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</p:sldMasterIdLst>
  <p:notesMasterIdLst>
    <p:notesMasterId r:id="rId38"/>
  </p:notesMasterIdLst>
  <p:sldIdLst>
    <p:sldId id="258" r:id="rId4"/>
    <p:sldId id="341" r:id="rId5"/>
    <p:sldId id="342" r:id="rId6"/>
    <p:sldId id="343" r:id="rId7"/>
    <p:sldId id="345" r:id="rId8"/>
    <p:sldId id="296" r:id="rId9"/>
    <p:sldId id="297" r:id="rId10"/>
    <p:sldId id="298" r:id="rId11"/>
    <p:sldId id="299" r:id="rId12"/>
    <p:sldId id="301" r:id="rId13"/>
    <p:sldId id="328" r:id="rId14"/>
    <p:sldId id="329" r:id="rId15"/>
    <p:sldId id="331" r:id="rId16"/>
    <p:sldId id="330" r:id="rId17"/>
    <p:sldId id="318" r:id="rId18"/>
    <p:sldId id="319" r:id="rId19"/>
    <p:sldId id="320" r:id="rId20"/>
    <p:sldId id="321" r:id="rId21"/>
    <p:sldId id="322" r:id="rId22"/>
    <p:sldId id="323" r:id="rId23"/>
    <p:sldId id="305" r:id="rId24"/>
    <p:sldId id="306" r:id="rId25"/>
    <p:sldId id="307" r:id="rId26"/>
    <p:sldId id="308" r:id="rId27"/>
    <p:sldId id="309" r:id="rId28"/>
    <p:sldId id="310" r:id="rId29"/>
    <p:sldId id="311" r:id="rId30"/>
    <p:sldId id="335" r:id="rId31"/>
    <p:sldId id="336" r:id="rId32"/>
    <p:sldId id="337" r:id="rId33"/>
    <p:sldId id="338" r:id="rId34"/>
    <p:sldId id="339" r:id="rId35"/>
    <p:sldId id="314" r:id="rId36"/>
    <p:sldId id="315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5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presProps" Target="pres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35F992-26FD-4D43-82B4-F65D3BEB072B}" type="doc">
      <dgm:prSet loTypeId="urn:microsoft.com/office/officeart/2008/layout/SquareAccent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4D6BCE1-791C-4078-A739-F0444FEBF808}">
      <dgm:prSet phldrT="[Text]"/>
      <dgm:spPr/>
      <dgm:t>
        <a:bodyPr/>
        <a:lstStyle/>
        <a:p>
          <a:r>
            <a:rPr lang="en-US" dirty="0"/>
            <a:t>Content words</a:t>
          </a:r>
        </a:p>
      </dgm:t>
    </dgm:pt>
    <dgm:pt modelId="{2617F51F-8B6C-4136-9408-34931F035B72}" type="parTrans" cxnId="{37369F62-CEAF-4548-9D64-68D3BD8670E6}">
      <dgm:prSet/>
      <dgm:spPr/>
      <dgm:t>
        <a:bodyPr/>
        <a:lstStyle/>
        <a:p>
          <a:endParaRPr lang="en-US"/>
        </a:p>
      </dgm:t>
    </dgm:pt>
    <dgm:pt modelId="{4A393AC2-0F0A-4BF8-99B2-C4DDD80C5CAB}" type="sibTrans" cxnId="{37369F62-CEAF-4548-9D64-68D3BD8670E6}">
      <dgm:prSet/>
      <dgm:spPr/>
      <dgm:t>
        <a:bodyPr/>
        <a:lstStyle/>
        <a:p>
          <a:endParaRPr lang="en-US"/>
        </a:p>
      </dgm:t>
    </dgm:pt>
    <dgm:pt modelId="{550D5BF4-8C45-4139-8BB2-6826001C1F21}">
      <dgm:prSet phldrT="[Text]"/>
      <dgm:spPr/>
      <dgm:t>
        <a:bodyPr/>
        <a:lstStyle/>
        <a:p>
          <a:r>
            <a:rPr lang="en-US" dirty="0"/>
            <a:t>Nouns</a:t>
          </a:r>
        </a:p>
      </dgm:t>
    </dgm:pt>
    <dgm:pt modelId="{F515A9F2-66DD-438A-9331-D07667C9AB6A}" type="parTrans" cxnId="{658B7B04-14D7-4626-8ED1-44756E4836A7}">
      <dgm:prSet/>
      <dgm:spPr/>
      <dgm:t>
        <a:bodyPr/>
        <a:lstStyle/>
        <a:p>
          <a:endParaRPr lang="en-US"/>
        </a:p>
      </dgm:t>
    </dgm:pt>
    <dgm:pt modelId="{8A89F4DE-9707-40FD-8A1E-8A93B64CE0A4}" type="sibTrans" cxnId="{658B7B04-14D7-4626-8ED1-44756E4836A7}">
      <dgm:prSet/>
      <dgm:spPr/>
      <dgm:t>
        <a:bodyPr/>
        <a:lstStyle/>
        <a:p>
          <a:endParaRPr lang="en-US"/>
        </a:p>
      </dgm:t>
    </dgm:pt>
    <dgm:pt modelId="{16579A1B-C856-4B4E-A666-449238A91E6E}">
      <dgm:prSet phldrT="[Text]"/>
      <dgm:spPr/>
      <dgm:t>
        <a:bodyPr/>
        <a:lstStyle/>
        <a:p>
          <a:r>
            <a:rPr lang="en-US" dirty="0"/>
            <a:t>Verbs</a:t>
          </a:r>
        </a:p>
      </dgm:t>
    </dgm:pt>
    <dgm:pt modelId="{1845FD06-2345-479A-8AFA-E697D27FE453}" type="parTrans" cxnId="{6F06B240-60D4-48F7-AA3B-AFEFB713908C}">
      <dgm:prSet/>
      <dgm:spPr/>
      <dgm:t>
        <a:bodyPr/>
        <a:lstStyle/>
        <a:p>
          <a:endParaRPr lang="en-US"/>
        </a:p>
      </dgm:t>
    </dgm:pt>
    <dgm:pt modelId="{38107176-B4E8-4A5D-8B04-20E25E9A83B4}" type="sibTrans" cxnId="{6F06B240-60D4-48F7-AA3B-AFEFB713908C}">
      <dgm:prSet/>
      <dgm:spPr/>
      <dgm:t>
        <a:bodyPr/>
        <a:lstStyle/>
        <a:p>
          <a:endParaRPr lang="en-US"/>
        </a:p>
      </dgm:t>
    </dgm:pt>
    <dgm:pt modelId="{9073F65C-361B-4087-A596-49BBDA207291}">
      <dgm:prSet phldrT="[Text]"/>
      <dgm:spPr/>
      <dgm:t>
        <a:bodyPr/>
        <a:lstStyle/>
        <a:p>
          <a:r>
            <a:rPr lang="en-US" dirty="0"/>
            <a:t>Adjectives</a:t>
          </a:r>
        </a:p>
      </dgm:t>
    </dgm:pt>
    <dgm:pt modelId="{D1EC9136-4EAD-47F2-9F3E-2B7C41B7F4AE}" type="parTrans" cxnId="{400E51A7-4887-4506-9E61-B21E6E692FCB}">
      <dgm:prSet/>
      <dgm:spPr/>
      <dgm:t>
        <a:bodyPr/>
        <a:lstStyle/>
        <a:p>
          <a:endParaRPr lang="en-US"/>
        </a:p>
      </dgm:t>
    </dgm:pt>
    <dgm:pt modelId="{A08AC58E-D97A-49FF-9833-69D8972186AD}" type="sibTrans" cxnId="{400E51A7-4887-4506-9E61-B21E6E692FCB}">
      <dgm:prSet/>
      <dgm:spPr/>
      <dgm:t>
        <a:bodyPr/>
        <a:lstStyle/>
        <a:p>
          <a:endParaRPr lang="en-US"/>
        </a:p>
      </dgm:t>
    </dgm:pt>
    <dgm:pt modelId="{A53D25D2-A4FE-4C25-AE0F-6AF90DB96DCD}">
      <dgm:prSet phldrT="[Text]"/>
      <dgm:spPr/>
      <dgm:t>
        <a:bodyPr/>
        <a:lstStyle/>
        <a:p>
          <a:r>
            <a:rPr lang="en-US" dirty="0"/>
            <a:t>Structure words</a:t>
          </a:r>
        </a:p>
      </dgm:t>
    </dgm:pt>
    <dgm:pt modelId="{987F09B4-0D4E-452D-9893-F22972D35AD9}" type="parTrans" cxnId="{66C9EAB6-075B-420E-BBB9-A89D8A389B0E}">
      <dgm:prSet/>
      <dgm:spPr/>
      <dgm:t>
        <a:bodyPr/>
        <a:lstStyle/>
        <a:p>
          <a:endParaRPr lang="en-US"/>
        </a:p>
      </dgm:t>
    </dgm:pt>
    <dgm:pt modelId="{D561C24A-C5FE-4A08-890F-731E1EA89982}" type="sibTrans" cxnId="{66C9EAB6-075B-420E-BBB9-A89D8A389B0E}">
      <dgm:prSet/>
      <dgm:spPr/>
      <dgm:t>
        <a:bodyPr/>
        <a:lstStyle/>
        <a:p>
          <a:endParaRPr lang="en-US"/>
        </a:p>
      </dgm:t>
    </dgm:pt>
    <dgm:pt modelId="{D2A565BF-B3AB-4332-BE36-FB7299884D18}">
      <dgm:prSet phldrT="[Text]"/>
      <dgm:spPr/>
      <dgm:t>
        <a:bodyPr/>
        <a:lstStyle/>
        <a:p>
          <a:r>
            <a:rPr lang="en-US" dirty="0"/>
            <a:t>Determiners</a:t>
          </a:r>
        </a:p>
      </dgm:t>
    </dgm:pt>
    <dgm:pt modelId="{86B544B5-E678-4788-AE44-BCB9DC2E4891}" type="parTrans" cxnId="{8EB105BC-5CAB-45CD-B605-33BD09F91576}">
      <dgm:prSet/>
      <dgm:spPr/>
      <dgm:t>
        <a:bodyPr/>
        <a:lstStyle/>
        <a:p>
          <a:endParaRPr lang="en-US"/>
        </a:p>
      </dgm:t>
    </dgm:pt>
    <dgm:pt modelId="{84261E42-5AEC-437C-A325-219849C3A8CE}" type="sibTrans" cxnId="{8EB105BC-5CAB-45CD-B605-33BD09F91576}">
      <dgm:prSet/>
      <dgm:spPr/>
      <dgm:t>
        <a:bodyPr/>
        <a:lstStyle/>
        <a:p>
          <a:endParaRPr lang="en-US"/>
        </a:p>
      </dgm:t>
    </dgm:pt>
    <dgm:pt modelId="{5E5C7238-DA08-4DF3-8316-EB0AFAD7FEF0}">
      <dgm:prSet phldrT="[Text]"/>
      <dgm:spPr/>
      <dgm:t>
        <a:bodyPr/>
        <a:lstStyle/>
        <a:p>
          <a:r>
            <a:rPr lang="en-US" dirty="0"/>
            <a:t>Articles</a:t>
          </a:r>
        </a:p>
      </dgm:t>
    </dgm:pt>
    <dgm:pt modelId="{F8BEA45B-768B-48E2-8279-E87EBF91F471}" type="parTrans" cxnId="{DB061003-5231-4474-BEC4-AD2530BD245F}">
      <dgm:prSet/>
      <dgm:spPr/>
      <dgm:t>
        <a:bodyPr/>
        <a:lstStyle/>
        <a:p>
          <a:endParaRPr lang="en-US"/>
        </a:p>
      </dgm:t>
    </dgm:pt>
    <dgm:pt modelId="{021495D1-70CF-4882-80A2-B9FA13CC2ABD}" type="sibTrans" cxnId="{DB061003-5231-4474-BEC4-AD2530BD245F}">
      <dgm:prSet/>
      <dgm:spPr/>
      <dgm:t>
        <a:bodyPr/>
        <a:lstStyle/>
        <a:p>
          <a:endParaRPr lang="en-US"/>
        </a:p>
      </dgm:t>
    </dgm:pt>
    <dgm:pt modelId="{72AB14E7-D543-4FC3-8AB0-B2595C5E557C}">
      <dgm:prSet phldrT="[Text]"/>
      <dgm:spPr/>
      <dgm:t>
        <a:bodyPr/>
        <a:lstStyle/>
        <a:p>
          <a:r>
            <a:rPr lang="en-US" dirty="0"/>
            <a:t>Prepositions</a:t>
          </a:r>
        </a:p>
      </dgm:t>
    </dgm:pt>
    <dgm:pt modelId="{DCF3EB43-650A-45D2-9DCD-37496908CF8A}" type="parTrans" cxnId="{04F364E3-6267-4C1D-A24F-D56832CA4DF9}">
      <dgm:prSet/>
      <dgm:spPr/>
      <dgm:t>
        <a:bodyPr/>
        <a:lstStyle/>
        <a:p>
          <a:endParaRPr lang="en-US"/>
        </a:p>
      </dgm:t>
    </dgm:pt>
    <dgm:pt modelId="{B6900790-1A39-4612-B727-33635F057913}" type="sibTrans" cxnId="{04F364E3-6267-4C1D-A24F-D56832CA4DF9}">
      <dgm:prSet/>
      <dgm:spPr/>
      <dgm:t>
        <a:bodyPr/>
        <a:lstStyle/>
        <a:p>
          <a:endParaRPr lang="en-US"/>
        </a:p>
      </dgm:t>
    </dgm:pt>
    <dgm:pt modelId="{E7F1AF95-D0E5-4238-81DE-788B67099BEA}">
      <dgm:prSet phldrT="[Text]"/>
      <dgm:spPr/>
      <dgm:t>
        <a:bodyPr/>
        <a:lstStyle/>
        <a:p>
          <a:r>
            <a:rPr lang="en-US" dirty="0"/>
            <a:t>Adverbs</a:t>
          </a:r>
        </a:p>
      </dgm:t>
    </dgm:pt>
    <dgm:pt modelId="{D4719CB2-9CF0-4D00-8625-E6C474284788}" type="parTrans" cxnId="{318A544F-9AC3-4418-861B-9F12452CB578}">
      <dgm:prSet/>
      <dgm:spPr/>
      <dgm:t>
        <a:bodyPr/>
        <a:lstStyle/>
        <a:p>
          <a:endParaRPr lang="en-US"/>
        </a:p>
      </dgm:t>
    </dgm:pt>
    <dgm:pt modelId="{6C0FF8E8-83BB-4E20-8C19-03ECA3500B84}" type="sibTrans" cxnId="{318A544F-9AC3-4418-861B-9F12452CB578}">
      <dgm:prSet/>
      <dgm:spPr/>
      <dgm:t>
        <a:bodyPr/>
        <a:lstStyle/>
        <a:p>
          <a:endParaRPr lang="en-US"/>
        </a:p>
      </dgm:t>
    </dgm:pt>
    <dgm:pt modelId="{1A813461-ED0B-4E31-A4EE-90CFEA4B0570}">
      <dgm:prSet phldrT="[Text]"/>
      <dgm:spPr/>
      <dgm:t>
        <a:bodyPr/>
        <a:lstStyle/>
        <a:p>
          <a:r>
            <a:rPr lang="en-US" dirty="0"/>
            <a:t>Pronouns</a:t>
          </a:r>
        </a:p>
      </dgm:t>
    </dgm:pt>
    <dgm:pt modelId="{5400ECE2-974C-4015-B929-13A39D7316FF}" type="parTrans" cxnId="{323D3824-C4A3-4CD5-AED2-273048E25E82}">
      <dgm:prSet/>
      <dgm:spPr/>
      <dgm:t>
        <a:bodyPr/>
        <a:lstStyle/>
        <a:p>
          <a:endParaRPr lang="en-US"/>
        </a:p>
      </dgm:t>
    </dgm:pt>
    <dgm:pt modelId="{BE2B0E19-D441-4C11-B4FF-9F8BAAF8279E}" type="sibTrans" cxnId="{323D3824-C4A3-4CD5-AED2-273048E25E82}">
      <dgm:prSet/>
      <dgm:spPr/>
      <dgm:t>
        <a:bodyPr/>
        <a:lstStyle/>
        <a:p>
          <a:endParaRPr lang="en-US"/>
        </a:p>
      </dgm:t>
    </dgm:pt>
    <dgm:pt modelId="{019424C4-B7B1-46AA-A60A-2BF9D61B2441}">
      <dgm:prSet phldrT="[Text]"/>
      <dgm:spPr/>
      <dgm:t>
        <a:bodyPr/>
        <a:lstStyle/>
        <a:p>
          <a:r>
            <a:rPr lang="en-US" dirty="0"/>
            <a:t>Auxiliary verbs</a:t>
          </a:r>
        </a:p>
      </dgm:t>
    </dgm:pt>
    <dgm:pt modelId="{9903D941-91B1-4BFF-8A11-3486C32F18CD}" type="parTrans" cxnId="{FA527EE4-C3AE-4DCB-9225-D3EAE0C0DCF4}">
      <dgm:prSet/>
      <dgm:spPr/>
      <dgm:t>
        <a:bodyPr/>
        <a:lstStyle/>
        <a:p>
          <a:endParaRPr lang="en-US"/>
        </a:p>
      </dgm:t>
    </dgm:pt>
    <dgm:pt modelId="{D188BF24-05FB-425D-9102-9C5E03DC10DA}" type="sibTrans" cxnId="{FA527EE4-C3AE-4DCB-9225-D3EAE0C0DCF4}">
      <dgm:prSet/>
      <dgm:spPr/>
      <dgm:t>
        <a:bodyPr/>
        <a:lstStyle/>
        <a:p>
          <a:endParaRPr lang="en-US"/>
        </a:p>
      </dgm:t>
    </dgm:pt>
    <dgm:pt modelId="{AB3598CE-77D8-4C74-98D8-9F3596BDB73F}">
      <dgm:prSet phldrT="[Text]"/>
      <dgm:spPr/>
      <dgm:t>
        <a:bodyPr/>
        <a:lstStyle/>
        <a:p>
          <a:r>
            <a:rPr lang="en-US" dirty="0"/>
            <a:t>Conjunctions</a:t>
          </a:r>
        </a:p>
      </dgm:t>
    </dgm:pt>
    <dgm:pt modelId="{BCE8DDB1-755F-4C9D-8EF2-6AD4DA80848E}" type="parTrans" cxnId="{8AE07E6E-1391-4ED6-8567-F94F3F29BF38}">
      <dgm:prSet/>
      <dgm:spPr/>
      <dgm:t>
        <a:bodyPr/>
        <a:lstStyle/>
        <a:p>
          <a:endParaRPr lang="en-US"/>
        </a:p>
      </dgm:t>
    </dgm:pt>
    <dgm:pt modelId="{CCF54AAB-D26D-449F-A38B-260D7D40E6DA}" type="sibTrans" cxnId="{8AE07E6E-1391-4ED6-8567-F94F3F29BF38}">
      <dgm:prSet/>
      <dgm:spPr/>
      <dgm:t>
        <a:bodyPr/>
        <a:lstStyle/>
        <a:p>
          <a:endParaRPr lang="en-US"/>
        </a:p>
      </dgm:t>
    </dgm:pt>
    <dgm:pt modelId="{08369119-4CF7-47FA-B5D5-8B530C571D88}" type="pres">
      <dgm:prSet presAssocID="{B935F992-26FD-4D43-82B4-F65D3BEB072B}" presName="layout" presStyleCnt="0">
        <dgm:presLayoutVars>
          <dgm:chMax/>
          <dgm:chPref/>
          <dgm:dir/>
          <dgm:resizeHandles/>
        </dgm:presLayoutVars>
      </dgm:prSet>
      <dgm:spPr/>
    </dgm:pt>
    <dgm:pt modelId="{252341DD-8500-40BF-BE7E-BAA1835C9D9A}" type="pres">
      <dgm:prSet presAssocID="{54D6BCE1-791C-4078-A739-F0444FEBF808}" presName="root" presStyleCnt="0">
        <dgm:presLayoutVars>
          <dgm:chMax/>
          <dgm:chPref/>
        </dgm:presLayoutVars>
      </dgm:prSet>
      <dgm:spPr/>
    </dgm:pt>
    <dgm:pt modelId="{0DFF7852-D157-4EA5-9E25-9F4884F96123}" type="pres">
      <dgm:prSet presAssocID="{54D6BCE1-791C-4078-A739-F0444FEBF808}" presName="rootComposite" presStyleCnt="0">
        <dgm:presLayoutVars/>
      </dgm:prSet>
      <dgm:spPr/>
    </dgm:pt>
    <dgm:pt modelId="{5B53E4FE-0646-440D-A242-BA8A0826F307}" type="pres">
      <dgm:prSet presAssocID="{54D6BCE1-791C-4078-A739-F0444FEBF808}" presName="ParentAccent" presStyleLbl="alignNode1" presStyleIdx="0" presStyleCnt="2" custLinFactNeighborX="224" custLinFactNeighborY="1903"/>
      <dgm:spPr/>
    </dgm:pt>
    <dgm:pt modelId="{AB9778E4-2F7C-41FB-B48B-3C105481A2EE}" type="pres">
      <dgm:prSet presAssocID="{54D6BCE1-791C-4078-A739-F0444FEBF808}" presName="ParentSmallAccent" presStyleLbl="fgAcc1" presStyleIdx="0" presStyleCnt="2" custLinFactY="200000" custLinFactNeighborX="32298" custLinFactNeighborY="270817"/>
      <dgm:spPr/>
    </dgm:pt>
    <dgm:pt modelId="{A32B214D-1A1E-42F5-A14A-4618F4290E3D}" type="pres">
      <dgm:prSet presAssocID="{54D6BCE1-791C-4078-A739-F0444FEBF808}" presName="Parent" presStyleLbl="revTx" presStyleIdx="0" presStyleCnt="12">
        <dgm:presLayoutVars>
          <dgm:chMax/>
          <dgm:chPref val="4"/>
          <dgm:bulletEnabled val="1"/>
        </dgm:presLayoutVars>
      </dgm:prSet>
      <dgm:spPr/>
    </dgm:pt>
    <dgm:pt modelId="{E66E44FE-5CFD-4652-AF78-3DD122E03454}" type="pres">
      <dgm:prSet presAssocID="{54D6BCE1-791C-4078-A739-F0444FEBF808}" presName="childShape" presStyleCnt="0">
        <dgm:presLayoutVars>
          <dgm:chMax val="0"/>
          <dgm:chPref val="0"/>
        </dgm:presLayoutVars>
      </dgm:prSet>
      <dgm:spPr/>
    </dgm:pt>
    <dgm:pt modelId="{F99FCC1F-E9BF-4103-B987-5ED138F5EA8C}" type="pres">
      <dgm:prSet presAssocID="{550D5BF4-8C45-4139-8BB2-6826001C1F21}" presName="childComposite" presStyleCnt="0">
        <dgm:presLayoutVars>
          <dgm:chMax val="0"/>
          <dgm:chPref val="0"/>
        </dgm:presLayoutVars>
      </dgm:prSet>
      <dgm:spPr/>
    </dgm:pt>
    <dgm:pt modelId="{B73772A9-E553-447F-9160-6F275ED72CDF}" type="pres">
      <dgm:prSet presAssocID="{550D5BF4-8C45-4139-8BB2-6826001C1F21}" presName="ChildAccent" presStyleLbl="solidFgAcc1" presStyleIdx="0" presStyleCnt="10" custLinFactY="200000" custLinFactNeighborX="32299" custLinFactNeighborY="270828"/>
      <dgm:spPr/>
    </dgm:pt>
    <dgm:pt modelId="{B50992C6-9BCC-4F6A-8838-03C686441DCB}" type="pres">
      <dgm:prSet presAssocID="{550D5BF4-8C45-4139-8BB2-6826001C1F21}" presName="Child" presStyleLbl="revTx" presStyleIdx="1" presStyleCnt="12">
        <dgm:presLayoutVars>
          <dgm:chMax val="0"/>
          <dgm:chPref val="0"/>
          <dgm:bulletEnabled val="1"/>
        </dgm:presLayoutVars>
      </dgm:prSet>
      <dgm:spPr/>
    </dgm:pt>
    <dgm:pt modelId="{1C19D96D-DA54-4661-8152-8AF1AB3FBCAF}" type="pres">
      <dgm:prSet presAssocID="{16579A1B-C856-4B4E-A666-449238A91E6E}" presName="childComposite" presStyleCnt="0">
        <dgm:presLayoutVars>
          <dgm:chMax val="0"/>
          <dgm:chPref val="0"/>
        </dgm:presLayoutVars>
      </dgm:prSet>
      <dgm:spPr/>
    </dgm:pt>
    <dgm:pt modelId="{14ECE29C-B735-4A3A-863C-94A4A805B64F}" type="pres">
      <dgm:prSet presAssocID="{16579A1B-C856-4B4E-A666-449238A91E6E}" presName="ChildAccent" presStyleLbl="solidFgAcc1" presStyleIdx="1" presStyleCnt="10" custLinFactY="200000" custLinFactNeighborX="32299" custLinFactNeighborY="261596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</dgm:pt>
    <dgm:pt modelId="{EBC98DEE-1E71-43C7-8C81-B798E87AB71B}" type="pres">
      <dgm:prSet presAssocID="{16579A1B-C856-4B4E-A666-449238A91E6E}" presName="Child" presStyleLbl="revTx" presStyleIdx="2" presStyleCnt="12">
        <dgm:presLayoutVars>
          <dgm:chMax val="0"/>
          <dgm:chPref val="0"/>
          <dgm:bulletEnabled val="1"/>
        </dgm:presLayoutVars>
      </dgm:prSet>
      <dgm:spPr/>
    </dgm:pt>
    <dgm:pt modelId="{32A6FCF9-8DCE-4856-A290-FC26BDE94BF9}" type="pres">
      <dgm:prSet presAssocID="{9073F65C-361B-4087-A596-49BBDA207291}" presName="childComposite" presStyleCnt="0">
        <dgm:presLayoutVars>
          <dgm:chMax val="0"/>
          <dgm:chPref val="0"/>
        </dgm:presLayoutVars>
      </dgm:prSet>
      <dgm:spPr/>
    </dgm:pt>
    <dgm:pt modelId="{1A47D32F-E47F-4E03-9C39-1A4735025290}" type="pres">
      <dgm:prSet presAssocID="{9073F65C-361B-4087-A596-49BBDA207291}" presName="ChildAccent" presStyleLbl="solidFgAcc1" presStyleIdx="2" presStyleCnt="10" custLinFactY="-200000" custLinFactNeighborX="32299" custLinFactNeighborY="-273507">
        <dgm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dgm:style>
      </dgm:prSet>
      <dgm:spPr/>
    </dgm:pt>
    <dgm:pt modelId="{95FBF150-2E9D-42CD-9542-0B09F0C0CB6A}" type="pres">
      <dgm:prSet presAssocID="{9073F65C-361B-4087-A596-49BBDA207291}" presName="Child" presStyleLbl="revTx" presStyleIdx="3" presStyleCnt="12">
        <dgm:presLayoutVars>
          <dgm:chMax val="0"/>
          <dgm:chPref val="0"/>
          <dgm:bulletEnabled val="1"/>
        </dgm:presLayoutVars>
      </dgm:prSet>
      <dgm:spPr/>
    </dgm:pt>
    <dgm:pt modelId="{88351D7A-9F48-4BF1-B184-19517ABD28AD}" type="pres">
      <dgm:prSet presAssocID="{E7F1AF95-D0E5-4238-81DE-788B67099BEA}" presName="childComposite" presStyleCnt="0">
        <dgm:presLayoutVars>
          <dgm:chMax val="0"/>
          <dgm:chPref val="0"/>
        </dgm:presLayoutVars>
      </dgm:prSet>
      <dgm:spPr/>
    </dgm:pt>
    <dgm:pt modelId="{6B83D6FE-69F7-4C20-AF44-4AF7A03CB24B}" type="pres">
      <dgm:prSet presAssocID="{E7F1AF95-D0E5-4238-81DE-788B67099BEA}" presName="ChildAccent" presStyleLbl="solidFgAcc1" presStyleIdx="3" presStyleCnt="10" custScaleX="97104" custScaleY="52673" custLinFactX="300000" custLinFactY="155429" custLinFactNeighborX="387766" custLinFactNeighborY="200000"/>
      <dgm:spPr/>
    </dgm:pt>
    <dgm:pt modelId="{59362A16-1F6B-46F5-96B9-8A8222A1D094}" type="pres">
      <dgm:prSet presAssocID="{E7F1AF95-D0E5-4238-81DE-788B67099BEA}" presName="Child" presStyleLbl="revTx" presStyleIdx="4" presStyleCnt="12">
        <dgm:presLayoutVars>
          <dgm:chMax val="0"/>
          <dgm:chPref val="0"/>
          <dgm:bulletEnabled val="1"/>
        </dgm:presLayoutVars>
      </dgm:prSet>
      <dgm:spPr/>
    </dgm:pt>
    <dgm:pt modelId="{42E3F3AC-A6EC-4F66-8104-BCEAD908D4DC}" type="pres">
      <dgm:prSet presAssocID="{A53D25D2-A4FE-4C25-AE0F-6AF90DB96DCD}" presName="root" presStyleCnt="0">
        <dgm:presLayoutVars>
          <dgm:chMax/>
          <dgm:chPref/>
        </dgm:presLayoutVars>
      </dgm:prSet>
      <dgm:spPr/>
    </dgm:pt>
    <dgm:pt modelId="{DAE36BD5-2A7C-4385-86EA-35580250481B}" type="pres">
      <dgm:prSet presAssocID="{A53D25D2-A4FE-4C25-AE0F-6AF90DB96DCD}" presName="rootComposite" presStyleCnt="0">
        <dgm:presLayoutVars/>
      </dgm:prSet>
      <dgm:spPr/>
    </dgm:pt>
    <dgm:pt modelId="{8328FC54-BE3B-46B1-8A6A-C171717315B0}" type="pres">
      <dgm:prSet presAssocID="{A53D25D2-A4FE-4C25-AE0F-6AF90DB96DCD}" presName="ParentAccent" presStyleLbl="alignNode1" presStyleIdx="1" presStyleCnt="2"/>
      <dgm:spPr/>
    </dgm:pt>
    <dgm:pt modelId="{08783294-94A9-4724-BA3C-4B8647BE862F}" type="pres">
      <dgm:prSet presAssocID="{A53D25D2-A4FE-4C25-AE0F-6AF90DB96DCD}" presName="ParentSmallAccent" presStyleLbl="fgAcc1" presStyleIdx="1" presStyleCnt="2" custLinFactY="100000" custLinFactNeighborX="6316" custLinFactNeighborY="137633"/>
      <dgm:spPr/>
    </dgm:pt>
    <dgm:pt modelId="{9BD598CE-6F1F-4FC9-A54C-557A79C4EE7D}" type="pres">
      <dgm:prSet presAssocID="{A53D25D2-A4FE-4C25-AE0F-6AF90DB96DCD}" presName="Parent" presStyleLbl="revTx" presStyleIdx="5" presStyleCnt="12">
        <dgm:presLayoutVars>
          <dgm:chMax/>
          <dgm:chPref val="4"/>
          <dgm:bulletEnabled val="1"/>
        </dgm:presLayoutVars>
      </dgm:prSet>
      <dgm:spPr/>
    </dgm:pt>
    <dgm:pt modelId="{F1B63DB1-D66B-40F3-B642-0C78CC3BDE9A}" type="pres">
      <dgm:prSet presAssocID="{A53D25D2-A4FE-4C25-AE0F-6AF90DB96DCD}" presName="childShape" presStyleCnt="0">
        <dgm:presLayoutVars>
          <dgm:chMax val="0"/>
          <dgm:chPref val="0"/>
        </dgm:presLayoutVars>
      </dgm:prSet>
      <dgm:spPr/>
    </dgm:pt>
    <dgm:pt modelId="{FB9B01CD-6A2E-421E-8E5D-9FEABE404B4F}" type="pres">
      <dgm:prSet presAssocID="{D2A565BF-B3AB-4332-BE36-FB7299884D18}" presName="childComposite" presStyleCnt="0">
        <dgm:presLayoutVars>
          <dgm:chMax val="0"/>
          <dgm:chPref val="0"/>
        </dgm:presLayoutVars>
      </dgm:prSet>
      <dgm:spPr/>
    </dgm:pt>
    <dgm:pt modelId="{948C81EB-7EB9-4B7C-8D1F-F7204FF543EE}" type="pres">
      <dgm:prSet presAssocID="{D2A565BF-B3AB-4332-BE36-FB7299884D18}" presName="ChildAccent" presStyleLbl="solidFgAcc1" presStyleIdx="4" presStyleCnt="10" custLinFactY="300000" custLinFactNeighborX="6316" custLinFactNeighborY="378546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</dgm:pt>
    <dgm:pt modelId="{B83EE840-9A15-497D-88B7-139903A61D97}" type="pres">
      <dgm:prSet presAssocID="{D2A565BF-B3AB-4332-BE36-FB7299884D18}" presName="Child" presStyleLbl="revTx" presStyleIdx="6" presStyleCnt="12">
        <dgm:presLayoutVars>
          <dgm:chMax val="0"/>
          <dgm:chPref val="0"/>
          <dgm:bulletEnabled val="1"/>
        </dgm:presLayoutVars>
      </dgm:prSet>
      <dgm:spPr/>
    </dgm:pt>
    <dgm:pt modelId="{5128B1AB-180D-4D88-AD85-33D56B97E7A1}" type="pres">
      <dgm:prSet presAssocID="{5E5C7238-DA08-4DF3-8316-EB0AFAD7FEF0}" presName="childComposite" presStyleCnt="0">
        <dgm:presLayoutVars>
          <dgm:chMax val="0"/>
          <dgm:chPref val="0"/>
        </dgm:presLayoutVars>
      </dgm:prSet>
      <dgm:spPr/>
    </dgm:pt>
    <dgm:pt modelId="{3368CCC8-29F8-4D4C-B991-90FC1E438600}" type="pres">
      <dgm:prSet presAssocID="{5E5C7238-DA08-4DF3-8316-EB0AFAD7FEF0}" presName="ChildAccent" presStyleLbl="solidFgAcc1" presStyleIdx="5" presStyleCnt="10" custLinFactNeighborX="6316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</dgm:pt>
    <dgm:pt modelId="{A0AA5A36-56E8-461D-BF7F-AB2E1D4AD800}" type="pres">
      <dgm:prSet presAssocID="{5E5C7238-DA08-4DF3-8316-EB0AFAD7FEF0}" presName="Child" presStyleLbl="revTx" presStyleIdx="7" presStyleCnt="12">
        <dgm:presLayoutVars>
          <dgm:chMax val="0"/>
          <dgm:chPref val="0"/>
          <dgm:bulletEnabled val="1"/>
        </dgm:presLayoutVars>
      </dgm:prSet>
      <dgm:spPr/>
    </dgm:pt>
    <dgm:pt modelId="{58EDFBD2-6DF4-48B0-B6A3-A8DBE02D8C6E}" type="pres">
      <dgm:prSet presAssocID="{72AB14E7-D543-4FC3-8AB0-B2595C5E557C}" presName="childComposite" presStyleCnt="0">
        <dgm:presLayoutVars>
          <dgm:chMax val="0"/>
          <dgm:chPref val="0"/>
        </dgm:presLayoutVars>
      </dgm:prSet>
      <dgm:spPr/>
    </dgm:pt>
    <dgm:pt modelId="{80D71854-2B03-4038-ADDA-DDC9AAE14AB4}" type="pres">
      <dgm:prSet presAssocID="{72AB14E7-D543-4FC3-8AB0-B2595C5E557C}" presName="ChildAccent" presStyleLbl="solidFgAcc1" presStyleIdx="6" presStyleCnt="10" custLinFactNeighborX="6316"/>
      <dgm:spPr/>
    </dgm:pt>
    <dgm:pt modelId="{AE699C3E-FD65-4CA6-B3EB-2E3DECD7B008}" type="pres">
      <dgm:prSet presAssocID="{72AB14E7-D543-4FC3-8AB0-B2595C5E557C}" presName="Child" presStyleLbl="revTx" presStyleIdx="8" presStyleCnt="12">
        <dgm:presLayoutVars>
          <dgm:chMax val="0"/>
          <dgm:chPref val="0"/>
          <dgm:bulletEnabled val="1"/>
        </dgm:presLayoutVars>
      </dgm:prSet>
      <dgm:spPr/>
    </dgm:pt>
    <dgm:pt modelId="{EC1D2A89-13E4-4363-A25A-76610F514A03}" type="pres">
      <dgm:prSet presAssocID="{1A813461-ED0B-4E31-A4EE-90CFEA4B0570}" presName="childComposite" presStyleCnt="0">
        <dgm:presLayoutVars>
          <dgm:chMax val="0"/>
          <dgm:chPref val="0"/>
        </dgm:presLayoutVars>
      </dgm:prSet>
      <dgm:spPr/>
    </dgm:pt>
    <dgm:pt modelId="{6E0A8553-BC6A-4E25-959B-3EDE8563D9E6}" type="pres">
      <dgm:prSet presAssocID="{1A813461-ED0B-4E31-A4EE-90CFEA4B0570}" presName="ChildAccent" presStyleLbl="solidFgAcc1" presStyleIdx="7" presStyleCnt="10" custLinFactY="93871" custLinFactNeighborX="6316" custLinFactNeighborY="100000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</dgm:pt>
    <dgm:pt modelId="{C5BE92C7-073D-40DF-8980-96B5D17581B3}" type="pres">
      <dgm:prSet presAssocID="{1A813461-ED0B-4E31-A4EE-90CFEA4B0570}" presName="Child" presStyleLbl="revTx" presStyleIdx="9" presStyleCnt="12">
        <dgm:presLayoutVars>
          <dgm:chMax val="0"/>
          <dgm:chPref val="0"/>
          <dgm:bulletEnabled val="1"/>
        </dgm:presLayoutVars>
      </dgm:prSet>
      <dgm:spPr/>
    </dgm:pt>
    <dgm:pt modelId="{9FE24600-FF16-4DDC-973E-9D7EEF6454EA}" type="pres">
      <dgm:prSet presAssocID="{019424C4-B7B1-46AA-A60A-2BF9D61B2441}" presName="childComposite" presStyleCnt="0">
        <dgm:presLayoutVars>
          <dgm:chMax val="0"/>
          <dgm:chPref val="0"/>
        </dgm:presLayoutVars>
      </dgm:prSet>
      <dgm:spPr/>
    </dgm:pt>
    <dgm:pt modelId="{047D9C46-C71A-4DCB-BAEC-7E259D615567}" type="pres">
      <dgm:prSet presAssocID="{019424C4-B7B1-46AA-A60A-2BF9D61B2441}" presName="ChildAccent" presStyleLbl="solidFgAcc1" presStyleIdx="8" presStyleCnt="10" custLinFactY="100000" custLinFactNeighborX="6316" custLinFactNeighborY="121566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</dgm:pt>
    <dgm:pt modelId="{AD4EB60D-9065-43B1-BC1F-8FAC32D18597}" type="pres">
      <dgm:prSet presAssocID="{019424C4-B7B1-46AA-A60A-2BF9D61B2441}" presName="Child" presStyleLbl="revTx" presStyleIdx="10" presStyleCnt="12">
        <dgm:presLayoutVars>
          <dgm:chMax val="0"/>
          <dgm:chPref val="0"/>
          <dgm:bulletEnabled val="1"/>
        </dgm:presLayoutVars>
      </dgm:prSet>
      <dgm:spPr/>
    </dgm:pt>
    <dgm:pt modelId="{52431C16-D3FE-4208-9D00-7049B2E79A0F}" type="pres">
      <dgm:prSet presAssocID="{AB3598CE-77D8-4C74-98D8-9F3596BDB73F}" presName="childComposite" presStyleCnt="0">
        <dgm:presLayoutVars>
          <dgm:chMax val="0"/>
          <dgm:chPref val="0"/>
        </dgm:presLayoutVars>
      </dgm:prSet>
      <dgm:spPr/>
    </dgm:pt>
    <dgm:pt modelId="{F2CB58DA-984C-46C7-9BAF-2BB92CDA15C8}" type="pres">
      <dgm:prSet presAssocID="{AB3598CE-77D8-4C74-98D8-9F3596BDB73F}" presName="ChildAccent" presStyleLbl="solidFgAcc1" presStyleIdx="9" presStyleCnt="10" custLinFactX="868370" custLinFactY="-100000" custLinFactNeighborX="900000" custLinFactNeighborY="-181574"/>
      <dgm:spPr/>
    </dgm:pt>
    <dgm:pt modelId="{71417778-3648-467B-B7E8-2BBF09D93C00}" type="pres">
      <dgm:prSet presAssocID="{AB3598CE-77D8-4C74-98D8-9F3596BDB73F}" presName="Child" presStyleLbl="revTx" presStyleIdx="11" presStyleCnt="12">
        <dgm:presLayoutVars>
          <dgm:chMax val="0"/>
          <dgm:chPref val="0"/>
          <dgm:bulletEnabled val="1"/>
        </dgm:presLayoutVars>
      </dgm:prSet>
      <dgm:spPr/>
    </dgm:pt>
  </dgm:ptLst>
  <dgm:cxnLst>
    <dgm:cxn modelId="{DB061003-5231-4474-BEC4-AD2530BD245F}" srcId="{A53D25D2-A4FE-4C25-AE0F-6AF90DB96DCD}" destId="{5E5C7238-DA08-4DF3-8316-EB0AFAD7FEF0}" srcOrd="1" destOrd="0" parTransId="{F8BEA45B-768B-48E2-8279-E87EBF91F471}" sibTransId="{021495D1-70CF-4882-80A2-B9FA13CC2ABD}"/>
    <dgm:cxn modelId="{658B7B04-14D7-4626-8ED1-44756E4836A7}" srcId="{54D6BCE1-791C-4078-A739-F0444FEBF808}" destId="{550D5BF4-8C45-4139-8BB2-6826001C1F21}" srcOrd="0" destOrd="0" parTransId="{F515A9F2-66DD-438A-9331-D07667C9AB6A}" sibTransId="{8A89F4DE-9707-40FD-8A1E-8A93B64CE0A4}"/>
    <dgm:cxn modelId="{BBDCC904-4257-4375-8B1A-4A81599D5637}" type="presOf" srcId="{72AB14E7-D543-4FC3-8AB0-B2595C5E557C}" destId="{AE699C3E-FD65-4CA6-B3EB-2E3DECD7B008}" srcOrd="0" destOrd="0" presId="urn:microsoft.com/office/officeart/2008/layout/SquareAccentList"/>
    <dgm:cxn modelId="{D4145206-BEA8-44AA-B21D-BCF0B1B6815D}" type="presOf" srcId="{019424C4-B7B1-46AA-A60A-2BF9D61B2441}" destId="{AD4EB60D-9065-43B1-BC1F-8FAC32D18597}" srcOrd="0" destOrd="0" presId="urn:microsoft.com/office/officeart/2008/layout/SquareAccentList"/>
    <dgm:cxn modelId="{323D3824-C4A3-4CD5-AED2-273048E25E82}" srcId="{A53D25D2-A4FE-4C25-AE0F-6AF90DB96DCD}" destId="{1A813461-ED0B-4E31-A4EE-90CFEA4B0570}" srcOrd="3" destOrd="0" parTransId="{5400ECE2-974C-4015-B929-13A39D7316FF}" sibTransId="{BE2B0E19-D441-4C11-B4FF-9F8BAAF8279E}"/>
    <dgm:cxn modelId="{5E482934-B2CF-464C-BCC5-EAE66FFFC24C}" type="presOf" srcId="{54D6BCE1-791C-4078-A739-F0444FEBF808}" destId="{A32B214D-1A1E-42F5-A14A-4618F4290E3D}" srcOrd="0" destOrd="0" presId="urn:microsoft.com/office/officeart/2008/layout/SquareAccentList"/>
    <dgm:cxn modelId="{6F06B240-60D4-48F7-AA3B-AFEFB713908C}" srcId="{54D6BCE1-791C-4078-A739-F0444FEBF808}" destId="{16579A1B-C856-4B4E-A666-449238A91E6E}" srcOrd="1" destOrd="0" parTransId="{1845FD06-2345-479A-8AFA-E697D27FE453}" sibTransId="{38107176-B4E8-4A5D-8B04-20E25E9A83B4}"/>
    <dgm:cxn modelId="{37369F62-CEAF-4548-9D64-68D3BD8670E6}" srcId="{B935F992-26FD-4D43-82B4-F65D3BEB072B}" destId="{54D6BCE1-791C-4078-A739-F0444FEBF808}" srcOrd="0" destOrd="0" parTransId="{2617F51F-8B6C-4136-9408-34931F035B72}" sibTransId="{4A393AC2-0F0A-4BF8-99B2-C4DDD80C5CAB}"/>
    <dgm:cxn modelId="{62A14043-A04B-4705-BF89-97615FF4541D}" type="presOf" srcId="{AB3598CE-77D8-4C74-98D8-9F3596BDB73F}" destId="{71417778-3648-467B-B7E8-2BBF09D93C00}" srcOrd="0" destOrd="0" presId="urn:microsoft.com/office/officeart/2008/layout/SquareAccentList"/>
    <dgm:cxn modelId="{B6E9BB43-F07D-4BDA-B497-6A72817AC610}" type="presOf" srcId="{1A813461-ED0B-4E31-A4EE-90CFEA4B0570}" destId="{C5BE92C7-073D-40DF-8980-96B5D17581B3}" srcOrd="0" destOrd="0" presId="urn:microsoft.com/office/officeart/2008/layout/SquareAccentList"/>
    <dgm:cxn modelId="{BCFDB749-FC8A-4967-B34E-EE3DD9894AE0}" type="presOf" srcId="{16579A1B-C856-4B4E-A666-449238A91E6E}" destId="{EBC98DEE-1E71-43C7-8C81-B798E87AB71B}" srcOrd="0" destOrd="0" presId="urn:microsoft.com/office/officeart/2008/layout/SquareAccentList"/>
    <dgm:cxn modelId="{8AE07E6E-1391-4ED6-8567-F94F3F29BF38}" srcId="{A53D25D2-A4FE-4C25-AE0F-6AF90DB96DCD}" destId="{AB3598CE-77D8-4C74-98D8-9F3596BDB73F}" srcOrd="5" destOrd="0" parTransId="{BCE8DDB1-755F-4C9D-8EF2-6AD4DA80848E}" sibTransId="{CCF54AAB-D26D-449F-A38B-260D7D40E6DA}"/>
    <dgm:cxn modelId="{318A544F-9AC3-4418-861B-9F12452CB578}" srcId="{54D6BCE1-791C-4078-A739-F0444FEBF808}" destId="{E7F1AF95-D0E5-4238-81DE-788B67099BEA}" srcOrd="3" destOrd="0" parTransId="{D4719CB2-9CF0-4D00-8625-E6C474284788}" sibTransId="{6C0FF8E8-83BB-4E20-8C19-03ECA3500B84}"/>
    <dgm:cxn modelId="{8EE6BA96-2E63-4877-BF44-E5981497B481}" type="presOf" srcId="{A53D25D2-A4FE-4C25-AE0F-6AF90DB96DCD}" destId="{9BD598CE-6F1F-4FC9-A54C-557A79C4EE7D}" srcOrd="0" destOrd="0" presId="urn:microsoft.com/office/officeart/2008/layout/SquareAccentList"/>
    <dgm:cxn modelId="{3D580BA4-4747-4E49-869E-FC2483839557}" type="presOf" srcId="{E7F1AF95-D0E5-4238-81DE-788B67099BEA}" destId="{59362A16-1F6B-46F5-96B9-8A8222A1D094}" srcOrd="0" destOrd="0" presId="urn:microsoft.com/office/officeart/2008/layout/SquareAccentList"/>
    <dgm:cxn modelId="{400E51A7-4887-4506-9E61-B21E6E692FCB}" srcId="{54D6BCE1-791C-4078-A739-F0444FEBF808}" destId="{9073F65C-361B-4087-A596-49BBDA207291}" srcOrd="2" destOrd="0" parTransId="{D1EC9136-4EAD-47F2-9F3E-2B7C41B7F4AE}" sibTransId="{A08AC58E-D97A-49FF-9833-69D8972186AD}"/>
    <dgm:cxn modelId="{9A766BAA-8689-4405-9ABE-ABC83A928971}" type="presOf" srcId="{B935F992-26FD-4D43-82B4-F65D3BEB072B}" destId="{08369119-4CF7-47FA-B5D5-8B530C571D88}" srcOrd="0" destOrd="0" presId="urn:microsoft.com/office/officeart/2008/layout/SquareAccentList"/>
    <dgm:cxn modelId="{2C1CC7AD-11E4-4B9A-9BD7-002A7FC0D0C7}" type="presOf" srcId="{D2A565BF-B3AB-4332-BE36-FB7299884D18}" destId="{B83EE840-9A15-497D-88B7-139903A61D97}" srcOrd="0" destOrd="0" presId="urn:microsoft.com/office/officeart/2008/layout/SquareAccentList"/>
    <dgm:cxn modelId="{66C9EAB6-075B-420E-BBB9-A89D8A389B0E}" srcId="{B935F992-26FD-4D43-82B4-F65D3BEB072B}" destId="{A53D25D2-A4FE-4C25-AE0F-6AF90DB96DCD}" srcOrd="1" destOrd="0" parTransId="{987F09B4-0D4E-452D-9893-F22972D35AD9}" sibTransId="{D561C24A-C5FE-4A08-890F-731E1EA89982}"/>
    <dgm:cxn modelId="{8EB105BC-5CAB-45CD-B605-33BD09F91576}" srcId="{A53D25D2-A4FE-4C25-AE0F-6AF90DB96DCD}" destId="{D2A565BF-B3AB-4332-BE36-FB7299884D18}" srcOrd="0" destOrd="0" parTransId="{86B544B5-E678-4788-AE44-BCB9DC2E4891}" sibTransId="{84261E42-5AEC-437C-A325-219849C3A8CE}"/>
    <dgm:cxn modelId="{2DA7FABE-1875-437F-876F-280FDE0B6C22}" type="presOf" srcId="{5E5C7238-DA08-4DF3-8316-EB0AFAD7FEF0}" destId="{A0AA5A36-56E8-461D-BF7F-AB2E1D4AD800}" srcOrd="0" destOrd="0" presId="urn:microsoft.com/office/officeart/2008/layout/SquareAccentList"/>
    <dgm:cxn modelId="{04F364E3-6267-4C1D-A24F-D56832CA4DF9}" srcId="{A53D25D2-A4FE-4C25-AE0F-6AF90DB96DCD}" destId="{72AB14E7-D543-4FC3-8AB0-B2595C5E557C}" srcOrd="2" destOrd="0" parTransId="{DCF3EB43-650A-45D2-9DCD-37496908CF8A}" sibTransId="{B6900790-1A39-4612-B727-33635F057913}"/>
    <dgm:cxn modelId="{FA527EE4-C3AE-4DCB-9225-D3EAE0C0DCF4}" srcId="{A53D25D2-A4FE-4C25-AE0F-6AF90DB96DCD}" destId="{019424C4-B7B1-46AA-A60A-2BF9D61B2441}" srcOrd="4" destOrd="0" parTransId="{9903D941-91B1-4BFF-8A11-3486C32F18CD}" sibTransId="{D188BF24-05FB-425D-9102-9C5E03DC10DA}"/>
    <dgm:cxn modelId="{F08612F6-03B8-4DA0-8BA4-5FDE68FE3356}" type="presOf" srcId="{9073F65C-361B-4087-A596-49BBDA207291}" destId="{95FBF150-2E9D-42CD-9542-0B09F0C0CB6A}" srcOrd="0" destOrd="0" presId="urn:microsoft.com/office/officeart/2008/layout/SquareAccentList"/>
    <dgm:cxn modelId="{1D6FC7FA-45C4-435F-92FA-4A98A2139912}" type="presOf" srcId="{550D5BF4-8C45-4139-8BB2-6826001C1F21}" destId="{B50992C6-9BCC-4F6A-8838-03C686441DCB}" srcOrd="0" destOrd="0" presId="urn:microsoft.com/office/officeart/2008/layout/SquareAccentList"/>
    <dgm:cxn modelId="{5E245C58-43FA-45E7-AE93-AC7A2F495DBC}" type="presParOf" srcId="{08369119-4CF7-47FA-B5D5-8B530C571D88}" destId="{252341DD-8500-40BF-BE7E-BAA1835C9D9A}" srcOrd="0" destOrd="0" presId="urn:microsoft.com/office/officeart/2008/layout/SquareAccentList"/>
    <dgm:cxn modelId="{031F0E5A-991D-4F6F-AA06-6D7CCB1BC592}" type="presParOf" srcId="{252341DD-8500-40BF-BE7E-BAA1835C9D9A}" destId="{0DFF7852-D157-4EA5-9E25-9F4884F96123}" srcOrd="0" destOrd="0" presId="urn:microsoft.com/office/officeart/2008/layout/SquareAccentList"/>
    <dgm:cxn modelId="{D4868F33-DF10-4951-A3A5-F8FB7EFA06FB}" type="presParOf" srcId="{0DFF7852-D157-4EA5-9E25-9F4884F96123}" destId="{5B53E4FE-0646-440D-A242-BA8A0826F307}" srcOrd="0" destOrd="0" presId="urn:microsoft.com/office/officeart/2008/layout/SquareAccentList"/>
    <dgm:cxn modelId="{53095216-5D01-4BB8-BB65-6E392F68EC79}" type="presParOf" srcId="{0DFF7852-D157-4EA5-9E25-9F4884F96123}" destId="{AB9778E4-2F7C-41FB-B48B-3C105481A2EE}" srcOrd="1" destOrd="0" presId="urn:microsoft.com/office/officeart/2008/layout/SquareAccentList"/>
    <dgm:cxn modelId="{AB0A8422-638D-4C10-87AB-5D89D00323CF}" type="presParOf" srcId="{0DFF7852-D157-4EA5-9E25-9F4884F96123}" destId="{A32B214D-1A1E-42F5-A14A-4618F4290E3D}" srcOrd="2" destOrd="0" presId="urn:microsoft.com/office/officeart/2008/layout/SquareAccentList"/>
    <dgm:cxn modelId="{C17F1F4D-52F2-49AF-9416-0E1992931082}" type="presParOf" srcId="{252341DD-8500-40BF-BE7E-BAA1835C9D9A}" destId="{E66E44FE-5CFD-4652-AF78-3DD122E03454}" srcOrd="1" destOrd="0" presId="urn:microsoft.com/office/officeart/2008/layout/SquareAccentList"/>
    <dgm:cxn modelId="{EA341ADA-2B7C-4A94-8C11-80B84DE018F1}" type="presParOf" srcId="{E66E44FE-5CFD-4652-AF78-3DD122E03454}" destId="{F99FCC1F-E9BF-4103-B987-5ED138F5EA8C}" srcOrd="0" destOrd="0" presId="urn:microsoft.com/office/officeart/2008/layout/SquareAccentList"/>
    <dgm:cxn modelId="{A6802F04-D69C-44C9-8488-3FF39172AF5D}" type="presParOf" srcId="{F99FCC1F-E9BF-4103-B987-5ED138F5EA8C}" destId="{B73772A9-E553-447F-9160-6F275ED72CDF}" srcOrd="0" destOrd="0" presId="urn:microsoft.com/office/officeart/2008/layout/SquareAccentList"/>
    <dgm:cxn modelId="{65418DAD-0803-451F-8622-53042001A774}" type="presParOf" srcId="{F99FCC1F-E9BF-4103-B987-5ED138F5EA8C}" destId="{B50992C6-9BCC-4F6A-8838-03C686441DCB}" srcOrd="1" destOrd="0" presId="urn:microsoft.com/office/officeart/2008/layout/SquareAccentList"/>
    <dgm:cxn modelId="{C0FD1117-D474-438F-A8CD-E7BE64CC20E8}" type="presParOf" srcId="{E66E44FE-5CFD-4652-AF78-3DD122E03454}" destId="{1C19D96D-DA54-4661-8152-8AF1AB3FBCAF}" srcOrd="1" destOrd="0" presId="urn:microsoft.com/office/officeart/2008/layout/SquareAccentList"/>
    <dgm:cxn modelId="{3C219DF1-D883-4DAE-BDE0-4D13B9003D6D}" type="presParOf" srcId="{1C19D96D-DA54-4661-8152-8AF1AB3FBCAF}" destId="{14ECE29C-B735-4A3A-863C-94A4A805B64F}" srcOrd="0" destOrd="0" presId="urn:microsoft.com/office/officeart/2008/layout/SquareAccentList"/>
    <dgm:cxn modelId="{6B092820-E649-4413-9791-3265BA8907B9}" type="presParOf" srcId="{1C19D96D-DA54-4661-8152-8AF1AB3FBCAF}" destId="{EBC98DEE-1E71-43C7-8C81-B798E87AB71B}" srcOrd="1" destOrd="0" presId="urn:microsoft.com/office/officeart/2008/layout/SquareAccentList"/>
    <dgm:cxn modelId="{604DE7AE-2C1A-46DC-85E4-17342260A787}" type="presParOf" srcId="{E66E44FE-5CFD-4652-AF78-3DD122E03454}" destId="{32A6FCF9-8DCE-4856-A290-FC26BDE94BF9}" srcOrd="2" destOrd="0" presId="urn:microsoft.com/office/officeart/2008/layout/SquareAccentList"/>
    <dgm:cxn modelId="{C956A024-0769-44D6-888C-43B4B924D5CF}" type="presParOf" srcId="{32A6FCF9-8DCE-4856-A290-FC26BDE94BF9}" destId="{1A47D32F-E47F-4E03-9C39-1A4735025290}" srcOrd="0" destOrd="0" presId="urn:microsoft.com/office/officeart/2008/layout/SquareAccentList"/>
    <dgm:cxn modelId="{9D6A95A6-B8B4-4312-8FE3-1B3CACA6A9CB}" type="presParOf" srcId="{32A6FCF9-8DCE-4856-A290-FC26BDE94BF9}" destId="{95FBF150-2E9D-42CD-9542-0B09F0C0CB6A}" srcOrd="1" destOrd="0" presId="urn:microsoft.com/office/officeart/2008/layout/SquareAccentList"/>
    <dgm:cxn modelId="{A20A3D05-F970-4455-BFEE-2015CA1140CC}" type="presParOf" srcId="{E66E44FE-5CFD-4652-AF78-3DD122E03454}" destId="{88351D7A-9F48-4BF1-B184-19517ABD28AD}" srcOrd="3" destOrd="0" presId="urn:microsoft.com/office/officeart/2008/layout/SquareAccentList"/>
    <dgm:cxn modelId="{4EAD8CE3-F799-49CD-B63F-156FA2D5320D}" type="presParOf" srcId="{88351D7A-9F48-4BF1-B184-19517ABD28AD}" destId="{6B83D6FE-69F7-4C20-AF44-4AF7A03CB24B}" srcOrd="0" destOrd="0" presId="urn:microsoft.com/office/officeart/2008/layout/SquareAccentList"/>
    <dgm:cxn modelId="{1A975E37-78C2-4836-935C-A53EFA7CF166}" type="presParOf" srcId="{88351D7A-9F48-4BF1-B184-19517ABD28AD}" destId="{59362A16-1F6B-46F5-96B9-8A8222A1D094}" srcOrd="1" destOrd="0" presId="urn:microsoft.com/office/officeart/2008/layout/SquareAccentList"/>
    <dgm:cxn modelId="{2850E59E-85DA-494D-90DF-FAAAD8D05242}" type="presParOf" srcId="{08369119-4CF7-47FA-B5D5-8B530C571D88}" destId="{42E3F3AC-A6EC-4F66-8104-BCEAD908D4DC}" srcOrd="1" destOrd="0" presId="urn:microsoft.com/office/officeart/2008/layout/SquareAccentList"/>
    <dgm:cxn modelId="{A637383E-AA22-4DE7-A65E-92A34DAFA2EE}" type="presParOf" srcId="{42E3F3AC-A6EC-4F66-8104-BCEAD908D4DC}" destId="{DAE36BD5-2A7C-4385-86EA-35580250481B}" srcOrd="0" destOrd="0" presId="urn:microsoft.com/office/officeart/2008/layout/SquareAccentList"/>
    <dgm:cxn modelId="{FF84E752-0173-479B-91CC-BE550840F2D8}" type="presParOf" srcId="{DAE36BD5-2A7C-4385-86EA-35580250481B}" destId="{8328FC54-BE3B-46B1-8A6A-C171717315B0}" srcOrd="0" destOrd="0" presId="urn:microsoft.com/office/officeart/2008/layout/SquareAccentList"/>
    <dgm:cxn modelId="{A2E0F8BC-A4A6-4695-BBFC-5C84E7C5E51A}" type="presParOf" srcId="{DAE36BD5-2A7C-4385-86EA-35580250481B}" destId="{08783294-94A9-4724-BA3C-4B8647BE862F}" srcOrd="1" destOrd="0" presId="urn:microsoft.com/office/officeart/2008/layout/SquareAccentList"/>
    <dgm:cxn modelId="{02601578-F74D-4BCB-93E0-DCBDFA476884}" type="presParOf" srcId="{DAE36BD5-2A7C-4385-86EA-35580250481B}" destId="{9BD598CE-6F1F-4FC9-A54C-557A79C4EE7D}" srcOrd="2" destOrd="0" presId="urn:microsoft.com/office/officeart/2008/layout/SquareAccentList"/>
    <dgm:cxn modelId="{6061AA21-C58F-4D92-A83B-F5956C5C59F4}" type="presParOf" srcId="{42E3F3AC-A6EC-4F66-8104-BCEAD908D4DC}" destId="{F1B63DB1-D66B-40F3-B642-0C78CC3BDE9A}" srcOrd="1" destOrd="0" presId="urn:microsoft.com/office/officeart/2008/layout/SquareAccentList"/>
    <dgm:cxn modelId="{41CAA72F-0BC5-4A94-8AAE-8A97E9F78862}" type="presParOf" srcId="{F1B63DB1-D66B-40F3-B642-0C78CC3BDE9A}" destId="{FB9B01CD-6A2E-421E-8E5D-9FEABE404B4F}" srcOrd="0" destOrd="0" presId="urn:microsoft.com/office/officeart/2008/layout/SquareAccentList"/>
    <dgm:cxn modelId="{64197D97-8845-4211-9417-0B1FD7D1134F}" type="presParOf" srcId="{FB9B01CD-6A2E-421E-8E5D-9FEABE404B4F}" destId="{948C81EB-7EB9-4B7C-8D1F-F7204FF543EE}" srcOrd="0" destOrd="0" presId="urn:microsoft.com/office/officeart/2008/layout/SquareAccentList"/>
    <dgm:cxn modelId="{248C875B-A52F-48D9-B35B-88E3323A7A72}" type="presParOf" srcId="{FB9B01CD-6A2E-421E-8E5D-9FEABE404B4F}" destId="{B83EE840-9A15-497D-88B7-139903A61D97}" srcOrd="1" destOrd="0" presId="urn:microsoft.com/office/officeart/2008/layout/SquareAccentList"/>
    <dgm:cxn modelId="{A4404AF4-E235-4BFE-A695-8F56704A6E68}" type="presParOf" srcId="{F1B63DB1-D66B-40F3-B642-0C78CC3BDE9A}" destId="{5128B1AB-180D-4D88-AD85-33D56B97E7A1}" srcOrd="1" destOrd="0" presId="urn:microsoft.com/office/officeart/2008/layout/SquareAccentList"/>
    <dgm:cxn modelId="{5E29BAF7-33CC-43D9-ADE5-6BF8FC6777F5}" type="presParOf" srcId="{5128B1AB-180D-4D88-AD85-33D56B97E7A1}" destId="{3368CCC8-29F8-4D4C-B991-90FC1E438600}" srcOrd="0" destOrd="0" presId="urn:microsoft.com/office/officeart/2008/layout/SquareAccentList"/>
    <dgm:cxn modelId="{A46FF2EE-3876-46F6-9243-563D9E74691A}" type="presParOf" srcId="{5128B1AB-180D-4D88-AD85-33D56B97E7A1}" destId="{A0AA5A36-56E8-461D-BF7F-AB2E1D4AD800}" srcOrd="1" destOrd="0" presId="urn:microsoft.com/office/officeart/2008/layout/SquareAccentList"/>
    <dgm:cxn modelId="{24C100E4-1058-4BA4-8647-CB1C8FA87593}" type="presParOf" srcId="{F1B63DB1-D66B-40F3-B642-0C78CC3BDE9A}" destId="{58EDFBD2-6DF4-48B0-B6A3-A8DBE02D8C6E}" srcOrd="2" destOrd="0" presId="urn:microsoft.com/office/officeart/2008/layout/SquareAccentList"/>
    <dgm:cxn modelId="{0BF7A68B-23DC-4804-93F9-AE3F8953399D}" type="presParOf" srcId="{58EDFBD2-6DF4-48B0-B6A3-A8DBE02D8C6E}" destId="{80D71854-2B03-4038-ADDA-DDC9AAE14AB4}" srcOrd="0" destOrd="0" presId="urn:microsoft.com/office/officeart/2008/layout/SquareAccentList"/>
    <dgm:cxn modelId="{DA99D543-CB7D-400E-8B8B-ECA8ECD09752}" type="presParOf" srcId="{58EDFBD2-6DF4-48B0-B6A3-A8DBE02D8C6E}" destId="{AE699C3E-FD65-4CA6-B3EB-2E3DECD7B008}" srcOrd="1" destOrd="0" presId="urn:microsoft.com/office/officeart/2008/layout/SquareAccentList"/>
    <dgm:cxn modelId="{BB239550-4F03-4E78-AAEF-6F1EE0A6BEFB}" type="presParOf" srcId="{F1B63DB1-D66B-40F3-B642-0C78CC3BDE9A}" destId="{EC1D2A89-13E4-4363-A25A-76610F514A03}" srcOrd="3" destOrd="0" presId="urn:microsoft.com/office/officeart/2008/layout/SquareAccentList"/>
    <dgm:cxn modelId="{5D11FC5A-D27A-4B67-A877-79F9FAA4B272}" type="presParOf" srcId="{EC1D2A89-13E4-4363-A25A-76610F514A03}" destId="{6E0A8553-BC6A-4E25-959B-3EDE8563D9E6}" srcOrd="0" destOrd="0" presId="urn:microsoft.com/office/officeart/2008/layout/SquareAccentList"/>
    <dgm:cxn modelId="{FD26ABEE-F85A-48EB-8256-B6FBB3AFD906}" type="presParOf" srcId="{EC1D2A89-13E4-4363-A25A-76610F514A03}" destId="{C5BE92C7-073D-40DF-8980-96B5D17581B3}" srcOrd="1" destOrd="0" presId="urn:microsoft.com/office/officeart/2008/layout/SquareAccentList"/>
    <dgm:cxn modelId="{DF7393E9-428A-401C-BF42-5C325A58A43C}" type="presParOf" srcId="{F1B63DB1-D66B-40F3-B642-0C78CC3BDE9A}" destId="{9FE24600-FF16-4DDC-973E-9D7EEF6454EA}" srcOrd="4" destOrd="0" presId="urn:microsoft.com/office/officeart/2008/layout/SquareAccentList"/>
    <dgm:cxn modelId="{3B82ABE3-AD2C-4EBB-97FA-024FD3A67DEA}" type="presParOf" srcId="{9FE24600-FF16-4DDC-973E-9D7EEF6454EA}" destId="{047D9C46-C71A-4DCB-BAEC-7E259D615567}" srcOrd="0" destOrd="0" presId="urn:microsoft.com/office/officeart/2008/layout/SquareAccentList"/>
    <dgm:cxn modelId="{1D2B9E07-1978-4D4F-BA1E-4796F11E85A5}" type="presParOf" srcId="{9FE24600-FF16-4DDC-973E-9D7EEF6454EA}" destId="{AD4EB60D-9065-43B1-BC1F-8FAC32D18597}" srcOrd="1" destOrd="0" presId="urn:microsoft.com/office/officeart/2008/layout/SquareAccentList"/>
    <dgm:cxn modelId="{B470B68A-83A4-4DED-B8C2-E03CE00F0C07}" type="presParOf" srcId="{F1B63DB1-D66B-40F3-B642-0C78CC3BDE9A}" destId="{52431C16-D3FE-4208-9D00-7049B2E79A0F}" srcOrd="5" destOrd="0" presId="urn:microsoft.com/office/officeart/2008/layout/SquareAccentList"/>
    <dgm:cxn modelId="{9E70F7CD-916F-442E-A132-70D7699D2F73}" type="presParOf" srcId="{52431C16-D3FE-4208-9D00-7049B2E79A0F}" destId="{F2CB58DA-984C-46C7-9BAF-2BB92CDA15C8}" srcOrd="0" destOrd="0" presId="urn:microsoft.com/office/officeart/2008/layout/SquareAccentList"/>
    <dgm:cxn modelId="{1B26FA5C-817F-4B4F-AE6E-F251CEE3F03A}" type="presParOf" srcId="{52431C16-D3FE-4208-9D00-7049B2E79A0F}" destId="{71417778-3648-467B-B7E8-2BBF09D93C00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53E4FE-0646-440D-A242-BA8A0826F307}">
      <dsp:nvSpPr>
        <dsp:cNvPr id="0" name=""/>
        <dsp:cNvSpPr/>
      </dsp:nvSpPr>
      <dsp:spPr>
        <a:xfrm>
          <a:off x="124072" y="822772"/>
          <a:ext cx="3852249" cy="453205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9778E4-2F7C-41FB-B48B-3C105481A2EE}">
      <dsp:nvSpPr>
        <dsp:cNvPr id="0" name=""/>
        <dsp:cNvSpPr/>
      </dsp:nvSpPr>
      <dsp:spPr>
        <a:xfrm>
          <a:off x="206847" y="2316767"/>
          <a:ext cx="283000" cy="283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2B214D-1A1E-42F5-A14A-4618F4290E3D}">
      <dsp:nvSpPr>
        <dsp:cNvPr id="0" name=""/>
        <dsp:cNvSpPr/>
      </dsp:nvSpPr>
      <dsp:spPr>
        <a:xfrm>
          <a:off x="115443" y="0"/>
          <a:ext cx="3852249" cy="8141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Content words</a:t>
          </a:r>
        </a:p>
      </dsp:txBody>
      <dsp:txXfrm>
        <a:off x="115443" y="0"/>
        <a:ext cx="3852249" cy="814148"/>
      </dsp:txXfrm>
    </dsp:sp>
    <dsp:sp modelId="{B73772A9-E553-447F-9160-6F275ED72CDF}">
      <dsp:nvSpPr>
        <dsp:cNvPr id="0" name=""/>
        <dsp:cNvSpPr/>
      </dsp:nvSpPr>
      <dsp:spPr>
        <a:xfrm>
          <a:off x="206847" y="2976430"/>
          <a:ext cx="282993" cy="28299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0992C6-9BCC-4F6A-8838-03C686441DCB}">
      <dsp:nvSpPr>
        <dsp:cNvPr id="0" name=""/>
        <dsp:cNvSpPr/>
      </dsp:nvSpPr>
      <dsp:spPr>
        <a:xfrm>
          <a:off x="385101" y="1455686"/>
          <a:ext cx="3582592" cy="659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Nouns</a:t>
          </a:r>
        </a:p>
      </dsp:txBody>
      <dsp:txXfrm>
        <a:off x="385101" y="1455686"/>
        <a:ext cx="3582592" cy="659657"/>
      </dsp:txXfrm>
    </dsp:sp>
    <dsp:sp modelId="{14ECE29C-B735-4A3A-863C-94A4A805B64F}">
      <dsp:nvSpPr>
        <dsp:cNvPr id="0" name=""/>
        <dsp:cNvSpPr/>
      </dsp:nvSpPr>
      <dsp:spPr>
        <a:xfrm>
          <a:off x="206847" y="3609962"/>
          <a:ext cx="282993" cy="282993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</dsp:sp>
    <dsp:sp modelId="{EBC98DEE-1E71-43C7-8C81-B798E87AB71B}">
      <dsp:nvSpPr>
        <dsp:cNvPr id="0" name=""/>
        <dsp:cNvSpPr/>
      </dsp:nvSpPr>
      <dsp:spPr>
        <a:xfrm>
          <a:off x="385101" y="2115344"/>
          <a:ext cx="3582592" cy="659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Verbs</a:t>
          </a:r>
        </a:p>
      </dsp:txBody>
      <dsp:txXfrm>
        <a:off x="385101" y="2115344"/>
        <a:ext cx="3582592" cy="659657"/>
      </dsp:txXfrm>
    </dsp:sp>
    <dsp:sp modelId="{1A47D32F-E47F-4E03-9C39-1A4735025290}">
      <dsp:nvSpPr>
        <dsp:cNvPr id="0" name=""/>
        <dsp:cNvSpPr/>
      </dsp:nvSpPr>
      <dsp:spPr>
        <a:xfrm>
          <a:off x="206847" y="1623341"/>
          <a:ext cx="282993" cy="282993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2"/>
          </a:solidFill>
          <a:prstDash val="solid"/>
        </a:ln>
        <a:effectLst/>
      </dsp:spPr>
      <dsp:style>
        <a:lnRef idx="2">
          <a:schemeClr val="accent2"/>
        </a:lnRef>
        <a:fillRef idx="1">
          <a:schemeClr val="lt1"/>
        </a:fillRef>
        <a:effectRef idx="0">
          <a:schemeClr val="accent2"/>
        </a:effectRef>
        <a:fontRef idx="minor">
          <a:schemeClr val="dk1"/>
        </a:fontRef>
      </dsp:style>
    </dsp:sp>
    <dsp:sp modelId="{95FBF150-2E9D-42CD-9542-0B09F0C0CB6A}">
      <dsp:nvSpPr>
        <dsp:cNvPr id="0" name=""/>
        <dsp:cNvSpPr/>
      </dsp:nvSpPr>
      <dsp:spPr>
        <a:xfrm>
          <a:off x="385101" y="2775002"/>
          <a:ext cx="3582592" cy="659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Adjectives</a:t>
          </a:r>
        </a:p>
      </dsp:txBody>
      <dsp:txXfrm>
        <a:off x="385101" y="2775002"/>
        <a:ext cx="3582592" cy="659657"/>
      </dsp:txXfrm>
    </dsp:sp>
    <dsp:sp modelId="{6B83D6FE-69F7-4C20-AF44-4AF7A03CB24B}">
      <dsp:nvSpPr>
        <dsp:cNvPr id="0" name=""/>
        <dsp:cNvSpPr/>
      </dsp:nvSpPr>
      <dsp:spPr>
        <a:xfrm>
          <a:off x="2065872" y="4695798"/>
          <a:ext cx="274797" cy="14906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362A16-1F6B-46F5-96B9-8A8222A1D094}">
      <dsp:nvSpPr>
        <dsp:cNvPr id="0" name=""/>
        <dsp:cNvSpPr/>
      </dsp:nvSpPr>
      <dsp:spPr>
        <a:xfrm>
          <a:off x="385101" y="3434660"/>
          <a:ext cx="3582592" cy="659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Adverbs</a:t>
          </a:r>
        </a:p>
      </dsp:txBody>
      <dsp:txXfrm>
        <a:off x="385101" y="3434660"/>
        <a:ext cx="3582592" cy="659657"/>
      </dsp:txXfrm>
    </dsp:sp>
    <dsp:sp modelId="{8328FC54-BE3B-46B1-8A6A-C171717315B0}">
      <dsp:nvSpPr>
        <dsp:cNvPr id="0" name=""/>
        <dsp:cNvSpPr/>
      </dsp:nvSpPr>
      <dsp:spPr>
        <a:xfrm>
          <a:off x="4160306" y="814148"/>
          <a:ext cx="3852249" cy="453205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783294-94A9-4724-BA3C-4B8647BE862F}">
      <dsp:nvSpPr>
        <dsp:cNvPr id="0" name=""/>
        <dsp:cNvSpPr/>
      </dsp:nvSpPr>
      <dsp:spPr>
        <a:xfrm>
          <a:off x="4178180" y="1656855"/>
          <a:ext cx="283000" cy="283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D598CE-6F1F-4FC9-A54C-557A79C4EE7D}">
      <dsp:nvSpPr>
        <dsp:cNvPr id="0" name=""/>
        <dsp:cNvSpPr/>
      </dsp:nvSpPr>
      <dsp:spPr>
        <a:xfrm>
          <a:off x="4160306" y="0"/>
          <a:ext cx="3852249" cy="8141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8105" tIns="52070" rIns="78105" bIns="52070" numCol="1" spcCol="1270" anchor="ctr" anchorCtr="0">
          <a:noAutofit/>
        </a:bodyPr>
        <a:lstStyle/>
        <a:p>
          <a:pPr marL="0" lvl="0" indent="0" algn="l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Structure words</a:t>
          </a:r>
        </a:p>
      </dsp:txBody>
      <dsp:txXfrm>
        <a:off x="4160306" y="0"/>
        <a:ext cx="3852249" cy="814148"/>
      </dsp:txXfrm>
    </dsp:sp>
    <dsp:sp modelId="{948C81EB-7EB9-4B7C-8D1F-F7204FF543EE}">
      <dsp:nvSpPr>
        <dsp:cNvPr id="0" name=""/>
        <dsp:cNvSpPr/>
      </dsp:nvSpPr>
      <dsp:spPr>
        <a:xfrm>
          <a:off x="4178180" y="3564258"/>
          <a:ext cx="282993" cy="282993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</dsp:sp>
    <dsp:sp modelId="{B83EE840-9A15-497D-88B7-139903A61D97}">
      <dsp:nvSpPr>
        <dsp:cNvPr id="0" name=""/>
        <dsp:cNvSpPr/>
      </dsp:nvSpPr>
      <dsp:spPr>
        <a:xfrm>
          <a:off x="4429963" y="1455686"/>
          <a:ext cx="3582592" cy="659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Determiners</a:t>
          </a:r>
        </a:p>
      </dsp:txBody>
      <dsp:txXfrm>
        <a:off x="4429963" y="1455686"/>
        <a:ext cx="3582592" cy="659657"/>
      </dsp:txXfrm>
    </dsp:sp>
    <dsp:sp modelId="{3368CCC8-29F8-4D4C-B991-90FC1E438600}">
      <dsp:nvSpPr>
        <dsp:cNvPr id="0" name=""/>
        <dsp:cNvSpPr/>
      </dsp:nvSpPr>
      <dsp:spPr>
        <a:xfrm>
          <a:off x="4178180" y="2303676"/>
          <a:ext cx="282993" cy="282993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</dsp:sp>
    <dsp:sp modelId="{A0AA5A36-56E8-461D-BF7F-AB2E1D4AD800}">
      <dsp:nvSpPr>
        <dsp:cNvPr id="0" name=""/>
        <dsp:cNvSpPr/>
      </dsp:nvSpPr>
      <dsp:spPr>
        <a:xfrm>
          <a:off x="4429963" y="2115344"/>
          <a:ext cx="3582592" cy="659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Articles</a:t>
          </a:r>
        </a:p>
      </dsp:txBody>
      <dsp:txXfrm>
        <a:off x="4429963" y="2115344"/>
        <a:ext cx="3582592" cy="659657"/>
      </dsp:txXfrm>
    </dsp:sp>
    <dsp:sp modelId="{80D71854-2B03-4038-ADDA-DDC9AAE14AB4}">
      <dsp:nvSpPr>
        <dsp:cNvPr id="0" name=""/>
        <dsp:cNvSpPr/>
      </dsp:nvSpPr>
      <dsp:spPr>
        <a:xfrm>
          <a:off x="4178180" y="2963334"/>
          <a:ext cx="282993" cy="28299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699C3E-FD65-4CA6-B3EB-2E3DECD7B008}">
      <dsp:nvSpPr>
        <dsp:cNvPr id="0" name=""/>
        <dsp:cNvSpPr/>
      </dsp:nvSpPr>
      <dsp:spPr>
        <a:xfrm>
          <a:off x="4429963" y="2775002"/>
          <a:ext cx="3582592" cy="659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Prepositions</a:t>
          </a:r>
        </a:p>
      </dsp:txBody>
      <dsp:txXfrm>
        <a:off x="4429963" y="2775002"/>
        <a:ext cx="3582592" cy="659657"/>
      </dsp:txXfrm>
    </dsp:sp>
    <dsp:sp modelId="{6E0A8553-BC6A-4E25-959B-3EDE8563D9E6}">
      <dsp:nvSpPr>
        <dsp:cNvPr id="0" name=""/>
        <dsp:cNvSpPr/>
      </dsp:nvSpPr>
      <dsp:spPr>
        <a:xfrm>
          <a:off x="4178180" y="4171634"/>
          <a:ext cx="282993" cy="282993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</dsp:sp>
    <dsp:sp modelId="{C5BE92C7-073D-40DF-8980-96B5D17581B3}">
      <dsp:nvSpPr>
        <dsp:cNvPr id="0" name=""/>
        <dsp:cNvSpPr/>
      </dsp:nvSpPr>
      <dsp:spPr>
        <a:xfrm>
          <a:off x="4429963" y="3434660"/>
          <a:ext cx="3582592" cy="659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Pronouns</a:t>
          </a:r>
        </a:p>
      </dsp:txBody>
      <dsp:txXfrm>
        <a:off x="4429963" y="3434660"/>
        <a:ext cx="3582592" cy="659657"/>
      </dsp:txXfrm>
    </dsp:sp>
    <dsp:sp modelId="{047D9C46-C71A-4DCB-BAEC-7E259D615567}">
      <dsp:nvSpPr>
        <dsp:cNvPr id="0" name=""/>
        <dsp:cNvSpPr/>
      </dsp:nvSpPr>
      <dsp:spPr>
        <a:xfrm>
          <a:off x="4178180" y="4909667"/>
          <a:ext cx="282993" cy="282993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</dsp:sp>
    <dsp:sp modelId="{AD4EB60D-9065-43B1-BC1F-8FAC32D18597}">
      <dsp:nvSpPr>
        <dsp:cNvPr id="0" name=""/>
        <dsp:cNvSpPr/>
      </dsp:nvSpPr>
      <dsp:spPr>
        <a:xfrm>
          <a:off x="4429963" y="4094318"/>
          <a:ext cx="3582592" cy="659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Auxiliary verbs</a:t>
          </a:r>
        </a:p>
      </dsp:txBody>
      <dsp:txXfrm>
        <a:off x="4429963" y="4094318"/>
        <a:ext cx="3582592" cy="659657"/>
      </dsp:txXfrm>
    </dsp:sp>
    <dsp:sp modelId="{F2CB58DA-984C-46C7-9BAF-2BB92CDA15C8}">
      <dsp:nvSpPr>
        <dsp:cNvPr id="0" name=""/>
        <dsp:cNvSpPr/>
      </dsp:nvSpPr>
      <dsp:spPr>
        <a:xfrm>
          <a:off x="7845006" y="4145472"/>
          <a:ext cx="282993" cy="28299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417778-3648-467B-B7E8-2BBF09D93C00}">
      <dsp:nvSpPr>
        <dsp:cNvPr id="0" name=""/>
        <dsp:cNvSpPr/>
      </dsp:nvSpPr>
      <dsp:spPr>
        <a:xfrm>
          <a:off x="4429963" y="4753975"/>
          <a:ext cx="3582592" cy="6596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/>
            <a:t>Conjunctions</a:t>
          </a:r>
        </a:p>
      </dsp:txBody>
      <dsp:txXfrm>
        <a:off x="4429963" y="4753975"/>
        <a:ext cx="3582592" cy="6596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9D7DAA-BB5D-4750-88C8-9BA6957AE562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F653B0-5730-405F-B4CA-52C8068749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143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2" name="Google Shape;2092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3" name="Google Shape;2093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66037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8291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7971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36120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2202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066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687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7390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5880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8685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5545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4972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2335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3637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bg>
      <p:bgPr>
        <a:solidFill>
          <a:schemeClr val="lt1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935467" y="1608133"/>
            <a:ext cx="8879200" cy="4034000"/>
          </a:xfrm>
          <a:prstGeom prst="rect">
            <a:avLst/>
          </a:prstGeom>
        </p:spPr>
        <p:txBody>
          <a:bodyPr spcFirstLastPara="1" wrap="square" lIns="0" tIns="182875" rIns="0" bIns="0" anchor="ctr" anchorCtr="0">
            <a:noAutofit/>
          </a:bodyPr>
          <a:lstStyle>
            <a:lvl1pPr marL="609585" lvl="0" indent="-42332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AutoNum type="arabicPeriod"/>
              <a:defRPr>
                <a:solidFill>
                  <a:schemeClr val="dk1"/>
                </a:solidFill>
              </a:defRPr>
            </a:lvl1pPr>
            <a:lvl2pPr marL="1219170" lvl="1" indent="-423323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AutoNum type="alphaLcPeriod"/>
              <a:defRPr>
                <a:solidFill>
                  <a:schemeClr val="dk1"/>
                </a:solidFill>
              </a:defRPr>
            </a:lvl2pPr>
            <a:lvl3pPr marL="1828754" lvl="2" indent="-42332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romanLcPeriod"/>
              <a:defRPr>
                <a:solidFill>
                  <a:schemeClr val="dk1"/>
                </a:solidFill>
              </a:defRPr>
            </a:lvl3pPr>
            <a:lvl4pPr marL="2438339" lvl="3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arabicPeriod"/>
              <a:defRPr>
                <a:solidFill>
                  <a:schemeClr val="dk1"/>
                </a:solidFill>
              </a:defRPr>
            </a:lvl4pPr>
            <a:lvl5pPr marL="3047924" lvl="4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alphaLcPeriod"/>
              <a:defRPr>
                <a:solidFill>
                  <a:schemeClr val="dk1"/>
                </a:solidFill>
              </a:defRPr>
            </a:lvl5pPr>
            <a:lvl6pPr marL="3657509" lvl="5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romanLcPeriod"/>
              <a:defRPr>
                <a:solidFill>
                  <a:schemeClr val="dk1"/>
                </a:solidFill>
              </a:defRPr>
            </a:lvl6pPr>
            <a:lvl7pPr marL="4267093" lvl="6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arabicPeriod"/>
              <a:defRPr>
                <a:solidFill>
                  <a:schemeClr val="dk1"/>
                </a:solidFill>
              </a:defRPr>
            </a:lvl7pPr>
            <a:lvl8pPr marL="4876678" lvl="7" indent="-423323" rtl="0">
              <a:spcBef>
                <a:spcPts val="2133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alphaLcPeriod"/>
              <a:defRPr>
                <a:solidFill>
                  <a:schemeClr val="dk1"/>
                </a:solidFill>
              </a:defRPr>
            </a:lvl8pPr>
            <a:lvl9pPr marL="5486263" lvl="8" indent="-423323" rtl="0">
              <a:spcBef>
                <a:spcPts val="2133"/>
              </a:spcBef>
              <a:spcAft>
                <a:spcPts val="2133"/>
              </a:spcAft>
              <a:buClr>
                <a:schemeClr val="dk1"/>
              </a:buClr>
              <a:buSzPts val="1400"/>
              <a:buFont typeface="Muli"/>
              <a:buAutoNum type="romanLcPeriod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935467" y="836533"/>
            <a:ext cx="10305600" cy="6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sp>
        <p:nvSpPr>
          <p:cNvPr id="24" name="Google Shape;24;p4"/>
          <p:cNvSpPr/>
          <p:nvPr/>
        </p:nvSpPr>
        <p:spPr>
          <a:xfrm>
            <a:off x="7815333" y="-3590467"/>
            <a:ext cx="6411168" cy="5672995"/>
          </a:xfrm>
          <a:custGeom>
            <a:avLst/>
            <a:gdLst/>
            <a:ahLst/>
            <a:cxnLst/>
            <a:rect l="l" t="t" r="r" b="b"/>
            <a:pathLst>
              <a:path w="75040" h="66400" extrusionOk="0">
                <a:moveTo>
                  <a:pt x="42323" y="0"/>
                </a:moveTo>
                <a:cubicBezTo>
                  <a:pt x="39634" y="0"/>
                  <a:pt x="36949" y="959"/>
                  <a:pt x="34088" y="2334"/>
                </a:cubicBezTo>
                <a:cubicBezTo>
                  <a:pt x="31438" y="2977"/>
                  <a:pt x="28949" y="4074"/>
                  <a:pt x="26835" y="5680"/>
                </a:cubicBezTo>
                <a:cubicBezTo>
                  <a:pt x="20652" y="10337"/>
                  <a:pt x="18564" y="21739"/>
                  <a:pt x="16530" y="28725"/>
                </a:cubicBezTo>
                <a:cubicBezTo>
                  <a:pt x="14041" y="37076"/>
                  <a:pt x="2933" y="37263"/>
                  <a:pt x="1675" y="46364"/>
                </a:cubicBezTo>
                <a:cubicBezTo>
                  <a:pt x="0" y="58824"/>
                  <a:pt x="11871" y="66399"/>
                  <a:pt x="22757" y="66399"/>
                </a:cubicBezTo>
                <a:cubicBezTo>
                  <a:pt x="23352" y="66399"/>
                  <a:pt x="23945" y="66377"/>
                  <a:pt x="24533" y="66331"/>
                </a:cubicBezTo>
                <a:cubicBezTo>
                  <a:pt x="39682" y="64939"/>
                  <a:pt x="52878" y="63975"/>
                  <a:pt x="64922" y="53992"/>
                </a:cubicBezTo>
                <a:cubicBezTo>
                  <a:pt x="68562" y="51021"/>
                  <a:pt x="71292" y="47461"/>
                  <a:pt x="72818" y="43714"/>
                </a:cubicBezTo>
                <a:cubicBezTo>
                  <a:pt x="73755" y="41760"/>
                  <a:pt x="74370" y="39753"/>
                  <a:pt x="74585" y="38066"/>
                </a:cubicBezTo>
                <a:cubicBezTo>
                  <a:pt x="75040" y="35095"/>
                  <a:pt x="74237" y="32847"/>
                  <a:pt x="72765" y="31054"/>
                </a:cubicBezTo>
                <a:cubicBezTo>
                  <a:pt x="71694" y="28725"/>
                  <a:pt x="69954" y="26557"/>
                  <a:pt x="67492" y="24576"/>
                </a:cubicBezTo>
                <a:cubicBezTo>
                  <a:pt x="63129" y="21231"/>
                  <a:pt x="59221" y="17698"/>
                  <a:pt x="56411" y="13067"/>
                </a:cubicBezTo>
                <a:cubicBezTo>
                  <a:pt x="54136" y="8999"/>
                  <a:pt x="53413" y="5814"/>
                  <a:pt x="50121" y="3030"/>
                </a:cubicBezTo>
                <a:cubicBezTo>
                  <a:pt x="47415" y="857"/>
                  <a:pt x="44867" y="0"/>
                  <a:pt x="4232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226043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2D36E47-D254-4991-9EC3-91934EEFEA50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29805862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228DE8F-322C-4557-BD3D-683DCE26F411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3015616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6DDF1BD-223C-4B57-80A8-8856BD0C7ADC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28822625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36D6BFE-61BB-4F2E-AD7A-F62393E19C3D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2281661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E880EF-7118-48A5-867A-4E09B66782AC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5552710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pt-PT" noProof="0"/>
              <a:t>Clique no ícone para adicionar uma imagem</a:t>
            </a:r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B3A7CD7-0CA5-427B-B7F4-B741EE1F8933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2194091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C023139-9983-4C1C-80DF-462E250F5A1E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3789089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7D5D20F-67E2-4970-95F7-0D440BF2E3E4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22591897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1A55002-160C-4F05-9BEB-61B0DD73C19D}" type="datetimeFigureOut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28/09/2025</a:t>
            </a:fld>
            <a:endParaRPr lang="es-ES">
              <a:cs typeface="Arial" panose="020B0604020202020204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44EED8D-8447-4A64-829E-5796F01DC62C}" type="slidenum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79621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6B3ED28-A804-4E78-AC33-DDD8A2F61E51}" type="datetimeFigureOut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28/09/2025</a:t>
            </a:fld>
            <a:endParaRPr lang="es-ES">
              <a:cs typeface="Arial" panose="020B0604020202020204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1991435-8BE0-4BFA-B1CE-3955D65869FD}" type="slidenum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2830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lt1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/>
          <p:nvPr/>
        </p:nvSpPr>
        <p:spPr>
          <a:xfrm>
            <a:off x="10066067" y="-3445099"/>
            <a:ext cx="4764735" cy="5461041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rgbClr val="EFD5D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5" name="Google Shape;35;p6"/>
          <p:cNvSpPr/>
          <p:nvPr/>
        </p:nvSpPr>
        <p:spPr>
          <a:xfrm>
            <a:off x="-2088200" y="4670104"/>
            <a:ext cx="3876067" cy="3429781"/>
          </a:xfrm>
          <a:custGeom>
            <a:avLst/>
            <a:gdLst/>
            <a:ahLst/>
            <a:cxnLst/>
            <a:rect l="l" t="t" r="r" b="b"/>
            <a:pathLst>
              <a:path w="75040" h="66400" extrusionOk="0">
                <a:moveTo>
                  <a:pt x="42323" y="0"/>
                </a:moveTo>
                <a:cubicBezTo>
                  <a:pt x="39634" y="0"/>
                  <a:pt x="36949" y="959"/>
                  <a:pt x="34088" y="2334"/>
                </a:cubicBezTo>
                <a:cubicBezTo>
                  <a:pt x="31438" y="2977"/>
                  <a:pt x="28949" y="4074"/>
                  <a:pt x="26835" y="5680"/>
                </a:cubicBezTo>
                <a:cubicBezTo>
                  <a:pt x="20652" y="10337"/>
                  <a:pt x="18564" y="21739"/>
                  <a:pt x="16530" y="28725"/>
                </a:cubicBezTo>
                <a:cubicBezTo>
                  <a:pt x="14041" y="37076"/>
                  <a:pt x="2933" y="37263"/>
                  <a:pt x="1675" y="46364"/>
                </a:cubicBezTo>
                <a:cubicBezTo>
                  <a:pt x="0" y="58824"/>
                  <a:pt x="11871" y="66399"/>
                  <a:pt x="22757" y="66399"/>
                </a:cubicBezTo>
                <a:cubicBezTo>
                  <a:pt x="23352" y="66399"/>
                  <a:pt x="23945" y="66377"/>
                  <a:pt x="24533" y="66331"/>
                </a:cubicBezTo>
                <a:cubicBezTo>
                  <a:pt x="39682" y="64939"/>
                  <a:pt x="52878" y="63975"/>
                  <a:pt x="64922" y="53992"/>
                </a:cubicBezTo>
                <a:cubicBezTo>
                  <a:pt x="68562" y="51021"/>
                  <a:pt x="71292" y="47461"/>
                  <a:pt x="72818" y="43714"/>
                </a:cubicBezTo>
                <a:cubicBezTo>
                  <a:pt x="73755" y="41760"/>
                  <a:pt x="74370" y="39753"/>
                  <a:pt x="74585" y="38066"/>
                </a:cubicBezTo>
                <a:cubicBezTo>
                  <a:pt x="75040" y="35095"/>
                  <a:pt x="74237" y="32847"/>
                  <a:pt x="72765" y="31054"/>
                </a:cubicBezTo>
                <a:cubicBezTo>
                  <a:pt x="71694" y="28725"/>
                  <a:pt x="69954" y="26557"/>
                  <a:pt x="67492" y="24576"/>
                </a:cubicBezTo>
                <a:cubicBezTo>
                  <a:pt x="63129" y="21231"/>
                  <a:pt x="59221" y="17698"/>
                  <a:pt x="56411" y="13067"/>
                </a:cubicBezTo>
                <a:cubicBezTo>
                  <a:pt x="54136" y="8999"/>
                  <a:pt x="53413" y="5814"/>
                  <a:pt x="50121" y="3030"/>
                </a:cubicBezTo>
                <a:cubicBezTo>
                  <a:pt x="47415" y="857"/>
                  <a:pt x="44867" y="0"/>
                  <a:pt x="4232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935467" y="836533"/>
            <a:ext cx="10305600" cy="6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7819071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0D1A124-1D96-4335-B8EE-2C1558A593F9}" type="datetimeFigureOut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28/09/2025</a:t>
            </a:fld>
            <a:endParaRPr lang="es-ES">
              <a:cs typeface="Arial" panose="020B0604020202020204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FE4A74-13EF-443D-A938-ACBA444699AA}" type="slidenum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7044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063333-FB44-4C2A-A44E-072C9E6D544C}" type="datetimeFigureOut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28/09/2025</a:t>
            </a:fld>
            <a:endParaRPr lang="es-ES">
              <a:cs typeface="Arial" panose="020B0604020202020204" pitchFamily="34" charset="0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217581-2B05-423D-954D-60EA15126FF5}" type="slidenum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8072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A7F93C-F95D-4C7C-B9E9-B5B013A07DF0}" type="datetimeFigureOut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28/09/2025</a:t>
            </a:fld>
            <a:endParaRPr lang="es-ES">
              <a:cs typeface="Arial" panose="020B0604020202020204" pitchFamily="34" charset="0"/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2FED68-D26C-4DBC-B92E-DE06DA3C0997}" type="slidenum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79758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4C4EE4-3067-4596-92E2-24D71187BDA2}" type="datetimeFigureOut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28/09/2025</a:t>
            </a:fld>
            <a:endParaRPr lang="es-ES">
              <a:cs typeface="Arial" panose="020B0604020202020204" pitchFamily="34" charset="0"/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9A7566-E3E4-4215-940B-14D643830EC3}" type="slidenum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1723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D810A9-2BA5-432C-BAB5-49B4E268C689}" type="datetimeFigureOut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28/09/2025</a:t>
            </a:fld>
            <a:endParaRPr lang="es-ES">
              <a:cs typeface="Arial" panose="020B0604020202020204" pitchFamily="34" charset="0"/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500331C-91A4-4BCC-8341-820C4B43D342}" type="slidenum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19844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E5D85D2-7604-4AC1-BD9E-B28723E59D24}" type="datetimeFigureOut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28/09/2025</a:t>
            </a:fld>
            <a:endParaRPr lang="es-ES">
              <a:cs typeface="Arial" panose="020B0604020202020204" pitchFamily="34" charset="0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63F8846-C2B3-4BAD-A0CE-4FE84A33731D}" type="slidenum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49366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CCBB79-3D17-4F7F-B949-502AD5A114D0}" type="datetimeFigureOut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28/09/2025</a:t>
            </a:fld>
            <a:endParaRPr lang="es-ES">
              <a:cs typeface="Arial" panose="020B0604020202020204" pitchFamily="34" charset="0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2F7CE85-C4DE-4347-9D9E-4A432DD456BD}" type="slidenum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62340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F63B03F-5AF5-45DE-AE36-5C87FC61E022}" type="datetimeFigureOut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28/09/2025</a:t>
            </a:fld>
            <a:endParaRPr lang="es-ES">
              <a:cs typeface="Arial" panose="020B0604020202020204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11E2CF-16BF-4A8B-AC53-62ECE428A3F2}" type="slidenum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10710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4970E6-FAE4-44EB-AE6B-494B17F8509E}" type="datetimeFigureOut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28/09/2025</a:t>
            </a:fld>
            <a:endParaRPr lang="es-ES">
              <a:cs typeface="Arial" panose="020B0604020202020204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D5EB81-B19F-4DD6-9E88-C8496F48D8F6}" type="slidenum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7959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7164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1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" name="Google Shape;1946;p30"/>
          <p:cNvGrpSpPr/>
          <p:nvPr/>
        </p:nvGrpSpPr>
        <p:grpSpPr>
          <a:xfrm>
            <a:off x="1" y="0"/>
            <a:ext cx="12192121" cy="6858197"/>
            <a:chOff x="0" y="0"/>
            <a:chExt cx="7440875" cy="4152456"/>
          </a:xfrm>
        </p:grpSpPr>
        <p:sp>
          <p:nvSpPr>
            <p:cNvPr id="1947" name="Google Shape;1947;p30"/>
            <p:cNvSpPr/>
            <p:nvPr/>
          </p:nvSpPr>
          <p:spPr>
            <a:xfrm>
              <a:off x="26505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8" name="Google Shape;1948;p30"/>
            <p:cNvSpPr/>
            <p:nvPr/>
          </p:nvSpPr>
          <p:spPr>
            <a:xfrm>
              <a:off x="583651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49" name="Google Shape;1949;p30"/>
            <p:cNvSpPr/>
            <p:nvPr/>
          </p:nvSpPr>
          <p:spPr>
            <a:xfrm>
              <a:off x="902179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0" name="Google Shape;1950;p30"/>
            <p:cNvSpPr/>
            <p:nvPr/>
          </p:nvSpPr>
          <p:spPr>
            <a:xfrm>
              <a:off x="1220641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1" name="Google Shape;1951;p30"/>
            <p:cNvSpPr/>
            <p:nvPr/>
          </p:nvSpPr>
          <p:spPr>
            <a:xfrm>
              <a:off x="1539169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2" name="Google Shape;1952;p30"/>
            <p:cNvSpPr/>
            <p:nvPr/>
          </p:nvSpPr>
          <p:spPr>
            <a:xfrm>
              <a:off x="185776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3" name="Google Shape;1953;p30"/>
            <p:cNvSpPr/>
            <p:nvPr/>
          </p:nvSpPr>
          <p:spPr>
            <a:xfrm>
              <a:off x="2176224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4" name="Google Shape;1954;p30"/>
            <p:cNvSpPr/>
            <p:nvPr/>
          </p:nvSpPr>
          <p:spPr>
            <a:xfrm>
              <a:off x="2494752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5" name="Google Shape;1955;p30"/>
            <p:cNvSpPr/>
            <p:nvPr/>
          </p:nvSpPr>
          <p:spPr>
            <a:xfrm>
              <a:off x="2813346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6" name="Google Shape;1956;p30"/>
            <p:cNvSpPr/>
            <p:nvPr/>
          </p:nvSpPr>
          <p:spPr>
            <a:xfrm>
              <a:off x="3131874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7" name="Google Shape;1957;p30"/>
            <p:cNvSpPr/>
            <p:nvPr/>
          </p:nvSpPr>
          <p:spPr>
            <a:xfrm>
              <a:off x="3450336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8" name="Google Shape;1958;p30"/>
            <p:cNvSpPr/>
            <p:nvPr/>
          </p:nvSpPr>
          <p:spPr>
            <a:xfrm>
              <a:off x="3768929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59" name="Google Shape;1959;p30"/>
            <p:cNvSpPr/>
            <p:nvPr/>
          </p:nvSpPr>
          <p:spPr>
            <a:xfrm>
              <a:off x="4087457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0" name="Google Shape;1960;p30"/>
            <p:cNvSpPr/>
            <p:nvPr/>
          </p:nvSpPr>
          <p:spPr>
            <a:xfrm>
              <a:off x="4405920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1" name="Google Shape;1961;p30"/>
            <p:cNvSpPr/>
            <p:nvPr/>
          </p:nvSpPr>
          <p:spPr>
            <a:xfrm>
              <a:off x="472444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2" name="Google Shape;1962;p30"/>
            <p:cNvSpPr/>
            <p:nvPr/>
          </p:nvSpPr>
          <p:spPr>
            <a:xfrm>
              <a:off x="5043041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3" name="Google Shape;1963;p30"/>
            <p:cNvSpPr/>
            <p:nvPr/>
          </p:nvSpPr>
          <p:spPr>
            <a:xfrm>
              <a:off x="536163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4" name="Google Shape;1964;p30"/>
            <p:cNvSpPr/>
            <p:nvPr/>
          </p:nvSpPr>
          <p:spPr>
            <a:xfrm>
              <a:off x="5680031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5" name="Google Shape;1965;p30"/>
            <p:cNvSpPr/>
            <p:nvPr/>
          </p:nvSpPr>
          <p:spPr>
            <a:xfrm>
              <a:off x="599862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6" name="Google Shape;1966;p30"/>
            <p:cNvSpPr/>
            <p:nvPr/>
          </p:nvSpPr>
          <p:spPr>
            <a:xfrm>
              <a:off x="631715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7" name="Google Shape;1967;p30"/>
            <p:cNvSpPr/>
            <p:nvPr/>
          </p:nvSpPr>
          <p:spPr>
            <a:xfrm>
              <a:off x="6635615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8" name="Google Shape;1968;p30"/>
            <p:cNvSpPr/>
            <p:nvPr/>
          </p:nvSpPr>
          <p:spPr>
            <a:xfrm>
              <a:off x="6954208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69" name="Google Shape;1969;p30"/>
            <p:cNvSpPr/>
            <p:nvPr/>
          </p:nvSpPr>
          <p:spPr>
            <a:xfrm>
              <a:off x="7272736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0" name="Google Shape;1970;p30"/>
            <p:cNvSpPr/>
            <p:nvPr/>
          </p:nvSpPr>
          <p:spPr>
            <a:xfrm>
              <a:off x="0" y="7085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1" name="Google Shape;1971;p30"/>
            <p:cNvSpPr/>
            <p:nvPr/>
          </p:nvSpPr>
          <p:spPr>
            <a:xfrm>
              <a:off x="0" y="37488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2" name="Google Shape;1972;p30"/>
            <p:cNvSpPr/>
            <p:nvPr/>
          </p:nvSpPr>
          <p:spPr>
            <a:xfrm>
              <a:off x="0" y="67878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3" name="Google Shape;1973;p30"/>
            <p:cNvSpPr/>
            <p:nvPr/>
          </p:nvSpPr>
          <p:spPr>
            <a:xfrm>
              <a:off x="0" y="982811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4" name="Google Shape;1974;p30"/>
            <p:cNvSpPr/>
            <p:nvPr/>
          </p:nvSpPr>
          <p:spPr>
            <a:xfrm>
              <a:off x="0" y="1286708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5" name="Google Shape;1975;p30"/>
            <p:cNvSpPr/>
            <p:nvPr/>
          </p:nvSpPr>
          <p:spPr>
            <a:xfrm>
              <a:off x="0" y="1590737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6" name="Google Shape;1976;p30"/>
            <p:cNvSpPr/>
            <p:nvPr/>
          </p:nvSpPr>
          <p:spPr>
            <a:xfrm>
              <a:off x="0" y="189470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7" name="Google Shape;1977;p30"/>
            <p:cNvSpPr/>
            <p:nvPr/>
          </p:nvSpPr>
          <p:spPr>
            <a:xfrm>
              <a:off x="0" y="219859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8" name="Google Shape;1978;p30"/>
            <p:cNvSpPr/>
            <p:nvPr/>
          </p:nvSpPr>
          <p:spPr>
            <a:xfrm>
              <a:off x="0" y="250262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79" name="Google Shape;1979;p30"/>
            <p:cNvSpPr/>
            <p:nvPr/>
          </p:nvSpPr>
          <p:spPr>
            <a:xfrm>
              <a:off x="0" y="280652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0" name="Google Shape;1980;p30"/>
            <p:cNvSpPr/>
            <p:nvPr/>
          </p:nvSpPr>
          <p:spPr>
            <a:xfrm>
              <a:off x="26505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1" name="Google Shape;1981;p30"/>
            <p:cNvSpPr/>
            <p:nvPr/>
          </p:nvSpPr>
          <p:spPr>
            <a:xfrm>
              <a:off x="583651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2" name="Google Shape;1982;p30"/>
            <p:cNvSpPr/>
            <p:nvPr/>
          </p:nvSpPr>
          <p:spPr>
            <a:xfrm>
              <a:off x="902179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3" name="Google Shape;1983;p30"/>
            <p:cNvSpPr/>
            <p:nvPr/>
          </p:nvSpPr>
          <p:spPr>
            <a:xfrm>
              <a:off x="1220641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4" name="Google Shape;1984;p30"/>
            <p:cNvSpPr/>
            <p:nvPr/>
          </p:nvSpPr>
          <p:spPr>
            <a:xfrm>
              <a:off x="1539169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5" name="Google Shape;1985;p30"/>
            <p:cNvSpPr/>
            <p:nvPr/>
          </p:nvSpPr>
          <p:spPr>
            <a:xfrm>
              <a:off x="185776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6" name="Google Shape;1986;p30"/>
            <p:cNvSpPr/>
            <p:nvPr/>
          </p:nvSpPr>
          <p:spPr>
            <a:xfrm>
              <a:off x="2176224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7" name="Google Shape;1987;p30"/>
            <p:cNvSpPr/>
            <p:nvPr/>
          </p:nvSpPr>
          <p:spPr>
            <a:xfrm>
              <a:off x="2494752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8" name="Google Shape;1988;p30"/>
            <p:cNvSpPr/>
            <p:nvPr/>
          </p:nvSpPr>
          <p:spPr>
            <a:xfrm>
              <a:off x="2813346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89" name="Google Shape;1989;p30"/>
            <p:cNvSpPr/>
            <p:nvPr/>
          </p:nvSpPr>
          <p:spPr>
            <a:xfrm>
              <a:off x="3131874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0" name="Google Shape;1990;p30"/>
            <p:cNvSpPr/>
            <p:nvPr/>
          </p:nvSpPr>
          <p:spPr>
            <a:xfrm>
              <a:off x="3450336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1" name="Google Shape;1991;p30"/>
            <p:cNvSpPr/>
            <p:nvPr/>
          </p:nvSpPr>
          <p:spPr>
            <a:xfrm>
              <a:off x="3768929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2" name="Google Shape;1992;p30"/>
            <p:cNvSpPr/>
            <p:nvPr/>
          </p:nvSpPr>
          <p:spPr>
            <a:xfrm>
              <a:off x="4087457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3" name="Google Shape;1993;p30"/>
            <p:cNvSpPr/>
            <p:nvPr/>
          </p:nvSpPr>
          <p:spPr>
            <a:xfrm>
              <a:off x="4405920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4" name="Google Shape;1994;p30"/>
            <p:cNvSpPr/>
            <p:nvPr/>
          </p:nvSpPr>
          <p:spPr>
            <a:xfrm>
              <a:off x="472444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5" name="Google Shape;1995;p30"/>
            <p:cNvSpPr/>
            <p:nvPr/>
          </p:nvSpPr>
          <p:spPr>
            <a:xfrm>
              <a:off x="5043041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6" name="Google Shape;1996;p30"/>
            <p:cNvSpPr/>
            <p:nvPr/>
          </p:nvSpPr>
          <p:spPr>
            <a:xfrm>
              <a:off x="536163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7" name="Google Shape;1997;p30"/>
            <p:cNvSpPr/>
            <p:nvPr/>
          </p:nvSpPr>
          <p:spPr>
            <a:xfrm>
              <a:off x="5680031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8" name="Google Shape;1998;p30"/>
            <p:cNvSpPr/>
            <p:nvPr/>
          </p:nvSpPr>
          <p:spPr>
            <a:xfrm>
              <a:off x="599862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99" name="Google Shape;1999;p30"/>
            <p:cNvSpPr/>
            <p:nvPr/>
          </p:nvSpPr>
          <p:spPr>
            <a:xfrm>
              <a:off x="631715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0" name="Google Shape;2000;p30"/>
            <p:cNvSpPr/>
            <p:nvPr/>
          </p:nvSpPr>
          <p:spPr>
            <a:xfrm>
              <a:off x="6635615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1" name="Google Shape;2001;p30"/>
            <p:cNvSpPr/>
            <p:nvPr/>
          </p:nvSpPr>
          <p:spPr>
            <a:xfrm>
              <a:off x="6954208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2" name="Google Shape;2002;p30"/>
            <p:cNvSpPr/>
            <p:nvPr/>
          </p:nvSpPr>
          <p:spPr>
            <a:xfrm>
              <a:off x="7272736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3" name="Google Shape;2003;p30"/>
            <p:cNvSpPr/>
            <p:nvPr/>
          </p:nvSpPr>
          <p:spPr>
            <a:xfrm>
              <a:off x="0" y="2502494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4" name="Google Shape;2004;p30"/>
            <p:cNvSpPr/>
            <p:nvPr/>
          </p:nvSpPr>
          <p:spPr>
            <a:xfrm>
              <a:off x="0" y="2806523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5" name="Google Shape;2005;p30"/>
            <p:cNvSpPr/>
            <p:nvPr/>
          </p:nvSpPr>
          <p:spPr>
            <a:xfrm>
              <a:off x="0" y="3110420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6" name="Google Shape;2006;p30"/>
            <p:cNvSpPr/>
            <p:nvPr/>
          </p:nvSpPr>
          <p:spPr>
            <a:xfrm>
              <a:off x="0" y="3414448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7" name="Google Shape;2007;p30"/>
            <p:cNvSpPr/>
            <p:nvPr/>
          </p:nvSpPr>
          <p:spPr>
            <a:xfrm>
              <a:off x="0" y="3718411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3"/>
                  </a:lnTo>
                  <a:lnTo>
                    <a:pt x="113414" y="113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08" name="Google Shape;2008;p30"/>
            <p:cNvSpPr/>
            <p:nvPr/>
          </p:nvSpPr>
          <p:spPr>
            <a:xfrm>
              <a:off x="0" y="402244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009" name="Google Shape;2009;p30"/>
          <p:cNvGrpSpPr/>
          <p:nvPr/>
        </p:nvGrpSpPr>
        <p:grpSpPr>
          <a:xfrm>
            <a:off x="669954" y="533232"/>
            <a:ext cx="10852092" cy="5791541"/>
            <a:chOff x="916986" y="2500875"/>
            <a:chExt cx="2280618" cy="1217119"/>
          </a:xfrm>
        </p:grpSpPr>
        <p:sp>
          <p:nvSpPr>
            <p:cNvPr id="2010" name="Google Shape;2010;p30"/>
            <p:cNvSpPr/>
            <p:nvPr/>
          </p:nvSpPr>
          <p:spPr>
            <a:xfrm>
              <a:off x="930568" y="2514572"/>
              <a:ext cx="105996" cy="1189768"/>
            </a:xfrm>
            <a:custGeom>
              <a:avLst/>
              <a:gdLst/>
              <a:ahLst/>
              <a:cxnLst/>
              <a:rect l="l" t="t" r="r" b="b"/>
              <a:pathLst>
                <a:path w="1834" h="20586" extrusionOk="0">
                  <a:moveTo>
                    <a:pt x="1147" y="1"/>
                  </a:moveTo>
                  <a:cubicBezTo>
                    <a:pt x="515" y="1"/>
                    <a:pt x="1" y="509"/>
                    <a:pt x="1" y="1139"/>
                  </a:cubicBezTo>
                  <a:lnTo>
                    <a:pt x="1" y="1854"/>
                  </a:lnTo>
                  <a:cubicBezTo>
                    <a:pt x="440" y="1854"/>
                    <a:pt x="796" y="2209"/>
                    <a:pt x="796" y="2645"/>
                  </a:cubicBezTo>
                  <a:cubicBezTo>
                    <a:pt x="796" y="3081"/>
                    <a:pt x="440" y="3433"/>
                    <a:pt x="1" y="3433"/>
                  </a:cubicBezTo>
                  <a:lnTo>
                    <a:pt x="1" y="4390"/>
                  </a:lnTo>
                  <a:cubicBezTo>
                    <a:pt x="440" y="4390"/>
                    <a:pt x="796" y="4745"/>
                    <a:pt x="796" y="5181"/>
                  </a:cubicBezTo>
                  <a:cubicBezTo>
                    <a:pt x="796" y="5615"/>
                    <a:pt x="440" y="5969"/>
                    <a:pt x="1" y="5969"/>
                  </a:cubicBezTo>
                  <a:lnTo>
                    <a:pt x="1" y="6924"/>
                  </a:lnTo>
                  <a:cubicBezTo>
                    <a:pt x="440" y="6924"/>
                    <a:pt x="796" y="7281"/>
                    <a:pt x="796" y="7717"/>
                  </a:cubicBezTo>
                  <a:cubicBezTo>
                    <a:pt x="796" y="8151"/>
                    <a:pt x="440" y="8505"/>
                    <a:pt x="1" y="8505"/>
                  </a:cubicBezTo>
                  <a:lnTo>
                    <a:pt x="1" y="9460"/>
                  </a:lnTo>
                  <a:cubicBezTo>
                    <a:pt x="440" y="9460"/>
                    <a:pt x="796" y="9815"/>
                    <a:pt x="796" y="10251"/>
                  </a:cubicBezTo>
                  <a:cubicBezTo>
                    <a:pt x="796" y="10687"/>
                    <a:pt x="440" y="11041"/>
                    <a:pt x="1" y="11041"/>
                  </a:cubicBezTo>
                  <a:lnTo>
                    <a:pt x="1" y="11996"/>
                  </a:lnTo>
                  <a:cubicBezTo>
                    <a:pt x="440" y="11996"/>
                    <a:pt x="796" y="12351"/>
                    <a:pt x="796" y="12787"/>
                  </a:cubicBezTo>
                  <a:cubicBezTo>
                    <a:pt x="796" y="13222"/>
                    <a:pt x="440" y="13575"/>
                    <a:pt x="1" y="13575"/>
                  </a:cubicBezTo>
                  <a:lnTo>
                    <a:pt x="1" y="14532"/>
                  </a:lnTo>
                  <a:cubicBezTo>
                    <a:pt x="440" y="14532"/>
                    <a:pt x="796" y="14886"/>
                    <a:pt x="796" y="15322"/>
                  </a:cubicBezTo>
                  <a:cubicBezTo>
                    <a:pt x="796" y="15758"/>
                    <a:pt x="440" y="16111"/>
                    <a:pt x="1" y="16111"/>
                  </a:cubicBezTo>
                  <a:lnTo>
                    <a:pt x="1" y="17068"/>
                  </a:lnTo>
                  <a:cubicBezTo>
                    <a:pt x="440" y="17068"/>
                    <a:pt x="796" y="17422"/>
                    <a:pt x="796" y="17856"/>
                  </a:cubicBezTo>
                  <a:cubicBezTo>
                    <a:pt x="796" y="18292"/>
                    <a:pt x="440" y="18647"/>
                    <a:pt x="1" y="18647"/>
                  </a:cubicBezTo>
                  <a:lnTo>
                    <a:pt x="1" y="19448"/>
                  </a:lnTo>
                  <a:cubicBezTo>
                    <a:pt x="1" y="20077"/>
                    <a:pt x="515" y="20586"/>
                    <a:pt x="1147" y="20586"/>
                  </a:cubicBezTo>
                  <a:lnTo>
                    <a:pt x="1833" y="20586"/>
                  </a:lnTo>
                  <a:lnTo>
                    <a:pt x="18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1" name="Google Shape;2011;p30"/>
            <p:cNvSpPr/>
            <p:nvPr/>
          </p:nvSpPr>
          <p:spPr>
            <a:xfrm>
              <a:off x="1036508" y="2514572"/>
              <a:ext cx="2147431" cy="1189768"/>
            </a:xfrm>
            <a:custGeom>
              <a:avLst/>
              <a:gdLst/>
              <a:ahLst/>
              <a:cxnLst/>
              <a:rect l="l" t="t" r="r" b="b"/>
              <a:pathLst>
                <a:path w="37156" h="20586" extrusionOk="0">
                  <a:moveTo>
                    <a:pt x="0" y="1"/>
                  </a:moveTo>
                  <a:lnTo>
                    <a:pt x="0" y="20586"/>
                  </a:lnTo>
                  <a:lnTo>
                    <a:pt x="36303" y="20586"/>
                  </a:lnTo>
                  <a:cubicBezTo>
                    <a:pt x="36773" y="20586"/>
                    <a:pt x="37156" y="20205"/>
                    <a:pt x="37156" y="19733"/>
                  </a:cubicBezTo>
                  <a:lnTo>
                    <a:pt x="37156" y="851"/>
                  </a:lnTo>
                  <a:cubicBezTo>
                    <a:pt x="37156" y="382"/>
                    <a:pt x="36773" y="1"/>
                    <a:pt x="363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2" name="Google Shape;2012;p30"/>
            <p:cNvSpPr/>
            <p:nvPr/>
          </p:nvSpPr>
          <p:spPr>
            <a:xfrm>
              <a:off x="916986" y="2500875"/>
              <a:ext cx="93570" cy="139459"/>
            </a:xfrm>
            <a:custGeom>
              <a:avLst/>
              <a:gdLst/>
              <a:ahLst/>
              <a:cxnLst/>
              <a:rect l="l" t="t" r="r" b="b"/>
              <a:pathLst>
                <a:path w="1619" h="2413" extrusionOk="0">
                  <a:moveTo>
                    <a:pt x="1382" y="0"/>
                  </a:moveTo>
                  <a:cubicBezTo>
                    <a:pt x="620" y="0"/>
                    <a:pt x="0" y="617"/>
                    <a:pt x="0" y="1376"/>
                  </a:cubicBezTo>
                  <a:lnTo>
                    <a:pt x="0" y="2177"/>
                  </a:lnTo>
                  <a:cubicBezTo>
                    <a:pt x="0" y="2308"/>
                    <a:pt x="106" y="2412"/>
                    <a:pt x="236" y="2412"/>
                  </a:cubicBezTo>
                  <a:cubicBezTo>
                    <a:pt x="367" y="2412"/>
                    <a:pt x="473" y="2308"/>
                    <a:pt x="473" y="2177"/>
                  </a:cubicBezTo>
                  <a:lnTo>
                    <a:pt x="473" y="1376"/>
                  </a:lnTo>
                  <a:cubicBezTo>
                    <a:pt x="473" y="878"/>
                    <a:pt x="881" y="474"/>
                    <a:pt x="1382" y="474"/>
                  </a:cubicBezTo>
                  <a:cubicBezTo>
                    <a:pt x="1512" y="474"/>
                    <a:pt x="1618" y="367"/>
                    <a:pt x="1618" y="238"/>
                  </a:cubicBezTo>
                  <a:cubicBezTo>
                    <a:pt x="1618" y="107"/>
                    <a:pt x="1512" y="0"/>
                    <a:pt x="1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3" name="Google Shape;2013;p30"/>
            <p:cNvSpPr/>
            <p:nvPr/>
          </p:nvSpPr>
          <p:spPr>
            <a:xfrm>
              <a:off x="916986" y="3578650"/>
              <a:ext cx="133160" cy="139344"/>
            </a:xfrm>
            <a:custGeom>
              <a:avLst/>
              <a:gdLst/>
              <a:ahLst/>
              <a:cxnLst/>
              <a:rect l="l" t="t" r="r" b="b"/>
              <a:pathLst>
                <a:path w="2304" h="2411" extrusionOk="0">
                  <a:moveTo>
                    <a:pt x="236" y="0"/>
                  </a:moveTo>
                  <a:cubicBezTo>
                    <a:pt x="106" y="0"/>
                    <a:pt x="0" y="106"/>
                    <a:pt x="0" y="236"/>
                  </a:cubicBezTo>
                  <a:lnTo>
                    <a:pt x="0" y="1037"/>
                  </a:lnTo>
                  <a:cubicBezTo>
                    <a:pt x="0" y="1795"/>
                    <a:pt x="620" y="2410"/>
                    <a:pt x="1382" y="2410"/>
                  </a:cubicBezTo>
                  <a:lnTo>
                    <a:pt x="2068" y="2410"/>
                  </a:lnTo>
                  <a:cubicBezTo>
                    <a:pt x="2199" y="2410"/>
                    <a:pt x="2304" y="2306"/>
                    <a:pt x="2304" y="2175"/>
                  </a:cubicBezTo>
                  <a:cubicBezTo>
                    <a:pt x="2304" y="2043"/>
                    <a:pt x="2199" y="1939"/>
                    <a:pt x="2068" y="1939"/>
                  </a:cubicBezTo>
                  <a:lnTo>
                    <a:pt x="1382" y="1939"/>
                  </a:lnTo>
                  <a:cubicBezTo>
                    <a:pt x="881" y="1939"/>
                    <a:pt x="473" y="1535"/>
                    <a:pt x="473" y="1037"/>
                  </a:cubicBezTo>
                  <a:lnTo>
                    <a:pt x="473" y="236"/>
                  </a:lnTo>
                  <a:cubicBezTo>
                    <a:pt x="473" y="106"/>
                    <a:pt x="367" y="0"/>
                    <a:pt x="2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14" name="Google Shape;2014;p30"/>
            <p:cNvSpPr/>
            <p:nvPr/>
          </p:nvSpPr>
          <p:spPr>
            <a:xfrm>
              <a:off x="2917819" y="3493113"/>
              <a:ext cx="279786" cy="224880"/>
            </a:xfrm>
            <a:custGeom>
              <a:avLst/>
              <a:gdLst/>
              <a:ahLst/>
              <a:cxnLst/>
              <a:rect l="l" t="t" r="r" b="b"/>
              <a:pathLst>
                <a:path w="4841" h="3891" extrusionOk="0">
                  <a:moveTo>
                    <a:pt x="4605" y="0"/>
                  </a:moveTo>
                  <a:cubicBezTo>
                    <a:pt x="4473" y="0"/>
                    <a:pt x="4367" y="107"/>
                    <a:pt x="4367" y="236"/>
                  </a:cubicBezTo>
                  <a:lnTo>
                    <a:pt x="4367" y="2802"/>
                  </a:lnTo>
                  <a:cubicBezTo>
                    <a:pt x="4367" y="3142"/>
                    <a:pt x="4092" y="3419"/>
                    <a:pt x="3752" y="3419"/>
                  </a:cubicBezTo>
                  <a:lnTo>
                    <a:pt x="238" y="3419"/>
                  </a:lnTo>
                  <a:cubicBezTo>
                    <a:pt x="107" y="3419"/>
                    <a:pt x="1" y="3523"/>
                    <a:pt x="1" y="3655"/>
                  </a:cubicBezTo>
                  <a:cubicBezTo>
                    <a:pt x="1" y="3786"/>
                    <a:pt x="107" y="3890"/>
                    <a:pt x="238" y="3890"/>
                  </a:cubicBezTo>
                  <a:lnTo>
                    <a:pt x="3752" y="3890"/>
                  </a:lnTo>
                  <a:cubicBezTo>
                    <a:pt x="4353" y="3890"/>
                    <a:pt x="4840" y="3403"/>
                    <a:pt x="4840" y="2802"/>
                  </a:cubicBezTo>
                  <a:lnTo>
                    <a:pt x="4840" y="236"/>
                  </a:lnTo>
                  <a:cubicBezTo>
                    <a:pt x="4840" y="107"/>
                    <a:pt x="4734" y="0"/>
                    <a:pt x="46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8643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3B526A92-8AAF-4BF0-85FE-B336BF0F8D2D}" type="datetimeFigureOut">
              <a:rPr lang="en-US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9/28/2025</a:t>
            </a:fld>
            <a:endParaRPr lang="en-US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endParaRPr lang="en-US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1219170">
              <a:buClr>
                <a:srgbClr val="000000"/>
              </a:buClr>
            </a:pPr>
            <a:fld id="{52AF2F91-6C79-4775-9E01-5F8EDCA63F89}" type="slidenum">
              <a:rPr lang="en-US" sz="1867" kern="0" smtClean="0">
                <a:solidFill>
                  <a:srgbClr val="000000"/>
                </a:solidFill>
                <a:cs typeface="Arial"/>
                <a:sym typeface="Arial"/>
              </a:rPr>
              <a:pPr defTabSz="1219170">
                <a:buClr>
                  <a:srgbClr val="000000"/>
                </a:buClr>
              </a:pPr>
              <a:t>‹#›</a:t>
            </a:fld>
            <a:endParaRPr lang="en-US" sz="1867" kern="0" dirty="0">
              <a:solidFill>
                <a:srgbClr val="000000"/>
              </a:solidFill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60819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1" y="0"/>
            <a:ext cx="12192121" cy="6858197"/>
            <a:chOff x="0" y="0"/>
            <a:chExt cx="7440875" cy="4152456"/>
          </a:xfrm>
        </p:grpSpPr>
        <p:sp>
          <p:nvSpPr>
            <p:cNvPr id="10" name="Google Shape;10;p2"/>
            <p:cNvSpPr/>
            <p:nvPr/>
          </p:nvSpPr>
          <p:spPr>
            <a:xfrm>
              <a:off x="26505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583651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902179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1220641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539169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85776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176224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494752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2813346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131874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450336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3768929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087457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405920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72444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5043041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536163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5680031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599862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31715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6635615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6954208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2736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0" y="7085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0" y="37488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0" y="67878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0" y="982811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0" y="1286708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0" y="1590737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0" y="189470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0" y="219859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0" y="250262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0" y="280652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26505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83651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902179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220641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539169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185776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2176224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2494752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813346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131874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450336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768929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087457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405920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72444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5043041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36163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5680031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599862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31715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6635615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6954208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272736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0" y="2502494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0" y="2806523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0" y="3110420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0" y="3414448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0" y="3718411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3"/>
                  </a:lnTo>
                  <a:lnTo>
                    <a:pt x="113414" y="113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0" y="402244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72" name="Google Shape;72;p2"/>
          <p:cNvGrpSpPr/>
          <p:nvPr/>
        </p:nvGrpSpPr>
        <p:grpSpPr>
          <a:xfrm>
            <a:off x="669954" y="533232"/>
            <a:ext cx="10852092" cy="5791541"/>
            <a:chOff x="916986" y="2500875"/>
            <a:chExt cx="2280618" cy="1217119"/>
          </a:xfrm>
        </p:grpSpPr>
        <p:sp>
          <p:nvSpPr>
            <p:cNvPr id="73" name="Google Shape;73;p2"/>
            <p:cNvSpPr/>
            <p:nvPr/>
          </p:nvSpPr>
          <p:spPr>
            <a:xfrm>
              <a:off x="930568" y="2514572"/>
              <a:ext cx="105996" cy="1189768"/>
            </a:xfrm>
            <a:custGeom>
              <a:avLst/>
              <a:gdLst/>
              <a:ahLst/>
              <a:cxnLst/>
              <a:rect l="l" t="t" r="r" b="b"/>
              <a:pathLst>
                <a:path w="1834" h="20586" extrusionOk="0">
                  <a:moveTo>
                    <a:pt x="1147" y="1"/>
                  </a:moveTo>
                  <a:cubicBezTo>
                    <a:pt x="515" y="1"/>
                    <a:pt x="1" y="509"/>
                    <a:pt x="1" y="1139"/>
                  </a:cubicBezTo>
                  <a:lnTo>
                    <a:pt x="1" y="1854"/>
                  </a:lnTo>
                  <a:cubicBezTo>
                    <a:pt x="440" y="1854"/>
                    <a:pt x="796" y="2209"/>
                    <a:pt x="796" y="2645"/>
                  </a:cubicBezTo>
                  <a:cubicBezTo>
                    <a:pt x="796" y="3081"/>
                    <a:pt x="440" y="3433"/>
                    <a:pt x="1" y="3433"/>
                  </a:cubicBezTo>
                  <a:lnTo>
                    <a:pt x="1" y="4390"/>
                  </a:lnTo>
                  <a:cubicBezTo>
                    <a:pt x="440" y="4390"/>
                    <a:pt x="796" y="4745"/>
                    <a:pt x="796" y="5181"/>
                  </a:cubicBezTo>
                  <a:cubicBezTo>
                    <a:pt x="796" y="5615"/>
                    <a:pt x="440" y="5969"/>
                    <a:pt x="1" y="5969"/>
                  </a:cubicBezTo>
                  <a:lnTo>
                    <a:pt x="1" y="6924"/>
                  </a:lnTo>
                  <a:cubicBezTo>
                    <a:pt x="440" y="6924"/>
                    <a:pt x="796" y="7281"/>
                    <a:pt x="796" y="7717"/>
                  </a:cubicBezTo>
                  <a:cubicBezTo>
                    <a:pt x="796" y="8151"/>
                    <a:pt x="440" y="8505"/>
                    <a:pt x="1" y="8505"/>
                  </a:cubicBezTo>
                  <a:lnTo>
                    <a:pt x="1" y="9460"/>
                  </a:lnTo>
                  <a:cubicBezTo>
                    <a:pt x="440" y="9460"/>
                    <a:pt x="796" y="9815"/>
                    <a:pt x="796" y="10251"/>
                  </a:cubicBezTo>
                  <a:cubicBezTo>
                    <a:pt x="796" y="10687"/>
                    <a:pt x="440" y="11041"/>
                    <a:pt x="1" y="11041"/>
                  </a:cubicBezTo>
                  <a:lnTo>
                    <a:pt x="1" y="11996"/>
                  </a:lnTo>
                  <a:cubicBezTo>
                    <a:pt x="440" y="11996"/>
                    <a:pt x="796" y="12351"/>
                    <a:pt x="796" y="12787"/>
                  </a:cubicBezTo>
                  <a:cubicBezTo>
                    <a:pt x="796" y="13222"/>
                    <a:pt x="440" y="13575"/>
                    <a:pt x="1" y="13575"/>
                  </a:cubicBezTo>
                  <a:lnTo>
                    <a:pt x="1" y="14532"/>
                  </a:lnTo>
                  <a:cubicBezTo>
                    <a:pt x="440" y="14532"/>
                    <a:pt x="796" y="14886"/>
                    <a:pt x="796" y="15322"/>
                  </a:cubicBezTo>
                  <a:cubicBezTo>
                    <a:pt x="796" y="15758"/>
                    <a:pt x="440" y="16111"/>
                    <a:pt x="1" y="16111"/>
                  </a:cubicBezTo>
                  <a:lnTo>
                    <a:pt x="1" y="17068"/>
                  </a:lnTo>
                  <a:cubicBezTo>
                    <a:pt x="440" y="17068"/>
                    <a:pt x="796" y="17422"/>
                    <a:pt x="796" y="17856"/>
                  </a:cubicBezTo>
                  <a:cubicBezTo>
                    <a:pt x="796" y="18292"/>
                    <a:pt x="440" y="18647"/>
                    <a:pt x="1" y="18647"/>
                  </a:cubicBezTo>
                  <a:lnTo>
                    <a:pt x="1" y="19448"/>
                  </a:lnTo>
                  <a:cubicBezTo>
                    <a:pt x="1" y="20077"/>
                    <a:pt x="515" y="20586"/>
                    <a:pt x="1147" y="20586"/>
                  </a:cubicBezTo>
                  <a:lnTo>
                    <a:pt x="1833" y="20586"/>
                  </a:lnTo>
                  <a:lnTo>
                    <a:pt x="18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1036508" y="2514572"/>
              <a:ext cx="2147431" cy="1189768"/>
            </a:xfrm>
            <a:custGeom>
              <a:avLst/>
              <a:gdLst/>
              <a:ahLst/>
              <a:cxnLst/>
              <a:rect l="l" t="t" r="r" b="b"/>
              <a:pathLst>
                <a:path w="37156" h="20586" extrusionOk="0">
                  <a:moveTo>
                    <a:pt x="0" y="1"/>
                  </a:moveTo>
                  <a:lnTo>
                    <a:pt x="0" y="20586"/>
                  </a:lnTo>
                  <a:lnTo>
                    <a:pt x="36303" y="20586"/>
                  </a:lnTo>
                  <a:cubicBezTo>
                    <a:pt x="36773" y="20586"/>
                    <a:pt x="37156" y="20205"/>
                    <a:pt x="37156" y="19733"/>
                  </a:cubicBezTo>
                  <a:lnTo>
                    <a:pt x="37156" y="851"/>
                  </a:lnTo>
                  <a:cubicBezTo>
                    <a:pt x="37156" y="382"/>
                    <a:pt x="36773" y="1"/>
                    <a:pt x="363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916986" y="2500875"/>
              <a:ext cx="93570" cy="139459"/>
            </a:xfrm>
            <a:custGeom>
              <a:avLst/>
              <a:gdLst/>
              <a:ahLst/>
              <a:cxnLst/>
              <a:rect l="l" t="t" r="r" b="b"/>
              <a:pathLst>
                <a:path w="1619" h="2413" extrusionOk="0">
                  <a:moveTo>
                    <a:pt x="1382" y="0"/>
                  </a:moveTo>
                  <a:cubicBezTo>
                    <a:pt x="620" y="0"/>
                    <a:pt x="0" y="617"/>
                    <a:pt x="0" y="1376"/>
                  </a:cubicBezTo>
                  <a:lnTo>
                    <a:pt x="0" y="2177"/>
                  </a:lnTo>
                  <a:cubicBezTo>
                    <a:pt x="0" y="2308"/>
                    <a:pt x="106" y="2412"/>
                    <a:pt x="236" y="2412"/>
                  </a:cubicBezTo>
                  <a:cubicBezTo>
                    <a:pt x="367" y="2412"/>
                    <a:pt x="473" y="2308"/>
                    <a:pt x="473" y="2177"/>
                  </a:cubicBezTo>
                  <a:lnTo>
                    <a:pt x="473" y="1376"/>
                  </a:lnTo>
                  <a:cubicBezTo>
                    <a:pt x="473" y="878"/>
                    <a:pt x="881" y="474"/>
                    <a:pt x="1382" y="474"/>
                  </a:cubicBezTo>
                  <a:cubicBezTo>
                    <a:pt x="1512" y="474"/>
                    <a:pt x="1618" y="367"/>
                    <a:pt x="1618" y="238"/>
                  </a:cubicBezTo>
                  <a:cubicBezTo>
                    <a:pt x="1618" y="107"/>
                    <a:pt x="1512" y="0"/>
                    <a:pt x="1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916986" y="3578650"/>
              <a:ext cx="133160" cy="139344"/>
            </a:xfrm>
            <a:custGeom>
              <a:avLst/>
              <a:gdLst/>
              <a:ahLst/>
              <a:cxnLst/>
              <a:rect l="l" t="t" r="r" b="b"/>
              <a:pathLst>
                <a:path w="2304" h="2411" extrusionOk="0">
                  <a:moveTo>
                    <a:pt x="236" y="0"/>
                  </a:moveTo>
                  <a:cubicBezTo>
                    <a:pt x="106" y="0"/>
                    <a:pt x="0" y="106"/>
                    <a:pt x="0" y="236"/>
                  </a:cubicBezTo>
                  <a:lnTo>
                    <a:pt x="0" y="1037"/>
                  </a:lnTo>
                  <a:cubicBezTo>
                    <a:pt x="0" y="1795"/>
                    <a:pt x="620" y="2410"/>
                    <a:pt x="1382" y="2410"/>
                  </a:cubicBezTo>
                  <a:lnTo>
                    <a:pt x="2068" y="2410"/>
                  </a:lnTo>
                  <a:cubicBezTo>
                    <a:pt x="2199" y="2410"/>
                    <a:pt x="2304" y="2306"/>
                    <a:pt x="2304" y="2175"/>
                  </a:cubicBezTo>
                  <a:cubicBezTo>
                    <a:pt x="2304" y="2043"/>
                    <a:pt x="2199" y="1939"/>
                    <a:pt x="2068" y="1939"/>
                  </a:cubicBezTo>
                  <a:lnTo>
                    <a:pt x="1382" y="1939"/>
                  </a:lnTo>
                  <a:cubicBezTo>
                    <a:pt x="881" y="1939"/>
                    <a:pt x="473" y="1535"/>
                    <a:pt x="473" y="1037"/>
                  </a:cubicBezTo>
                  <a:lnTo>
                    <a:pt x="473" y="236"/>
                  </a:lnTo>
                  <a:cubicBezTo>
                    <a:pt x="473" y="106"/>
                    <a:pt x="367" y="0"/>
                    <a:pt x="2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2917819" y="3493113"/>
              <a:ext cx="279786" cy="224880"/>
            </a:xfrm>
            <a:custGeom>
              <a:avLst/>
              <a:gdLst/>
              <a:ahLst/>
              <a:cxnLst/>
              <a:rect l="l" t="t" r="r" b="b"/>
              <a:pathLst>
                <a:path w="4841" h="3891" extrusionOk="0">
                  <a:moveTo>
                    <a:pt x="4605" y="0"/>
                  </a:moveTo>
                  <a:cubicBezTo>
                    <a:pt x="4473" y="0"/>
                    <a:pt x="4367" y="107"/>
                    <a:pt x="4367" y="236"/>
                  </a:cubicBezTo>
                  <a:lnTo>
                    <a:pt x="4367" y="2802"/>
                  </a:lnTo>
                  <a:cubicBezTo>
                    <a:pt x="4367" y="3142"/>
                    <a:pt x="4092" y="3419"/>
                    <a:pt x="3752" y="3419"/>
                  </a:cubicBezTo>
                  <a:lnTo>
                    <a:pt x="238" y="3419"/>
                  </a:lnTo>
                  <a:cubicBezTo>
                    <a:pt x="107" y="3419"/>
                    <a:pt x="1" y="3523"/>
                    <a:pt x="1" y="3655"/>
                  </a:cubicBezTo>
                  <a:cubicBezTo>
                    <a:pt x="1" y="3786"/>
                    <a:pt x="107" y="3890"/>
                    <a:pt x="238" y="3890"/>
                  </a:cubicBezTo>
                  <a:lnTo>
                    <a:pt x="3752" y="3890"/>
                  </a:lnTo>
                  <a:cubicBezTo>
                    <a:pt x="4353" y="3890"/>
                    <a:pt x="4840" y="3403"/>
                    <a:pt x="4840" y="2802"/>
                  </a:cubicBezTo>
                  <a:lnTo>
                    <a:pt x="4840" y="236"/>
                  </a:lnTo>
                  <a:cubicBezTo>
                    <a:pt x="4840" y="107"/>
                    <a:pt x="4734" y="0"/>
                    <a:pt x="46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78" name="Google Shape;78;p2"/>
          <p:cNvSpPr txBox="1">
            <a:spLocks noGrp="1"/>
          </p:cNvSpPr>
          <p:nvPr>
            <p:ph type="ctrTitle"/>
          </p:nvPr>
        </p:nvSpPr>
        <p:spPr>
          <a:xfrm>
            <a:off x="2560133" y="2112433"/>
            <a:ext cx="7072000" cy="24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128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2"/>
          <p:cNvSpPr txBox="1">
            <a:spLocks noGrp="1"/>
          </p:cNvSpPr>
          <p:nvPr>
            <p:ph type="subTitle" idx="1"/>
          </p:nvPr>
        </p:nvSpPr>
        <p:spPr>
          <a:xfrm>
            <a:off x="2560033" y="4576800"/>
            <a:ext cx="7072000" cy="4976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sp>
        <p:nvSpPr>
          <p:cNvPr id="80" name="Google Shape;80;p2"/>
          <p:cNvSpPr/>
          <p:nvPr/>
        </p:nvSpPr>
        <p:spPr>
          <a:xfrm>
            <a:off x="202788" y="284182"/>
            <a:ext cx="276560" cy="249039"/>
          </a:xfrm>
          <a:custGeom>
            <a:avLst/>
            <a:gdLst/>
            <a:ahLst/>
            <a:cxnLst/>
            <a:rect l="l" t="t" r="r" b="b"/>
            <a:pathLst>
              <a:path w="3889" h="3502" extrusionOk="0">
                <a:moveTo>
                  <a:pt x="1944" y="1"/>
                </a:moveTo>
                <a:cubicBezTo>
                  <a:pt x="1791" y="1"/>
                  <a:pt x="1637" y="81"/>
                  <a:pt x="1558" y="241"/>
                </a:cubicBezTo>
                <a:lnTo>
                  <a:pt x="1330" y="702"/>
                </a:lnTo>
                <a:cubicBezTo>
                  <a:pt x="1268" y="830"/>
                  <a:pt x="1145" y="918"/>
                  <a:pt x="1005" y="938"/>
                </a:cubicBezTo>
                <a:lnTo>
                  <a:pt x="497" y="1012"/>
                </a:lnTo>
                <a:cubicBezTo>
                  <a:pt x="142" y="1063"/>
                  <a:pt x="0" y="1498"/>
                  <a:pt x="257" y="1748"/>
                </a:cubicBezTo>
                <a:lnTo>
                  <a:pt x="624" y="2107"/>
                </a:lnTo>
                <a:cubicBezTo>
                  <a:pt x="727" y="2206"/>
                  <a:pt x="773" y="2348"/>
                  <a:pt x="748" y="2488"/>
                </a:cubicBezTo>
                <a:lnTo>
                  <a:pt x="661" y="2995"/>
                </a:lnTo>
                <a:cubicBezTo>
                  <a:pt x="614" y="3274"/>
                  <a:pt x="836" y="3501"/>
                  <a:pt x="1088" y="3501"/>
                </a:cubicBezTo>
                <a:cubicBezTo>
                  <a:pt x="1154" y="3501"/>
                  <a:pt x="1223" y="3485"/>
                  <a:pt x="1289" y="3450"/>
                </a:cubicBezTo>
                <a:lnTo>
                  <a:pt x="1744" y="3211"/>
                </a:lnTo>
                <a:cubicBezTo>
                  <a:pt x="1806" y="3178"/>
                  <a:pt x="1875" y="3162"/>
                  <a:pt x="1944" y="3162"/>
                </a:cubicBezTo>
                <a:cubicBezTo>
                  <a:pt x="2013" y="3162"/>
                  <a:pt x="2082" y="3178"/>
                  <a:pt x="2145" y="3211"/>
                </a:cubicBezTo>
                <a:lnTo>
                  <a:pt x="2600" y="3450"/>
                </a:lnTo>
                <a:cubicBezTo>
                  <a:pt x="2666" y="3485"/>
                  <a:pt x="2735" y="3501"/>
                  <a:pt x="2801" y="3501"/>
                </a:cubicBezTo>
                <a:cubicBezTo>
                  <a:pt x="3053" y="3501"/>
                  <a:pt x="3273" y="3274"/>
                  <a:pt x="3226" y="2995"/>
                </a:cubicBezTo>
                <a:lnTo>
                  <a:pt x="3139" y="2488"/>
                </a:lnTo>
                <a:cubicBezTo>
                  <a:pt x="3116" y="2348"/>
                  <a:pt x="3162" y="2206"/>
                  <a:pt x="3263" y="2107"/>
                </a:cubicBezTo>
                <a:lnTo>
                  <a:pt x="3631" y="1748"/>
                </a:lnTo>
                <a:cubicBezTo>
                  <a:pt x="3888" y="1498"/>
                  <a:pt x="3747" y="1063"/>
                  <a:pt x="3392" y="1012"/>
                </a:cubicBezTo>
                <a:lnTo>
                  <a:pt x="2884" y="938"/>
                </a:lnTo>
                <a:cubicBezTo>
                  <a:pt x="2744" y="918"/>
                  <a:pt x="2621" y="830"/>
                  <a:pt x="2559" y="702"/>
                </a:cubicBezTo>
                <a:lnTo>
                  <a:pt x="2331" y="241"/>
                </a:lnTo>
                <a:cubicBezTo>
                  <a:pt x="2252" y="81"/>
                  <a:pt x="2098" y="1"/>
                  <a:pt x="194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1" name="Google Shape;81;p2"/>
          <p:cNvSpPr/>
          <p:nvPr/>
        </p:nvSpPr>
        <p:spPr>
          <a:xfrm>
            <a:off x="202788" y="6278715"/>
            <a:ext cx="276560" cy="249039"/>
          </a:xfrm>
          <a:custGeom>
            <a:avLst/>
            <a:gdLst/>
            <a:ahLst/>
            <a:cxnLst/>
            <a:rect l="l" t="t" r="r" b="b"/>
            <a:pathLst>
              <a:path w="3889" h="3502" extrusionOk="0">
                <a:moveTo>
                  <a:pt x="1944" y="1"/>
                </a:moveTo>
                <a:cubicBezTo>
                  <a:pt x="1791" y="1"/>
                  <a:pt x="1637" y="81"/>
                  <a:pt x="1558" y="241"/>
                </a:cubicBezTo>
                <a:lnTo>
                  <a:pt x="1330" y="702"/>
                </a:lnTo>
                <a:cubicBezTo>
                  <a:pt x="1268" y="830"/>
                  <a:pt x="1145" y="918"/>
                  <a:pt x="1005" y="938"/>
                </a:cubicBezTo>
                <a:lnTo>
                  <a:pt x="497" y="1012"/>
                </a:lnTo>
                <a:cubicBezTo>
                  <a:pt x="142" y="1063"/>
                  <a:pt x="0" y="1498"/>
                  <a:pt x="257" y="1748"/>
                </a:cubicBezTo>
                <a:lnTo>
                  <a:pt x="624" y="2107"/>
                </a:lnTo>
                <a:cubicBezTo>
                  <a:pt x="727" y="2206"/>
                  <a:pt x="773" y="2348"/>
                  <a:pt x="748" y="2488"/>
                </a:cubicBezTo>
                <a:lnTo>
                  <a:pt x="661" y="2995"/>
                </a:lnTo>
                <a:cubicBezTo>
                  <a:pt x="614" y="3274"/>
                  <a:pt x="836" y="3501"/>
                  <a:pt x="1088" y="3501"/>
                </a:cubicBezTo>
                <a:cubicBezTo>
                  <a:pt x="1154" y="3501"/>
                  <a:pt x="1223" y="3485"/>
                  <a:pt x="1289" y="3450"/>
                </a:cubicBezTo>
                <a:lnTo>
                  <a:pt x="1744" y="3211"/>
                </a:lnTo>
                <a:cubicBezTo>
                  <a:pt x="1806" y="3178"/>
                  <a:pt x="1875" y="3162"/>
                  <a:pt x="1944" y="3162"/>
                </a:cubicBezTo>
                <a:cubicBezTo>
                  <a:pt x="2013" y="3162"/>
                  <a:pt x="2082" y="3178"/>
                  <a:pt x="2145" y="3211"/>
                </a:cubicBezTo>
                <a:lnTo>
                  <a:pt x="2600" y="3450"/>
                </a:lnTo>
                <a:cubicBezTo>
                  <a:pt x="2666" y="3485"/>
                  <a:pt x="2735" y="3501"/>
                  <a:pt x="2801" y="3501"/>
                </a:cubicBezTo>
                <a:cubicBezTo>
                  <a:pt x="3053" y="3501"/>
                  <a:pt x="3273" y="3274"/>
                  <a:pt x="3226" y="2995"/>
                </a:cubicBezTo>
                <a:lnTo>
                  <a:pt x="3139" y="2488"/>
                </a:lnTo>
                <a:cubicBezTo>
                  <a:pt x="3116" y="2348"/>
                  <a:pt x="3162" y="2206"/>
                  <a:pt x="3263" y="2107"/>
                </a:cubicBezTo>
                <a:lnTo>
                  <a:pt x="3631" y="1748"/>
                </a:lnTo>
                <a:cubicBezTo>
                  <a:pt x="3888" y="1498"/>
                  <a:pt x="3747" y="1063"/>
                  <a:pt x="3392" y="1012"/>
                </a:cubicBezTo>
                <a:lnTo>
                  <a:pt x="2884" y="938"/>
                </a:lnTo>
                <a:cubicBezTo>
                  <a:pt x="2744" y="918"/>
                  <a:pt x="2621" y="830"/>
                  <a:pt x="2559" y="702"/>
                </a:cubicBezTo>
                <a:lnTo>
                  <a:pt x="2331" y="241"/>
                </a:lnTo>
                <a:cubicBezTo>
                  <a:pt x="2252" y="81"/>
                  <a:pt x="2098" y="1"/>
                  <a:pt x="194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89879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/>
              <a:t>Faça clique para editar o estilo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2E75113-D52B-49AD-8C20-74DCC1F8B8A2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11245350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A4CB224-B5D0-4399-932A-9D2FD5498694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3615322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/>
              <a:t>Clique para editar o estilo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2C2211B-8BFE-4538-8243-74798660DDE1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2656894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1429846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70" r:id="rId4"/>
    <p:sldLayoutId id="2147483671" r:id="rId5"/>
    <p:sldLayoutId id="2147483672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DDF878F-80BF-4BB5-8A47-FBF5299D86B9}" type="slidenum">
              <a:rPr lang="pt-BR" altLang="en-US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pt-BR" altLang="en-US"/>
          </a:p>
        </p:txBody>
      </p:sp>
    </p:spTree>
    <p:extLst>
      <p:ext uri="{BB962C8B-B14F-4D97-AF65-F5344CB8AC3E}">
        <p14:creationId xmlns:p14="http://schemas.microsoft.com/office/powerpoint/2010/main" val="4225544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EADA">
            <a:alpha val="43137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E8DB8BE-73E1-44F4-9536-FE9E454E1C06}" type="datetimeFigureOut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28/09/2025</a:t>
            </a:fld>
            <a:endParaRPr lang="es-ES">
              <a:cs typeface="Arial" panose="020B0604020202020204" pitchFamily="34" charset="0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cs typeface="Arial" panose="020B0604020202020204" pitchFamily="34" charset="0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1AFE90-0712-41A6-8FE5-6FC5E78C71FC}" type="slidenum">
              <a:rPr lang="es-E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219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media" Target="../media/media4.mp3"/><Relationship Id="rId7" Type="http://schemas.openxmlformats.org/officeDocument/2006/relationships/image" Target="../media/image8.jp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7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media" Target="../media/media6.mp3"/><Relationship Id="rId7" Type="http://schemas.openxmlformats.org/officeDocument/2006/relationships/image" Target="../media/image7.pn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10.jp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6.mp3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microsoft.com/office/2007/relationships/hdphoto" Target="../media/hdphoto1.wdp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4.gif"/><Relationship Id="rId4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4.gif"/><Relationship Id="rId4" Type="http://schemas.openxmlformats.org/officeDocument/2006/relationships/image" Target="../media/image15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4.gif"/><Relationship Id="rId4" Type="http://schemas.openxmlformats.org/officeDocument/2006/relationships/image" Target="../media/image15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4.gif"/><Relationship Id="rId4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gif"/><Relationship Id="rId5" Type="http://schemas.openxmlformats.org/officeDocument/2006/relationships/image" Target="../media/image14.gif"/><Relationship Id="rId4" Type="http://schemas.openxmlformats.org/officeDocument/2006/relationships/image" Target="../media/image15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6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2" name="Google Shape;2112;p35"/>
          <p:cNvSpPr/>
          <p:nvPr/>
        </p:nvSpPr>
        <p:spPr>
          <a:xfrm>
            <a:off x="9542920" y="1043784"/>
            <a:ext cx="1649113" cy="652816"/>
          </a:xfrm>
          <a:custGeom>
            <a:avLst/>
            <a:gdLst/>
            <a:ahLst/>
            <a:cxnLst/>
            <a:rect l="l" t="t" r="r" b="b"/>
            <a:pathLst>
              <a:path w="36083" h="14031" extrusionOk="0">
                <a:moveTo>
                  <a:pt x="18007" y="0"/>
                </a:moveTo>
                <a:cubicBezTo>
                  <a:pt x="15994" y="0"/>
                  <a:pt x="14021" y="912"/>
                  <a:pt x="12749" y="2604"/>
                </a:cubicBezTo>
                <a:cubicBezTo>
                  <a:pt x="12302" y="3196"/>
                  <a:pt x="11957" y="3864"/>
                  <a:pt x="11732" y="4571"/>
                </a:cubicBezTo>
                <a:cubicBezTo>
                  <a:pt x="11672" y="4757"/>
                  <a:pt x="11622" y="4945"/>
                  <a:pt x="11581" y="5134"/>
                </a:cubicBezTo>
                <a:cubicBezTo>
                  <a:pt x="11547" y="5292"/>
                  <a:pt x="11570" y="5420"/>
                  <a:pt x="11435" y="5420"/>
                </a:cubicBezTo>
                <a:cubicBezTo>
                  <a:pt x="11415" y="5420"/>
                  <a:pt x="11391" y="5417"/>
                  <a:pt x="11363" y="5411"/>
                </a:cubicBezTo>
                <a:cubicBezTo>
                  <a:pt x="11163" y="5370"/>
                  <a:pt x="10965" y="5248"/>
                  <a:pt x="10766" y="5189"/>
                </a:cubicBezTo>
                <a:cubicBezTo>
                  <a:pt x="10552" y="5127"/>
                  <a:pt x="10335" y="5083"/>
                  <a:pt x="10116" y="5053"/>
                </a:cubicBezTo>
                <a:cubicBezTo>
                  <a:pt x="9899" y="5022"/>
                  <a:pt x="9681" y="5007"/>
                  <a:pt x="9464" y="5007"/>
                </a:cubicBezTo>
                <a:cubicBezTo>
                  <a:pt x="8125" y="5007"/>
                  <a:pt x="6822" y="5578"/>
                  <a:pt x="5937" y="6609"/>
                </a:cubicBezTo>
                <a:cubicBezTo>
                  <a:pt x="5452" y="7174"/>
                  <a:pt x="5202" y="7782"/>
                  <a:pt x="4945" y="8468"/>
                </a:cubicBezTo>
                <a:cubicBezTo>
                  <a:pt x="4808" y="8829"/>
                  <a:pt x="4418" y="8774"/>
                  <a:pt x="4092" y="8842"/>
                </a:cubicBezTo>
                <a:cubicBezTo>
                  <a:pt x="3738" y="8914"/>
                  <a:pt x="3396" y="9036"/>
                  <a:pt x="3068" y="9191"/>
                </a:cubicBezTo>
                <a:cubicBezTo>
                  <a:pt x="1829" y="9775"/>
                  <a:pt x="851" y="10920"/>
                  <a:pt x="456" y="12232"/>
                </a:cubicBezTo>
                <a:cubicBezTo>
                  <a:pt x="312" y="12705"/>
                  <a:pt x="1" y="13789"/>
                  <a:pt x="681" y="13988"/>
                </a:cubicBezTo>
                <a:cubicBezTo>
                  <a:pt x="727" y="14014"/>
                  <a:pt x="782" y="14030"/>
                  <a:pt x="848" y="14030"/>
                </a:cubicBezTo>
                <a:lnTo>
                  <a:pt x="35235" y="14030"/>
                </a:lnTo>
                <a:cubicBezTo>
                  <a:pt x="35301" y="14030"/>
                  <a:pt x="35357" y="14014"/>
                  <a:pt x="35402" y="13988"/>
                </a:cubicBezTo>
                <a:cubicBezTo>
                  <a:pt x="36082" y="13789"/>
                  <a:pt x="35770" y="12705"/>
                  <a:pt x="35627" y="12232"/>
                </a:cubicBezTo>
                <a:cubicBezTo>
                  <a:pt x="35232" y="10920"/>
                  <a:pt x="34255" y="9775"/>
                  <a:pt x="33015" y="9191"/>
                </a:cubicBezTo>
                <a:cubicBezTo>
                  <a:pt x="32687" y="9036"/>
                  <a:pt x="32345" y="8914"/>
                  <a:pt x="31990" y="8842"/>
                </a:cubicBezTo>
                <a:cubicBezTo>
                  <a:pt x="31664" y="8774"/>
                  <a:pt x="31274" y="8829"/>
                  <a:pt x="31138" y="8468"/>
                </a:cubicBezTo>
                <a:cubicBezTo>
                  <a:pt x="30881" y="7782"/>
                  <a:pt x="30631" y="7174"/>
                  <a:pt x="30146" y="6609"/>
                </a:cubicBezTo>
                <a:cubicBezTo>
                  <a:pt x="29263" y="5578"/>
                  <a:pt x="27958" y="5007"/>
                  <a:pt x="26619" y="5007"/>
                </a:cubicBezTo>
                <a:cubicBezTo>
                  <a:pt x="26402" y="5007"/>
                  <a:pt x="26184" y="5022"/>
                  <a:pt x="25967" y="5053"/>
                </a:cubicBezTo>
                <a:cubicBezTo>
                  <a:pt x="25747" y="5083"/>
                  <a:pt x="25531" y="5127"/>
                  <a:pt x="25317" y="5189"/>
                </a:cubicBezTo>
                <a:cubicBezTo>
                  <a:pt x="25118" y="5248"/>
                  <a:pt x="24920" y="5370"/>
                  <a:pt x="24720" y="5411"/>
                </a:cubicBezTo>
                <a:cubicBezTo>
                  <a:pt x="24692" y="5417"/>
                  <a:pt x="24668" y="5420"/>
                  <a:pt x="24648" y="5420"/>
                </a:cubicBezTo>
                <a:cubicBezTo>
                  <a:pt x="24513" y="5420"/>
                  <a:pt x="24535" y="5292"/>
                  <a:pt x="24502" y="5134"/>
                </a:cubicBezTo>
                <a:cubicBezTo>
                  <a:pt x="24461" y="4945"/>
                  <a:pt x="24411" y="4757"/>
                  <a:pt x="24353" y="4571"/>
                </a:cubicBezTo>
                <a:cubicBezTo>
                  <a:pt x="24126" y="3864"/>
                  <a:pt x="23780" y="3196"/>
                  <a:pt x="23334" y="2604"/>
                </a:cubicBezTo>
                <a:cubicBezTo>
                  <a:pt x="22062" y="912"/>
                  <a:pt x="20089" y="0"/>
                  <a:pt x="18077" y="0"/>
                </a:cubicBezTo>
                <a:cubicBezTo>
                  <a:pt x="18066" y="0"/>
                  <a:pt x="18054" y="1"/>
                  <a:pt x="18042" y="1"/>
                </a:cubicBezTo>
                <a:cubicBezTo>
                  <a:pt x="18031" y="1"/>
                  <a:pt x="18019" y="0"/>
                  <a:pt x="1800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13" name="Google Shape;2113;p35"/>
          <p:cNvSpPr/>
          <p:nvPr/>
        </p:nvSpPr>
        <p:spPr>
          <a:xfrm>
            <a:off x="2036321" y="5569415"/>
            <a:ext cx="276560" cy="249039"/>
          </a:xfrm>
          <a:custGeom>
            <a:avLst/>
            <a:gdLst/>
            <a:ahLst/>
            <a:cxnLst/>
            <a:rect l="l" t="t" r="r" b="b"/>
            <a:pathLst>
              <a:path w="3889" h="3502" extrusionOk="0">
                <a:moveTo>
                  <a:pt x="1944" y="1"/>
                </a:moveTo>
                <a:cubicBezTo>
                  <a:pt x="1791" y="1"/>
                  <a:pt x="1637" y="81"/>
                  <a:pt x="1558" y="241"/>
                </a:cubicBezTo>
                <a:lnTo>
                  <a:pt x="1330" y="702"/>
                </a:lnTo>
                <a:cubicBezTo>
                  <a:pt x="1268" y="830"/>
                  <a:pt x="1145" y="918"/>
                  <a:pt x="1005" y="938"/>
                </a:cubicBezTo>
                <a:lnTo>
                  <a:pt x="497" y="1012"/>
                </a:lnTo>
                <a:cubicBezTo>
                  <a:pt x="142" y="1063"/>
                  <a:pt x="0" y="1498"/>
                  <a:pt x="257" y="1748"/>
                </a:cubicBezTo>
                <a:lnTo>
                  <a:pt x="624" y="2107"/>
                </a:lnTo>
                <a:cubicBezTo>
                  <a:pt x="727" y="2206"/>
                  <a:pt x="773" y="2348"/>
                  <a:pt x="748" y="2488"/>
                </a:cubicBezTo>
                <a:lnTo>
                  <a:pt x="661" y="2995"/>
                </a:lnTo>
                <a:cubicBezTo>
                  <a:pt x="614" y="3274"/>
                  <a:pt x="836" y="3501"/>
                  <a:pt x="1088" y="3501"/>
                </a:cubicBezTo>
                <a:cubicBezTo>
                  <a:pt x="1154" y="3501"/>
                  <a:pt x="1223" y="3485"/>
                  <a:pt x="1289" y="3450"/>
                </a:cubicBezTo>
                <a:lnTo>
                  <a:pt x="1744" y="3211"/>
                </a:lnTo>
                <a:cubicBezTo>
                  <a:pt x="1806" y="3178"/>
                  <a:pt x="1875" y="3162"/>
                  <a:pt x="1944" y="3162"/>
                </a:cubicBezTo>
                <a:cubicBezTo>
                  <a:pt x="2013" y="3162"/>
                  <a:pt x="2082" y="3178"/>
                  <a:pt x="2145" y="3211"/>
                </a:cubicBezTo>
                <a:lnTo>
                  <a:pt x="2600" y="3450"/>
                </a:lnTo>
                <a:cubicBezTo>
                  <a:pt x="2666" y="3485"/>
                  <a:pt x="2735" y="3501"/>
                  <a:pt x="2801" y="3501"/>
                </a:cubicBezTo>
                <a:cubicBezTo>
                  <a:pt x="3053" y="3501"/>
                  <a:pt x="3273" y="3274"/>
                  <a:pt x="3226" y="2995"/>
                </a:cubicBezTo>
                <a:lnTo>
                  <a:pt x="3139" y="2488"/>
                </a:lnTo>
                <a:cubicBezTo>
                  <a:pt x="3116" y="2348"/>
                  <a:pt x="3162" y="2206"/>
                  <a:pt x="3263" y="2107"/>
                </a:cubicBezTo>
                <a:lnTo>
                  <a:pt x="3631" y="1748"/>
                </a:lnTo>
                <a:cubicBezTo>
                  <a:pt x="3888" y="1498"/>
                  <a:pt x="3747" y="1063"/>
                  <a:pt x="3392" y="1012"/>
                </a:cubicBezTo>
                <a:lnTo>
                  <a:pt x="2884" y="938"/>
                </a:lnTo>
                <a:cubicBezTo>
                  <a:pt x="2744" y="918"/>
                  <a:pt x="2621" y="830"/>
                  <a:pt x="2559" y="702"/>
                </a:cubicBezTo>
                <a:lnTo>
                  <a:pt x="2331" y="241"/>
                </a:lnTo>
                <a:cubicBezTo>
                  <a:pt x="2252" y="81"/>
                  <a:pt x="2098" y="1"/>
                  <a:pt x="194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14" name="Google Shape;2114;p35"/>
          <p:cNvSpPr/>
          <p:nvPr/>
        </p:nvSpPr>
        <p:spPr>
          <a:xfrm>
            <a:off x="10650921" y="952082"/>
            <a:ext cx="276560" cy="249039"/>
          </a:xfrm>
          <a:custGeom>
            <a:avLst/>
            <a:gdLst/>
            <a:ahLst/>
            <a:cxnLst/>
            <a:rect l="l" t="t" r="r" b="b"/>
            <a:pathLst>
              <a:path w="3889" h="3502" extrusionOk="0">
                <a:moveTo>
                  <a:pt x="1944" y="1"/>
                </a:moveTo>
                <a:cubicBezTo>
                  <a:pt x="1791" y="1"/>
                  <a:pt x="1637" y="81"/>
                  <a:pt x="1558" y="241"/>
                </a:cubicBezTo>
                <a:lnTo>
                  <a:pt x="1330" y="702"/>
                </a:lnTo>
                <a:cubicBezTo>
                  <a:pt x="1268" y="830"/>
                  <a:pt x="1145" y="918"/>
                  <a:pt x="1005" y="938"/>
                </a:cubicBezTo>
                <a:lnTo>
                  <a:pt x="497" y="1012"/>
                </a:lnTo>
                <a:cubicBezTo>
                  <a:pt x="142" y="1063"/>
                  <a:pt x="0" y="1498"/>
                  <a:pt x="257" y="1748"/>
                </a:cubicBezTo>
                <a:lnTo>
                  <a:pt x="624" y="2107"/>
                </a:lnTo>
                <a:cubicBezTo>
                  <a:pt x="727" y="2206"/>
                  <a:pt x="773" y="2348"/>
                  <a:pt x="748" y="2488"/>
                </a:cubicBezTo>
                <a:lnTo>
                  <a:pt x="661" y="2995"/>
                </a:lnTo>
                <a:cubicBezTo>
                  <a:pt x="614" y="3274"/>
                  <a:pt x="836" y="3501"/>
                  <a:pt x="1088" y="3501"/>
                </a:cubicBezTo>
                <a:cubicBezTo>
                  <a:pt x="1154" y="3501"/>
                  <a:pt x="1223" y="3485"/>
                  <a:pt x="1289" y="3450"/>
                </a:cubicBezTo>
                <a:lnTo>
                  <a:pt x="1744" y="3211"/>
                </a:lnTo>
                <a:cubicBezTo>
                  <a:pt x="1806" y="3178"/>
                  <a:pt x="1875" y="3162"/>
                  <a:pt x="1944" y="3162"/>
                </a:cubicBezTo>
                <a:cubicBezTo>
                  <a:pt x="2013" y="3162"/>
                  <a:pt x="2082" y="3178"/>
                  <a:pt x="2145" y="3211"/>
                </a:cubicBezTo>
                <a:lnTo>
                  <a:pt x="2600" y="3450"/>
                </a:lnTo>
                <a:cubicBezTo>
                  <a:pt x="2666" y="3485"/>
                  <a:pt x="2735" y="3501"/>
                  <a:pt x="2801" y="3501"/>
                </a:cubicBezTo>
                <a:cubicBezTo>
                  <a:pt x="3053" y="3501"/>
                  <a:pt x="3273" y="3274"/>
                  <a:pt x="3226" y="2995"/>
                </a:cubicBezTo>
                <a:lnTo>
                  <a:pt x="3139" y="2488"/>
                </a:lnTo>
                <a:cubicBezTo>
                  <a:pt x="3116" y="2348"/>
                  <a:pt x="3162" y="2206"/>
                  <a:pt x="3263" y="2107"/>
                </a:cubicBezTo>
                <a:lnTo>
                  <a:pt x="3631" y="1748"/>
                </a:lnTo>
                <a:cubicBezTo>
                  <a:pt x="3888" y="1498"/>
                  <a:pt x="3747" y="1063"/>
                  <a:pt x="3392" y="1012"/>
                </a:cubicBezTo>
                <a:lnTo>
                  <a:pt x="2884" y="938"/>
                </a:lnTo>
                <a:cubicBezTo>
                  <a:pt x="2744" y="918"/>
                  <a:pt x="2621" y="830"/>
                  <a:pt x="2559" y="702"/>
                </a:cubicBezTo>
                <a:lnTo>
                  <a:pt x="2331" y="241"/>
                </a:lnTo>
                <a:cubicBezTo>
                  <a:pt x="2252" y="81"/>
                  <a:pt x="2098" y="1"/>
                  <a:pt x="194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FF70BA"/>
              </a:solidFill>
              <a:latin typeface="Arial"/>
              <a:cs typeface="Arial"/>
              <a:sym typeface="Arial"/>
            </a:endParaRPr>
          </a:p>
        </p:txBody>
      </p:sp>
      <p:sp>
        <p:nvSpPr>
          <p:cNvPr id="2115" name="Google Shape;2115;p35"/>
          <p:cNvSpPr/>
          <p:nvPr/>
        </p:nvSpPr>
        <p:spPr>
          <a:xfrm>
            <a:off x="10303455" y="5385982"/>
            <a:ext cx="276560" cy="249039"/>
          </a:xfrm>
          <a:custGeom>
            <a:avLst/>
            <a:gdLst/>
            <a:ahLst/>
            <a:cxnLst/>
            <a:rect l="l" t="t" r="r" b="b"/>
            <a:pathLst>
              <a:path w="3889" h="3502" extrusionOk="0">
                <a:moveTo>
                  <a:pt x="1944" y="1"/>
                </a:moveTo>
                <a:cubicBezTo>
                  <a:pt x="1791" y="1"/>
                  <a:pt x="1637" y="81"/>
                  <a:pt x="1558" y="241"/>
                </a:cubicBezTo>
                <a:lnTo>
                  <a:pt x="1330" y="702"/>
                </a:lnTo>
                <a:cubicBezTo>
                  <a:pt x="1268" y="830"/>
                  <a:pt x="1145" y="918"/>
                  <a:pt x="1005" y="938"/>
                </a:cubicBezTo>
                <a:lnTo>
                  <a:pt x="497" y="1012"/>
                </a:lnTo>
                <a:cubicBezTo>
                  <a:pt x="142" y="1063"/>
                  <a:pt x="0" y="1498"/>
                  <a:pt x="257" y="1748"/>
                </a:cubicBezTo>
                <a:lnTo>
                  <a:pt x="624" y="2107"/>
                </a:lnTo>
                <a:cubicBezTo>
                  <a:pt x="727" y="2206"/>
                  <a:pt x="773" y="2348"/>
                  <a:pt x="748" y="2488"/>
                </a:cubicBezTo>
                <a:lnTo>
                  <a:pt x="661" y="2995"/>
                </a:lnTo>
                <a:cubicBezTo>
                  <a:pt x="614" y="3274"/>
                  <a:pt x="836" y="3501"/>
                  <a:pt x="1088" y="3501"/>
                </a:cubicBezTo>
                <a:cubicBezTo>
                  <a:pt x="1154" y="3501"/>
                  <a:pt x="1223" y="3485"/>
                  <a:pt x="1289" y="3450"/>
                </a:cubicBezTo>
                <a:lnTo>
                  <a:pt x="1744" y="3211"/>
                </a:lnTo>
                <a:cubicBezTo>
                  <a:pt x="1806" y="3178"/>
                  <a:pt x="1875" y="3162"/>
                  <a:pt x="1944" y="3162"/>
                </a:cubicBezTo>
                <a:cubicBezTo>
                  <a:pt x="2013" y="3162"/>
                  <a:pt x="2082" y="3178"/>
                  <a:pt x="2145" y="3211"/>
                </a:cubicBezTo>
                <a:lnTo>
                  <a:pt x="2600" y="3450"/>
                </a:lnTo>
                <a:cubicBezTo>
                  <a:pt x="2666" y="3485"/>
                  <a:pt x="2735" y="3501"/>
                  <a:pt x="2801" y="3501"/>
                </a:cubicBezTo>
                <a:cubicBezTo>
                  <a:pt x="3053" y="3501"/>
                  <a:pt x="3273" y="3274"/>
                  <a:pt x="3226" y="2995"/>
                </a:cubicBezTo>
                <a:lnTo>
                  <a:pt x="3139" y="2488"/>
                </a:lnTo>
                <a:cubicBezTo>
                  <a:pt x="3116" y="2348"/>
                  <a:pt x="3162" y="2206"/>
                  <a:pt x="3263" y="2107"/>
                </a:cubicBezTo>
                <a:lnTo>
                  <a:pt x="3631" y="1748"/>
                </a:lnTo>
                <a:cubicBezTo>
                  <a:pt x="3888" y="1498"/>
                  <a:pt x="3747" y="1063"/>
                  <a:pt x="3392" y="1012"/>
                </a:cubicBezTo>
                <a:lnTo>
                  <a:pt x="2884" y="938"/>
                </a:lnTo>
                <a:cubicBezTo>
                  <a:pt x="2744" y="918"/>
                  <a:pt x="2621" y="830"/>
                  <a:pt x="2559" y="702"/>
                </a:cubicBezTo>
                <a:lnTo>
                  <a:pt x="2331" y="241"/>
                </a:lnTo>
                <a:cubicBezTo>
                  <a:pt x="2252" y="81"/>
                  <a:pt x="2098" y="1"/>
                  <a:pt x="1944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>
              <a:buClr>
                <a:srgbClr val="000000"/>
              </a:buClr>
            </a:pPr>
            <a:endParaRPr sz="1867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</p:txBody>
      </p:sp>
      <p:grpSp>
        <p:nvGrpSpPr>
          <p:cNvPr id="2116" name="Google Shape;2116;p35"/>
          <p:cNvGrpSpPr/>
          <p:nvPr/>
        </p:nvGrpSpPr>
        <p:grpSpPr>
          <a:xfrm rot="1315589">
            <a:off x="957908" y="582365"/>
            <a:ext cx="1203461" cy="2113068"/>
            <a:chOff x="2332850" y="1508965"/>
            <a:chExt cx="495799" cy="870474"/>
          </a:xfrm>
        </p:grpSpPr>
        <p:sp>
          <p:nvSpPr>
            <p:cNvPr id="2117" name="Google Shape;2117;p35"/>
            <p:cNvSpPr/>
            <p:nvPr/>
          </p:nvSpPr>
          <p:spPr>
            <a:xfrm>
              <a:off x="2347410" y="1709183"/>
              <a:ext cx="467748" cy="569138"/>
            </a:xfrm>
            <a:custGeom>
              <a:avLst/>
              <a:gdLst/>
              <a:ahLst/>
              <a:cxnLst/>
              <a:rect l="l" t="t" r="r" b="b"/>
              <a:pathLst>
                <a:path w="8770" h="10671" extrusionOk="0">
                  <a:moveTo>
                    <a:pt x="4336" y="1"/>
                  </a:moveTo>
                  <a:cubicBezTo>
                    <a:pt x="4096" y="1"/>
                    <a:pt x="3869" y="8"/>
                    <a:pt x="3774" y="23"/>
                  </a:cubicBezTo>
                  <a:cubicBezTo>
                    <a:pt x="3116" y="126"/>
                    <a:pt x="2471" y="296"/>
                    <a:pt x="1881" y="622"/>
                  </a:cubicBezTo>
                  <a:cubicBezTo>
                    <a:pt x="1050" y="1081"/>
                    <a:pt x="456" y="1815"/>
                    <a:pt x="217" y="2738"/>
                  </a:cubicBezTo>
                  <a:cubicBezTo>
                    <a:pt x="95" y="3209"/>
                    <a:pt x="43" y="3707"/>
                    <a:pt x="20" y="4193"/>
                  </a:cubicBezTo>
                  <a:cubicBezTo>
                    <a:pt x="1" y="4646"/>
                    <a:pt x="18" y="5111"/>
                    <a:pt x="119" y="5555"/>
                  </a:cubicBezTo>
                  <a:cubicBezTo>
                    <a:pt x="226" y="6023"/>
                    <a:pt x="438" y="6457"/>
                    <a:pt x="759" y="6815"/>
                  </a:cubicBezTo>
                  <a:cubicBezTo>
                    <a:pt x="1053" y="7143"/>
                    <a:pt x="1424" y="7390"/>
                    <a:pt x="1768" y="7662"/>
                  </a:cubicBezTo>
                  <a:cubicBezTo>
                    <a:pt x="2542" y="8276"/>
                    <a:pt x="3029" y="9149"/>
                    <a:pt x="3040" y="10149"/>
                  </a:cubicBezTo>
                  <a:cubicBezTo>
                    <a:pt x="3040" y="10202"/>
                    <a:pt x="3052" y="10250"/>
                    <a:pt x="3070" y="10290"/>
                  </a:cubicBezTo>
                  <a:cubicBezTo>
                    <a:pt x="3070" y="10294"/>
                    <a:pt x="3068" y="10298"/>
                    <a:pt x="3068" y="10301"/>
                  </a:cubicBezTo>
                  <a:cubicBezTo>
                    <a:pt x="3072" y="10391"/>
                    <a:pt x="3102" y="10487"/>
                    <a:pt x="3171" y="10551"/>
                  </a:cubicBezTo>
                  <a:cubicBezTo>
                    <a:pt x="3234" y="10611"/>
                    <a:pt x="3321" y="10657"/>
                    <a:pt x="3409" y="10657"/>
                  </a:cubicBezTo>
                  <a:cubicBezTo>
                    <a:pt x="3413" y="10657"/>
                    <a:pt x="3416" y="10657"/>
                    <a:pt x="3419" y="10657"/>
                  </a:cubicBezTo>
                  <a:cubicBezTo>
                    <a:pt x="3726" y="10638"/>
                    <a:pt x="4030" y="10618"/>
                    <a:pt x="4335" y="10601"/>
                  </a:cubicBezTo>
                  <a:cubicBezTo>
                    <a:pt x="4339" y="10601"/>
                    <a:pt x="4342" y="10601"/>
                    <a:pt x="4346" y="10599"/>
                  </a:cubicBezTo>
                  <a:cubicBezTo>
                    <a:pt x="4348" y="10601"/>
                    <a:pt x="4353" y="10601"/>
                    <a:pt x="4355" y="10601"/>
                  </a:cubicBezTo>
                  <a:cubicBezTo>
                    <a:pt x="4661" y="10622"/>
                    <a:pt x="4964" y="10647"/>
                    <a:pt x="5269" y="10670"/>
                  </a:cubicBezTo>
                  <a:cubicBezTo>
                    <a:pt x="5274" y="10670"/>
                    <a:pt x="5279" y="10670"/>
                    <a:pt x="5284" y="10670"/>
                  </a:cubicBezTo>
                  <a:cubicBezTo>
                    <a:pt x="5372" y="10670"/>
                    <a:pt x="5457" y="10624"/>
                    <a:pt x="5521" y="10567"/>
                  </a:cubicBezTo>
                  <a:cubicBezTo>
                    <a:pt x="5590" y="10505"/>
                    <a:pt x="5622" y="10407"/>
                    <a:pt x="5625" y="10317"/>
                  </a:cubicBezTo>
                  <a:cubicBezTo>
                    <a:pt x="5627" y="10315"/>
                    <a:pt x="5625" y="10310"/>
                    <a:pt x="5625" y="10308"/>
                  </a:cubicBezTo>
                  <a:cubicBezTo>
                    <a:pt x="5645" y="10267"/>
                    <a:pt x="5655" y="10220"/>
                    <a:pt x="5655" y="10166"/>
                  </a:cubicBezTo>
                  <a:cubicBezTo>
                    <a:pt x="5682" y="9167"/>
                    <a:pt x="6180" y="8300"/>
                    <a:pt x="6962" y="7696"/>
                  </a:cubicBezTo>
                  <a:cubicBezTo>
                    <a:pt x="7309" y="7428"/>
                    <a:pt x="7683" y="7187"/>
                    <a:pt x="7980" y="6863"/>
                  </a:cubicBezTo>
                  <a:cubicBezTo>
                    <a:pt x="8308" y="6511"/>
                    <a:pt x="8526" y="6078"/>
                    <a:pt x="8640" y="5612"/>
                  </a:cubicBezTo>
                  <a:cubicBezTo>
                    <a:pt x="8746" y="5169"/>
                    <a:pt x="8769" y="4705"/>
                    <a:pt x="8755" y="4251"/>
                  </a:cubicBezTo>
                  <a:cubicBezTo>
                    <a:pt x="8739" y="3766"/>
                    <a:pt x="8696" y="3268"/>
                    <a:pt x="8579" y="2794"/>
                  </a:cubicBezTo>
                  <a:cubicBezTo>
                    <a:pt x="8353" y="1866"/>
                    <a:pt x="7768" y="1127"/>
                    <a:pt x="6942" y="656"/>
                  </a:cubicBezTo>
                  <a:cubicBezTo>
                    <a:pt x="6357" y="322"/>
                    <a:pt x="5714" y="143"/>
                    <a:pt x="5057" y="32"/>
                  </a:cubicBezTo>
                  <a:cubicBezTo>
                    <a:pt x="4941" y="11"/>
                    <a:pt x="4629" y="1"/>
                    <a:pt x="43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8" name="Google Shape;2118;p35"/>
            <p:cNvSpPr/>
            <p:nvPr/>
          </p:nvSpPr>
          <p:spPr>
            <a:xfrm>
              <a:off x="2516587" y="2272290"/>
              <a:ext cx="132964" cy="96323"/>
            </a:xfrm>
            <a:custGeom>
              <a:avLst/>
              <a:gdLst/>
              <a:ahLst/>
              <a:cxnLst/>
              <a:rect l="l" t="t" r="r" b="b"/>
              <a:pathLst>
                <a:path w="2493" h="1806" extrusionOk="0">
                  <a:moveTo>
                    <a:pt x="454" y="0"/>
                  </a:moveTo>
                  <a:cubicBezTo>
                    <a:pt x="244" y="0"/>
                    <a:pt x="1" y="191"/>
                    <a:pt x="26" y="422"/>
                  </a:cubicBezTo>
                  <a:cubicBezTo>
                    <a:pt x="31" y="459"/>
                    <a:pt x="36" y="496"/>
                    <a:pt x="42" y="535"/>
                  </a:cubicBezTo>
                  <a:cubicBezTo>
                    <a:pt x="19" y="604"/>
                    <a:pt x="15" y="684"/>
                    <a:pt x="42" y="774"/>
                  </a:cubicBezTo>
                  <a:cubicBezTo>
                    <a:pt x="82" y="918"/>
                    <a:pt x="144" y="1051"/>
                    <a:pt x="222" y="1173"/>
                  </a:cubicBezTo>
                  <a:cubicBezTo>
                    <a:pt x="380" y="1512"/>
                    <a:pt x="641" y="1777"/>
                    <a:pt x="1059" y="1802"/>
                  </a:cubicBezTo>
                  <a:cubicBezTo>
                    <a:pt x="1080" y="1803"/>
                    <a:pt x="1101" y="1804"/>
                    <a:pt x="1122" y="1804"/>
                  </a:cubicBezTo>
                  <a:cubicBezTo>
                    <a:pt x="1160" y="1804"/>
                    <a:pt x="1198" y="1802"/>
                    <a:pt x="1236" y="1799"/>
                  </a:cubicBezTo>
                  <a:cubicBezTo>
                    <a:pt x="1278" y="1803"/>
                    <a:pt x="1320" y="1805"/>
                    <a:pt x="1363" y="1805"/>
                  </a:cubicBezTo>
                  <a:cubicBezTo>
                    <a:pt x="1380" y="1805"/>
                    <a:pt x="1396" y="1805"/>
                    <a:pt x="1413" y="1804"/>
                  </a:cubicBezTo>
                  <a:cubicBezTo>
                    <a:pt x="1831" y="1786"/>
                    <a:pt x="2095" y="1522"/>
                    <a:pt x="2257" y="1186"/>
                  </a:cubicBezTo>
                  <a:cubicBezTo>
                    <a:pt x="2338" y="1065"/>
                    <a:pt x="2402" y="932"/>
                    <a:pt x="2445" y="790"/>
                  </a:cubicBezTo>
                  <a:cubicBezTo>
                    <a:pt x="2471" y="702"/>
                    <a:pt x="2469" y="620"/>
                    <a:pt x="2448" y="551"/>
                  </a:cubicBezTo>
                  <a:cubicBezTo>
                    <a:pt x="2453" y="514"/>
                    <a:pt x="2459" y="475"/>
                    <a:pt x="2464" y="438"/>
                  </a:cubicBezTo>
                  <a:cubicBezTo>
                    <a:pt x="2492" y="207"/>
                    <a:pt x="2253" y="14"/>
                    <a:pt x="2042" y="11"/>
                  </a:cubicBezTo>
                  <a:cubicBezTo>
                    <a:pt x="2039" y="11"/>
                    <a:pt x="2036" y="11"/>
                    <a:pt x="2033" y="11"/>
                  </a:cubicBezTo>
                  <a:cubicBezTo>
                    <a:pt x="1961" y="11"/>
                    <a:pt x="1900" y="30"/>
                    <a:pt x="1846" y="58"/>
                  </a:cubicBezTo>
                  <a:cubicBezTo>
                    <a:pt x="1804" y="44"/>
                    <a:pt x="1761" y="37"/>
                    <a:pt x="1717" y="37"/>
                  </a:cubicBezTo>
                  <a:cubicBezTo>
                    <a:pt x="1623" y="37"/>
                    <a:pt x="1525" y="73"/>
                    <a:pt x="1438" y="160"/>
                  </a:cubicBezTo>
                  <a:cubicBezTo>
                    <a:pt x="1383" y="216"/>
                    <a:pt x="1316" y="262"/>
                    <a:pt x="1247" y="296"/>
                  </a:cubicBezTo>
                  <a:cubicBezTo>
                    <a:pt x="1176" y="262"/>
                    <a:pt x="1110" y="214"/>
                    <a:pt x="1055" y="158"/>
                  </a:cubicBezTo>
                  <a:cubicBezTo>
                    <a:pt x="967" y="67"/>
                    <a:pt x="868" y="30"/>
                    <a:pt x="772" y="30"/>
                  </a:cubicBezTo>
                  <a:cubicBezTo>
                    <a:pt x="730" y="30"/>
                    <a:pt x="689" y="37"/>
                    <a:pt x="649" y="50"/>
                  </a:cubicBezTo>
                  <a:cubicBezTo>
                    <a:pt x="594" y="20"/>
                    <a:pt x="529" y="0"/>
                    <a:pt x="45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19" name="Google Shape;2119;p35"/>
            <p:cNvSpPr/>
            <p:nvPr/>
          </p:nvSpPr>
          <p:spPr>
            <a:xfrm>
              <a:off x="2540908" y="1888227"/>
              <a:ext cx="89816" cy="406413"/>
            </a:xfrm>
            <a:custGeom>
              <a:avLst/>
              <a:gdLst/>
              <a:ahLst/>
              <a:cxnLst/>
              <a:rect l="l" t="t" r="r" b="b"/>
              <a:pathLst>
                <a:path w="1684" h="7620" extrusionOk="0">
                  <a:moveTo>
                    <a:pt x="1044" y="288"/>
                  </a:moveTo>
                  <a:cubicBezTo>
                    <a:pt x="1141" y="288"/>
                    <a:pt x="1232" y="333"/>
                    <a:pt x="1290" y="439"/>
                  </a:cubicBezTo>
                  <a:cubicBezTo>
                    <a:pt x="1413" y="664"/>
                    <a:pt x="1296" y="926"/>
                    <a:pt x="1186" y="1128"/>
                  </a:cubicBezTo>
                  <a:cubicBezTo>
                    <a:pt x="1053" y="1369"/>
                    <a:pt x="902" y="1598"/>
                    <a:pt x="753" y="1828"/>
                  </a:cubicBezTo>
                  <a:cubicBezTo>
                    <a:pt x="737" y="1810"/>
                    <a:pt x="723" y="1794"/>
                    <a:pt x="707" y="1777"/>
                  </a:cubicBezTo>
                  <a:cubicBezTo>
                    <a:pt x="535" y="1576"/>
                    <a:pt x="482" y="1381"/>
                    <a:pt x="512" y="1117"/>
                  </a:cubicBezTo>
                  <a:cubicBezTo>
                    <a:pt x="539" y="873"/>
                    <a:pt x="587" y="563"/>
                    <a:pt x="783" y="393"/>
                  </a:cubicBezTo>
                  <a:cubicBezTo>
                    <a:pt x="859" y="327"/>
                    <a:pt x="954" y="288"/>
                    <a:pt x="1044" y="288"/>
                  </a:cubicBezTo>
                  <a:close/>
                  <a:moveTo>
                    <a:pt x="1046" y="0"/>
                  </a:moveTo>
                  <a:cubicBezTo>
                    <a:pt x="593" y="0"/>
                    <a:pt x="347" y="446"/>
                    <a:pt x="270" y="841"/>
                  </a:cubicBezTo>
                  <a:cubicBezTo>
                    <a:pt x="224" y="1084"/>
                    <a:pt x="185" y="1350"/>
                    <a:pt x="266" y="1589"/>
                  </a:cubicBezTo>
                  <a:cubicBezTo>
                    <a:pt x="330" y="1780"/>
                    <a:pt x="463" y="1929"/>
                    <a:pt x="597" y="2074"/>
                  </a:cubicBezTo>
                  <a:cubicBezTo>
                    <a:pt x="542" y="2163"/>
                    <a:pt x="489" y="2252"/>
                    <a:pt x="440" y="2344"/>
                  </a:cubicBezTo>
                  <a:cubicBezTo>
                    <a:pt x="209" y="2767"/>
                    <a:pt x="75" y="3210"/>
                    <a:pt x="41" y="3694"/>
                  </a:cubicBezTo>
                  <a:cubicBezTo>
                    <a:pt x="0" y="4302"/>
                    <a:pt x="41" y="4922"/>
                    <a:pt x="52" y="5532"/>
                  </a:cubicBezTo>
                  <a:cubicBezTo>
                    <a:pt x="60" y="6115"/>
                    <a:pt x="37" y="6714"/>
                    <a:pt x="188" y="7281"/>
                  </a:cubicBezTo>
                  <a:cubicBezTo>
                    <a:pt x="207" y="7351"/>
                    <a:pt x="262" y="7382"/>
                    <a:pt x="319" y="7382"/>
                  </a:cubicBezTo>
                  <a:cubicBezTo>
                    <a:pt x="403" y="7382"/>
                    <a:pt x="490" y="7313"/>
                    <a:pt x="463" y="7208"/>
                  </a:cubicBezTo>
                  <a:cubicBezTo>
                    <a:pt x="310" y="6643"/>
                    <a:pt x="342" y="6042"/>
                    <a:pt x="333" y="5464"/>
                  </a:cubicBezTo>
                  <a:cubicBezTo>
                    <a:pt x="323" y="4887"/>
                    <a:pt x="287" y="4304"/>
                    <a:pt x="323" y="3728"/>
                  </a:cubicBezTo>
                  <a:cubicBezTo>
                    <a:pt x="355" y="3203"/>
                    <a:pt x="530" y="2748"/>
                    <a:pt x="791" y="2303"/>
                  </a:cubicBezTo>
                  <a:cubicBezTo>
                    <a:pt x="1044" y="2654"/>
                    <a:pt x="1145" y="3076"/>
                    <a:pt x="1182" y="3513"/>
                  </a:cubicBezTo>
                  <a:cubicBezTo>
                    <a:pt x="1294" y="4816"/>
                    <a:pt x="1166" y="6163"/>
                    <a:pt x="911" y="7440"/>
                  </a:cubicBezTo>
                  <a:cubicBezTo>
                    <a:pt x="890" y="7548"/>
                    <a:pt x="980" y="7620"/>
                    <a:pt x="1063" y="7620"/>
                  </a:cubicBezTo>
                  <a:cubicBezTo>
                    <a:pt x="1117" y="7620"/>
                    <a:pt x="1168" y="7589"/>
                    <a:pt x="1182" y="7518"/>
                  </a:cubicBezTo>
                  <a:cubicBezTo>
                    <a:pt x="1395" y="6457"/>
                    <a:pt x="1503" y="5378"/>
                    <a:pt x="1496" y="4295"/>
                  </a:cubicBezTo>
                  <a:cubicBezTo>
                    <a:pt x="1492" y="3825"/>
                    <a:pt x="1483" y="3341"/>
                    <a:pt x="1368" y="2882"/>
                  </a:cubicBezTo>
                  <a:cubicBezTo>
                    <a:pt x="1319" y="2691"/>
                    <a:pt x="1248" y="2501"/>
                    <a:pt x="1152" y="2328"/>
                  </a:cubicBezTo>
                  <a:cubicBezTo>
                    <a:pt x="1094" y="2225"/>
                    <a:pt x="1024" y="2135"/>
                    <a:pt x="948" y="2048"/>
                  </a:cubicBezTo>
                  <a:cubicBezTo>
                    <a:pt x="1195" y="1679"/>
                    <a:pt x="1494" y="1298"/>
                    <a:pt x="1595" y="875"/>
                  </a:cubicBezTo>
                  <a:cubicBezTo>
                    <a:pt x="1684" y="506"/>
                    <a:pt x="1519" y="26"/>
                    <a:pt x="1083" y="1"/>
                  </a:cubicBezTo>
                  <a:cubicBezTo>
                    <a:pt x="1071" y="0"/>
                    <a:pt x="1058" y="0"/>
                    <a:pt x="10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0" name="Google Shape;2120;p35"/>
            <p:cNvSpPr/>
            <p:nvPr/>
          </p:nvSpPr>
          <p:spPr>
            <a:xfrm>
              <a:off x="2485120" y="2193675"/>
              <a:ext cx="205233" cy="132004"/>
            </a:xfrm>
            <a:custGeom>
              <a:avLst/>
              <a:gdLst/>
              <a:ahLst/>
              <a:cxnLst/>
              <a:rect l="l" t="t" r="r" b="b"/>
              <a:pathLst>
                <a:path w="3848" h="2475" extrusionOk="0">
                  <a:moveTo>
                    <a:pt x="2832" y="0"/>
                  </a:moveTo>
                  <a:cubicBezTo>
                    <a:pt x="2601" y="0"/>
                    <a:pt x="2367" y="24"/>
                    <a:pt x="2189" y="24"/>
                  </a:cubicBezTo>
                  <a:cubicBezTo>
                    <a:pt x="1946" y="24"/>
                    <a:pt x="1702" y="22"/>
                    <a:pt x="1459" y="22"/>
                  </a:cubicBezTo>
                  <a:cubicBezTo>
                    <a:pt x="1144" y="22"/>
                    <a:pt x="830" y="25"/>
                    <a:pt x="516" y="37"/>
                  </a:cubicBezTo>
                  <a:cubicBezTo>
                    <a:pt x="190" y="51"/>
                    <a:pt x="38" y="327"/>
                    <a:pt x="59" y="577"/>
                  </a:cubicBezTo>
                  <a:cubicBezTo>
                    <a:pt x="59" y="588"/>
                    <a:pt x="59" y="597"/>
                    <a:pt x="61" y="606"/>
                  </a:cubicBezTo>
                  <a:cubicBezTo>
                    <a:pt x="57" y="643"/>
                    <a:pt x="54" y="678"/>
                    <a:pt x="49" y="716"/>
                  </a:cubicBezTo>
                  <a:cubicBezTo>
                    <a:pt x="20" y="999"/>
                    <a:pt x="1" y="1281"/>
                    <a:pt x="38" y="1525"/>
                  </a:cubicBezTo>
                  <a:cubicBezTo>
                    <a:pt x="40" y="1587"/>
                    <a:pt x="43" y="1646"/>
                    <a:pt x="52" y="1704"/>
                  </a:cubicBezTo>
                  <a:cubicBezTo>
                    <a:pt x="57" y="1754"/>
                    <a:pt x="64" y="1802"/>
                    <a:pt x="75" y="1850"/>
                  </a:cubicBezTo>
                  <a:cubicBezTo>
                    <a:pt x="82" y="1883"/>
                    <a:pt x="91" y="1915"/>
                    <a:pt x="100" y="1947"/>
                  </a:cubicBezTo>
                  <a:cubicBezTo>
                    <a:pt x="155" y="2126"/>
                    <a:pt x="318" y="2282"/>
                    <a:pt x="511" y="2296"/>
                  </a:cubicBezTo>
                  <a:cubicBezTo>
                    <a:pt x="546" y="2309"/>
                    <a:pt x="585" y="2323"/>
                    <a:pt x="628" y="2330"/>
                  </a:cubicBezTo>
                  <a:cubicBezTo>
                    <a:pt x="1155" y="2414"/>
                    <a:pt x="1683" y="2474"/>
                    <a:pt x="2216" y="2474"/>
                  </a:cubicBezTo>
                  <a:cubicBezTo>
                    <a:pt x="2246" y="2474"/>
                    <a:pt x="2275" y="2474"/>
                    <a:pt x="2304" y="2473"/>
                  </a:cubicBezTo>
                  <a:cubicBezTo>
                    <a:pt x="2335" y="2473"/>
                    <a:pt x="2366" y="2473"/>
                    <a:pt x="2397" y="2473"/>
                  </a:cubicBezTo>
                  <a:cubicBezTo>
                    <a:pt x="2446" y="2473"/>
                    <a:pt x="2496" y="2473"/>
                    <a:pt x="2546" y="2473"/>
                  </a:cubicBezTo>
                  <a:cubicBezTo>
                    <a:pt x="2872" y="2473"/>
                    <a:pt x="3230" y="2461"/>
                    <a:pt x="3479" y="2271"/>
                  </a:cubicBezTo>
                  <a:cubicBezTo>
                    <a:pt x="3582" y="2192"/>
                    <a:pt x="3664" y="2069"/>
                    <a:pt x="3722" y="1919"/>
                  </a:cubicBezTo>
                  <a:cubicBezTo>
                    <a:pt x="3742" y="1869"/>
                    <a:pt x="3759" y="1818"/>
                    <a:pt x="3773" y="1765"/>
                  </a:cubicBezTo>
                  <a:cubicBezTo>
                    <a:pt x="3816" y="1612"/>
                    <a:pt x="3835" y="1442"/>
                    <a:pt x="3835" y="1272"/>
                  </a:cubicBezTo>
                  <a:cubicBezTo>
                    <a:pt x="3848" y="1107"/>
                    <a:pt x="3841" y="939"/>
                    <a:pt x="3814" y="779"/>
                  </a:cubicBezTo>
                  <a:cubicBezTo>
                    <a:pt x="3807" y="737"/>
                    <a:pt x="3800" y="694"/>
                    <a:pt x="3789" y="654"/>
                  </a:cubicBezTo>
                  <a:cubicBezTo>
                    <a:pt x="3729" y="423"/>
                    <a:pt x="3621" y="228"/>
                    <a:pt x="3460" y="127"/>
                  </a:cubicBezTo>
                  <a:cubicBezTo>
                    <a:pt x="3298" y="25"/>
                    <a:pt x="3067" y="0"/>
                    <a:pt x="28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1" name="Google Shape;2121;p35"/>
            <p:cNvSpPr/>
            <p:nvPr/>
          </p:nvSpPr>
          <p:spPr>
            <a:xfrm>
              <a:off x="2485120" y="2231222"/>
              <a:ext cx="205233" cy="56588"/>
            </a:xfrm>
            <a:custGeom>
              <a:avLst/>
              <a:gdLst/>
              <a:ahLst/>
              <a:cxnLst/>
              <a:rect l="l" t="t" r="r" b="b"/>
              <a:pathLst>
                <a:path w="3848" h="1061" extrusionOk="0">
                  <a:moveTo>
                    <a:pt x="1008" y="0"/>
                  </a:moveTo>
                  <a:cubicBezTo>
                    <a:pt x="688" y="0"/>
                    <a:pt x="368" y="4"/>
                    <a:pt x="49" y="12"/>
                  </a:cubicBezTo>
                  <a:cubicBezTo>
                    <a:pt x="20" y="295"/>
                    <a:pt x="1" y="577"/>
                    <a:pt x="38" y="821"/>
                  </a:cubicBezTo>
                  <a:cubicBezTo>
                    <a:pt x="40" y="883"/>
                    <a:pt x="43" y="942"/>
                    <a:pt x="52" y="1000"/>
                  </a:cubicBezTo>
                  <a:cubicBezTo>
                    <a:pt x="414" y="988"/>
                    <a:pt x="777" y="983"/>
                    <a:pt x="1141" y="983"/>
                  </a:cubicBezTo>
                  <a:cubicBezTo>
                    <a:pt x="2017" y="983"/>
                    <a:pt x="2898" y="1014"/>
                    <a:pt x="3773" y="1061"/>
                  </a:cubicBezTo>
                  <a:cubicBezTo>
                    <a:pt x="3816" y="908"/>
                    <a:pt x="3835" y="738"/>
                    <a:pt x="3835" y="568"/>
                  </a:cubicBezTo>
                  <a:cubicBezTo>
                    <a:pt x="3848" y="403"/>
                    <a:pt x="3841" y="235"/>
                    <a:pt x="3814" y="75"/>
                  </a:cubicBezTo>
                  <a:cubicBezTo>
                    <a:pt x="2878" y="30"/>
                    <a:pt x="1942" y="0"/>
                    <a:pt x="10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2" name="Google Shape;2122;p35"/>
            <p:cNvSpPr/>
            <p:nvPr/>
          </p:nvSpPr>
          <p:spPr>
            <a:xfrm>
              <a:off x="2697711" y="1935802"/>
              <a:ext cx="130937" cy="210247"/>
            </a:xfrm>
            <a:custGeom>
              <a:avLst/>
              <a:gdLst/>
              <a:ahLst/>
              <a:cxnLst/>
              <a:rect l="l" t="t" r="r" b="b"/>
              <a:pathLst>
                <a:path w="2455" h="3942" extrusionOk="0">
                  <a:moveTo>
                    <a:pt x="2139" y="0"/>
                  </a:moveTo>
                  <a:cubicBezTo>
                    <a:pt x="2119" y="0"/>
                    <a:pt x="2099" y="2"/>
                    <a:pt x="2081" y="7"/>
                  </a:cubicBezTo>
                  <a:cubicBezTo>
                    <a:pt x="1946" y="43"/>
                    <a:pt x="1886" y="176"/>
                    <a:pt x="1910" y="305"/>
                  </a:cubicBezTo>
                  <a:cubicBezTo>
                    <a:pt x="1974" y="663"/>
                    <a:pt x="1884" y="1025"/>
                    <a:pt x="1765" y="1363"/>
                  </a:cubicBezTo>
                  <a:cubicBezTo>
                    <a:pt x="1655" y="1680"/>
                    <a:pt x="1537" y="2035"/>
                    <a:pt x="1333" y="2306"/>
                  </a:cubicBezTo>
                  <a:cubicBezTo>
                    <a:pt x="977" y="2783"/>
                    <a:pt x="413" y="3050"/>
                    <a:pt x="110" y="3576"/>
                  </a:cubicBezTo>
                  <a:cubicBezTo>
                    <a:pt x="0" y="3765"/>
                    <a:pt x="169" y="3942"/>
                    <a:pt x="334" y="3942"/>
                  </a:cubicBezTo>
                  <a:cubicBezTo>
                    <a:pt x="407" y="3942"/>
                    <a:pt x="479" y="3907"/>
                    <a:pt x="526" y="3825"/>
                  </a:cubicBezTo>
                  <a:cubicBezTo>
                    <a:pt x="844" y="3277"/>
                    <a:pt x="1473" y="3004"/>
                    <a:pt x="1811" y="2467"/>
                  </a:cubicBezTo>
                  <a:cubicBezTo>
                    <a:pt x="1910" y="2309"/>
                    <a:pt x="1980" y="2134"/>
                    <a:pt x="2050" y="1962"/>
                  </a:cubicBezTo>
                  <a:cubicBezTo>
                    <a:pt x="2127" y="1780"/>
                    <a:pt x="2201" y="1597"/>
                    <a:pt x="2263" y="1409"/>
                  </a:cubicBezTo>
                  <a:cubicBezTo>
                    <a:pt x="2394" y="1009"/>
                    <a:pt x="2454" y="596"/>
                    <a:pt x="2378" y="179"/>
                  </a:cubicBezTo>
                  <a:cubicBezTo>
                    <a:pt x="2359" y="70"/>
                    <a:pt x="2246" y="0"/>
                    <a:pt x="21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3" name="Google Shape;2123;p35"/>
            <p:cNvSpPr/>
            <p:nvPr/>
          </p:nvSpPr>
          <p:spPr>
            <a:xfrm>
              <a:off x="2727099" y="1748437"/>
              <a:ext cx="93710" cy="106563"/>
            </a:xfrm>
            <a:custGeom>
              <a:avLst/>
              <a:gdLst/>
              <a:ahLst/>
              <a:cxnLst/>
              <a:rect l="l" t="t" r="r" b="b"/>
              <a:pathLst>
                <a:path w="1757" h="1998" extrusionOk="0">
                  <a:moveTo>
                    <a:pt x="277" y="0"/>
                  </a:moveTo>
                  <a:cubicBezTo>
                    <a:pt x="192" y="0"/>
                    <a:pt x="104" y="44"/>
                    <a:pt x="64" y="120"/>
                  </a:cubicBezTo>
                  <a:cubicBezTo>
                    <a:pt x="0" y="239"/>
                    <a:pt x="36" y="377"/>
                    <a:pt x="149" y="451"/>
                  </a:cubicBezTo>
                  <a:cubicBezTo>
                    <a:pt x="213" y="494"/>
                    <a:pt x="277" y="538"/>
                    <a:pt x="339" y="586"/>
                  </a:cubicBezTo>
                  <a:cubicBezTo>
                    <a:pt x="344" y="591"/>
                    <a:pt x="353" y="598"/>
                    <a:pt x="358" y="602"/>
                  </a:cubicBezTo>
                  <a:cubicBezTo>
                    <a:pt x="372" y="614"/>
                    <a:pt x="388" y="627"/>
                    <a:pt x="403" y="639"/>
                  </a:cubicBezTo>
                  <a:cubicBezTo>
                    <a:pt x="433" y="666"/>
                    <a:pt x="463" y="690"/>
                    <a:pt x="493" y="719"/>
                  </a:cubicBezTo>
                  <a:cubicBezTo>
                    <a:pt x="608" y="825"/>
                    <a:pt x="716" y="940"/>
                    <a:pt x="815" y="1063"/>
                  </a:cubicBezTo>
                  <a:cubicBezTo>
                    <a:pt x="822" y="1071"/>
                    <a:pt x="830" y="1082"/>
                    <a:pt x="837" y="1091"/>
                  </a:cubicBezTo>
                  <a:cubicBezTo>
                    <a:pt x="836" y="1091"/>
                    <a:pt x="836" y="1090"/>
                    <a:pt x="836" y="1090"/>
                  </a:cubicBezTo>
                  <a:lnTo>
                    <a:pt x="836" y="1090"/>
                  </a:lnTo>
                  <a:cubicBezTo>
                    <a:pt x="837" y="1090"/>
                    <a:pt x="863" y="1126"/>
                    <a:pt x="863" y="1126"/>
                  </a:cubicBezTo>
                  <a:cubicBezTo>
                    <a:pt x="886" y="1158"/>
                    <a:pt x="909" y="1190"/>
                    <a:pt x="932" y="1224"/>
                  </a:cubicBezTo>
                  <a:cubicBezTo>
                    <a:pt x="973" y="1286"/>
                    <a:pt x="1012" y="1350"/>
                    <a:pt x="1049" y="1413"/>
                  </a:cubicBezTo>
                  <a:cubicBezTo>
                    <a:pt x="1088" y="1483"/>
                    <a:pt x="1126" y="1552"/>
                    <a:pt x="1159" y="1624"/>
                  </a:cubicBezTo>
                  <a:cubicBezTo>
                    <a:pt x="1177" y="1660"/>
                    <a:pt x="1193" y="1695"/>
                    <a:pt x="1207" y="1732"/>
                  </a:cubicBezTo>
                  <a:cubicBezTo>
                    <a:pt x="1209" y="1736"/>
                    <a:pt x="1211" y="1738"/>
                    <a:pt x="1211" y="1738"/>
                  </a:cubicBezTo>
                  <a:cubicBezTo>
                    <a:pt x="1212" y="1741"/>
                    <a:pt x="1212" y="1745"/>
                    <a:pt x="1216" y="1750"/>
                  </a:cubicBezTo>
                  <a:cubicBezTo>
                    <a:pt x="1223" y="1771"/>
                    <a:pt x="1232" y="1794"/>
                    <a:pt x="1241" y="1816"/>
                  </a:cubicBezTo>
                  <a:cubicBezTo>
                    <a:pt x="1278" y="1915"/>
                    <a:pt x="1368" y="1998"/>
                    <a:pt x="1474" y="1998"/>
                  </a:cubicBezTo>
                  <a:cubicBezTo>
                    <a:pt x="1495" y="1998"/>
                    <a:pt x="1516" y="1995"/>
                    <a:pt x="1538" y="1988"/>
                  </a:cubicBezTo>
                  <a:cubicBezTo>
                    <a:pt x="1654" y="1952"/>
                    <a:pt x="1756" y="1817"/>
                    <a:pt x="1710" y="1690"/>
                  </a:cubicBezTo>
                  <a:cubicBezTo>
                    <a:pt x="1459" y="1011"/>
                    <a:pt x="1003" y="432"/>
                    <a:pt x="397" y="35"/>
                  </a:cubicBezTo>
                  <a:cubicBezTo>
                    <a:pt x="362" y="11"/>
                    <a:pt x="320" y="0"/>
                    <a:pt x="2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4" name="Google Shape;2124;p35"/>
            <p:cNvSpPr/>
            <p:nvPr/>
          </p:nvSpPr>
          <p:spPr>
            <a:xfrm>
              <a:off x="2332850" y="1917775"/>
              <a:ext cx="90936" cy="185819"/>
            </a:xfrm>
            <a:custGeom>
              <a:avLst/>
              <a:gdLst/>
              <a:ahLst/>
              <a:cxnLst/>
              <a:rect l="l" t="t" r="r" b="b"/>
              <a:pathLst>
                <a:path w="1705" h="3484" extrusionOk="0">
                  <a:moveTo>
                    <a:pt x="238" y="1"/>
                  </a:moveTo>
                  <a:cubicBezTo>
                    <a:pt x="118" y="1"/>
                    <a:pt x="1" y="78"/>
                    <a:pt x="6" y="234"/>
                  </a:cubicBezTo>
                  <a:cubicBezTo>
                    <a:pt x="49" y="1400"/>
                    <a:pt x="167" y="2741"/>
                    <a:pt x="1238" y="3443"/>
                  </a:cubicBezTo>
                  <a:cubicBezTo>
                    <a:pt x="1281" y="3471"/>
                    <a:pt x="1324" y="3484"/>
                    <a:pt x="1364" y="3484"/>
                  </a:cubicBezTo>
                  <a:cubicBezTo>
                    <a:pt x="1568" y="3484"/>
                    <a:pt x="1705" y="3168"/>
                    <a:pt x="1486" y="3025"/>
                  </a:cubicBezTo>
                  <a:cubicBezTo>
                    <a:pt x="580" y="2431"/>
                    <a:pt x="527" y="1208"/>
                    <a:pt x="492" y="237"/>
                  </a:cubicBezTo>
                  <a:cubicBezTo>
                    <a:pt x="486" y="80"/>
                    <a:pt x="361" y="1"/>
                    <a:pt x="2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5" name="Google Shape;2125;p35"/>
            <p:cNvSpPr/>
            <p:nvPr/>
          </p:nvSpPr>
          <p:spPr>
            <a:xfrm>
              <a:off x="2523201" y="2334265"/>
              <a:ext cx="66615" cy="45175"/>
            </a:xfrm>
            <a:custGeom>
              <a:avLst/>
              <a:gdLst/>
              <a:ahLst/>
              <a:cxnLst/>
              <a:rect l="l" t="t" r="r" b="b"/>
              <a:pathLst>
                <a:path w="1249" h="847" extrusionOk="0">
                  <a:moveTo>
                    <a:pt x="435" y="91"/>
                  </a:moveTo>
                  <a:cubicBezTo>
                    <a:pt x="435" y="91"/>
                    <a:pt x="436" y="92"/>
                    <a:pt x="436" y="93"/>
                  </a:cubicBezTo>
                  <a:lnTo>
                    <a:pt x="436" y="93"/>
                  </a:lnTo>
                  <a:cubicBezTo>
                    <a:pt x="436" y="92"/>
                    <a:pt x="435" y="91"/>
                    <a:pt x="435" y="91"/>
                  </a:cubicBezTo>
                  <a:close/>
                  <a:moveTo>
                    <a:pt x="436" y="93"/>
                  </a:moveTo>
                  <a:cubicBezTo>
                    <a:pt x="441" y="98"/>
                    <a:pt x="445" y="103"/>
                    <a:pt x="449" y="108"/>
                  </a:cubicBezTo>
                  <a:lnTo>
                    <a:pt x="449" y="108"/>
                  </a:lnTo>
                  <a:cubicBezTo>
                    <a:pt x="445" y="103"/>
                    <a:pt x="441" y="98"/>
                    <a:pt x="436" y="93"/>
                  </a:cubicBezTo>
                  <a:close/>
                  <a:moveTo>
                    <a:pt x="248" y="1"/>
                  </a:moveTo>
                  <a:cubicBezTo>
                    <a:pt x="206" y="1"/>
                    <a:pt x="162" y="11"/>
                    <a:pt x="128" y="32"/>
                  </a:cubicBezTo>
                  <a:cubicBezTo>
                    <a:pt x="75" y="66"/>
                    <a:pt x="29" y="116"/>
                    <a:pt x="15" y="176"/>
                  </a:cubicBezTo>
                  <a:cubicBezTo>
                    <a:pt x="1" y="236"/>
                    <a:pt x="1" y="312"/>
                    <a:pt x="38" y="364"/>
                  </a:cubicBezTo>
                  <a:cubicBezTo>
                    <a:pt x="150" y="514"/>
                    <a:pt x="286" y="644"/>
                    <a:pt x="456" y="725"/>
                  </a:cubicBezTo>
                  <a:cubicBezTo>
                    <a:pt x="613" y="800"/>
                    <a:pt x="782" y="847"/>
                    <a:pt x="954" y="847"/>
                  </a:cubicBezTo>
                  <a:cubicBezTo>
                    <a:pt x="969" y="847"/>
                    <a:pt x="984" y="847"/>
                    <a:pt x="999" y="846"/>
                  </a:cubicBezTo>
                  <a:cubicBezTo>
                    <a:pt x="1126" y="842"/>
                    <a:pt x="1248" y="741"/>
                    <a:pt x="1243" y="605"/>
                  </a:cubicBezTo>
                  <a:cubicBezTo>
                    <a:pt x="1240" y="482"/>
                    <a:pt x="1143" y="360"/>
                    <a:pt x="1011" y="360"/>
                  </a:cubicBezTo>
                  <a:cubicBezTo>
                    <a:pt x="1008" y="360"/>
                    <a:pt x="1005" y="360"/>
                    <a:pt x="1002" y="360"/>
                  </a:cubicBezTo>
                  <a:cubicBezTo>
                    <a:pt x="991" y="361"/>
                    <a:pt x="980" y="361"/>
                    <a:pt x="969" y="361"/>
                  </a:cubicBezTo>
                  <a:cubicBezTo>
                    <a:pt x="940" y="361"/>
                    <a:pt x="910" y="359"/>
                    <a:pt x="882" y="357"/>
                  </a:cubicBezTo>
                  <a:cubicBezTo>
                    <a:pt x="823" y="346"/>
                    <a:pt x="766" y="330"/>
                    <a:pt x="713" y="309"/>
                  </a:cubicBezTo>
                  <a:cubicBezTo>
                    <a:pt x="658" y="284"/>
                    <a:pt x="607" y="254"/>
                    <a:pt x="559" y="218"/>
                  </a:cubicBezTo>
                  <a:cubicBezTo>
                    <a:pt x="520" y="184"/>
                    <a:pt x="483" y="148"/>
                    <a:pt x="449" y="108"/>
                  </a:cubicBezTo>
                  <a:lnTo>
                    <a:pt x="449" y="108"/>
                  </a:lnTo>
                  <a:cubicBezTo>
                    <a:pt x="451" y="110"/>
                    <a:pt x="453" y="113"/>
                    <a:pt x="454" y="116"/>
                  </a:cubicBezTo>
                  <a:cubicBezTo>
                    <a:pt x="417" y="66"/>
                    <a:pt x="378" y="27"/>
                    <a:pt x="314" y="9"/>
                  </a:cubicBezTo>
                  <a:cubicBezTo>
                    <a:pt x="294" y="4"/>
                    <a:pt x="272" y="1"/>
                    <a:pt x="2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6" name="Google Shape;2126;p35"/>
            <p:cNvSpPr/>
            <p:nvPr/>
          </p:nvSpPr>
          <p:spPr>
            <a:xfrm>
              <a:off x="2570029" y="1508965"/>
              <a:ext cx="32428" cy="147738"/>
            </a:xfrm>
            <a:custGeom>
              <a:avLst/>
              <a:gdLst/>
              <a:ahLst/>
              <a:cxnLst/>
              <a:rect l="l" t="t" r="r" b="b"/>
              <a:pathLst>
                <a:path w="608" h="2770" extrusionOk="0">
                  <a:moveTo>
                    <a:pt x="245" y="1"/>
                  </a:moveTo>
                  <a:cubicBezTo>
                    <a:pt x="228" y="1"/>
                    <a:pt x="212" y="2"/>
                    <a:pt x="197" y="6"/>
                  </a:cubicBezTo>
                  <a:cubicBezTo>
                    <a:pt x="57" y="36"/>
                    <a:pt x="0" y="165"/>
                    <a:pt x="14" y="295"/>
                  </a:cubicBezTo>
                  <a:cubicBezTo>
                    <a:pt x="90" y="1035"/>
                    <a:pt x="122" y="1780"/>
                    <a:pt x="112" y="2522"/>
                  </a:cubicBezTo>
                  <a:cubicBezTo>
                    <a:pt x="109" y="2685"/>
                    <a:pt x="238" y="2769"/>
                    <a:pt x="364" y="2769"/>
                  </a:cubicBezTo>
                  <a:cubicBezTo>
                    <a:pt x="480" y="2769"/>
                    <a:pt x="594" y="2696"/>
                    <a:pt x="595" y="2545"/>
                  </a:cubicBezTo>
                  <a:cubicBezTo>
                    <a:pt x="608" y="1759"/>
                    <a:pt x="569" y="972"/>
                    <a:pt x="487" y="188"/>
                  </a:cubicBezTo>
                  <a:cubicBezTo>
                    <a:pt x="477" y="75"/>
                    <a:pt x="353" y="1"/>
                    <a:pt x="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7" name="Google Shape;2127;p35"/>
            <p:cNvSpPr/>
            <p:nvPr/>
          </p:nvSpPr>
          <p:spPr>
            <a:xfrm>
              <a:off x="2363091" y="1613501"/>
              <a:ext cx="80483" cy="74776"/>
            </a:xfrm>
            <a:custGeom>
              <a:avLst/>
              <a:gdLst/>
              <a:ahLst/>
              <a:cxnLst/>
              <a:rect l="l" t="t" r="r" b="b"/>
              <a:pathLst>
                <a:path w="1509" h="1402" extrusionOk="0">
                  <a:moveTo>
                    <a:pt x="292" y="0"/>
                  </a:moveTo>
                  <a:cubicBezTo>
                    <a:pt x="267" y="0"/>
                    <a:pt x="243" y="3"/>
                    <a:pt x="219" y="8"/>
                  </a:cubicBezTo>
                  <a:cubicBezTo>
                    <a:pt x="95" y="36"/>
                    <a:pt x="1" y="172"/>
                    <a:pt x="35" y="298"/>
                  </a:cubicBezTo>
                  <a:cubicBezTo>
                    <a:pt x="63" y="399"/>
                    <a:pt x="143" y="472"/>
                    <a:pt x="240" y="484"/>
                  </a:cubicBezTo>
                  <a:cubicBezTo>
                    <a:pt x="245" y="490"/>
                    <a:pt x="249" y="495"/>
                    <a:pt x="254" y="498"/>
                  </a:cubicBezTo>
                  <a:lnTo>
                    <a:pt x="371" y="621"/>
                  </a:lnTo>
                  <a:cubicBezTo>
                    <a:pt x="447" y="699"/>
                    <a:pt x="524" y="777"/>
                    <a:pt x="600" y="855"/>
                  </a:cubicBezTo>
                  <a:cubicBezTo>
                    <a:pt x="752" y="1011"/>
                    <a:pt x="903" y="1168"/>
                    <a:pt x="1055" y="1324"/>
                  </a:cubicBezTo>
                  <a:cubicBezTo>
                    <a:pt x="1104" y="1374"/>
                    <a:pt x="1174" y="1402"/>
                    <a:pt x="1243" y="1402"/>
                  </a:cubicBezTo>
                  <a:cubicBezTo>
                    <a:pt x="1299" y="1402"/>
                    <a:pt x="1356" y="1383"/>
                    <a:pt x="1399" y="1340"/>
                  </a:cubicBezTo>
                  <a:cubicBezTo>
                    <a:pt x="1489" y="1250"/>
                    <a:pt x="1509" y="1094"/>
                    <a:pt x="1415" y="996"/>
                  </a:cubicBezTo>
                  <a:cubicBezTo>
                    <a:pt x="1245" y="821"/>
                    <a:pt x="1075" y="646"/>
                    <a:pt x="905" y="470"/>
                  </a:cubicBezTo>
                  <a:cubicBezTo>
                    <a:pt x="821" y="385"/>
                    <a:pt x="738" y="300"/>
                    <a:pt x="655" y="215"/>
                  </a:cubicBezTo>
                  <a:cubicBezTo>
                    <a:pt x="605" y="164"/>
                    <a:pt x="556" y="109"/>
                    <a:pt x="497" y="66"/>
                  </a:cubicBezTo>
                  <a:cubicBezTo>
                    <a:pt x="437" y="22"/>
                    <a:pt x="365" y="0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28" name="Google Shape;2128;p35"/>
            <p:cNvSpPr/>
            <p:nvPr/>
          </p:nvSpPr>
          <p:spPr>
            <a:xfrm>
              <a:off x="2758939" y="1619954"/>
              <a:ext cx="62829" cy="68642"/>
            </a:xfrm>
            <a:custGeom>
              <a:avLst/>
              <a:gdLst/>
              <a:ahLst/>
              <a:cxnLst/>
              <a:rect l="l" t="t" r="r" b="b"/>
              <a:pathLst>
                <a:path w="1178" h="1287" extrusionOk="0">
                  <a:moveTo>
                    <a:pt x="892" y="1"/>
                  </a:moveTo>
                  <a:cubicBezTo>
                    <a:pt x="836" y="1"/>
                    <a:pt x="780" y="20"/>
                    <a:pt x="738" y="64"/>
                  </a:cubicBezTo>
                  <a:cubicBezTo>
                    <a:pt x="484" y="321"/>
                    <a:pt x="257" y="606"/>
                    <a:pt x="68" y="914"/>
                  </a:cubicBezTo>
                  <a:cubicBezTo>
                    <a:pt x="0" y="1023"/>
                    <a:pt x="23" y="1182"/>
                    <a:pt x="139" y="1249"/>
                  </a:cubicBezTo>
                  <a:cubicBezTo>
                    <a:pt x="180" y="1274"/>
                    <a:pt x="227" y="1286"/>
                    <a:pt x="274" y="1286"/>
                  </a:cubicBezTo>
                  <a:cubicBezTo>
                    <a:pt x="353" y="1286"/>
                    <a:pt x="430" y="1251"/>
                    <a:pt x="475" y="1178"/>
                  </a:cubicBezTo>
                  <a:cubicBezTo>
                    <a:pt x="564" y="1035"/>
                    <a:pt x="660" y="898"/>
                    <a:pt x="762" y="766"/>
                  </a:cubicBezTo>
                  <a:cubicBezTo>
                    <a:pt x="787" y="734"/>
                    <a:pt x="812" y="702"/>
                    <a:pt x="839" y="672"/>
                  </a:cubicBezTo>
                  <a:cubicBezTo>
                    <a:pt x="844" y="663"/>
                    <a:pt x="851" y="656"/>
                    <a:pt x="858" y="649"/>
                  </a:cubicBezTo>
                  <a:cubicBezTo>
                    <a:pt x="860" y="645"/>
                    <a:pt x="867" y="638"/>
                    <a:pt x="871" y="633"/>
                  </a:cubicBezTo>
                  <a:cubicBezTo>
                    <a:pt x="878" y="626"/>
                    <a:pt x="883" y="617"/>
                    <a:pt x="890" y="610"/>
                  </a:cubicBezTo>
                  <a:cubicBezTo>
                    <a:pt x="947" y="546"/>
                    <a:pt x="1005" y="484"/>
                    <a:pt x="1064" y="422"/>
                  </a:cubicBezTo>
                  <a:cubicBezTo>
                    <a:pt x="1152" y="331"/>
                    <a:pt x="1177" y="175"/>
                    <a:pt x="1080" y="80"/>
                  </a:cubicBezTo>
                  <a:cubicBezTo>
                    <a:pt x="1032" y="30"/>
                    <a:pt x="961" y="1"/>
                    <a:pt x="8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2129" name="Google Shape;2129;p35"/>
          <p:cNvGrpSpPr/>
          <p:nvPr/>
        </p:nvGrpSpPr>
        <p:grpSpPr>
          <a:xfrm>
            <a:off x="699778" y="4551867"/>
            <a:ext cx="1412773" cy="1450984"/>
            <a:chOff x="1742490" y="367839"/>
            <a:chExt cx="629242" cy="646260"/>
          </a:xfrm>
        </p:grpSpPr>
        <p:sp>
          <p:nvSpPr>
            <p:cNvPr id="2130" name="Google Shape;2130;p35"/>
            <p:cNvSpPr/>
            <p:nvPr/>
          </p:nvSpPr>
          <p:spPr>
            <a:xfrm>
              <a:off x="1754810" y="367839"/>
              <a:ext cx="604819" cy="646260"/>
            </a:xfrm>
            <a:custGeom>
              <a:avLst/>
              <a:gdLst/>
              <a:ahLst/>
              <a:cxnLst/>
              <a:rect l="l" t="t" r="r" b="b"/>
              <a:pathLst>
                <a:path w="11340" h="12117" extrusionOk="0">
                  <a:moveTo>
                    <a:pt x="5053" y="0"/>
                  </a:moveTo>
                  <a:cubicBezTo>
                    <a:pt x="4764" y="0"/>
                    <a:pt x="4519" y="174"/>
                    <a:pt x="4294" y="337"/>
                  </a:cubicBezTo>
                  <a:cubicBezTo>
                    <a:pt x="4186" y="415"/>
                    <a:pt x="4080" y="493"/>
                    <a:pt x="3972" y="571"/>
                  </a:cubicBezTo>
                  <a:cubicBezTo>
                    <a:pt x="3638" y="814"/>
                    <a:pt x="3305" y="1058"/>
                    <a:pt x="2970" y="1301"/>
                  </a:cubicBezTo>
                  <a:cubicBezTo>
                    <a:pt x="2483" y="1656"/>
                    <a:pt x="1996" y="2014"/>
                    <a:pt x="1510" y="2372"/>
                  </a:cubicBezTo>
                  <a:cubicBezTo>
                    <a:pt x="1441" y="2423"/>
                    <a:pt x="1370" y="2474"/>
                    <a:pt x="1301" y="2526"/>
                  </a:cubicBezTo>
                  <a:cubicBezTo>
                    <a:pt x="1085" y="2685"/>
                    <a:pt x="869" y="2843"/>
                    <a:pt x="652" y="3002"/>
                  </a:cubicBezTo>
                  <a:cubicBezTo>
                    <a:pt x="415" y="3180"/>
                    <a:pt x="169" y="3369"/>
                    <a:pt x="85" y="3665"/>
                  </a:cubicBezTo>
                  <a:cubicBezTo>
                    <a:pt x="0" y="3974"/>
                    <a:pt x="140" y="4312"/>
                    <a:pt x="273" y="4585"/>
                  </a:cubicBezTo>
                  <a:cubicBezTo>
                    <a:pt x="420" y="4891"/>
                    <a:pt x="610" y="5175"/>
                    <a:pt x="810" y="5450"/>
                  </a:cubicBezTo>
                  <a:cubicBezTo>
                    <a:pt x="1010" y="5721"/>
                    <a:pt x="1219" y="5985"/>
                    <a:pt x="1409" y="6265"/>
                  </a:cubicBezTo>
                  <a:cubicBezTo>
                    <a:pt x="1562" y="6492"/>
                    <a:pt x="1702" y="6750"/>
                    <a:pt x="1939" y="6901"/>
                  </a:cubicBezTo>
                  <a:cubicBezTo>
                    <a:pt x="2070" y="6984"/>
                    <a:pt x="2202" y="7016"/>
                    <a:pt x="2337" y="7016"/>
                  </a:cubicBezTo>
                  <a:cubicBezTo>
                    <a:pt x="2481" y="7016"/>
                    <a:pt x="2627" y="6980"/>
                    <a:pt x="2777" y="6931"/>
                  </a:cubicBezTo>
                  <a:cubicBezTo>
                    <a:pt x="2874" y="6901"/>
                    <a:pt x="2963" y="6880"/>
                    <a:pt x="3047" y="6880"/>
                  </a:cubicBezTo>
                  <a:cubicBezTo>
                    <a:pt x="3155" y="6880"/>
                    <a:pt x="3256" y="6914"/>
                    <a:pt x="3357" y="7002"/>
                  </a:cubicBezTo>
                  <a:cubicBezTo>
                    <a:pt x="3513" y="7140"/>
                    <a:pt x="3603" y="7367"/>
                    <a:pt x="3598" y="7578"/>
                  </a:cubicBezTo>
                  <a:cubicBezTo>
                    <a:pt x="3594" y="7810"/>
                    <a:pt x="3507" y="8037"/>
                    <a:pt x="3452" y="8260"/>
                  </a:cubicBezTo>
                  <a:cubicBezTo>
                    <a:pt x="3387" y="8521"/>
                    <a:pt x="3371" y="8787"/>
                    <a:pt x="3465" y="9043"/>
                  </a:cubicBezTo>
                  <a:cubicBezTo>
                    <a:pt x="3578" y="9361"/>
                    <a:pt x="3800" y="9650"/>
                    <a:pt x="3988" y="9924"/>
                  </a:cubicBezTo>
                  <a:cubicBezTo>
                    <a:pt x="4379" y="10500"/>
                    <a:pt x="4799" y="11073"/>
                    <a:pt x="5276" y="11581"/>
                  </a:cubicBezTo>
                  <a:cubicBezTo>
                    <a:pt x="5492" y="11811"/>
                    <a:pt x="5731" y="12012"/>
                    <a:pt x="6045" y="12088"/>
                  </a:cubicBezTo>
                  <a:cubicBezTo>
                    <a:pt x="6125" y="12107"/>
                    <a:pt x="6207" y="12116"/>
                    <a:pt x="6289" y="12116"/>
                  </a:cubicBezTo>
                  <a:cubicBezTo>
                    <a:pt x="6484" y="12116"/>
                    <a:pt x="6680" y="12067"/>
                    <a:pt x="6858" y="11996"/>
                  </a:cubicBezTo>
                  <a:cubicBezTo>
                    <a:pt x="7145" y="11881"/>
                    <a:pt x="7408" y="11710"/>
                    <a:pt x="7668" y="11547"/>
                  </a:cubicBezTo>
                  <a:cubicBezTo>
                    <a:pt x="7973" y="11354"/>
                    <a:pt x="8271" y="11154"/>
                    <a:pt x="8563" y="10943"/>
                  </a:cubicBezTo>
                  <a:cubicBezTo>
                    <a:pt x="8717" y="10833"/>
                    <a:pt x="8868" y="10718"/>
                    <a:pt x="9018" y="10603"/>
                  </a:cubicBezTo>
                  <a:cubicBezTo>
                    <a:pt x="9470" y="10287"/>
                    <a:pt x="9910" y="9951"/>
                    <a:pt x="10332" y="9593"/>
                  </a:cubicBezTo>
                  <a:cubicBezTo>
                    <a:pt x="10755" y="9235"/>
                    <a:pt x="11289" y="8810"/>
                    <a:pt x="11322" y="8207"/>
                  </a:cubicBezTo>
                  <a:cubicBezTo>
                    <a:pt x="11340" y="7886"/>
                    <a:pt x="11219" y="7596"/>
                    <a:pt x="11062" y="7321"/>
                  </a:cubicBezTo>
                  <a:cubicBezTo>
                    <a:pt x="10895" y="7027"/>
                    <a:pt x="10704" y="6743"/>
                    <a:pt x="10511" y="6465"/>
                  </a:cubicBezTo>
                  <a:cubicBezTo>
                    <a:pt x="10305" y="6167"/>
                    <a:pt x="10091" y="5877"/>
                    <a:pt x="9867" y="5593"/>
                  </a:cubicBezTo>
                  <a:cubicBezTo>
                    <a:pt x="9660" y="5333"/>
                    <a:pt x="9453" y="5033"/>
                    <a:pt x="9183" y="4833"/>
                  </a:cubicBezTo>
                  <a:cubicBezTo>
                    <a:pt x="8965" y="4670"/>
                    <a:pt x="8707" y="4611"/>
                    <a:pt x="8439" y="4596"/>
                  </a:cubicBezTo>
                  <a:cubicBezTo>
                    <a:pt x="8210" y="4581"/>
                    <a:pt x="7968" y="4596"/>
                    <a:pt x="7748" y="4526"/>
                  </a:cubicBezTo>
                  <a:cubicBezTo>
                    <a:pt x="7544" y="4461"/>
                    <a:pt x="7360" y="4305"/>
                    <a:pt x="7278" y="4114"/>
                  </a:cubicBezTo>
                  <a:cubicBezTo>
                    <a:pt x="7186" y="3896"/>
                    <a:pt x="7268" y="3727"/>
                    <a:pt x="7399" y="3539"/>
                  </a:cubicBezTo>
                  <a:cubicBezTo>
                    <a:pt x="7576" y="3291"/>
                    <a:pt x="7698" y="3040"/>
                    <a:pt x="7610" y="2730"/>
                  </a:cubicBezTo>
                  <a:cubicBezTo>
                    <a:pt x="7532" y="2453"/>
                    <a:pt x="7317" y="2237"/>
                    <a:pt x="7145" y="2017"/>
                  </a:cubicBezTo>
                  <a:cubicBezTo>
                    <a:pt x="6731" y="1489"/>
                    <a:pt x="6390" y="904"/>
                    <a:pt x="5894" y="444"/>
                  </a:cubicBezTo>
                  <a:cubicBezTo>
                    <a:pt x="5667" y="233"/>
                    <a:pt x="5387" y="4"/>
                    <a:pt x="5061" y="0"/>
                  </a:cubicBezTo>
                  <a:cubicBezTo>
                    <a:pt x="5058" y="0"/>
                    <a:pt x="5056" y="0"/>
                    <a:pt x="50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1" name="Google Shape;2131;p35"/>
            <p:cNvSpPr/>
            <p:nvPr/>
          </p:nvSpPr>
          <p:spPr>
            <a:xfrm>
              <a:off x="1824198" y="398293"/>
              <a:ext cx="361718" cy="477988"/>
            </a:xfrm>
            <a:custGeom>
              <a:avLst/>
              <a:gdLst/>
              <a:ahLst/>
              <a:cxnLst/>
              <a:rect l="l" t="t" r="r" b="b"/>
              <a:pathLst>
                <a:path w="6782" h="8962" extrusionOk="0">
                  <a:moveTo>
                    <a:pt x="2671" y="0"/>
                  </a:moveTo>
                  <a:cubicBezTo>
                    <a:pt x="2337" y="243"/>
                    <a:pt x="2004" y="487"/>
                    <a:pt x="1669" y="730"/>
                  </a:cubicBezTo>
                  <a:cubicBezTo>
                    <a:pt x="1382" y="939"/>
                    <a:pt x="1093" y="1150"/>
                    <a:pt x="808" y="1361"/>
                  </a:cubicBezTo>
                  <a:cubicBezTo>
                    <a:pt x="608" y="1506"/>
                    <a:pt x="408" y="1653"/>
                    <a:pt x="209" y="1801"/>
                  </a:cubicBezTo>
                  <a:cubicBezTo>
                    <a:pt x="140" y="1852"/>
                    <a:pt x="69" y="1903"/>
                    <a:pt x="0" y="1955"/>
                  </a:cubicBezTo>
                  <a:cubicBezTo>
                    <a:pt x="718" y="2975"/>
                    <a:pt x="1416" y="4012"/>
                    <a:pt x="2123" y="5040"/>
                  </a:cubicBezTo>
                  <a:cubicBezTo>
                    <a:pt x="2951" y="6241"/>
                    <a:pt x="3787" y="7443"/>
                    <a:pt x="4705" y="8577"/>
                  </a:cubicBezTo>
                  <a:cubicBezTo>
                    <a:pt x="4857" y="8764"/>
                    <a:pt x="5055" y="8962"/>
                    <a:pt x="5307" y="8962"/>
                  </a:cubicBezTo>
                  <a:cubicBezTo>
                    <a:pt x="5335" y="8962"/>
                    <a:pt x="5362" y="8959"/>
                    <a:pt x="5391" y="8954"/>
                  </a:cubicBezTo>
                  <a:cubicBezTo>
                    <a:pt x="5657" y="8910"/>
                    <a:pt x="5841" y="8696"/>
                    <a:pt x="5947" y="8460"/>
                  </a:cubicBezTo>
                  <a:cubicBezTo>
                    <a:pt x="5956" y="8439"/>
                    <a:pt x="5965" y="8418"/>
                    <a:pt x="5974" y="8396"/>
                  </a:cubicBezTo>
                  <a:cubicBezTo>
                    <a:pt x="6029" y="8253"/>
                    <a:pt x="6066" y="8104"/>
                    <a:pt x="6119" y="7962"/>
                  </a:cubicBezTo>
                  <a:cubicBezTo>
                    <a:pt x="6170" y="7826"/>
                    <a:pt x="6232" y="7695"/>
                    <a:pt x="6296" y="7565"/>
                  </a:cubicBezTo>
                  <a:cubicBezTo>
                    <a:pt x="6424" y="7306"/>
                    <a:pt x="6557" y="7051"/>
                    <a:pt x="6631" y="6773"/>
                  </a:cubicBezTo>
                  <a:cubicBezTo>
                    <a:pt x="6782" y="6210"/>
                    <a:pt x="6598" y="5651"/>
                    <a:pt x="6321" y="5160"/>
                  </a:cubicBezTo>
                  <a:cubicBezTo>
                    <a:pt x="6181" y="4911"/>
                    <a:pt x="6016" y="4677"/>
                    <a:pt x="5850" y="4445"/>
                  </a:cubicBezTo>
                  <a:cubicBezTo>
                    <a:pt x="5635" y="4143"/>
                    <a:pt x="5419" y="3842"/>
                    <a:pt x="5205" y="3543"/>
                  </a:cubicBezTo>
                  <a:cubicBezTo>
                    <a:pt x="4361" y="2361"/>
                    <a:pt x="3516" y="1180"/>
                    <a:pt x="26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2" name="Google Shape;2132;p35"/>
            <p:cNvSpPr/>
            <p:nvPr/>
          </p:nvSpPr>
          <p:spPr>
            <a:xfrm>
              <a:off x="1824198" y="470882"/>
              <a:ext cx="317237" cy="405399"/>
            </a:xfrm>
            <a:custGeom>
              <a:avLst/>
              <a:gdLst/>
              <a:ahLst/>
              <a:cxnLst/>
              <a:rect l="l" t="t" r="r" b="b"/>
              <a:pathLst>
                <a:path w="5948" h="7601" extrusionOk="0">
                  <a:moveTo>
                    <a:pt x="808" y="0"/>
                  </a:moveTo>
                  <a:cubicBezTo>
                    <a:pt x="608" y="145"/>
                    <a:pt x="408" y="292"/>
                    <a:pt x="209" y="440"/>
                  </a:cubicBezTo>
                  <a:cubicBezTo>
                    <a:pt x="140" y="491"/>
                    <a:pt x="69" y="542"/>
                    <a:pt x="0" y="594"/>
                  </a:cubicBezTo>
                  <a:cubicBezTo>
                    <a:pt x="719" y="1614"/>
                    <a:pt x="1416" y="2651"/>
                    <a:pt x="2123" y="3679"/>
                  </a:cubicBezTo>
                  <a:cubicBezTo>
                    <a:pt x="2951" y="4880"/>
                    <a:pt x="3787" y="6082"/>
                    <a:pt x="4705" y="7216"/>
                  </a:cubicBezTo>
                  <a:cubicBezTo>
                    <a:pt x="4857" y="7403"/>
                    <a:pt x="5055" y="7601"/>
                    <a:pt x="5307" y="7601"/>
                  </a:cubicBezTo>
                  <a:cubicBezTo>
                    <a:pt x="5335" y="7601"/>
                    <a:pt x="5362" y="7598"/>
                    <a:pt x="5391" y="7593"/>
                  </a:cubicBezTo>
                  <a:cubicBezTo>
                    <a:pt x="5657" y="7549"/>
                    <a:pt x="5841" y="7335"/>
                    <a:pt x="5947" y="7099"/>
                  </a:cubicBezTo>
                  <a:cubicBezTo>
                    <a:pt x="5740" y="6831"/>
                    <a:pt x="5534" y="6564"/>
                    <a:pt x="5329" y="6295"/>
                  </a:cubicBezTo>
                  <a:cubicBezTo>
                    <a:pt x="4799" y="5598"/>
                    <a:pt x="4276" y="4896"/>
                    <a:pt x="3759" y="4191"/>
                  </a:cubicBezTo>
                  <a:cubicBezTo>
                    <a:pt x="2749" y="2812"/>
                    <a:pt x="1765" y="1416"/>
                    <a:pt x="8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3" name="Google Shape;2133;p35"/>
            <p:cNvSpPr/>
            <p:nvPr/>
          </p:nvSpPr>
          <p:spPr>
            <a:xfrm>
              <a:off x="2019723" y="584165"/>
              <a:ext cx="47521" cy="41975"/>
            </a:xfrm>
            <a:custGeom>
              <a:avLst/>
              <a:gdLst/>
              <a:ahLst/>
              <a:cxnLst/>
              <a:rect l="l" t="t" r="r" b="b"/>
              <a:pathLst>
                <a:path w="891" h="787" extrusionOk="0">
                  <a:moveTo>
                    <a:pt x="445" y="1"/>
                  </a:moveTo>
                  <a:cubicBezTo>
                    <a:pt x="365" y="1"/>
                    <a:pt x="283" y="25"/>
                    <a:pt x="213" y="77"/>
                  </a:cubicBezTo>
                  <a:cubicBezTo>
                    <a:pt x="39" y="205"/>
                    <a:pt x="0" y="451"/>
                    <a:pt x="128" y="625"/>
                  </a:cubicBezTo>
                  <a:cubicBezTo>
                    <a:pt x="206" y="730"/>
                    <a:pt x="325" y="786"/>
                    <a:pt x="446" y="786"/>
                  </a:cubicBezTo>
                  <a:cubicBezTo>
                    <a:pt x="526" y="786"/>
                    <a:pt x="607" y="761"/>
                    <a:pt x="677" y="710"/>
                  </a:cubicBezTo>
                  <a:cubicBezTo>
                    <a:pt x="853" y="582"/>
                    <a:pt x="890" y="336"/>
                    <a:pt x="762" y="162"/>
                  </a:cubicBezTo>
                  <a:cubicBezTo>
                    <a:pt x="686" y="57"/>
                    <a:pt x="566" y="1"/>
                    <a:pt x="4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4" name="Google Shape;2134;p35"/>
            <p:cNvSpPr/>
            <p:nvPr/>
          </p:nvSpPr>
          <p:spPr>
            <a:xfrm>
              <a:off x="2272422" y="664273"/>
              <a:ext cx="99310" cy="231634"/>
            </a:xfrm>
            <a:custGeom>
              <a:avLst/>
              <a:gdLst/>
              <a:ahLst/>
              <a:cxnLst/>
              <a:rect l="l" t="t" r="r" b="b"/>
              <a:pathLst>
                <a:path w="1862" h="4343" extrusionOk="0">
                  <a:moveTo>
                    <a:pt x="289" y="1"/>
                  </a:moveTo>
                  <a:cubicBezTo>
                    <a:pt x="143" y="1"/>
                    <a:pt x="0" y="168"/>
                    <a:pt x="116" y="319"/>
                  </a:cubicBezTo>
                  <a:cubicBezTo>
                    <a:pt x="355" y="634"/>
                    <a:pt x="582" y="958"/>
                    <a:pt x="793" y="1293"/>
                  </a:cubicBezTo>
                  <a:cubicBezTo>
                    <a:pt x="992" y="1607"/>
                    <a:pt x="1201" y="1935"/>
                    <a:pt x="1343" y="2279"/>
                  </a:cubicBezTo>
                  <a:cubicBezTo>
                    <a:pt x="1399" y="2419"/>
                    <a:pt x="1435" y="2560"/>
                    <a:pt x="1399" y="2711"/>
                  </a:cubicBezTo>
                  <a:cubicBezTo>
                    <a:pt x="1358" y="2872"/>
                    <a:pt x="1268" y="3034"/>
                    <a:pt x="1185" y="3177"/>
                  </a:cubicBezTo>
                  <a:cubicBezTo>
                    <a:pt x="1008" y="3480"/>
                    <a:pt x="774" y="3753"/>
                    <a:pt x="506" y="3976"/>
                  </a:cubicBezTo>
                  <a:cubicBezTo>
                    <a:pt x="421" y="4047"/>
                    <a:pt x="394" y="4168"/>
                    <a:pt x="462" y="4260"/>
                  </a:cubicBezTo>
                  <a:cubicBezTo>
                    <a:pt x="500" y="4311"/>
                    <a:pt x="567" y="4343"/>
                    <a:pt x="632" y="4343"/>
                  </a:cubicBezTo>
                  <a:cubicBezTo>
                    <a:pt x="673" y="4343"/>
                    <a:pt x="713" y="4331"/>
                    <a:pt x="745" y="4304"/>
                  </a:cubicBezTo>
                  <a:cubicBezTo>
                    <a:pt x="986" y="4100"/>
                    <a:pt x="1206" y="3870"/>
                    <a:pt x="1385" y="3610"/>
                  </a:cubicBezTo>
                  <a:cubicBezTo>
                    <a:pt x="1562" y="3356"/>
                    <a:pt x="1739" y="3062"/>
                    <a:pt x="1803" y="2755"/>
                  </a:cubicBezTo>
                  <a:cubicBezTo>
                    <a:pt x="1862" y="2467"/>
                    <a:pt x="1755" y="2183"/>
                    <a:pt x="1624" y="1931"/>
                  </a:cubicBezTo>
                  <a:cubicBezTo>
                    <a:pt x="1465" y="1627"/>
                    <a:pt x="1293" y="1327"/>
                    <a:pt x="1109" y="1036"/>
                  </a:cubicBezTo>
                  <a:cubicBezTo>
                    <a:pt x="901" y="709"/>
                    <a:pt x="678" y="390"/>
                    <a:pt x="442" y="80"/>
                  </a:cubicBezTo>
                  <a:cubicBezTo>
                    <a:pt x="400" y="24"/>
                    <a:pt x="344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5" name="Google Shape;2135;p35"/>
            <p:cNvSpPr/>
            <p:nvPr/>
          </p:nvSpPr>
          <p:spPr>
            <a:xfrm>
              <a:off x="1927080" y="669607"/>
              <a:ext cx="104323" cy="130457"/>
            </a:xfrm>
            <a:custGeom>
              <a:avLst/>
              <a:gdLst/>
              <a:ahLst/>
              <a:cxnLst/>
              <a:rect l="l" t="t" r="r" b="b"/>
              <a:pathLst>
                <a:path w="1956" h="2446" extrusionOk="0">
                  <a:moveTo>
                    <a:pt x="284" y="0"/>
                  </a:moveTo>
                  <a:cubicBezTo>
                    <a:pt x="142" y="0"/>
                    <a:pt x="1" y="168"/>
                    <a:pt x="107" y="323"/>
                  </a:cubicBezTo>
                  <a:lnTo>
                    <a:pt x="1521" y="2363"/>
                  </a:lnTo>
                  <a:cubicBezTo>
                    <a:pt x="1562" y="2422"/>
                    <a:pt x="1616" y="2446"/>
                    <a:pt x="1670" y="2446"/>
                  </a:cubicBezTo>
                  <a:cubicBezTo>
                    <a:pt x="1813" y="2446"/>
                    <a:pt x="1955" y="2278"/>
                    <a:pt x="1847" y="2124"/>
                  </a:cubicBezTo>
                  <a:lnTo>
                    <a:pt x="435" y="84"/>
                  </a:lnTo>
                  <a:cubicBezTo>
                    <a:pt x="394" y="25"/>
                    <a:pt x="339" y="0"/>
                    <a:pt x="2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6" name="Google Shape;2136;p35"/>
            <p:cNvSpPr/>
            <p:nvPr/>
          </p:nvSpPr>
          <p:spPr>
            <a:xfrm>
              <a:off x="2109111" y="700381"/>
              <a:ext cx="80963" cy="185232"/>
            </a:xfrm>
            <a:custGeom>
              <a:avLst/>
              <a:gdLst/>
              <a:ahLst/>
              <a:cxnLst/>
              <a:rect l="l" t="t" r="r" b="b"/>
              <a:pathLst>
                <a:path w="1518" h="3473" extrusionOk="0">
                  <a:moveTo>
                    <a:pt x="1239" y="0"/>
                  </a:moveTo>
                  <a:cubicBezTo>
                    <a:pt x="1130" y="0"/>
                    <a:pt x="1021" y="76"/>
                    <a:pt x="1039" y="216"/>
                  </a:cubicBezTo>
                  <a:cubicBezTo>
                    <a:pt x="1105" y="730"/>
                    <a:pt x="1030" y="1249"/>
                    <a:pt x="883" y="1742"/>
                  </a:cubicBezTo>
                  <a:cubicBezTo>
                    <a:pt x="809" y="1995"/>
                    <a:pt x="717" y="2243"/>
                    <a:pt x="616" y="2488"/>
                  </a:cubicBezTo>
                  <a:cubicBezTo>
                    <a:pt x="520" y="2722"/>
                    <a:pt x="426" y="3016"/>
                    <a:pt x="155" y="3085"/>
                  </a:cubicBezTo>
                  <a:cubicBezTo>
                    <a:pt x="49" y="3113"/>
                    <a:pt x="1" y="3251"/>
                    <a:pt x="38" y="3347"/>
                  </a:cubicBezTo>
                  <a:cubicBezTo>
                    <a:pt x="71" y="3434"/>
                    <a:pt x="147" y="3473"/>
                    <a:pt x="229" y="3473"/>
                  </a:cubicBezTo>
                  <a:cubicBezTo>
                    <a:pt x="252" y="3473"/>
                    <a:pt x="275" y="3470"/>
                    <a:pt x="299" y="3464"/>
                  </a:cubicBezTo>
                  <a:cubicBezTo>
                    <a:pt x="639" y="3376"/>
                    <a:pt x="818" y="3055"/>
                    <a:pt x="944" y="2755"/>
                  </a:cubicBezTo>
                  <a:cubicBezTo>
                    <a:pt x="1057" y="2486"/>
                    <a:pt x="1160" y="2213"/>
                    <a:pt x="1245" y="1935"/>
                  </a:cubicBezTo>
                  <a:cubicBezTo>
                    <a:pt x="1419" y="1364"/>
                    <a:pt x="1518" y="771"/>
                    <a:pt x="1442" y="175"/>
                  </a:cubicBezTo>
                  <a:cubicBezTo>
                    <a:pt x="1426" y="56"/>
                    <a:pt x="1332" y="0"/>
                    <a:pt x="12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7" name="Google Shape;2137;p35"/>
            <p:cNvSpPr/>
            <p:nvPr/>
          </p:nvSpPr>
          <p:spPr>
            <a:xfrm>
              <a:off x="1742490" y="525070"/>
              <a:ext cx="97070" cy="179792"/>
            </a:xfrm>
            <a:custGeom>
              <a:avLst/>
              <a:gdLst/>
              <a:ahLst/>
              <a:cxnLst/>
              <a:rect l="l" t="t" r="r" b="b"/>
              <a:pathLst>
                <a:path w="1820" h="3371" extrusionOk="0">
                  <a:moveTo>
                    <a:pt x="643" y="1"/>
                  </a:moveTo>
                  <a:cubicBezTo>
                    <a:pt x="583" y="1"/>
                    <a:pt x="523" y="29"/>
                    <a:pt x="479" y="77"/>
                  </a:cubicBezTo>
                  <a:cubicBezTo>
                    <a:pt x="107" y="478"/>
                    <a:pt x="1" y="1100"/>
                    <a:pt x="222" y="1601"/>
                  </a:cubicBezTo>
                  <a:cubicBezTo>
                    <a:pt x="359" y="1910"/>
                    <a:pt x="575" y="2184"/>
                    <a:pt x="770" y="2459"/>
                  </a:cubicBezTo>
                  <a:cubicBezTo>
                    <a:pt x="968" y="2739"/>
                    <a:pt x="1172" y="3016"/>
                    <a:pt x="1378" y="3290"/>
                  </a:cubicBezTo>
                  <a:cubicBezTo>
                    <a:pt x="1421" y="3347"/>
                    <a:pt x="1476" y="3371"/>
                    <a:pt x="1531" y="3371"/>
                  </a:cubicBezTo>
                  <a:cubicBezTo>
                    <a:pt x="1678" y="3371"/>
                    <a:pt x="1819" y="3203"/>
                    <a:pt x="1706" y="3051"/>
                  </a:cubicBezTo>
                  <a:cubicBezTo>
                    <a:pt x="1518" y="2803"/>
                    <a:pt x="1334" y="2553"/>
                    <a:pt x="1155" y="2301"/>
                  </a:cubicBezTo>
                  <a:cubicBezTo>
                    <a:pt x="983" y="2060"/>
                    <a:pt x="793" y="1819"/>
                    <a:pt x="650" y="1559"/>
                  </a:cubicBezTo>
                  <a:cubicBezTo>
                    <a:pt x="430" y="1153"/>
                    <a:pt x="481" y="669"/>
                    <a:pt x="797" y="327"/>
                  </a:cubicBezTo>
                  <a:cubicBezTo>
                    <a:pt x="871" y="248"/>
                    <a:pt x="844" y="108"/>
                    <a:pt x="763" y="44"/>
                  </a:cubicBezTo>
                  <a:cubicBezTo>
                    <a:pt x="726" y="14"/>
                    <a:pt x="685" y="1"/>
                    <a:pt x="6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8" name="Google Shape;2138;p35"/>
            <p:cNvSpPr/>
            <p:nvPr/>
          </p:nvSpPr>
          <p:spPr>
            <a:xfrm>
              <a:off x="1925960" y="804010"/>
              <a:ext cx="42668" cy="90456"/>
            </a:xfrm>
            <a:custGeom>
              <a:avLst/>
              <a:gdLst/>
              <a:ahLst/>
              <a:cxnLst/>
              <a:rect l="l" t="t" r="r" b="b"/>
              <a:pathLst>
                <a:path w="800" h="1696" extrusionOk="0">
                  <a:moveTo>
                    <a:pt x="210" y="1"/>
                  </a:moveTo>
                  <a:cubicBezTo>
                    <a:pt x="203" y="1"/>
                    <a:pt x="195" y="1"/>
                    <a:pt x="188" y="2"/>
                  </a:cubicBezTo>
                  <a:cubicBezTo>
                    <a:pt x="70" y="20"/>
                    <a:pt x="11" y="111"/>
                    <a:pt x="9" y="224"/>
                  </a:cubicBezTo>
                  <a:cubicBezTo>
                    <a:pt x="1" y="717"/>
                    <a:pt x="148" y="1200"/>
                    <a:pt x="413" y="1613"/>
                  </a:cubicBezTo>
                  <a:cubicBezTo>
                    <a:pt x="448" y="1667"/>
                    <a:pt x="514" y="1696"/>
                    <a:pt x="579" y="1696"/>
                  </a:cubicBezTo>
                  <a:cubicBezTo>
                    <a:pt x="621" y="1696"/>
                    <a:pt x="663" y="1684"/>
                    <a:pt x="695" y="1658"/>
                  </a:cubicBezTo>
                  <a:cubicBezTo>
                    <a:pt x="786" y="1585"/>
                    <a:pt x="800" y="1470"/>
                    <a:pt x="740" y="1374"/>
                  </a:cubicBezTo>
                  <a:cubicBezTo>
                    <a:pt x="672" y="1270"/>
                    <a:pt x="646" y="1220"/>
                    <a:pt x="594" y="1103"/>
                  </a:cubicBezTo>
                  <a:cubicBezTo>
                    <a:pt x="552" y="1007"/>
                    <a:pt x="514" y="906"/>
                    <a:pt x="486" y="803"/>
                  </a:cubicBezTo>
                  <a:cubicBezTo>
                    <a:pt x="436" y="630"/>
                    <a:pt x="408" y="394"/>
                    <a:pt x="412" y="183"/>
                  </a:cubicBezTo>
                  <a:cubicBezTo>
                    <a:pt x="413" y="84"/>
                    <a:pt x="305" y="1"/>
                    <a:pt x="2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39" name="Google Shape;2139;p35"/>
            <p:cNvSpPr/>
            <p:nvPr/>
          </p:nvSpPr>
          <p:spPr>
            <a:xfrm>
              <a:off x="2113645" y="446828"/>
              <a:ext cx="50348" cy="56695"/>
            </a:xfrm>
            <a:custGeom>
              <a:avLst/>
              <a:gdLst/>
              <a:ahLst/>
              <a:cxnLst/>
              <a:rect l="l" t="t" r="r" b="b"/>
              <a:pathLst>
                <a:path w="944" h="1063" extrusionOk="0">
                  <a:moveTo>
                    <a:pt x="228" y="1"/>
                  </a:moveTo>
                  <a:cubicBezTo>
                    <a:pt x="187" y="1"/>
                    <a:pt x="146" y="13"/>
                    <a:pt x="113" y="40"/>
                  </a:cubicBezTo>
                  <a:cubicBezTo>
                    <a:pt x="26" y="107"/>
                    <a:pt x="1" y="231"/>
                    <a:pt x="68" y="322"/>
                  </a:cubicBezTo>
                  <a:lnTo>
                    <a:pt x="550" y="981"/>
                  </a:lnTo>
                  <a:cubicBezTo>
                    <a:pt x="589" y="1033"/>
                    <a:pt x="654" y="1063"/>
                    <a:pt x="719" y="1063"/>
                  </a:cubicBezTo>
                  <a:cubicBezTo>
                    <a:pt x="760" y="1063"/>
                    <a:pt x="801" y="1050"/>
                    <a:pt x="834" y="1023"/>
                  </a:cubicBezTo>
                  <a:cubicBezTo>
                    <a:pt x="919" y="956"/>
                    <a:pt x="944" y="834"/>
                    <a:pt x="878" y="742"/>
                  </a:cubicBezTo>
                  <a:lnTo>
                    <a:pt x="394" y="82"/>
                  </a:lnTo>
                  <a:cubicBezTo>
                    <a:pt x="357" y="31"/>
                    <a:pt x="292" y="1"/>
                    <a:pt x="2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  <p:sp>
          <p:nvSpPr>
            <p:cNvPr id="2140" name="Google Shape;2140;p35"/>
            <p:cNvSpPr/>
            <p:nvPr/>
          </p:nvSpPr>
          <p:spPr>
            <a:xfrm>
              <a:off x="1976735" y="418934"/>
              <a:ext cx="50882" cy="57495"/>
            </a:xfrm>
            <a:custGeom>
              <a:avLst/>
              <a:gdLst/>
              <a:ahLst/>
              <a:cxnLst/>
              <a:rect l="l" t="t" r="r" b="b"/>
              <a:pathLst>
                <a:path w="954" h="1078" extrusionOk="0">
                  <a:moveTo>
                    <a:pt x="225" y="1"/>
                  </a:moveTo>
                  <a:cubicBezTo>
                    <a:pt x="184" y="1"/>
                    <a:pt x="143" y="13"/>
                    <a:pt x="110" y="40"/>
                  </a:cubicBezTo>
                  <a:cubicBezTo>
                    <a:pt x="25" y="109"/>
                    <a:pt x="0" y="232"/>
                    <a:pt x="68" y="324"/>
                  </a:cubicBezTo>
                  <a:lnTo>
                    <a:pt x="560" y="995"/>
                  </a:lnTo>
                  <a:cubicBezTo>
                    <a:pt x="598" y="1047"/>
                    <a:pt x="664" y="1078"/>
                    <a:pt x="728" y="1078"/>
                  </a:cubicBezTo>
                  <a:cubicBezTo>
                    <a:pt x="769" y="1078"/>
                    <a:pt x="809" y="1066"/>
                    <a:pt x="842" y="1040"/>
                  </a:cubicBezTo>
                  <a:cubicBezTo>
                    <a:pt x="927" y="971"/>
                    <a:pt x="954" y="848"/>
                    <a:pt x="886" y="756"/>
                  </a:cubicBezTo>
                  <a:lnTo>
                    <a:pt x="394" y="84"/>
                  </a:lnTo>
                  <a:cubicBezTo>
                    <a:pt x="355" y="31"/>
                    <a:pt x="289" y="1"/>
                    <a:pt x="2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70">
                <a:buClr>
                  <a:srgbClr val="000000"/>
                </a:buClr>
              </a:pPr>
              <a:endParaRPr sz="1867" kern="0" dirty="0">
                <a:solidFill>
                  <a:srgbClr val="000000"/>
                </a:solidFill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5604705" y="3973712"/>
            <a:ext cx="4206296" cy="495921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400" kern="0" dirty="0">
              <a:solidFill>
                <a:srgbClr val="FEF6F4"/>
              </a:solidFill>
              <a:latin typeface="Arial"/>
              <a:sym typeface="Arial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609682" y="2323007"/>
            <a:ext cx="71399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FEF6F4"/>
                </a:solidFill>
                <a:latin typeface="Arial"/>
                <a:cs typeface="Arial"/>
                <a:sym typeface="Arial"/>
              </a:rPr>
              <a:t>Unit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4378051" y="2058139"/>
            <a:ext cx="7139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7200" b="1" kern="0" dirty="0">
                <a:solidFill>
                  <a:srgbClr val="FEF6F4"/>
                </a:solidFill>
                <a:latin typeface="Arial"/>
                <a:cs typeface="Arial"/>
                <a:sym typeface="Arial"/>
              </a:rPr>
              <a:t>1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331640" y="2252745"/>
            <a:ext cx="29940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4000" b="1" kern="0" dirty="0">
                <a:solidFill>
                  <a:srgbClr val="FEF6F4"/>
                </a:solidFill>
                <a:latin typeface="Arial"/>
                <a:cs typeface="Arial"/>
                <a:sym typeface="Arial"/>
              </a:rPr>
              <a:t>FAMILY LFE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BD5601C0-0307-40CF-BC94-87B6505FAC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1"/>
          <a:stretch/>
        </p:blipFill>
        <p:spPr>
          <a:xfrm>
            <a:off x="2449960" y="1756457"/>
            <a:ext cx="7361041" cy="1555351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3110275" y="1868084"/>
            <a:ext cx="765320" cy="15081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000" b="1" kern="0" dirty="0">
                <a:solidFill>
                  <a:srgbClr val="FEF6F4"/>
                </a:solidFill>
                <a:latin typeface="Arial"/>
                <a:cs typeface="Arial" panose="020B0604020202020204" pitchFamily="34" charset="0"/>
                <a:sym typeface="Arial"/>
              </a:rPr>
              <a:t>Unit</a:t>
            </a:r>
          </a:p>
          <a:p>
            <a:pPr algn="ctr" defTabSz="1219170">
              <a:buClr>
                <a:srgbClr val="000000"/>
              </a:buClr>
            </a:pPr>
            <a:r>
              <a:rPr lang="en-US" sz="7200" b="1" kern="0" dirty="0">
                <a:solidFill>
                  <a:srgbClr val="FEF6F4"/>
                </a:solidFill>
                <a:latin typeface="Arial"/>
                <a:cs typeface="Arial" panose="020B0604020202020204" pitchFamily="34" charset="0"/>
                <a:sym typeface="Arial"/>
              </a:rPr>
              <a:t>8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4109002" y="2278416"/>
            <a:ext cx="62456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4000" kern="0" dirty="0">
                <a:solidFill>
                  <a:srgbClr val="FEF6F4"/>
                </a:solidFill>
                <a:latin typeface="Arial"/>
                <a:cs typeface="Arial" panose="020B0604020202020204" pitchFamily="34" charset="0"/>
                <a:sym typeface="Arial"/>
              </a:rPr>
              <a:t>NEW WAYS TO LEARN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B47DCBC-9091-47D9-B368-F9923F624982}"/>
              </a:ext>
            </a:extLst>
          </p:cNvPr>
          <p:cNvSpPr txBox="1"/>
          <p:nvPr/>
        </p:nvSpPr>
        <p:spPr>
          <a:xfrm>
            <a:off x="5620225" y="3905773"/>
            <a:ext cx="483042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Arial" panose="020B0604020202020204" pitchFamily="34" charset="0"/>
              </a:rPr>
              <a:t>LANGUAGE</a:t>
            </a:r>
          </a:p>
        </p:txBody>
      </p:sp>
      <p:sp>
        <p:nvSpPr>
          <p:cNvPr id="62" name="Rectangle 61"/>
          <p:cNvSpPr/>
          <p:nvPr/>
        </p:nvSpPr>
        <p:spPr>
          <a:xfrm>
            <a:off x="3758711" y="3973712"/>
            <a:ext cx="1737645" cy="495921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>
              <a:buClr>
                <a:srgbClr val="000000"/>
              </a:buClr>
            </a:pPr>
            <a:endParaRPr lang="en-US" sz="1400" kern="0" dirty="0">
              <a:solidFill>
                <a:srgbClr val="FEF6F4"/>
              </a:solidFill>
              <a:latin typeface="Arial"/>
              <a:sym typeface="Arial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633644" y="3987847"/>
            <a:ext cx="1977667" cy="502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2667" kern="0" dirty="0">
                <a:solidFill>
                  <a:srgbClr val="048DA4"/>
                </a:solidFill>
                <a:latin typeface="Arial"/>
                <a:cs typeface="Arial"/>
                <a:sym typeface="Arial"/>
              </a:rPr>
              <a:t>LESSON 2</a:t>
            </a:r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1639" y="4531370"/>
            <a:ext cx="2376213" cy="2233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53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66118" y="1138534"/>
            <a:ext cx="94657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2671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Match the words and phrases with their meanings.</a:t>
            </a:r>
            <a:endParaRPr lang="en-US" sz="2400" b="1" dirty="0">
              <a:solidFill>
                <a:srgbClr val="E267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E26714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465139" y="2950458"/>
            <a:ext cx="2227972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2. </a:t>
            </a:r>
            <a:r>
              <a:rPr lang="en-US" sz="2000" b="1" dirty="0">
                <a:solidFill>
                  <a:srgbClr val="E26714"/>
                </a:solidFill>
              </a:rPr>
              <a:t>prepare (for) (v) 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465139" y="3846362"/>
            <a:ext cx="2227972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3. </a:t>
            </a:r>
            <a:r>
              <a:rPr lang="en-US" sz="2000" b="1" dirty="0">
                <a:solidFill>
                  <a:srgbClr val="E26714"/>
                </a:solidFill>
              </a:rPr>
              <a:t>strategy (n)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482568" y="4735922"/>
            <a:ext cx="2210543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4. </a:t>
            </a:r>
            <a:r>
              <a:rPr lang="en-US" sz="2000" b="1" dirty="0">
                <a:solidFill>
                  <a:srgbClr val="E26714"/>
                </a:solidFill>
              </a:rPr>
              <a:t>online learning (n)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465139" y="5607726"/>
            <a:ext cx="2227972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5</a:t>
            </a:r>
            <a:r>
              <a:rPr lang="en-US" sz="2000" b="1" dirty="0">
                <a:solidFill>
                  <a:srgbClr val="E26714"/>
                </a:solidFill>
              </a:rPr>
              <a:t>. blended learning (n)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721060" y="2830042"/>
            <a:ext cx="5094221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i="1" dirty="0">
                <a:solidFill>
                  <a:srgbClr val="E26714"/>
                </a:solidFill>
              </a:rPr>
              <a:t>b.</a:t>
            </a:r>
            <a:r>
              <a:rPr lang="en-US" sz="2000" i="1" dirty="0">
                <a:solidFill>
                  <a:schemeClr val="tx1"/>
                </a:solidFill>
              </a:rPr>
              <a:t> </a:t>
            </a:r>
            <a:r>
              <a:rPr lang="en-US" i="1" dirty="0">
                <a:solidFill>
                  <a:schemeClr val="tx1"/>
                </a:solidFill>
              </a:rPr>
              <a:t>a way of learning that combines online materials with traditional classroom methods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721060" y="3701846"/>
            <a:ext cx="5094221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i="1" dirty="0">
                <a:solidFill>
                  <a:srgbClr val="E26714"/>
                </a:solidFill>
              </a:rPr>
              <a:t>c.</a:t>
            </a:r>
            <a:r>
              <a:rPr lang="en-US" sz="2000" i="1" dirty="0">
                <a:solidFill>
                  <a:schemeClr val="tx1"/>
                </a:solidFill>
              </a:rPr>
              <a:t> close together and facing each other</a:t>
            </a:r>
            <a:endParaRPr lang="en-US" sz="2000" b="1" i="1" dirty="0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6721060" y="4595315"/>
            <a:ext cx="5094221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i="1" dirty="0">
              <a:solidFill>
                <a:schemeClr val="tx1"/>
              </a:solidFill>
            </a:endParaRPr>
          </a:p>
          <a:p>
            <a:r>
              <a:rPr lang="en-US" sz="2000" i="1" dirty="0">
                <a:solidFill>
                  <a:srgbClr val="E26714"/>
                </a:solidFill>
              </a:rPr>
              <a:t>d. </a:t>
            </a:r>
            <a:r>
              <a:rPr lang="en-US" sz="2000" i="1" dirty="0">
                <a:solidFill>
                  <a:schemeClr val="tx1"/>
                </a:solidFill>
              </a:rPr>
              <a:t>to make things ready to be used </a:t>
            </a:r>
          </a:p>
          <a:p>
            <a:pPr algn="ctr"/>
            <a:endParaRPr lang="en-US" sz="2000" b="1" i="1" dirty="0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661548" y="5488785"/>
            <a:ext cx="5153733" cy="98691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i="1" dirty="0">
                <a:solidFill>
                  <a:srgbClr val="E26714"/>
                </a:solidFill>
              </a:rPr>
              <a:t>e.</a:t>
            </a:r>
            <a:r>
              <a:rPr lang="en-US" sz="2000" i="1" dirty="0">
                <a:solidFill>
                  <a:schemeClr val="tx1"/>
                </a:solidFill>
              </a:rPr>
              <a:t> a way of learning that happens on the Internet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1457737" y="2135192"/>
            <a:ext cx="2235374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1. </a:t>
            </a:r>
            <a:r>
              <a:rPr lang="en-US" sz="2000" b="1" dirty="0">
                <a:solidFill>
                  <a:srgbClr val="E26714"/>
                </a:solidFill>
              </a:rPr>
              <a:t>face-to-face</a:t>
            </a:r>
          </a:p>
          <a:p>
            <a:r>
              <a:rPr lang="en-US" sz="2000" b="1" dirty="0">
                <a:solidFill>
                  <a:srgbClr val="E26714"/>
                </a:solidFill>
              </a:rPr>
              <a:t>(</a:t>
            </a:r>
            <a:r>
              <a:rPr lang="en-US" sz="2000" b="1" dirty="0" err="1">
                <a:solidFill>
                  <a:srgbClr val="E26714"/>
                </a:solidFill>
              </a:rPr>
              <a:t>adj</a:t>
            </a:r>
            <a:r>
              <a:rPr lang="en-US" sz="2000" b="1" dirty="0">
                <a:solidFill>
                  <a:srgbClr val="E26714"/>
                </a:solidFill>
              </a:rPr>
              <a:t>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713658" y="2014776"/>
            <a:ext cx="5101623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i="1" dirty="0">
                <a:solidFill>
                  <a:srgbClr val="E26714"/>
                </a:solidFill>
              </a:rPr>
              <a:t>a.</a:t>
            </a:r>
            <a:r>
              <a:rPr lang="en-US" sz="2000" i="1" dirty="0">
                <a:solidFill>
                  <a:schemeClr val="tx1"/>
                </a:solidFill>
              </a:rPr>
              <a:t> an intended plan to achieve a specific purpose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697550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VOCABULARY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66118" y="1138534"/>
            <a:ext cx="94657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2671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Match the words and phrases with their meanings.</a:t>
            </a:r>
            <a:endParaRPr lang="en-US" sz="2400" b="1" dirty="0">
              <a:solidFill>
                <a:srgbClr val="E267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E26714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329454" y="2834403"/>
            <a:ext cx="2227972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2. </a:t>
            </a:r>
            <a:r>
              <a:rPr lang="en-US" sz="2000" b="1" dirty="0">
                <a:solidFill>
                  <a:srgbClr val="E26714"/>
                </a:solidFill>
              </a:rPr>
              <a:t>prepare (for) (v) 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3322052" y="3789172"/>
            <a:ext cx="2227972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3. </a:t>
            </a:r>
            <a:r>
              <a:rPr lang="en-US" sz="2000" b="1" dirty="0">
                <a:solidFill>
                  <a:srgbClr val="E26714"/>
                </a:solidFill>
              </a:rPr>
              <a:t>strategy (n)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3311370" y="4735922"/>
            <a:ext cx="2210543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4. </a:t>
            </a:r>
            <a:r>
              <a:rPr lang="en-US" sz="2000" b="1" dirty="0">
                <a:solidFill>
                  <a:srgbClr val="E26714"/>
                </a:solidFill>
              </a:rPr>
              <a:t>online learning (n)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293941" y="5772463"/>
            <a:ext cx="2227972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5</a:t>
            </a:r>
            <a:r>
              <a:rPr lang="en-US" sz="2000" b="1" dirty="0">
                <a:solidFill>
                  <a:srgbClr val="E26714"/>
                </a:solidFill>
              </a:rPr>
              <a:t>. blended learning (n)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753393" y="5736697"/>
            <a:ext cx="5153733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i="1" dirty="0">
                <a:solidFill>
                  <a:srgbClr val="E26714"/>
                </a:solidFill>
              </a:rPr>
              <a:t>b.</a:t>
            </a:r>
            <a:r>
              <a:rPr lang="en-US" sz="2000" i="1" dirty="0">
                <a:solidFill>
                  <a:schemeClr val="tx1"/>
                </a:solidFill>
              </a:rPr>
              <a:t> </a:t>
            </a:r>
            <a:r>
              <a:rPr lang="en-US" i="1" dirty="0">
                <a:solidFill>
                  <a:schemeClr val="tx1"/>
                </a:solidFill>
              </a:rPr>
              <a:t>a way of learning that combines online materials with traditional classroom methods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745991" y="2035007"/>
            <a:ext cx="5094221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i="1" dirty="0">
                <a:solidFill>
                  <a:srgbClr val="E26714"/>
                </a:solidFill>
              </a:rPr>
              <a:t>c.</a:t>
            </a:r>
            <a:r>
              <a:rPr lang="en-US" sz="2000" i="1" dirty="0">
                <a:solidFill>
                  <a:schemeClr val="tx1"/>
                </a:solidFill>
              </a:rPr>
              <a:t> close together and facing each other</a:t>
            </a:r>
            <a:endParaRPr lang="en-US" sz="2000" b="1" i="1" dirty="0">
              <a:solidFill>
                <a:schemeClr val="tx1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745992" y="2867254"/>
            <a:ext cx="5094221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i="1" dirty="0">
              <a:solidFill>
                <a:schemeClr val="tx1"/>
              </a:solidFill>
            </a:endParaRPr>
          </a:p>
          <a:p>
            <a:r>
              <a:rPr lang="en-US" sz="2000" i="1" dirty="0">
                <a:solidFill>
                  <a:srgbClr val="E26714"/>
                </a:solidFill>
              </a:rPr>
              <a:t>d. </a:t>
            </a:r>
            <a:r>
              <a:rPr lang="en-US" sz="2000" i="1" dirty="0">
                <a:solidFill>
                  <a:schemeClr val="tx1"/>
                </a:solidFill>
              </a:rPr>
              <a:t>to make things ready to be used </a:t>
            </a:r>
          </a:p>
          <a:p>
            <a:pPr algn="ctr"/>
            <a:endParaRPr lang="en-US" sz="2000" b="1" i="1" dirty="0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5753394" y="4647444"/>
            <a:ext cx="5153733" cy="98691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i="1" dirty="0">
                <a:solidFill>
                  <a:srgbClr val="E26714"/>
                </a:solidFill>
              </a:rPr>
              <a:t>e.</a:t>
            </a:r>
            <a:r>
              <a:rPr lang="en-US" sz="2000" i="1" dirty="0">
                <a:solidFill>
                  <a:schemeClr val="tx1"/>
                </a:solidFill>
              </a:rPr>
              <a:t> a way of learning that happens on the Internet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3322052" y="2035007"/>
            <a:ext cx="2235374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1. </a:t>
            </a:r>
            <a:r>
              <a:rPr lang="en-US" sz="2000" b="1" dirty="0">
                <a:solidFill>
                  <a:srgbClr val="E26714"/>
                </a:solidFill>
              </a:rPr>
              <a:t>face-to-face</a:t>
            </a:r>
          </a:p>
          <a:p>
            <a:r>
              <a:rPr lang="en-US" sz="2000" b="1" dirty="0">
                <a:solidFill>
                  <a:srgbClr val="E26714"/>
                </a:solidFill>
              </a:rPr>
              <a:t>(</a:t>
            </a:r>
            <a:r>
              <a:rPr lang="en-US" sz="2000" b="1" dirty="0" err="1">
                <a:solidFill>
                  <a:srgbClr val="E26714"/>
                </a:solidFill>
              </a:rPr>
              <a:t>adj</a:t>
            </a:r>
            <a:r>
              <a:rPr lang="en-US" sz="2000" b="1" dirty="0">
                <a:solidFill>
                  <a:srgbClr val="E26714"/>
                </a:solidFill>
              </a:rPr>
              <a:t>)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5753394" y="3789172"/>
            <a:ext cx="5101623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i="1" dirty="0">
                <a:solidFill>
                  <a:srgbClr val="E26714"/>
                </a:solidFill>
              </a:rPr>
              <a:t>a.</a:t>
            </a:r>
            <a:r>
              <a:rPr lang="en-US" sz="2000" i="1" dirty="0">
                <a:solidFill>
                  <a:schemeClr val="tx1"/>
                </a:solidFill>
              </a:rPr>
              <a:t> an intended plan to achieve a specific purpose</a:t>
            </a:r>
          </a:p>
        </p:txBody>
      </p:sp>
    </p:spTree>
    <p:extLst>
      <p:ext uri="{BB962C8B-B14F-4D97-AF65-F5344CB8AC3E}">
        <p14:creationId xmlns:p14="http://schemas.microsoft.com/office/powerpoint/2010/main" val="369926916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3" grpId="0" animBg="1"/>
      <p:bldP spid="24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159021" y="9257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646B96"/>
                </a:solidFill>
                <a:latin typeface="Arial"/>
                <a:cs typeface="Arial"/>
                <a:sym typeface="Arial"/>
              </a:rPr>
              <a:t>Vocabulary</a:t>
            </a:r>
          </a:p>
        </p:txBody>
      </p:sp>
      <p:sp>
        <p:nvSpPr>
          <p:cNvPr id="5" name="Rectangle 4"/>
          <p:cNvSpPr/>
          <p:nvPr/>
        </p:nvSpPr>
        <p:spPr>
          <a:xfrm flipH="1">
            <a:off x="6913419" y="1974792"/>
            <a:ext cx="4519480" cy="1281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2800" kern="0" dirty="0">
                <a:solidFill>
                  <a:srgbClr val="646B96"/>
                </a:solidFill>
                <a:cs typeface="Arial"/>
                <a:sym typeface="Arial"/>
              </a:rPr>
              <a:t>prepare (for) </a:t>
            </a:r>
            <a:r>
              <a:rPr lang="en-US" sz="2800" dirty="0">
                <a:solidFill>
                  <a:srgbClr val="5A3E3A"/>
                </a:solidFill>
                <a:cs typeface="Arial"/>
                <a:sym typeface="Arial"/>
              </a:rPr>
              <a:t>/</a:t>
            </a:r>
            <a:r>
              <a:rPr lang="en-US" sz="2800" dirty="0" err="1">
                <a:solidFill>
                  <a:srgbClr val="5A3E3A"/>
                </a:solidFill>
                <a:cs typeface="Arial"/>
                <a:sym typeface="Arial"/>
              </a:rPr>
              <a:t>prɪˈpeər</a:t>
            </a:r>
            <a:r>
              <a:rPr lang="en-US" sz="2800" dirty="0">
                <a:solidFill>
                  <a:srgbClr val="5A3E3A"/>
                </a:solidFill>
                <a:cs typeface="Arial"/>
                <a:sym typeface="Arial"/>
              </a:rPr>
              <a:t>/</a:t>
            </a:r>
          </a:p>
          <a:p>
            <a:pPr defTabSz="1219170">
              <a:buClr>
                <a:srgbClr val="000000"/>
              </a:buClr>
            </a:pPr>
            <a:r>
              <a:rPr lang="vi-VN" sz="2130" dirty="0">
                <a:solidFill>
                  <a:srgbClr val="202124"/>
                </a:solidFill>
                <a:latin typeface="arial" panose="020B0604020202020204" pitchFamily="34" charset="0"/>
              </a:rPr>
              <a:t>chuẩn bị</a:t>
            </a:r>
            <a:endParaRPr lang="en-US" sz="2130" kern="0" dirty="0">
              <a:solidFill>
                <a:srgbClr val="646B96"/>
              </a:solidFill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US" sz="2800" kern="0" dirty="0">
                <a:solidFill>
                  <a:srgbClr val="646B96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sp>
        <p:nvSpPr>
          <p:cNvPr id="26" name="Rectangle 25"/>
          <p:cNvSpPr/>
          <p:nvPr/>
        </p:nvSpPr>
        <p:spPr>
          <a:xfrm flipH="1">
            <a:off x="1000208" y="1974792"/>
            <a:ext cx="4519480" cy="1282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2800" kern="0" dirty="0">
                <a:solidFill>
                  <a:srgbClr val="646B96"/>
                </a:solidFill>
                <a:cs typeface="Arial"/>
                <a:sym typeface="Arial"/>
              </a:rPr>
              <a:t>face-to-face</a:t>
            </a:r>
            <a:r>
              <a:rPr lang="en-US" sz="2800" kern="0" dirty="0">
                <a:solidFill>
                  <a:srgbClr val="646B96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2800" dirty="0">
                <a:solidFill>
                  <a:srgbClr val="5A3E3A"/>
                </a:solidFill>
                <a:cs typeface="Arial"/>
                <a:sym typeface="Arial"/>
              </a:rPr>
              <a:t>/ˌ</a:t>
            </a:r>
            <a:r>
              <a:rPr lang="en-US" sz="2800" dirty="0" err="1">
                <a:solidFill>
                  <a:srgbClr val="5A3E3A"/>
                </a:solidFill>
                <a:cs typeface="Arial"/>
                <a:sym typeface="Arial"/>
              </a:rPr>
              <a:t>feɪs.təˈfeɪs</a:t>
            </a:r>
            <a:r>
              <a:rPr lang="en-US" sz="2800" dirty="0">
                <a:solidFill>
                  <a:srgbClr val="5A3E3A"/>
                </a:solidFill>
                <a:cs typeface="Arial"/>
                <a:sym typeface="Arial"/>
              </a:rPr>
              <a:t>/</a:t>
            </a:r>
            <a:endParaRPr lang="en-US" sz="28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US" sz="2133" kern="0" dirty="0" err="1">
                <a:solidFill>
                  <a:srgbClr val="000000"/>
                </a:solidFill>
                <a:cs typeface="Arial"/>
                <a:sym typeface="Arial"/>
              </a:rPr>
              <a:t>mặt</a:t>
            </a:r>
            <a:r>
              <a:rPr lang="en-US" sz="2133" kern="0" dirty="0">
                <a:solidFill>
                  <a:srgbClr val="000000"/>
                </a:solidFill>
                <a:cs typeface="Arial"/>
                <a:sym typeface="Arial"/>
              </a:rPr>
              <a:t> </a:t>
            </a:r>
            <a:r>
              <a:rPr lang="en-US" sz="2133" kern="0" dirty="0" err="1">
                <a:solidFill>
                  <a:srgbClr val="000000"/>
                </a:solidFill>
                <a:cs typeface="Arial"/>
                <a:sym typeface="Arial"/>
              </a:rPr>
              <a:t>đối</a:t>
            </a:r>
            <a:r>
              <a:rPr lang="en-US" sz="2133" kern="0" dirty="0">
                <a:solidFill>
                  <a:srgbClr val="000000"/>
                </a:solidFill>
                <a:cs typeface="Arial"/>
                <a:sym typeface="Arial"/>
              </a:rPr>
              <a:t> </a:t>
            </a:r>
            <a:r>
              <a:rPr lang="en-US" sz="2133" kern="0" dirty="0" err="1">
                <a:solidFill>
                  <a:srgbClr val="000000"/>
                </a:solidFill>
                <a:cs typeface="Arial"/>
                <a:sym typeface="Arial"/>
              </a:rPr>
              <a:t>mặt</a:t>
            </a:r>
            <a:endParaRPr lang="en-US" sz="2800" kern="0" dirty="0">
              <a:solidFill>
                <a:srgbClr val="646B96"/>
              </a:solidFill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US" sz="2800" kern="0" dirty="0">
                <a:solidFill>
                  <a:srgbClr val="646B96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pic>
        <p:nvPicPr>
          <p:cNvPr id="6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19688" y="2040850"/>
            <a:ext cx="609600" cy="609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208" y="3041556"/>
            <a:ext cx="4664105" cy="310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021" y="2743690"/>
            <a:ext cx="5002926" cy="3699482"/>
          </a:xfrm>
          <a:prstGeom prst="rect">
            <a:avLst/>
          </a:prstGeom>
        </p:spPr>
      </p:pic>
      <p:pic>
        <p:nvPicPr>
          <p:cNvPr id="9" name="nau a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823299" y="20408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91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159021" y="9257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646B96"/>
                </a:solidFill>
                <a:latin typeface="Arial"/>
                <a:cs typeface="Arial"/>
                <a:sym typeface="Arial"/>
              </a:rPr>
              <a:t>Vocabulary</a:t>
            </a:r>
          </a:p>
        </p:txBody>
      </p:sp>
      <p:sp>
        <p:nvSpPr>
          <p:cNvPr id="5" name="Rectangle 4"/>
          <p:cNvSpPr/>
          <p:nvPr/>
        </p:nvSpPr>
        <p:spPr>
          <a:xfrm flipH="1">
            <a:off x="6698265" y="1974792"/>
            <a:ext cx="57268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2800" kern="0" dirty="0">
                <a:solidFill>
                  <a:srgbClr val="646B96"/>
                </a:solidFill>
                <a:cs typeface="Arial"/>
                <a:sym typeface="Arial"/>
              </a:rPr>
              <a:t>blended learning </a:t>
            </a:r>
            <a:r>
              <a:rPr lang="en-US" sz="2800" dirty="0">
                <a:solidFill>
                  <a:srgbClr val="5A3E3A"/>
                </a:solidFill>
                <a:cs typeface="Arial"/>
                <a:sym typeface="Arial"/>
              </a:rPr>
              <a:t>/ˌ</a:t>
            </a:r>
            <a:r>
              <a:rPr lang="en-US" sz="2800" dirty="0" err="1">
                <a:solidFill>
                  <a:srgbClr val="5A3E3A"/>
                </a:solidFill>
                <a:cs typeface="Arial"/>
                <a:sym typeface="Arial"/>
              </a:rPr>
              <a:t>blendɪd</a:t>
            </a:r>
            <a:r>
              <a:rPr lang="en-US" sz="2800" dirty="0">
                <a:solidFill>
                  <a:srgbClr val="5A3E3A"/>
                </a:solidFill>
                <a:cs typeface="Arial"/>
                <a:sym typeface="Arial"/>
              </a:rPr>
              <a:t> ˈ</a:t>
            </a:r>
            <a:r>
              <a:rPr lang="en-US" sz="2800" dirty="0" err="1">
                <a:solidFill>
                  <a:srgbClr val="5A3E3A"/>
                </a:solidFill>
                <a:cs typeface="Arial"/>
                <a:sym typeface="Arial"/>
              </a:rPr>
              <a:t>lɜːnɪŋ</a:t>
            </a:r>
            <a:r>
              <a:rPr lang="en-US" sz="2800" dirty="0">
                <a:solidFill>
                  <a:srgbClr val="5A3E3A"/>
                </a:solidFill>
                <a:cs typeface="Arial"/>
                <a:sym typeface="Arial"/>
              </a:rPr>
              <a:t>/</a:t>
            </a:r>
          </a:p>
          <a:p>
            <a:pPr defTabSz="1219170">
              <a:buClr>
                <a:srgbClr val="000000"/>
              </a:buClr>
            </a:pPr>
            <a:r>
              <a:rPr lang="en-US" sz="2130" dirty="0">
                <a:solidFill>
                  <a:srgbClr val="202124"/>
                </a:solidFill>
                <a:latin typeface="arial" panose="020B0604020202020204" pitchFamily="34" charset="0"/>
              </a:rPr>
              <a:t>h</a:t>
            </a:r>
            <a:r>
              <a:rPr lang="vi-VN" sz="2130" dirty="0">
                <a:solidFill>
                  <a:srgbClr val="202124"/>
                </a:solidFill>
                <a:latin typeface="arial" panose="020B0604020202020204" pitchFamily="34" charset="0"/>
              </a:rPr>
              <a:t>ọc tập kết hợp</a:t>
            </a:r>
            <a:r>
              <a:rPr lang="en-US" sz="2800" kern="0" dirty="0">
                <a:solidFill>
                  <a:srgbClr val="646B96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sp>
        <p:nvSpPr>
          <p:cNvPr id="26" name="Rectangle 25"/>
          <p:cNvSpPr/>
          <p:nvPr/>
        </p:nvSpPr>
        <p:spPr>
          <a:xfrm flipH="1">
            <a:off x="1000207" y="1974792"/>
            <a:ext cx="5266121" cy="1282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2800" kern="0" dirty="0">
                <a:solidFill>
                  <a:srgbClr val="646B96"/>
                </a:solidFill>
                <a:cs typeface="Arial"/>
                <a:sym typeface="Arial"/>
              </a:rPr>
              <a:t>online learning </a:t>
            </a:r>
            <a:r>
              <a:rPr lang="en-US" sz="2800" dirty="0">
                <a:solidFill>
                  <a:srgbClr val="5A3E3A"/>
                </a:solidFill>
                <a:cs typeface="Arial"/>
                <a:sym typeface="Arial"/>
              </a:rPr>
              <a:t>/ˌ</a:t>
            </a:r>
            <a:r>
              <a:rPr lang="en-US" sz="2800" dirty="0" err="1">
                <a:solidFill>
                  <a:srgbClr val="5A3E3A"/>
                </a:solidFill>
                <a:cs typeface="Arial"/>
                <a:sym typeface="Arial"/>
              </a:rPr>
              <a:t>ɒnˈlaɪn</a:t>
            </a:r>
            <a:r>
              <a:rPr lang="en-US" sz="2800" dirty="0">
                <a:solidFill>
                  <a:srgbClr val="5A3E3A"/>
                </a:solidFill>
                <a:cs typeface="Arial"/>
                <a:sym typeface="Arial"/>
              </a:rPr>
              <a:t> ˈ</a:t>
            </a:r>
            <a:r>
              <a:rPr lang="en-US" sz="2800" dirty="0" err="1">
                <a:solidFill>
                  <a:srgbClr val="5A3E3A"/>
                </a:solidFill>
                <a:cs typeface="Arial"/>
                <a:sym typeface="Arial"/>
              </a:rPr>
              <a:t>lɜ</a:t>
            </a:r>
            <a:r>
              <a:rPr lang="en-US" sz="2800" dirty="0">
                <a:solidFill>
                  <a:srgbClr val="5A3E3A"/>
                </a:solidFill>
                <a:cs typeface="Arial"/>
                <a:sym typeface="Arial"/>
              </a:rPr>
              <a:t>ː.</a:t>
            </a:r>
            <a:r>
              <a:rPr lang="en-US" sz="2800" dirty="0" err="1">
                <a:solidFill>
                  <a:srgbClr val="5A3E3A"/>
                </a:solidFill>
                <a:cs typeface="Arial"/>
                <a:sym typeface="Arial"/>
              </a:rPr>
              <a:t>nɪŋ</a:t>
            </a:r>
            <a:r>
              <a:rPr lang="en-US" sz="2800" dirty="0">
                <a:solidFill>
                  <a:srgbClr val="5A3E3A"/>
                </a:solidFill>
                <a:cs typeface="Arial"/>
                <a:sym typeface="Arial"/>
              </a:rPr>
              <a:t>/</a:t>
            </a:r>
          </a:p>
          <a:p>
            <a:pPr defTabSz="1219170">
              <a:buClr>
                <a:srgbClr val="000000"/>
              </a:buClr>
            </a:pPr>
            <a:r>
              <a:rPr lang="en-US" sz="2133" kern="0" dirty="0" err="1">
                <a:solidFill>
                  <a:srgbClr val="000000"/>
                </a:solidFill>
                <a:cs typeface="Arial"/>
                <a:sym typeface="Arial"/>
              </a:rPr>
              <a:t>việc</a:t>
            </a:r>
            <a:r>
              <a:rPr lang="en-US" sz="2133" kern="0" dirty="0">
                <a:solidFill>
                  <a:srgbClr val="000000"/>
                </a:solidFill>
                <a:cs typeface="Arial"/>
                <a:sym typeface="Arial"/>
              </a:rPr>
              <a:t> </a:t>
            </a:r>
            <a:r>
              <a:rPr lang="en-US" sz="2133" kern="0" dirty="0" err="1">
                <a:solidFill>
                  <a:srgbClr val="000000"/>
                </a:solidFill>
                <a:cs typeface="Arial"/>
                <a:sym typeface="Arial"/>
              </a:rPr>
              <a:t>học</a:t>
            </a:r>
            <a:r>
              <a:rPr lang="en-US" sz="2133" kern="0" dirty="0">
                <a:solidFill>
                  <a:srgbClr val="000000"/>
                </a:solidFill>
                <a:cs typeface="Arial"/>
                <a:sym typeface="Arial"/>
              </a:rPr>
              <a:t> </a:t>
            </a:r>
            <a:r>
              <a:rPr lang="en-US" sz="2133" kern="0" dirty="0" err="1">
                <a:solidFill>
                  <a:srgbClr val="000000"/>
                </a:solidFill>
                <a:cs typeface="Arial"/>
                <a:sym typeface="Arial"/>
              </a:rPr>
              <a:t>trực</a:t>
            </a:r>
            <a:r>
              <a:rPr lang="en-US" sz="2133" kern="0" dirty="0">
                <a:solidFill>
                  <a:srgbClr val="000000"/>
                </a:solidFill>
                <a:cs typeface="Arial"/>
                <a:sym typeface="Arial"/>
              </a:rPr>
              <a:t> </a:t>
            </a:r>
            <a:r>
              <a:rPr lang="en-US" sz="2133" kern="0" dirty="0" err="1">
                <a:solidFill>
                  <a:srgbClr val="000000"/>
                </a:solidFill>
                <a:cs typeface="Arial"/>
                <a:sym typeface="Arial"/>
              </a:rPr>
              <a:t>tuyến</a:t>
            </a:r>
            <a:endParaRPr lang="en-US" sz="2133" kern="0" dirty="0">
              <a:solidFill>
                <a:srgbClr val="000000"/>
              </a:solidFill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endParaRPr lang="en-US" sz="2800" kern="0" dirty="0">
              <a:solidFill>
                <a:srgbClr val="646B96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207" y="2826244"/>
            <a:ext cx="4472508" cy="3749208"/>
          </a:xfrm>
          <a:prstGeom prst="rect">
            <a:avLst/>
          </a:prstGeom>
        </p:spPr>
      </p:pic>
      <p:pic>
        <p:nvPicPr>
          <p:cNvPr id="3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78167" y="2424953"/>
            <a:ext cx="609600" cy="60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96" b="17930"/>
          <a:stretch/>
        </p:blipFill>
        <p:spPr>
          <a:xfrm>
            <a:off x="6187106" y="3034553"/>
            <a:ext cx="6237976" cy="3610183"/>
          </a:xfrm>
          <a:prstGeom prst="rect">
            <a:avLst/>
          </a:prstGeom>
        </p:spPr>
      </p:pic>
      <p:pic>
        <p:nvPicPr>
          <p:cNvPr id="10" name="nau a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33909" y="245184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118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8485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159021" y="9257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1219170">
              <a:buClr>
                <a:srgbClr val="000000"/>
              </a:buClr>
            </a:pPr>
            <a:r>
              <a:rPr lang="en-US" sz="3600" b="1" kern="0" dirty="0">
                <a:solidFill>
                  <a:srgbClr val="646B96"/>
                </a:solidFill>
                <a:latin typeface="Arial"/>
                <a:cs typeface="Arial"/>
                <a:sym typeface="Arial"/>
              </a:rPr>
              <a:t>Vocabulary</a:t>
            </a:r>
          </a:p>
        </p:txBody>
      </p:sp>
      <p:sp>
        <p:nvSpPr>
          <p:cNvPr id="26" name="Rectangle 25"/>
          <p:cNvSpPr/>
          <p:nvPr/>
        </p:nvSpPr>
        <p:spPr>
          <a:xfrm flipH="1">
            <a:off x="1000208" y="1974792"/>
            <a:ext cx="4519480" cy="1282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9170">
              <a:buClr>
                <a:srgbClr val="000000"/>
              </a:buClr>
            </a:pPr>
            <a:r>
              <a:rPr lang="en-US" sz="2800" kern="0" dirty="0">
                <a:solidFill>
                  <a:srgbClr val="646B96"/>
                </a:solidFill>
                <a:cs typeface="Arial"/>
                <a:sym typeface="Arial"/>
              </a:rPr>
              <a:t>strategy</a:t>
            </a:r>
            <a:r>
              <a:rPr lang="en-US" sz="2800" kern="0" dirty="0">
                <a:solidFill>
                  <a:srgbClr val="646B96"/>
                </a:solidFill>
                <a:latin typeface="Arial"/>
                <a:cs typeface="Arial"/>
                <a:sym typeface="Arial"/>
              </a:rPr>
              <a:t> </a:t>
            </a:r>
            <a:r>
              <a:rPr lang="en-US" sz="2800" dirty="0">
                <a:solidFill>
                  <a:srgbClr val="5A3E3A"/>
                </a:solidFill>
                <a:cs typeface="Arial"/>
                <a:sym typeface="Arial"/>
              </a:rPr>
              <a:t>/ˈ</a:t>
            </a:r>
            <a:r>
              <a:rPr lang="en-US" sz="2800" dirty="0" err="1">
                <a:solidFill>
                  <a:srgbClr val="5A3E3A"/>
                </a:solidFill>
                <a:cs typeface="Arial"/>
                <a:sym typeface="Arial"/>
              </a:rPr>
              <a:t>stræt.ə.dʒi</a:t>
            </a:r>
            <a:r>
              <a:rPr lang="en-US" sz="2800" dirty="0">
                <a:solidFill>
                  <a:srgbClr val="5A3E3A"/>
                </a:solidFill>
                <a:cs typeface="Arial"/>
                <a:sym typeface="Arial"/>
              </a:rPr>
              <a:t>/</a:t>
            </a:r>
          </a:p>
          <a:p>
            <a:pPr defTabSz="1219170">
              <a:buClr>
                <a:srgbClr val="000000"/>
              </a:buClr>
            </a:pPr>
            <a:r>
              <a:rPr lang="en-US" sz="2133" kern="0" dirty="0">
                <a:solidFill>
                  <a:srgbClr val="000000"/>
                </a:solidFill>
                <a:cs typeface="Arial"/>
                <a:sym typeface="Arial"/>
              </a:rPr>
              <a:t>c</a:t>
            </a:r>
            <a:r>
              <a:rPr lang="vi-VN" sz="2133" kern="0" dirty="0">
                <a:solidFill>
                  <a:srgbClr val="000000"/>
                </a:solidFill>
                <a:cs typeface="Arial"/>
                <a:sym typeface="Arial"/>
              </a:rPr>
              <a:t>hiến lược</a:t>
            </a:r>
            <a:endParaRPr lang="en-US" sz="2800" kern="0" dirty="0">
              <a:solidFill>
                <a:srgbClr val="646B96"/>
              </a:solidFill>
              <a:latin typeface="Arial"/>
              <a:cs typeface="Arial"/>
              <a:sym typeface="Arial"/>
            </a:endParaRPr>
          </a:p>
          <a:p>
            <a:pPr defTabSz="1219170">
              <a:buClr>
                <a:srgbClr val="000000"/>
              </a:buClr>
            </a:pPr>
            <a:r>
              <a:rPr lang="en-US" sz="2800" kern="0" dirty="0">
                <a:solidFill>
                  <a:srgbClr val="646B96"/>
                </a:solidFill>
                <a:latin typeface="Arial"/>
                <a:cs typeface="Arial"/>
                <a:sym typeface="Arial"/>
              </a:rPr>
              <a:t> </a:t>
            </a:r>
          </a:p>
        </p:txBody>
      </p:sp>
      <p:pic>
        <p:nvPicPr>
          <p:cNvPr id="3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10088" y="2040850"/>
            <a:ext cx="609600" cy="609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058" y="2716508"/>
            <a:ext cx="6445922" cy="4036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5152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Hexagon 7">
            <a:extLst>
              <a:ext uri="{FF2B5EF4-FFF2-40B4-BE49-F238E27FC236}">
                <a16:creationId xmlns:a16="http://schemas.microsoft.com/office/drawing/2014/main" id="{D19A5806-7592-478F-A44B-3D1C8234DB7B}"/>
              </a:ext>
            </a:extLst>
          </p:cNvPr>
          <p:cNvSpPr/>
          <p:nvPr/>
        </p:nvSpPr>
        <p:spPr>
          <a:xfrm>
            <a:off x="315850" y="1379218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/>
              <a:t>The</a:t>
            </a:r>
          </a:p>
        </p:txBody>
      </p:sp>
      <p:sp>
        <p:nvSpPr>
          <p:cNvPr id="9" name="Hexagon 8">
            <a:extLst>
              <a:ext uri="{FF2B5EF4-FFF2-40B4-BE49-F238E27FC236}">
                <a16:creationId xmlns:a16="http://schemas.microsoft.com/office/drawing/2014/main" id="{ECB32C92-7DDE-4979-AB3A-808B65CBF3F1}"/>
              </a:ext>
            </a:extLst>
          </p:cNvPr>
          <p:cNvSpPr/>
          <p:nvPr/>
        </p:nvSpPr>
        <p:spPr>
          <a:xfrm>
            <a:off x="2471927" y="198118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/>
              <a:t>little</a:t>
            </a:r>
          </a:p>
        </p:txBody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CABDF488-8BEB-4D77-A429-CFB91F278DD1}"/>
              </a:ext>
            </a:extLst>
          </p:cNvPr>
          <p:cNvSpPr/>
          <p:nvPr/>
        </p:nvSpPr>
        <p:spPr>
          <a:xfrm>
            <a:off x="6784081" y="2560318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6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13" name="Hexagon 12">
            <a:extLst>
              <a:ext uri="{FF2B5EF4-FFF2-40B4-BE49-F238E27FC236}">
                <a16:creationId xmlns:a16="http://schemas.microsoft.com/office/drawing/2014/main" id="{199C24C2-6B91-4322-BDB4-819FF0CB9BE4}"/>
              </a:ext>
            </a:extLst>
          </p:cNvPr>
          <p:cNvSpPr/>
          <p:nvPr/>
        </p:nvSpPr>
        <p:spPr>
          <a:xfrm>
            <a:off x="4628004" y="1379218"/>
            <a:ext cx="2740154" cy="2362201"/>
          </a:xfrm>
          <a:prstGeom prst="hexagon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/>
              <a:t>bee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D27D7D99-9E1A-47C2-9A0E-04166401D7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5952" y="3436622"/>
            <a:ext cx="2650039" cy="266181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F8A28A4-4681-4BA9-86E8-2C3B0F385B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991" y="2215241"/>
            <a:ext cx="2857500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08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udi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1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3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3" grpId="0" animBg="1"/>
      <p:bldP spid="13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70" y="2812731"/>
            <a:ext cx="2934336" cy="29343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0CBB39-4514-4CD8-8DF7-D11D24549F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667024D-077C-41FB-84FC-D91D5651A194}"/>
              </a:ext>
            </a:extLst>
          </p:cNvPr>
          <p:cNvSpPr/>
          <p:nvPr/>
        </p:nvSpPr>
        <p:spPr>
          <a:xfrm>
            <a:off x="1494155" y="484145"/>
            <a:ext cx="7840345" cy="160782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Question 1: __________ learning allows us to communicate with teachers immediately and directly.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5AB01C-ECF4-4CC5-B79D-24017FBE3B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" y="1603081"/>
            <a:ext cx="1600706" cy="1607820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98ECE88-115D-4A1D-8452-F943FF1AC741}"/>
              </a:ext>
            </a:extLst>
          </p:cNvPr>
          <p:cNvSpPr/>
          <p:nvPr/>
        </p:nvSpPr>
        <p:spPr>
          <a:xfrm>
            <a:off x="394948" y="5724063"/>
            <a:ext cx="2832295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Face-to-face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165" y="2812731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8E5E567-B90E-4275-AC51-C8D58F3AA2A7}"/>
              </a:ext>
            </a:extLst>
          </p:cNvPr>
          <p:cNvSpPr/>
          <p:nvPr/>
        </p:nvSpPr>
        <p:spPr>
          <a:xfrm>
            <a:off x="3329285" y="5724063"/>
            <a:ext cx="2672138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Strategy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460" y="2812731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4E263D4-FF99-4115-A750-399C550760EE}"/>
              </a:ext>
            </a:extLst>
          </p:cNvPr>
          <p:cNvSpPr/>
          <p:nvPr/>
        </p:nvSpPr>
        <p:spPr>
          <a:xfrm>
            <a:off x="6059538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Pairwork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755" y="2812731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0BEFBB1-525B-415D-8E45-ADCB8FD217EA}"/>
              </a:ext>
            </a:extLst>
          </p:cNvPr>
          <p:cNvSpPr/>
          <p:nvPr/>
        </p:nvSpPr>
        <p:spPr>
          <a:xfrm>
            <a:off x="889183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Project</a:t>
            </a:r>
          </a:p>
        </p:txBody>
      </p:sp>
    </p:spTree>
    <p:extLst>
      <p:ext uri="{BB962C8B-B14F-4D97-AF65-F5344CB8AC3E}">
        <p14:creationId xmlns:p14="http://schemas.microsoft.com/office/powerpoint/2010/main" val="4277125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70" y="2812731"/>
            <a:ext cx="2934336" cy="29343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0CBB39-4514-4CD8-8DF7-D11D24549F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667024D-077C-41FB-84FC-D91D5651A194}"/>
              </a:ext>
            </a:extLst>
          </p:cNvPr>
          <p:cNvSpPr/>
          <p:nvPr/>
        </p:nvSpPr>
        <p:spPr>
          <a:xfrm>
            <a:off x="1494155" y="484145"/>
            <a:ext cx="7840345" cy="160782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Question 2: One benefit of ___________ is that you can learn anytime and anywhere.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5AB01C-ECF4-4CC5-B79D-24017FBE3B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" y="1603081"/>
            <a:ext cx="1600706" cy="1607820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98ECE88-115D-4A1D-8452-F943FF1AC741}"/>
              </a:ext>
            </a:extLst>
          </p:cNvPr>
          <p:cNvSpPr/>
          <p:nvPr/>
        </p:nvSpPr>
        <p:spPr>
          <a:xfrm>
            <a:off x="8840968" y="5724062"/>
            <a:ext cx="3249205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online learning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165" y="2812731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8E5E567-B90E-4275-AC51-C8D58F3AA2A7}"/>
              </a:ext>
            </a:extLst>
          </p:cNvPr>
          <p:cNvSpPr/>
          <p:nvPr/>
        </p:nvSpPr>
        <p:spPr>
          <a:xfrm>
            <a:off x="3428805" y="5724063"/>
            <a:ext cx="2572617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blended learning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460" y="2812731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4E263D4-FF99-4115-A750-399C550760EE}"/>
              </a:ext>
            </a:extLst>
          </p:cNvPr>
          <p:cNvSpPr/>
          <p:nvPr/>
        </p:nvSpPr>
        <p:spPr>
          <a:xfrm>
            <a:off x="6522962" y="5724061"/>
            <a:ext cx="2218484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Pairwork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755" y="2812731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0BEFBB1-525B-415D-8E45-ADCB8FD217EA}"/>
              </a:ext>
            </a:extLst>
          </p:cNvPr>
          <p:cNvSpPr/>
          <p:nvPr/>
        </p:nvSpPr>
        <p:spPr>
          <a:xfrm>
            <a:off x="555105" y="5724061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prepare for</a:t>
            </a:r>
          </a:p>
          <a:p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45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70" y="2812731"/>
            <a:ext cx="2934336" cy="29343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0CBB39-4514-4CD8-8DF7-D11D24549F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667024D-077C-41FB-84FC-D91D5651A194}"/>
              </a:ext>
            </a:extLst>
          </p:cNvPr>
          <p:cNvSpPr/>
          <p:nvPr/>
        </p:nvSpPr>
        <p:spPr>
          <a:xfrm>
            <a:off x="1494155" y="484145"/>
            <a:ext cx="7840345" cy="160782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Question 3: Our teachers always encourage us to __________ lessons before class. 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5AB01C-ECF4-4CC5-B79D-24017FBE3B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" y="1603081"/>
            <a:ext cx="1600706" cy="1607820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98ECE88-115D-4A1D-8452-F943FF1AC741}"/>
              </a:ext>
            </a:extLst>
          </p:cNvPr>
          <p:cNvSpPr/>
          <p:nvPr/>
        </p:nvSpPr>
        <p:spPr>
          <a:xfrm>
            <a:off x="6037785" y="5724061"/>
            <a:ext cx="2832295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prepare for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165" y="2812731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8E5E567-B90E-4275-AC51-C8D58F3AA2A7}"/>
              </a:ext>
            </a:extLst>
          </p:cNvPr>
          <p:cNvSpPr/>
          <p:nvPr/>
        </p:nvSpPr>
        <p:spPr>
          <a:xfrm>
            <a:off x="3329285" y="5724063"/>
            <a:ext cx="2672138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debate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460" y="2812731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4E263D4-FF99-4115-A750-399C550760EE}"/>
              </a:ext>
            </a:extLst>
          </p:cNvPr>
          <p:cNvSpPr/>
          <p:nvPr/>
        </p:nvSpPr>
        <p:spPr>
          <a:xfrm>
            <a:off x="555105" y="5724062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strategy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755" y="2812731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0BEFBB1-525B-415D-8E45-ADCB8FD217EA}"/>
              </a:ext>
            </a:extLst>
          </p:cNvPr>
          <p:cNvSpPr/>
          <p:nvPr/>
        </p:nvSpPr>
        <p:spPr>
          <a:xfrm>
            <a:off x="9251381" y="5724061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</a:t>
            </a:r>
            <a:r>
              <a:rPr lang="en-US" sz="28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groupwork</a:t>
            </a:r>
            <a:endParaRPr lang="en-US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26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70" y="2812731"/>
            <a:ext cx="2934336" cy="29343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0CBB39-4514-4CD8-8DF7-D11D24549F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667024D-077C-41FB-84FC-D91D5651A194}"/>
              </a:ext>
            </a:extLst>
          </p:cNvPr>
          <p:cNvSpPr/>
          <p:nvPr/>
        </p:nvSpPr>
        <p:spPr>
          <a:xfrm>
            <a:off x="1494155" y="484145"/>
            <a:ext cx="7840345" cy="160782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Question 4: You need a specific _________ to improve your English speaking skills.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5AB01C-ECF4-4CC5-B79D-24017FBE3B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" y="1603081"/>
            <a:ext cx="1600706" cy="1607820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98ECE88-115D-4A1D-8452-F943FF1AC741}"/>
              </a:ext>
            </a:extLst>
          </p:cNvPr>
          <p:cNvSpPr/>
          <p:nvPr/>
        </p:nvSpPr>
        <p:spPr>
          <a:xfrm>
            <a:off x="394948" y="5724063"/>
            <a:ext cx="2832295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strategy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165" y="2812731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8E5E567-B90E-4275-AC51-C8D58F3AA2A7}"/>
              </a:ext>
            </a:extLst>
          </p:cNvPr>
          <p:cNvSpPr/>
          <p:nvPr/>
        </p:nvSpPr>
        <p:spPr>
          <a:xfrm>
            <a:off x="3329285" y="5724063"/>
            <a:ext cx="2672138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prepare for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460" y="2812731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4E263D4-FF99-4115-A750-399C550760EE}"/>
              </a:ext>
            </a:extLst>
          </p:cNvPr>
          <p:cNvSpPr/>
          <p:nvPr/>
        </p:nvSpPr>
        <p:spPr>
          <a:xfrm>
            <a:off x="6059538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discuss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755" y="2812731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0BEFBB1-525B-415D-8E45-ADCB8FD217EA}"/>
              </a:ext>
            </a:extLst>
          </p:cNvPr>
          <p:cNvSpPr/>
          <p:nvPr/>
        </p:nvSpPr>
        <p:spPr>
          <a:xfrm>
            <a:off x="8891833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upload </a:t>
            </a:r>
          </a:p>
        </p:txBody>
      </p:sp>
    </p:spTree>
    <p:extLst>
      <p:ext uri="{BB962C8B-B14F-4D97-AF65-F5344CB8AC3E}">
        <p14:creationId xmlns:p14="http://schemas.microsoft.com/office/powerpoint/2010/main" val="260094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20 Imagen" descr="http://www.teacherresourcesgalore.com/clip_art_files/borders/blues/scallop_mid_blue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1113"/>
            <a:ext cx="12192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WordArt 69"/>
          <p:cNvSpPr>
            <a:spLocks noChangeArrowheads="1" noChangeShapeType="1" noTextEdit="1"/>
          </p:cNvSpPr>
          <p:nvPr/>
        </p:nvSpPr>
        <p:spPr bwMode="auto">
          <a:xfrm rot="21184773">
            <a:off x="2911476" y="2147888"/>
            <a:ext cx="2500313" cy="646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Rockwell Extra Bold"/>
                <a:cs typeface="Arial" panose="020B0604020202020204" pitchFamily="34" charset="0"/>
              </a:rPr>
              <a:t>group work</a:t>
            </a:r>
          </a:p>
        </p:txBody>
      </p:sp>
      <p:sp>
        <p:nvSpPr>
          <p:cNvPr id="2052" name="WordArt 69"/>
          <p:cNvSpPr>
            <a:spLocks noChangeArrowheads="1" noChangeShapeType="1" noTextEdit="1"/>
          </p:cNvSpPr>
          <p:nvPr/>
        </p:nvSpPr>
        <p:spPr bwMode="auto">
          <a:xfrm rot="21368075">
            <a:off x="6829425" y="4079876"/>
            <a:ext cx="2370138" cy="644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 err="1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Rockwell Extra Bold"/>
                <a:cs typeface="Arial" panose="020B0604020202020204" pitchFamily="34" charset="0"/>
              </a:rPr>
              <a:t>pairwork</a:t>
            </a:r>
            <a:endParaRPr lang="en-US" sz="3600" kern="10" dirty="0">
              <a:ln w="9525">
                <a:solidFill>
                  <a:srgbClr val="000066"/>
                </a:solidFill>
                <a:round/>
                <a:headEnd/>
                <a:tailEnd/>
              </a:ln>
              <a:solidFill>
                <a:srgbClr val="FFC000"/>
              </a:solidFill>
              <a:latin typeface="Rockwell Extra Bold"/>
              <a:cs typeface="Arial" panose="020B0604020202020204" pitchFamily="34" charset="0"/>
            </a:endParaRPr>
          </a:p>
        </p:txBody>
      </p:sp>
      <p:sp>
        <p:nvSpPr>
          <p:cNvPr id="2053" name="WordArt 69"/>
          <p:cNvSpPr>
            <a:spLocks noChangeArrowheads="1" noChangeShapeType="1" noTextEdit="1"/>
          </p:cNvSpPr>
          <p:nvPr/>
        </p:nvSpPr>
        <p:spPr bwMode="auto">
          <a:xfrm rot="600610">
            <a:off x="7056439" y="1916114"/>
            <a:ext cx="2370137" cy="573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Rockwell Extra Bold"/>
                <a:cs typeface="Arial" panose="020B0604020202020204" pitchFamily="34" charset="0"/>
              </a:rPr>
              <a:t>debate</a:t>
            </a:r>
          </a:p>
        </p:txBody>
      </p:sp>
      <p:sp>
        <p:nvSpPr>
          <p:cNvPr id="2054" name="WordArt 69"/>
          <p:cNvSpPr>
            <a:spLocks noChangeArrowheads="1" noChangeShapeType="1" noTextEdit="1"/>
          </p:cNvSpPr>
          <p:nvPr/>
        </p:nvSpPr>
        <p:spPr bwMode="auto">
          <a:xfrm rot="20982440">
            <a:off x="5921376" y="2900364"/>
            <a:ext cx="214312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66FF"/>
                </a:solidFill>
                <a:latin typeface="Rockwell Extra Bold"/>
                <a:cs typeface="Arial" panose="020B0604020202020204" pitchFamily="34" charset="0"/>
              </a:rPr>
              <a:t>bookcase</a:t>
            </a:r>
          </a:p>
        </p:txBody>
      </p:sp>
      <p:sp>
        <p:nvSpPr>
          <p:cNvPr id="2055" name="WordArt 69"/>
          <p:cNvSpPr>
            <a:spLocks noChangeArrowheads="1" noChangeShapeType="1" noTextEdit="1"/>
          </p:cNvSpPr>
          <p:nvPr/>
        </p:nvSpPr>
        <p:spPr bwMode="auto">
          <a:xfrm rot="381375">
            <a:off x="3270251" y="3783014"/>
            <a:ext cx="2549525" cy="706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Rockwell Extra Bold"/>
                <a:cs typeface="Arial" panose="020B0604020202020204" pitchFamily="34" charset="0"/>
              </a:rPr>
              <a:t>presentation</a:t>
            </a:r>
          </a:p>
        </p:txBody>
      </p:sp>
      <p:cxnSp>
        <p:nvCxnSpPr>
          <p:cNvPr id="12" name="11 Conector recto"/>
          <p:cNvCxnSpPr/>
          <p:nvPr/>
        </p:nvCxnSpPr>
        <p:spPr>
          <a:xfrm>
            <a:off x="6096001" y="2643189"/>
            <a:ext cx="1643063" cy="1000125"/>
          </a:xfrm>
          <a:prstGeom prst="line">
            <a:avLst/>
          </a:prstGeom>
          <a:ln w="762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5400000" flipH="1" flipV="1">
            <a:off x="6024563" y="2857500"/>
            <a:ext cx="1714500" cy="571500"/>
          </a:xfrm>
          <a:prstGeom prst="line">
            <a:avLst/>
          </a:prstGeom>
          <a:ln w="762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9" name="Picture 16" descr="C:\Users\Antonio Lopez\Desktop\cooltext12314327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564" y="714375"/>
            <a:ext cx="7158037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27676326"/>
      </p:ext>
    </p:extLst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9E30F87-AC3B-464A-ACE1-7680D91165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70" y="2812731"/>
            <a:ext cx="2934336" cy="29343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C0CBB39-4514-4CD8-8DF7-D11D24549F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529" y="0"/>
            <a:ext cx="2857500" cy="2857500"/>
          </a:xfrm>
          <a:prstGeom prst="rect">
            <a:avLst/>
          </a:prstGeom>
        </p:spPr>
      </p:pic>
      <p:sp>
        <p:nvSpPr>
          <p:cNvPr id="8" name="Speech Bubble: Rectangle with Corners Rounded 7">
            <a:extLst>
              <a:ext uri="{FF2B5EF4-FFF2-40B4-BE49-F238E27FC236}">
                <a16:creationId xmlns:a16="http://schemas.microsoft.com/office/drawing/2014/main" id="{0667024D-077C-41FB-84FC-D91D5651A194}"/>
              </a:ext>
            </a:extLst>
          </p:cNvPr>
          <p:cNvSpPr/>
          <p:nvPr/>
        </p:nvSpPr>
        <p:spPr>
          <a:xfrm>
            <a:off x="1494155" y="484145"/>
            <a:ext cx="7840345" cy="1607820"/>
          </a:xfrm>
          <a:prstGeom prst="wedgeRoundRectCallout">
            <a:avLst>
              <a:gd name="adj1" fmla="val 62786"/>
              <a:gd name="adj2" fmla="val 8254"/>
              <a:gd name="adj3" fmla="val 16667"/>
            </a:avLst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Question 5: __________ combines online videos with traditional classroom methods.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5AB01C-ECF4-4CC5-B79D-24017FBE3B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97" y="1603081"/>
            <a:ext cx="1600706" cy="1607820"/>
          </a:xfrm>
          <a:prstGeom prst="rect">
            <a:avLst/>
          </a:prstGeom>
        </p:spPr>
      </p:pic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98ECE88-115D-4A1D-8452-F943FF1AC741}"/>
              </a:ext>
            </a:extLst>
          </p:cNvPr>
          <p:cNvSpPr/>
          <p:nvPr/>
        </p:nvSpPr>
        <p:spPr>
          <a:xfrm>
            <a:off x="6161579" y="5747067"/>
            <a:ext cx="2832295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Blended learning 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FA2065B4-32D5-4275-B2C9-8B5FF2ACCB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7165" y="2812731"/>
            <a:ext cx="2934336" cy="2934336"/>
          </a:xfrm>
          <a:prstGeom prst="rect">
            <a:avLst/>
          </a:prstGeom>
        </p:spPr>
      </p:pic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8E5E567-B90E-4275-AC51-C8D58F3AA2A7}"/>
              </a:ext>
            </a:extLst>
          </p:cNvPr>
          <p:cNvSpPr/>
          <p:nvPr/>
        </p:nvSpPr>
        <p:spPr>
          <a:xfrm>
            <a:off x="3329285" y="5724063"/>
            <a:ext cx="2672138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2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Face-to-face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29116D89-5671-4377-A980-517B605BEC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9460" y="2812731"/>
            <a:ext cx="2934336" cy="2934336"/>
          </a:xfrm>
          <a:prstGeom prst="rect">
            <a:avLst/>
          </a:prstGeom>
        </p:spPr>
      </p:pic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64E263D4-FF99-4115-A750-399C550760EE}"/>
              </a:ext>
            </a:extLst>
          </p:cNvPr>
          <p:cNvSpPr/>
          <p:nvPr/>
        </p:nvSpPr>
        <p:spPr>
          <a:xfrm>
            <a:off x="601748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Online learning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5D199BEE-8167-419B-B668-203E8A2CC0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1755" y="2812731"/>
            <a:ext cx="2934336" cy="2934336"/>
          </a:xfrm>
          <a:prstGeom prst="rect">
            <a:avLst/>
          </a:prstGeom>
        </p:spPr>
      </p:pic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00BEFBB1-525B-415D-8E45-ADCB8FD217EA}"/>
              </a:ext>
            </a:extLst>
          </p:cNvPr>
          <p:cNvSpPr/>
          <p:nvPr/>
        </p:nvSpPr>
        <p:spPr>
          <a:xfrm>
            <a:off x="9154030" y="5724063"/>
            <a:ext cx="2774179" cy="841829"/>
          </a:xfrm>
          <a:prstGeom prst="roundRect">
            <a:avLst/>
          </a:prstGeom>
          <a:solidFill>
            <a:srgbClr val="DEEB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Project</a:t>
            </a:r>
          </a:p>
        </p:txBody>
      </p:sp>
    </p:spTree>
    <p:extLst>
      <p:ext uri="{BB962C8B-B14F-4D97-AF65-F5344CB8AC3E}">
        <p14:creationId xmlns:p14="http://schemas.microsoft.com/office/powerpoint/2010/main" val="301765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70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9" name="Google Shape;1881;p31"/>
          <p:cNvSpPr txBox="1">
            <a:spLocks/>
          </p:cNvSpPr>
          <p:nvPr/>
        </p:nvSpPr>
        <p:spPr>
          <a:xfrm>
            <a:off x="3194435" y="741933"/>
            <a:ext cx="5231128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800" b="1" dirty="0">
                <a:solidFill>
                  <a:srgbClr val="E26714"/>
                </a:solidFill>
                <a:latin typeface="Arial" panose="020B0604020202020204" pitchFamily="34" charset="0"/>
                <a:cs typeface="Calibri" panose="020F0502020204030204" pitchFamily="34" charset="0"/>
              </a:rPr>
              <a:t>Relative pronouns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840418" y="1793289"/>
            <a:ext cx="10422384" cy="4678532"/>
          </a:xfrm>
          <a:prstGeom prst="round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03173" y="1864303"/>
            <a:ext cx="2521258" cy="967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Relative pronouns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071892" y="1892416"/>
            <a:ext cx="1757779" cy="967666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Usage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068409" y="1888838"/>
            <a:ext cx="1757779" cy="967666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Examples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1465139" y="2719630"/>
            <a:ext cx="1757779" cy="717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E26714"/>
                </a:solidFill>
              </a:rPr>
              <a:t>who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465139" y="3615534"/>
            <a:ext cx="1757779" cy="717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E26714"/>
                </a:solidFill>
              </a:rPr>
              <a:t>which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482568" y="4505094"/>
            <a:ext cx="1757779" cy="717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E26714"/>
                </a:solidFill>
              </a:rPr>
              <a:t>whose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465139" y="5376898"/>
            <a:ext cx="1757779" cy="717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>
                <a:solidFill>
                  <a:srgbClr val="E26714"/>
                </a:solidFill>
              </a:rPr>
              <a:t>that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3630143" y="2719630"/>
            <a:ext cx="2699635" cy="717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refer to people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3570632" y="3617009"/>
            <a:ext cx="2759146" cy="717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refer to things and animals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3588061" y="4506569"/>
            <a:ext cx="2741717" cy="717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b="1" dirty="0">
              <a:solidFill>
                <a:srgbClr val="E26714"/>
              </a:solidFill>
            </a:endParaRPr>
          </a:p>
          <a:p>
            <a:pPr algn="ctr"/>
            <a:r>
              <a:rPr lang="en-US" sz="2400" b="1" dirty="0">
                <a:solidFill>
                  <a:schemeClr val="tx1"/>
                </a:solidFill>
              </a:rPr>
              <a:t>refer to possessions</a:t>
            </a:r>
          </a:p>
          <a:p>
            <a:pPr algn="ctr"/>
            <a:endParaRPr lang="en-US" sz="3200" b="1" dirty="0">
              <a:solidFill>
                <a:srgbClr val="E26714"/>
              </a:solidFill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3570632" y="5378373"/>
            <a:ext cx="2759146" cy="98691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b="1" dirty="0">
                <a:solidFill>
                  <a:schemeClr val="tx1"/>
                </a:solidFill>
              </a:rPr>
              <a:t>refer to people and things in defining relative clauses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721060" y="2712228"/>
            <a:ext cx="4242861" cy="717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i="1" dirty="0">
                <a:solidFill>
                  <a:schemeClr val="tx1"/>
                </a:solidFill>
              </a:rPr>
              <a:t>Mrs. Green, </a:t>
            </a:r>
            <a:r>
              <a:rPr lang="en-US" sz="2400" i="1" u="sng" dirty="0">
                <a:solidFill>
                  <a:srgbClr val="E26714"/>
                </a:solidFill>
              </a:rPr>
              <a:t>who</a:t>
            </a:r>
            <a:r>
              <a:rPr lang="en-US" sz="2400" i="1" dirty="0">
                <a:solidFill>
                  <a:schemeClr val="tx1"/>
                </a:solidFill>
              </a:rPr>
              <a:t> taught me English, has just got married.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6661549" y="3609607"/>
            <a:ext cx="4302372" cy="717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i="1" dirty="0">
                <a:solidFill>
                  <a:schemeClr val="tx1"/>
                </a:solidFill>
              </a:rPr>
              <a:t>Do you see the cat </a:t>
            </a:r>
            <a:r>
              <a:rPr lang="en-US" sz="2400" i="1" u="sng" dirty="0">
                <a:solidFill>
                  <a:srgbClr val="E26714"/>
                </a:solidFill>
              </a:rPr>
              <a:t>which</a:t>
            </a:r>
            <a:r>
              <a:rPr lang="en-US" sz="2400" i="1" dirty="0">
                <a:solidFill>
                  <a:schemeClr val="tx1"/>
                </a:solidFill>
              </a:rPr>
              <a:t> is lying on the roof?</a:t>
            </a:r>
            <a:endParaRPr lang="en-US" sz="2400" b="1" i="1" dirty="0">
              <a:solidFill>
                <a:schemeClr val="tx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678978" y="4499167"/>
            <a:ext cx="4284943" cy="717624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sz="3200" b="1" i="1" dirty="0">
              <a:solidFill>
                <a:schemeClr val="tx1"/>
              </a:solidFill>
            </a:endParaRPr>
          </a:p>
          <a:p>
            <a:pPr algn="just"/>
            <a:r>
              <a:rPr lang="en-US" sz="2400" i="1" dirty="0">
                <a:solidFill>
                  <a:schemeClr val="tx1"/>
                </a:solidFill>
              </a:rPr>
              <a:t>Do you know the boy </a:t>
            </a:r>
            <a:r>
              <a:rPr lang="en-US" sz="2400" i="1" u="sng" dirty="0">
                <a:solidFill>
                  <a:srgbClr val="E26714"/>
                </a:solidFill>
              </a:rPr>
              <a:t>whose</a:t>
            </a:r>
            <a:r>
              <a:rPr lang="en-US" sz="2400" i="1" dirty="0">
                <a:solidFill>
                  <a:schemeClr val="tx1"/>
                </a:solidFill>
              </a:rPr>
              <a:t> mother is a nurse?</a:t>
            </a:r>
          </a:p>
          <a:p>
            <a:pPr algn="just"/>
            <a:endParaRPr lang="en-US" sz="3200" b="1" i="1" dirty="0">
              <a:solidFill>
                <a:schemeClr val="tx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661548" y="5370971"/>
            <a:ext cx="4302373" cy="98691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400" i="1" dirty="0">
                <a:solidFill>
                  <a:schemeClr val="tx1"/>
                </a:solidFill>
              </a:rPr>
              <a:t>We don’t know the person </a:t>
            </a:r>
            <a:r>
              <a:rPr lang="en-US" sz="2400" i="1" u="sng" dirty="0">
                <a:solidFill>
                  <a:schemeClr val="accent2"/>
                </a:solidFill>
              </a:rPr>
              <a:t>that</a:t>
            </a:r>
            <a:r>
              <a:rPr lang="en-US" sz="2400" i="1" dirty="0">
                <a:solidFill>
                  <a:schemeClr val="tx1"/>
                </a:solidFill>
              </a:rPr>
              <a:t> donated the money.</a:t>
            </a:r>
          </a:p>
        </p:txBody>
      </p:sp>
    </p:spTree>
    <p:extLst>
      <p:ext uri="{BB962C8B-B14F-4D97-AF65-F5344CB8AC3E}">
        <p14:creationId xmlns:p14="http://schemas.microsoft.com/office/powerpoint/2010/main" val="402794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66118" y="1138534"/>
            <a:ext cx="94657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2671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Match the two parts to make complete sentences</a:t>
            </a:r>
            <a:endParaRPr lang="en-US" sz="2400" b="1" dirty="0">
              <a:solidFill>
                <a:srgbClr val="E267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E26714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1465139" y="2950458"/>
            <a:ext cx="4000712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2. </a:t>
            </a:r>
            <a:r>
              <a:rPr lang="en-US" sz="2000" b="1" dirty="0">
                <a:solidFill>
                  <a:srgbClr val="E26714"/>
                </a:solidFill>
              </a:rPr>
              <a:t>The film which we saw yesterday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1482568" y="3822261"/>
            <a:ext cx="4000712" cy="794719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b="1" dirty="0">
                <a:solidFill>
                  <a:schemeClr val="tx1"/>
                </a:solidFill>
              </a:rPr>
              <a:t>3. </a:t>
            </a:r>
            <a:r>
              <a:rPr lang="en-US" b="1" dirty="0">
                <a:solidFill>
                  <a:srgbClr val="E26714"/>
                </a:solidFill>
              </a:rPr>
              <a:t>The speaker, who will share new learning activities in our workshop,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482568" y="4735922"/>
            <a:ext cx="3983283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4. </a:t>
            </a:r>
            <a:r>
              <a:rPr lang="en-US" sz="2000" b="1" dirty="0">
                <a:solidFill>
                  <a:srgbClr val="E26714"/>
                </a:solidFill>
              </a:rPr>
              <a:t>We often go to Da Nang,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465139" y="5607726"/>
            <a:ext cx="4000712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5</a:t>
            </a:r>
            <a:r>
              <a:rPr lang="en-US" sz="2000" b="1" dirty="0">
                <a:solidFill>
                  <a:srgbClr val="E26714"/>
                </a:solidFill>
              </a:rPr>
              <a:t>. My cousin gave me an instruction book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721060" y="2830042"/>
            <a:ext cx="4734625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E26714"/>
                </a:solidFill>
              </a:rPr>
              <a:t>b.</a:t>
            </a:r>
            <a:r>
              <a:rPr lang="en-US" sz="2000" b="1" dirty="0">
                <a:solidFill>
                  <a:schemeClr val="tx1"/>
                </a:solidFill>
              </a:rPr>
              <a:t> is Laura.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721060" y="3701846"/>
            <a:ext cx="4734625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E26714"/>
                </a:solidFill>
              </a:rPr>
              <a:t>c.</a:t>
            </a:r>
            <a:r>
              <a:rPr lang="en-US" sz="2000" b="1" dirty="0">
                <a:solidFill>
                  <a:schemeClr val="tx1"/>
                </a:solidFill>
              </a:rPr>
              <a:t> which is in the middle of Viet Nam.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678978" y="4616981"/>
            <a:ext cx="4776707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tx1"/>
              </a:solidFill>
            </a:endParaRPr>
          </a:p>
          <a:p>
            <a:r>
              <a:rPr lang="en-US" sz="2000" b="1" dirty="0">
                <a:solidFill>
                  <a:srgbClr val="E26714"/>
                </a:solidFill>
              </a:rPr>
              <a:t>d. </a:t>
            </a:r>
            <a:r>
              <a:rPr lang="en-US" sz="2000" b="1" dirty="0">
                <a:solidFill>
                  <a:schemeClr val="tx1"/>
                </a:solidFill>
              </a:rPr>
              <a:t>whose presentations were really impressive.</a:t>
            </a:r>
          </a:p>
          <a:p>
            <a:pPr algn="ctr"/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6661548" y="5488785"/>
            <a:ext cx="4794137" cy="81526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E26714"/>
                </a:solidFill>
              </a:rPr>
              <a:t>e.</a:t>
            </a:r>
            <a:r>
              <a:rPr lang="en-US" sz="2000" b="1" dirty="0">
                <a:solidFill>
                  <a:schemeClr val="tx1"/>
                </a:solidFill>
              </a:rPr>
              <a:t> was quite interesting.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1457736" y="2094096"/>
            <a:ext cx="4008115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1. </a:t>
            </a:r>
            <a:r>
              <a:rPr lang="en-US" sz="2000" b="1" dirty="0">
                <a:solidFill>
                  <a:srgbClr val="E26714"/>
                </a:solidFill>
              </a:rPr>
              <a:t>Mr. Smith was talking to the students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713658" y="2014776"/>
            <a:ext cx="4742027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E26714"/>
                </a:solidFill>
              </a:rPr>
              <a:t>a.</a:t>
            </a:r>
            <a:r>
              <a:rPr lang="en-US" sz="2000" b="1" dirty="0">
                <a:solidFill>
                  <a:schemeClr val="tx1"/>
                </a:solidFill>
              </a:rPr>
              <a:t> that explains how to use voice recorders.</a:t>
            </a:r>
          </a:p>
        </p:txBody>
      </p:sp>
    </p:spTree>
    <p:extLst>
      <p:ext uri="{BB962C8B-B14F-4D97-AF65-F5344CB8AC3E}">
        <p14:creationId xmlns:p14="http://schemas.microsoft.com/office/powerpoint/2010/main" val="6227268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82568" y="1128561"/>
            <a:ext cx="946573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26714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Match the two parts to make complete sentences</a:t>
            </a:r>
            <a:endParaRPr lang="en-US" sz="2400" b="1" dirty="0">
              <a:solidFill>
                <a:srgbClr val="E267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E26714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308192" y="2904540"/>
            <a:ext cx="4000712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2. </a:t>
            </a:r>
            <a:r>
              <a:rPr lang="en-US" sz="2000" b="1" dirty="0">
                <a:solidFill>
                  <a:srgbClr val="E26714"/>
                </a:solidFill>
              </a:rPr>
              <a:t>The film </a:t>
            </a:r>
            <a:r>
              <a:rPr lang="en-US" sz="2000" b="1" u="sng" dirty="0">
                <a:solidFill>
                  <a:srgbClr val="E26714"/>
                </a:solidFill>
              </a:rPr>
              <a:t>which</a:t>
            </a:r>
            <a:r>
              <a:rPr lang="en-US" sz="2000" b="1" dirty="0">
                <a:solidFill>
                  <a:srgbClr val="E26714"/>
                </a:solidFill>
              </a:rPr>
              <a:t> we saw yesterday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2308192" y="3822262"/>
            <a:ext cx="4000712" cy="75948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2000" b="1" dirty="0">
                <a:solidFill>
                  <a:schemeClr val="tx1"/>
                </a:solidFill>
              </a:rPr>
              <a:t>3. </a:t>
            </a:r>
            <a:r>
              <a:rPr lang="en-US" b="1" dirty="0">
                <a:solidFill>
                  <a:srgbClr val="E26714"/>
                </a:solidFill>
              </a:rPr>
              <a:t>The speaker, </a:t>
            </a:r>
            <a:r>
              <a:rPr lang="en-US" b="1" u="sng" dirty="0">
                <a:solidFill>
                  <a:srgbClr val="E26714"/>
                </a:solidFill>
              </a:rPr>
              <a:t>who</a:t>
            </a:r>
            <a:r>
              <a:rPr lang="en-US" b="1" dirty="0">
                <a:solidFill>
                  <a:srgbClr val="E26714"/>
                </a:solidFill>
              </a:rPr>
              <a:t> will share new learning activities in our workshop,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2308192" y="4735922"/>
            <a:ext cx="3983283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4. </a:t>
            </a:r>
            <a:r>
              <a:rPr lang="en-US" sz="2000" b="1" dirty="0">
                <a:solidFill>
                  <a:srgbClr val="E26714"/>
                </a:solidFill>
              </a:rPr>
              <a:t>We often go to Da Nang,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2290763" y="5607726"/>
            <a:ext cx="4000712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5</a:t>
            </a:r>
            <a:r>
              <a:rPr lang="en-US" sz="2000" b="1" dirty="0">
                <a:solidFill>
                  <a:srgbClr val="E26714"/>
                </a:solidFill>
              </a:rPr>
              <a:t>. My cousin gave me an instruction book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6459455" y="3868869"/>
            <a:ext cx="4734625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E26714"/>
                </a:solidFill>
              </a:rPr>
              <a:t>b.</a:t>
            </a:r>
            <a:r>
              <a:rPr lang="en-US" sz="2000" b="1" dirty="0">
                <a:solidFill>
                  <a:schemeClr val="tx1"/>
                </a:solidFill>
              </a:rPr>
              <a:t> is Laura.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6438415" y="4735922"/>
            <a:ext cx="4734625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E26714"/>
                </a:solidFill>
              </a:rPr>
              <a:t>c.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u="sng" dirty="0">
                <a:solidFill>
                  <a:schemeClr val="tx1"/>
                </a:solidFill>
              </a:rPr>
              <a:t>which</a:t>
            </a:r>
            <a:r>
              <a:rPr lang="en-US" sz="2000" b="1" dirty="0">
                <a:solidFill>
                  <a:schemeClr val="tx1"/>
                </a:solidFill>
              </a:rPr>
              <a:t> is in the middle of Viet Nam.</a:t>
            </a:r>
          </a:p>
        </p:txBody>
      </p:sp>
      <p:sp>
        <p:nvSpPr>
          <p:cNvPr id="23" name="Rounded Rectangle 22"/>
          <p:cNvSpPr/>
          <p:nvPr/>
        </p:nvSpPr>
        <p:spPr>
          <a:xfrm>
            <a:off x="6438415" y="2041597"/>
            <a:ext cx="4776707" cy="705033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E26714"/>
                </a:solidFill>
              </a:rPr>
              <a:t>d. </a:t>
            </a:r>
            <a:r>
              <a:rPr lang="en-US" sz="2000" b="1" u="sng" dirty="0">
                <a:solidFill>
                  <a:schemeClr val="tx1"/>
                </a:solidFill>
              </a:rPr>
              <a:t>whose</a:t>
            </a:r>
            <a:r>
              <a:rPr lang="en-US" sz="2000" b="1" dirty="0">
                <a:solidFill>
                  <a:schemeClr val="tx1"/>
                </a:solidFill>
              </a:rPr>
              <a:t> presentations were really impressive.</a:t>
            </a:r>
          </a:p>
        </p:txBody>
      </p:sp>
      <p:sp>
        <p:nvSpPr>
          <p:cNvPr id="24" name="Rounded Rectangle 23"/>
          <p:cNvSpPr/>
          <p:nvPr/>
        </p:nvSpPr>
        <p:spPr>
          <a:xfrm>
            <a:off x="6447039" y="2806898"/>
            <a:ext cx="4794137" cy="81526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E26714"/>
                </a:solidFill>
              </a:rPr>
              <a:t>e.</a:t>
            </a:r>
            <a:r>
              <a:rPr lang="en-US" sz="2000" b="1" dirty="0">
                <a:solidFill>
                  <a:schemeClr val="tx1"/>
                </a:solidFill>
              </a:rPr>
              <a:t> was quite interesting.</a:t>
            </a:r>
          </a:p>
        </p:txBody>
      </p:sp>
      <p:sp>
        <p:nvSpPr>
          <p:cNvPr id="25" name="Rounded Rectangle 24"/>
          <p:cNvSpPr/>
          <p:nvPr/>
        </p:nvSpPr>
        <p:spPr>
          <a:xfrm>
            <a:off x="2283360" y="2029006"/>
            <a:ext cx="4008115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chemeClr val="tx1"/>
                </a:solidFill>
              </a:rPr>
              <a:t>1. </a:t>
            </a:r>
            <a:r>
              <a:rPr lang="en-US" sz="2000" b="1" dirty="0">
                <a:solidFill>
                  <a:srgbClr val="E26714"/>
                </a:solidFill>
              </a:rPr>
              <a:t>Mr. Smith was talking to the students</a:t>
            </a:r>
          </a:p>
        </p:txBody>
      </p:sp>
      <p:sp>
        <p:nvSpPr>
          <p:cNvPr id="26" name="Rounded Rectangle 25"/>
          <p:cNvSpPr/>
          <p:nvPr/>
        </p:nvSpPr>
        <p:spPr>
          <a:xfrm>
            <a:off x="6452053" y="5580910"/>
            <a:ext cx="4742027" cy="717624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000" b="1" dirty="0">
                <a:solidFill>
                  <a:srgbClr val="E26714"/>
                </a:solidFill>
              </a:rPr>
              <a:t>a.</a:t>
            </a:r>
            <a:r>
              <a:rPr lang="en-US" sz="2000" b="1" dirty="0">
                <a:solidFill>
                  <a:schemeClr val="tx1"/>
                </a:solidFill>
              </a:rPr>
              <a:t> </a:t>
            </a:r>
            <a:r>
              <a:rPr lang="en-US" sz="2000" b="1" u="sng" dirty="0">
                <a:solidFill>
                  <a:schemeClr val="tx1"/>
                </a:solidFill>
              </a:rPr>
              <a:t>that</a:t>
            </a:r>
            <a:r>
              <a:rPr lang="en-US" sz="2000" b="1" dirty="0">
                <a:solidFill>
                  <a:schemeClr val="tx1"/>
                </a:solidFill>
              </a:rPr>
              <a:t> explains how to use voice recorders.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378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66118" y="1138534"/>
            <a:ext cx="94657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E267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Join the following sentences. Use </a:t>
            </a:r>
            <a:r>
              <a:rPr lang="en-US" sz="2400" b="1" i="1" dirty="0">
                <a:solidFill>
                  <a:srgbClr val="E267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who, that, which</a:t>
            </a:r>
            <a:r>
              <a:rPr lang="en-US" sz="2400" b="1" dirty="0">
                <a:solidFill>
                  <a:srgbClr val="E267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en-US" sz="2400" b="1" i="1" dirty="0">
                <a:solidFill>
                  <a:srgbClr val="E267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whose. </a:t>
            </a:r>
            <a:r>
              <a:rPr lang="en-US" sz="2400" b="1" dirty="0">
                <a:solidFill>
                  <a:srgbClr val="E267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commas where necessary.</a:t>
            </a:r>
            <a:endParaRPr lang="en-GB" sz="2400" b="1" dirty="0">
              <a:solidFill>
                <a:srgbClr val="E267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E26714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359597" y="2361564"/>
            <a:ext cx="11661167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9A80"/>
                </a:solidFill>
                <a:latin typeface="UTMAvoBold"/>
              </a:rPr>
              <a:t>1. </a:t>
            </a:r>
            <a:r>
              <a:rPr lang="en-US" sz="2800" dirty="0">
                <a:solidFill>
                  <a:srgbClr val="000000"/>
                </a:solidFill>
                <a:latin typeface="UTM-Avo"/>
              </a:rPr>
              <a:t>My brother teaches me how to use a laptop. He is good at computers.</a:t>
            </a:r>
          </a:p>
          <a:p>
            <a:pPr marL="457200" indent="-457200" algn="l">
              <a:buFont typeface="Wingdings" panose="05000000000000000000" pitchFamily="2" charset="2"/>
              <a:buChar char="è"/>
            </a:pPr>
            <a:r>
              <a:rPr lang="en-US" sz="2800" dirty="0">
                <a:solidFill>
                  <a:srgbClr val="000000"/>
                </a:solidFill>
                <a:latin typeface="UTM-Avo"/>
                <a:sym typeface="Wingdings" panose="05000000000000000000" pitchFamily="2" charset="2"/>
              </a:rPr>
              <a:t>My brother _____________________________________________</a:t>
            </a:r>
          </a:p>
          <a:p>
            <a:pPr algn="l"/>
            <a:endParaRPr lang="en-US" sz="2800" dirty="0">
              <a:solidFill>
                <a:srgbClr val="000000"/>
              </a:solidFill>
              <a:latin typeface="UTM-Avo"/>
            </a:endParaRPr>
          </a:p>
          <a:p>
            <a:pPr algn="l"/>
            <a:r>
              <a:rPr lang="en-US" sz="2800" b="1" dirty="0">
                <a:solidFill>
                  <a:srgbClr val="009A80"/>
                </a:solidFill>
                <a:latin typeface="UTMAvoBold"/>
              </a:rPr>
              <a:t>2. </a:t>
            </a:r>
            <a:r>
              <a:rPr lang="en-US" sz="2800" dirty="0">
                <a:solidFill>
                  <a:srgbClr val="000000"/>
                </a:solidFill>
                <a:latin typeface="UTM-Avo"/>
              </a:rPr>
              <a:t>Peter is a friend of mine. His sister is taking an online </a:t>
            </a:r>
            <a:r>
              <a:rPr lang="en-US" sz="2800" dirty="0" err="1">
                <a:solidFill>
                  <a:srgbClr val="000000"/>
                </a:solidFill>
                <a:latin typeface="UTM-Avo"/>
              </a:rPr>
              <a:t>maths</a:t>
            </a:r>
            <a:r>
              <a:rPr lang="en-US" sz="2800" dirty="0">
                <a:solidFill>
                  <a:srgbClr val="000000"/>
                </a:solidFill>
                <a:latin typeface="UTM-Avo"/>
              </a:rPr>
              <a:t> course.</a:t>
            </a:r>
          </a:p>
          <a:p>
            <a:pPr marL="457200" indent="-457200" algn="l">
              <a:buFont typeface="Wingdings" panose="05000000000000000000" pitchFamily="2" charset="2"/>
              <a:buChar char="è"/>
            </a:pPr>
            <a:r>
              <a:rPr lang="en-US" sz="2800" dirty="0">
                <a:solidFill>
                  <a:srgbClr val="000000"/>
                </a:solidFill>
                <a:latin typeface="UTM-Avo"/>
                <a:sym typeface="Wingdings" panose="05000000000000000000" pitchFamily="2" charset="2"/>
              </a:rPr>
              <a:t>Peter __________________________________________________</a:t>
            </a:r>
          </a:p>
          <a:p>
            <a:pPr algn="l"/>
            <a:endParaRPr lang="en-US" sz="2800" dirty="0">
              <a:solidFill>
                <a:srgbClr val="000000"/>
              </a:solidFill>
              <a:latin typeface="UTM-Avo"/>
              <a:sym typeface="Wingdings" panose="05000000000000000000" pitchFamily="2" charset="2"/>
            </a:endParaRPr>
          </a:p>
          <a:p>
            <a:r>
              <a:rPr lang="en-US" sz="2800" b="1" dirty="0">
                <a:solidFill>
                  <a:srgbClr val="009A80"/>
                </a:solidFill>
                <a:latin typeface="UTMAvoBold"/>
              </a:rPr>
              <a:t>3. </a:t>
            </a:r>
            <a:r>
              <a:rPr lang="en-US" sz="2800" dirty="0" err="1">
                <a:solidFill>
                  <a:srgbClr val="000000"/>
                </a:solidFill>
                <a:latin typeface="UTM-Avo"/>
              </a:rPr>
              <a:t>Lan</a:t>
            </a:r>
            <a:r>
              <a:rPr lang="en-US" sz="2800" dirty="0">
                <a:solidFill>
                  <a:srgbClr val="000000"/>
                </a:solidFill>
                <a:latin typeface="UTM-Avo"/>
              </a:rPr>
              <a:t> has read the book. I lent her the book.</a:t>
            </a:r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en-US" sz="2800" dirty="0" err="1">
                <a:solidFill>
                  <a:srgbClr val="000000"/>
                </a:solidFill>
                <a:latin typeface="UTM-Avo"/>
                <a:sym typeface="Wingdings" panose="05000000000000000000" pitchFamily="2" charset="2"/>
              </a:rPr>
              <a:t>Lan</a:t>
            </a:r>
            <a:r>
              <a:rPr lang="en-US" sz="2800" dirty="0">
                <a:solidFill>
                  <a:srgbClr val="000000"/>
                </a:solidFill>
                <a:latin typeface="UTM-Avo"/>
                <a:sym typeface="Wingdings" panose="05000000000000000000" pitchFamily="2" charset="2"/>
              </a:rPr>
              <a:t> ___________________________________________________</a:t>
            </a:r>
          </a:p>
          <a:p>
            <a:pPr marL="457200" indent="-457200">
              <a:buFont typeface="Wingdings" panose="05000000000000000000" pitchFamily="2" charset="2"/>
              <a:buChar char="è"/>
            </a:pPr>
            <a:endParaRPr lang="en-US" sz="2800" dirty="0">
              <a:solidFill>
                <a:srgbClr val="000000"/>
              </a:solidFill>
              <a:latin typeface="UTM-Avo"/>
              <a:sym typeface="Wingdings" panose="05000000000000000000" pitchFamily="2" charset="2"/>
            </a:endParaRPr>
          </a:p>
          <a:p>
            <a:pPr algn="l"/>
            <a:endParaRPr 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2517170" y="2794572"/>
            <a:ext cx="96748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3"/>
            <a:r>
              <a:rPr lang="en-US" sz="2700" dirty="0">
                <a:solidFill>
                  <a:srgbClr val="FF0000"/>
                </a:solidFill>
                <a:latin typeface="UTMAvoBold"/>
              </a:rPr>
              <a:t>, who is good at computers, teaches me how to use a laptop.</a:t>
            </a:r>
          </a:p>
          <a:p>
            <a:endParaRPr lang="en-US" sz="2700" dirty="0">
              <a:solidFill>
                <a:srgbClr val="FF0000"/>
              </a:solidFill>
              <a:latin typeface="UTMAvoBold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38780" y="4078099"/>
            <a:ext cx="107806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3"/>
            <a:r>
              <a:rPr lang="en-US" sz="2700" dirty="0">
                <a:solidFill>
                  <a:srgbClr val="FF0000"/>
                </a:solidFill>
                <a:latin typeface="UTMAvoBold"/>
              </a:rPr>
              <a:t>, whose sister is taking an online </a:t>
            </a:r>
            <a:r>
              <a:rPr lang="en-US" sz="2700" dirty="0" err="1">
                <a:solidFill>
                  <a:srgbClr val="FF0000"/>
                </a:solidFill>
                <a:latin typeface="UTMAvoBold"/>
              </a:rPr>
              <a:t>maths</a:t>
            </a:r>
            <a:r>
              <a:rPr lang="en-US" sz="2700" dirty="0">
                <a:solidFill>
                  <a:srgbClr val="FF0000"/>
                </a:solidFill>
                <a:latin typeface="UTMAvoBold"/>
              </a:rPr>
              <a:t> course, is a friend of mine.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466118" y="5341962"/>
            <a:ext cx="10539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3"/>
            <a:r>
              <a:rPr lang="en-US" sz="2800" dirty="0">
                <a:solidFill>
                  <a:srgbClr val="FF0000"/>
                </a:solidFill>
                <a:latin typeface="UTMAvoBold"/>
              </a:rPr>
              <a:t>has read the book which/that I lent her.</a:t>
            </a:r>
          </a:p>
        </p:txBody>
      </p:sp>
    </p:spTree>
    <p:extLst>
      <p:ext uri="{BB962C8B-B14F-4D97-AF65-F5344CB8AC3E}">
        <p14:creationId xmlns:p14="http://schemas.microsoft.com/office/powerpoint/2010/main" val="147943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2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66118" y="1138534"/>
            <a:ext cx="946573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E267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Join the following sentences. Use </a:t>
            </a:r>
            <a:r>
              <a:rPr lang="en-US" sz="2400" b="1" i="1" dirty="0">
                <a:solidFill>
                  <a:srgbClr val="E267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who, that, which</a:t>
            </a:r>
            <a:r>
              <a:rPr lang="en-US" sz="2400" b="1" dirty="0">
                <a:solidFill>
                  <a:srgbClr val="E267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en-US" sz="2400" b="1" i="1" dirty="0">
                <a:solidFill>
                  <a:srgbClr val="E267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whose. </a:t>
            </a:r>
            <a:r>
              <a:rPr lang="en-US" sz="2400" b="1" dirty="0">
                <a:solidFill>
                  <a:srgbClr val="E2671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commas where necessary.</a:t>
            </a:r>
            <a:endParaRPr lang="en-GB" sz="2400" b="1" dirty="0">
              <a:solidFill>
                <a:srgbClr val="E2671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E26714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441789" y="2361564"/>
            <a:ext cx="11620071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9A80"/>
                </a:solidFill>
                <a:latin typeface="UTMAvoBold"/>
              </a:rPr>
              <a:t>4. </a:t>
            </a:r>
            <a:r>
              <a:rPr lang="en-US" sz="2800" dirty="0">
                <a:solidFill>
                  <a:srgbClr val="000000"/>
                </a:solidFill>
                <a:latin typeface="UTM-Avo"/>
              </a:rPr>
              <a:t>The boy has designed this invention. He is only 10 years old.</a:t>
            </a:r>
          </a:p>
          <a:p>
            <a:pPr marL="457200" indent="-457200" algn="l">
              <a:buFont typeface="Wingdings" panose="05000000000000000000" pitchFamily="2" charset="2"/>
              <a:buChar char="è"/>
            </a:pPr>
            <a:r>
              <a:rPr lang="en-US" sz="2800" dirty="0">
                <a:solidFill>
                  <a:srgbClr val="000000"/>
                </a:solidFill>
                <a:latin typeface="UTM-Avo"/>
                <a:sym typeface="Wingdings" panose="05000000000000000000" pitchFamily="2" charset="2"/>
              </a:rPr>
              <a:t>The boy ________________________________________________</a:t>
            </a:r>
          </a:p>
          <a:p>
            <a:pPr algn="l"/>
            <a:endParaRPr lang="en-US" sz="2800" dirty="0">
              <a:solidFill>
                <a:srgbClr val="000000"/>
              </a:solidFill>
              <a:latin typeface="UTM-Avo"/>
            </a:endParaRPr>
          </a:p>
          <a:p>
            <a:pPr algn="l"/>
            <a:r>
              <a:rPr lang="en-US" sz="2800" b="1" dirty="0">
                <a:solidFill>
                  <a:srgbClr val="009A80"/>
                </a:solidFill>
                <a:latin typeface="UTMAvoBold"/>
              </a:rPr>
              <a:t>5. </a:t>
            </a:r>
            <a:r>
              <a:rPr lang="en-US" sz="2800" dirty="0">
                <a:solidFill>
                  <a:srgbClr val="000000"/>
                </a:solidFill>
                <a:latin typeface="UTM-Avo"/>
              </a:rPr>
              <a:t>That app is easy to use. It can help improve your English pronunciation.</a:t>
            </a:r>
          </a:p>
          <a:p>
            <a:pPr marL="457200" indent="-457200" algn="l">
              <a:buFont typeface="Wingdings" panose="05000000000000000000" pitchFamily="2" charset="2"/>
              <a:buChar char="è"/>
            </a:pPr>
            <a:r>
              <a:rPr lang="en-US" sz="2800" dirty="0">
                <a:solidFill>
                  <a:srgbClr val="000000"/>
                </a:solidFill>
                <a:latin typeface="UTM-Avo"/>
                <a:sym typeface="Wingdings" panose="05000000000000000000" pitchFamily="2" charset="2"/>
              </a:rPr>
              <a:t>That app _______________________________________________</a:t>
            </a:r>
          </a:p>
          <a:p>
            <a:pPr algn="l"/>
            <a:r>
              <a:rPr lang="en-US" sz="2800" dirty="0">
                <a:solidFill>
                  <a:srgbClr val="000000"/>
                </a:solidFill>
                <a:latin typeface="UTM-Avo"/>
                <a:sym typeface="Wingdings" panose="05000000000000000000" pitchFamily="2" charset="2"/>
              </a:rPr>
              <a:t>__________________________</a:t>
            </a:r>
          </a:p>
          <a:p>
            <a:pPr marL="457200" indent="-457200" algn="l">
              <a:buFont typeface="Wingdings" panose="05000000000000000000" pitchFamily="2" charset="2"/>
              <a:buChar char="è"/>
            </a:pPr>
            <a:endParaRPr lang="en-US" sz="2800" dirty="0">
              <a:solidFill>
                <a:srgbClr val="000000"/>
              </a:solidFill>
              <a:latin typeface="UTM-Avo"/>
              <a:sym typeface="Wingdings" panose="05000000000000000000" pitchFamily="2" charset="2"/>
            </a:endParaRPr>
          </a:p>
          <a:p>
            <a:endParaRPr lang="en-US" sz="2800" dirty="0">
              <a:solidFill>
                <a:srgbClr val="000000"/>
              </a:solidFill>
              <a:latin typeface="UTM-Avo"/>
              <a:sym typeface="Wingdings" panose="05000000000000000000" pitchFamily="2" charset="2"/>
            </a:endParaRPr>
          </a:p>
          <a:p>
            <a:pPr algn="l"/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321964" y="2774024"/>
            <a:ext cx="96748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3"/>
            <a:r>
              <a:rPr lang="en-US" sz="2800" dirty="0">
                <a:solidFill>
                  <a:srgbClr val="FF0000"/>
                </a:solidFill>
                <a:latin typeface="UTMAvoBold"/>
              </a:rPr>
              <a:t>who has designed this invention is only 10 years old.</a:t>
            </a:r>
            <a:endParaRPr lang="en-US" sz="2700" dirty="0">
              <a:solidFill>
                <a:srgbClr val="FF0000"/>
              </a:solidFill>
              <a:latin typeface="UTMAvoBold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06003" y="4552953"/>
            <a:ext cx="1178462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3" algn="just"/>
            <a:r>
              <a:rPr lang="en-US" sz="2800" dirty="0">
                <a:solidFill>
                  <a:srgbClr val="05788C"/>
                </a:solidFill>
                <a:latin typeface="UTMAvoBold"/>
              </a:rPr>
              <a:t>                 </a:t>
            </a:r>
            <a:r>
              <a:rPr lang="en-US" sz="2800" dirty="0">
                <a:solidFill>
                  <a:srgbClr val="FF0000"/>
                </a:solidFill>
                <a:latin typeface="UTMAvoBold"/>
              </a:rPr>
              <a:t>, which can help improve your English pronunciation, </a:t>
            </a:r>
          </a:p>
          <a:p>
            <a:pPr marL="0" lvl="3" algn="just"/>
            <a:r>
              <a:rPr lang="en-US" sz="2800" dirty="0">
                <a:solidFill>
                  <a:srgbClr val="FF0000"/>
                </a:solidFill>
                <a:latin typeface="UTMAvoBold"/>
              </a:rPr>
              <a:t>is easy to use.</a:t>
            </a:r>
            <a:endParaRPr lang="en-US" sz="2700" dirty="0">
              <a:solidFill>
                <a:srgbClr val="FF0000"/>
              </a:solidFill>
              <a:latin typeface="UTMAvoBold"/>
            </a:endParaRPr>
          </a:p>
        </p:txBody>
      </p:sp>
    </p:spTree>
    <p:extLst>
      <p:ext uri="{BB962C8B-B14F-4D97-AF65-F5344CB8AC3E}">
        <p14:creationId xmlns:p14="http://schemas.microsoft.com/office/powerpoint/2010/main" val="112845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sp>
        <p:nvSpPr>
          <p:cNvPr id="4" name="Rectangle 3"/>
          <p:cNvSpPr/>
          <p:nvPr/>
        </p:nvSpPr>
        <p:spPr>
          <a:xfrm>
            <a:off x="1189610" y="1154096"/>
            <a:ext cx="6178858" cy="949911"/>
          </a:xfrm>
          <a:prstGeom prst="rect">
            <a:avLst/>
          </a:prstGeom>
          <a:solidFill>
            <a:srgbClr val="C0E6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ctr"/>
            <a:r>
              <a:rPr lang="en-US" sz="2400" dirty="0">
                <a:solidFill>
                  <a:schemeClr val="tx1"/>
                </a:solidFill>
              </a:rPr>
              <a:t>My brother, who is good at computers, teaches me how to use a laptop.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189610" y="2193209"/>
            <a:ext cx="6178858" cy="1022943"/>
          </a:xfrm>
          <a:prstGeom prst="rect">
            <a:avLst/>
          </a:prstGeom>
          <a:solidFill>
            <a:srgbClr val="C0E6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ctr"/>
            <a:r>
              <a:rPr lang="en-US" sz="2400" dirty="0">
                <a:solidFill>
                  <a:schemeClr val="tx1"/>
                </a:solidFill>
              </a:rPr>
              <a:t>Peter, whose sister is taking an online </a:t>
            </a:r>
            <a:r>
              <a:rPr lang="en-US" sz="2400" dirty="0" err="1">
                <a:solidFill>
                  <a:schemeClr val="tx1"/>
                </a:solidFill>
              </a:rPr>
              <a:t>maths</a:t>
            </a:r>
            <a:r>
              <a:rPr lang="en-US" sz="2400" dirty="0">
                <a:solidFill>
                  <a:schemeClr val="tx1"/>
                </a:solidFill>
              </a:rPr>
              <a:t> course, is a friend of mine.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189610" y="3314239"/>
            <a:ext cx="6178858" cy="769489"/>
          </a:xfrm>
          <a:prstGeom prst="rect">
            <a:avLst/>
          </a:prstGeom>
          <a:solidFill>
            <a:srgbClr val="C0E6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ctr"/>
            <a:r>
              <a:rPr lang="en-US" sz="2400" dirty="0" err="1">
                <a:solidFill>
                  <a:schemeClr val="tx1"/>
                </a:solidFill>
              </a:rPr>
              <a:t>Lan</a:t>
            </a:r>
            <a:r>
              <a:rPr lang="en-US" sz="2400" dirty="0">
                <a:solidFill>
                  <a:schemeClr val="tx1"/>
                </a:solidFill>
              </a:rPr>
              <a:t> has read the book which/that I lent her.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191086" y="4192170"/>
            <a:ext cx="6178858" cy="1022943"/>
          </a:xfrm>
          <a:prstGeom prst="rect">
            <a:avLst/>
          </a:prstGeom>
          <a:solidFill>
            <a:srgbClr val="C0E6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ctr"/>
            <a:r>
              <a:rPr lang="en-US" sz="2400" dirty="0">
                <a:solidFill>
                  <a:schemeClr val="tx1"/>
                </a:solidFill>
              </a:rPr>
              <a:t>The boy who had designed this invention is only 10 years old. 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1191086" y="5330948"/>
            <a:ext cx="6178858" cy="989953"/>
          </a:xfrm>
          <a:prstGeom prst="rect">
            <a:avLst/>
          </a:prstGeom>
          <a:solidFill>
            <a:srgbClr val="C0E6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3" algn="ctr"/>
            <a:r>
              <a:rPr lang="en-US" sz="2400" dirty="0">
                <a:solidFill>
                  <a:schemeClr val="tx1"/>
                </a:solidFill>
              </a:rPr>
              <a:t>That app, which can help improve your pronunciation, is easy to use.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83728" y="142040"/>
            <a:ext cx="64718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UTMAvoBold"/>
              </a:rPr>
              <a:t>Defining or non-defining?</a:t>
            </a:r>
          </a:p>
        </p:txBody>
      </p:sp>
      <p:sp>
        <p:nvSpPr>
          <p:cNvPr id="6" name="Rectangle 5"/>
          <p:cNvSpPr/>
          <p:nvPr/>
        </p:nvSpPr>
        <p:spPr>
          <a:xfrm>
            <a:off x="7883371" y="1154096"/>
            <a:ext cx="3053918" cy="9499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non-defining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883371" y="2189914"/>
            <a:ext cx="3053918" cy="9499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non-defining</a:t>
            </a:r>
          </a:p>
        </p:txBody>
      </p:sp>
      <p:sp>
        <p:nvSpPr>
          <p:cNvPr id="20" name="Rectangle 19"/>
          <p:cNvSpPr/>
          <p:nvPr/>
        </p:nvSpPr>
        <p:spPr>
          <a:xfrm>
            <a:off x="7883371" y="5323553"/>
            <a:ext cx="3053918" cy="9499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non-defining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883371" y="4228685"/>
            <a:ext cx="3053918" cy="94991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defining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883371" y="3254835"/>
            <a:ext cx="3053918" cy="828893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defining</a:t>
            </a:r>
          </a:p>
        </p:txBody>
      </p:sp>
    </p:spTree>
    <p:extLst>
      <p:ext uri="{BB962C8B-B14F-4D97-AF65-F5344CB8AC3E}">
        <p14:creationId xmlns:p14="http://schemas.microsoft.com/office/powerpoint/2010/main" val="34374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7" grpId="0" animBg="1"/>
      <p:bldP spid="18" grpId="0" animBg="1"/>
      <p:bldP spid="6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GRAMMAR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222620" y="1428584"/>
          <a:ext cx="10222790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113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113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/>
                        <a:t>Defining</a:t>
                      </a:r>
                      <a:r>
                        <a:rPr lang="en-US" sz="2800" baseline="0" dirty="0"/>
                        <a:t> relative clauses</a:t>
                      </a:r>
                      <a:endParaRPr lang="en-US" sz="2800" dirty="0"/>
                    </a:p>
                  </a:txBody>
                  <a:tcPr>
                    <a:solidFill>
                      <a:srgbClr val="05788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/>
                        <a:t>Non-defining</a:t>
                      </a:r>
                      <a:r>
                        <a:rPr lang="en-US" sz="2800" baseline="0" dirty="0"/>
                        <a:t> relative clauses</a:t>
                      </a:r>
                      <a:endParaRPr lang="en-US" sz="2800" dirty="0"/>
                    </a:p>
                    <a:p>
                      <a:endParaRPr lang="en-US" sz="2800" dirty="0"/>
                    </a:p>
                  </a:txBody>
                  <a:tcPr>
                    <a:solidFill>
                      <a:srgbClr val="05788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Lan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has read the book </a:t>
                      </a:r>
                      <a:r>
                        <a:rPr lang="en-US" sz="2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which/that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 lent her.</a:t>
                      </a:r>
                    </a:p>
                    <a:p>
                      <a:endParaRPr lang="en-US" sz="2800" dirty="0"/>
                    </a:p>
                  </a:txBody>
                  <a:tcPr>
                    <a:solidFill>
                      <a:srgbClr val="C0E6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My brother, </a:t>
                      </a:r>
                      <a:r>
                        <a:rPr lang="en-US" sz="2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who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is good at computers, teaches me how to use a laptop.</a:t>
                      </a:r>
                    </a:p>
                  </a:txBody>
                  <a:tcPr>
                    <a:solidFill>
                      <a:srgbClr val="C0E6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boy </a:t>
                      </a:r>
                      <a:r>
                        <a:rPr lang="en-US" sz="2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who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had designed this invention is only 10 years old.</a:t>
                      </a:r>
                    </a:p>
                  </a:txBody>
                  <a:tcPr>
                    <a:solidFill>
                      <a:srgbClr val="C0E6E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3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Peter, </a:t>
                      </a:r>
                      <a:r>
                        <a:rPr lang="en-US" sz="2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whose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sister is taking an online </a:t>
                      </a:r>
                      <a:r>
                        <a:rPr lang="en-US" sz="28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maths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course, is a friend of mine.</a:t>
                      </a:r>
                    </a:p>
                  </a:txBody>
                  <a:tcPr>
                    <a:solidFill>
                      <a:srgbClr val="C0E6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800" dirty="0"/>
                    </a:p>
                  </a:txBody>
                  <a:tcPr>
                    <a:solidFill>
                      <a:srgbClr val="C0E6E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That app, </a:t>
                      </a:r>
                      <a:r>
                        <a:rPr lang="en-US" sz="2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which</a:t>
                      </a:r>
                      <a:r>
                        <a:rPr lang="en-US" sz="2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can help improve your pronunciation, is easy to use.</a:t>
                      </a:r>
                      <a:endParaRPr lang="en-US" sz="2800" dirty="0"/>
                    </a:p>
                  </a:txBody>
                  <a:tcPr>
                    <a:solidFill>
                      <a:srgbClr val="C0E6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452199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WordArt 10"/>
          <p:cNvSpPr>
            <a:spLocks noChangeArrowheads="1" noChangeShapeType="1" noTextEdit="1"/>
          </p:cNvSpPr>
          <p:nvPr/>
        </p:nvSpPr>
        <p:spPr bwMode="auto">
          <a:xfrm>
            <a:off x="3071814" y="1125539"/>
            <a:ext cx="6480175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prstClr val="black"/>
                </a:solidFill>
                <a:latin typeface="Berlin Sans FB Demi" panose="020E0802020502020306" pitchFamily="34" charset="0"/>
              </a:rPr>
              <a:t>RELATIVE CLAUSES</a:t>
            </a:r>
          </a:p>
        </p:txBody>
      </p:sp>
      <p:sp>
        <p:nvSpPr>
          <p:cNvPr id="8" name="Rectângulo 7"/>
          <p:cNvSpPr/>
          <p:nvPr/>
        </p:nvSpPr>
        <p:spPr>
          <a:xfrm>
            <a:off x="1524000" y="0"/>
            <a:ext cx="9144000" cy="28575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ângulo 8"/>
          <p:cNvSpPr/>
          <p:nvPr/>
        </p:nvSpPr>
        <p:spPr>
          <a:xfrm>
            <a:off x="1524000" y="285750"/>
            <a:ext cx="285750" cy="657225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ângulo 9"/>
          <p:cNvSpPr/>
          <p:nvPr/>
        </p:nvSpPr>
        <p:spPr>
          <a:xfrm>
            <a:off x="1809750" y="6643688"/>
            <a:ext cx="8858250" cy="214312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0453688" y="285750"/>
            <a:ext cx="214312" cy="6357938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4727576" y="3573463"/>
            <a:ext cx="27606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PT" altLang="en-US" sz="7200">
                <a:solidFill>
                  <a:prstClr val="black"/>
                </a:solidFill>
                <a:latin typeface="Berlin Sans FB Demi" panose="020E0802020502020306" pitchFamily="34" charset="0"/>
              </a:rPr>
              <a:t>GAME</a:t>
            </a:r>
          </a:p>
        </p:txBody>
      </p:sp>
      <p:sp>
        <p:nvSpPr>
          <p:cNvPr id="13" name="CaixaDeTexto 12"/>
          <p:cNvSpPr txBox="1">
            <a:spLocks noChangeArrowheads="1"/>
          </p:cNvSpPr>
          <p:nvPr/>
        </p:nvSpPr>
        <p:spPr bwMode="auto">
          <a:xfrm>
            <a:off x="3503613" y="5516564"/>
            <a:ext cx="4032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pt-PT" altLang="en-US" sz="2800">
                <a:solidFill>
                  <a:prstClr val="black"/>
                </a:solidFill>
                <a:latin typeface="Berlin Sans FB Demi" panose="020E0802020502020306" pitchFamily="34" charset="0"/>
              </a:rPr>
              <a:t>Choose the right option</a:t>
            </a:r>
            <a:r>
              <a:rPr lang="pt-PT" altLang="en-US">
                <a:solidFill>
                  <a:prstClr val="black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87831420"/>
      </p:ext>
    </p:extLst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1919288" y="5661025"/>
            <a:ext cx="2786062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which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4800600" y="5661025"/>
            <a:ext cx="2736850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who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7680326" y="5661025"/>
            <a:ext cx="2665413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whose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7843044" y="1506539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prstClr val="black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6155" name="Picture 11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9588" y="2633664"/>
            <a:ext cx="774700" cy="536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1524000" y="1"/>
            <a:ext cx="9144000" cy="214313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524001" y="214314"/>
            <a:ext cx="214313" cy="6643687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1738314" y="6643688"/>
            <a:ext cx="8929687" cy="214312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0453688" y="214314"/>
            <a:ext cx="214312" cy="6429375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1738315" y="233363"/>
            <a:ext cx="8715372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l" eaLnBrk="1" hangingPunct="1"/>
            <a:r>
              <a:rPr lang="pt-BR" altLang="en-US" sz="3200" b="1" dirty="0">
                <a:solidFill>
                  <a:schemeClr val="bg1"/>
                </a:solidFill>
                <a:latin typeface="Forte" pitchFamily="66" charset="0"/>
              </a:rPr>
              <a:t>The </a:t>
            </a:r>
            <a:r>
              <a:rPr lang="pt-BR" altLang="en-US" sz="3200" b="1">
                <a:solidFill>
                  <a:schemeClr val="bg1"/>
                </a:solidFill>
                <a:latin typeface="Forte" pitchFamily="66" charset="0"/>
              </a:rPr>
              <a:t>children … are </a:t>
            </a:r>
            <a:r>
              <a:rPr lang="pt-BR" altLang="en-US" sz="3200" b="1" dirty="0">
                <a:solidFill>
                  <a:schemeClr val="bg1"/>
                </a:solidFill>
                <a:latin typeface="Forte" pitchFamily="66" charset="0"/>
              </a:rPr>
              <a:t>playing in the bedroom are my best friends.</a:t>
            </a:r>
          </a:p>
        </p:txBody>
      </p:sp>
      <p:pic>
        <p:nvPicPr>
          <p:cNvPr id="3084" name="Imagem 13" descr="0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3141664"/>
            <a:ext cx="3833813" cy="2433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86690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6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6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52"/>
                  </p:tgtEl>
                </p:cond>
              </p:nextCondLst>
            </p:seq>
          </p:childTnLst>
        </p:cTn>
      </p:par>
    </p:tnLst>
    <p:bldLst>
      <p:bldP spid="6151" grpId="0" animBg="1"/>
      <p:bldP spid="6153" grpId="0" animBg="1"/>
      <p:bldP spid="614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3" name="15 Imagen" descr="http://www.teacherresourcesgalore.com/clip_art_files/borders/blues/scallop_mid_blue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WordArt 69"/>
          <p:cNvSpPr>
            <a:spLocks noChangeArrowheads="1" noChangeShapeType="1" noTextEdit="1"/>
          </p:cNvSpPr>
          <p:nvPr/>
        </p:nvSpPr>
        <p:spPr bwMode="auto">
          <a:xfrm rot="21184773">
            <a:off x="3554413" y="2076451"/>
            <a:ext cx="2500312" cy="646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Rockwell Extra Bold"/>
                <a:cs typeface="Arial" panose="020B0604020202020204" pitchFamily="34" charset="0"/>
              </a:rPr>
              <a:t>whose</a:t>
            </a:r>
          </a:p>
        </p:txBody>
      </p:sp>
      <p:sp>
        <p:nvSpPr>
          <p:cNvPr id="3076" name="WordArt 69"/>
          <p:cNvSpPr>
            <a:spLocks noChangeArrowheads="1" noChangeShapeType="1" noTextEdit="1"/>
          </p:cNvSpPr>
          <p:nvPr/>
        </p:nvSpPr>
        <p:spPr bwMode="auto">
          <a:xfrm rot="224702">
            <a:off x="6902451" y="4006851"/>
            <a:ext cx="2695575" cy="727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Rockwell Extra Bold"/>
                <a:cs typeface="Arial" panose="020B0604020202020204" pitchFamily="34" charset="0"/>
              </a:rPr>
              <a:t>because</a:t>
            </a:r>
          </a:p>
        </p:txBody>
      </p:sp>
      <p:sp>
        <p:nvSpPr>
          <p:cNvPr id="3077" name="WordArt 69"/>
          <p:cNvSpPr>
            <a:spLocks noChangeArrowheads="1" noChangeShapeType="1" noTextEdit="1"/>
          </p:cNvSpPr>
          <p:nvPr/>
        </p:nvSpPr>
        <p:spPr bwMode="auto">
          <a:xfrm rot="600610">
            <a:off x="7273925" y="1960564"/>
            <a:ext cx="2065338" cy="5746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Rockwell Extra Bold"/>
                <a:cs typeface="Arial" panose="020B0604020202020204" pitchFamily="34" charset="0"/>
              </a:rPr>
              <a:t>that</a:t>
            </a:r>
          </a:p>
        </p:txBody>
      </p:sp>
      <p:sp>
        <p:nvSpPr>
          <p:cNvPr id="3078" name="WordArt 69"/>
          <p:cNvSpPr>
            <a:spLocks noChangeArrowheads="1" noChangeShapeType="1" noTextEdit="1"/>
          </p:cNvSpPr>
          <p:nvPr/>
        </p:nvSpPr>
        <p:spPr bwMode="auto">
          <a:xfrm rot="20982440">
            <a:off x="6135689" y="2900364"/>
            <a:ext cx="214312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66FF"/>
                </a:solidFill>
                <a:latin typeface="Rockwell Extra Bold"/>
                <a:cs typeface="Arial" panose="020B0604020202020204" pitchFamily="34" charset="0"/>
              </a:rPr>
              <a:t>which</a:t>
            </a:r>
          </a:p>
        </p:txBody>
      </p:sp>
      <p:sp>
        <p:nvSpPr>
          <p:cNvPr id="3079" name="WordArt 69"/>
          <p:cNvSpPr>
            <a:spLocks noChangeArrowheads="1" noChangeShapeType="1" noTextEdit="1"/>
          </p:cNvSpPr>
          <p:nvPr/>
        </p:nvSpPr>
        <p:spPr bwMode="auto">
          <a:xfrm rot="559501">
            <a:off x="3849688" y="4202114"/>
            <a:ext cx="2551112" cy="708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Rockwell Extra Bold"/>
                <a:cs typeface="Arial" panose="020B0604020202020204" pitchFamily="34" charset="0"/>
              </a:rPr>
              <a:t>who</a:t>
            </a:r>
          </a:p>
        </p:txBody>
      </p:sp>
      <p:cxnSp>
        <p:nvCxnSpPr>
          <p:cNvPr id="12" name="11 Conector recto"/>
          <p:cNvCxnSpPr/>
          <p:nvPr/>
        </p:nvCxnSpPr>
        <p:spPr>
          <a:xfrm>
            <a:off x="7381876" y="3929064"/>
            <a:ext cx="1643063" cy="1000125"/>
          </a:xfrm>
          <a:prstGeom prst="line">
            <a:avLst/>
          </a:prstGeom>
          <a:ln w="762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5400000" flipH="1" flipV="1">
            <a:off x="7346157" y="3964782"/>
            <a:ext cx="1571625" cy="928688"/>
          </a:xfrm>
          <a:prstGeom prst="line">
            <a:avLst/>
          </a:prstGeom>
          <a:ln w="762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82" name="WordArt 69"/>
          <p:cNvSpPr>
            <a:spLocks noChangeArrowheads="1" noChangeShapeType="1" noTextEdit="1"/>
          </p:cNvSpPr>
          <p:nvPr/>
        </p:nvSpPr>
        <p:spPr bwMode="auto">
          <a:xfrm rot="345351">
            <a:off x="3054351" y="3148013"/>
            <a:ext cx="2500313" cy="646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Rockwell Extra Bold"/>
                <a:cs typeface="Arial" panose="020B0604020202020204" pitchFamily="34" charset="0"/>
              </a:rPr>
              <a:t>which</a:t>
            </a:r>
          </a:p>
        </p:txBody>
      </p:sp>
      <p:pic>
        <p:nvPicPr>
          <p:cNvPr id="3084" name="Picture 16" descr="C:\Users\Antonio Lopez\Desktop\cooltext12314327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6189" y="681039"/>
            <a:ext cx="7158037" cy="84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7343656"/>
      </p:ext>
    </p:extLst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1719263" y="238126"/>
            <a:ext cx="8734423" cy="90805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just" eaLnBrk="1" hangingPunct="1"/>
            <a:r>
              <a:rPr lang="pt-BR" altLang="en-US" sz="3200" b="1" dirty="0">
                <a:solidFill>
                  <a:schemeClr val="bg1"/>
                </a:solidFill>
                <a:latin typeface="Forte" pitchFamily="66" charset="0"/>
              </a:rPr>
              <a:t>The plane … the boy is playing with was expensive.</a:t>
            </a:r>
            <a:endParaRPr lang="pt-BR" altLang="en-US" sz="32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52228" name="AutoShape 4"/>
          <p:cNvSpPr>
            <a:spLocks noChangeArrowheads="1"/>
          </p:cNvSpPr>
          <p:nvPr/>
        </p:nvSpPr>
        <p:spPr bwMode="auto">
          <a:xfrm>
            <a:off x="4738688" y="5572125"/>
            <a:ext cx="2652712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who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29" name="AutoShape 5"/>
          <p:cNvSpPr>
            <a:spLocks noChangeArrowheads="1"/>
          </p:cNvSpPr>
          <p:nvPr/>
        </p:nvSpPr>
        <p:spPr bwMode="auto">
          <a:xfrm>
            <a:off x="1774826" y="5572125"/>
            <a:ext cx="2881313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which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30" name="AutoShape 6"/>
          <p:cNvSpPr>
            <a:spLocks noChangeArrowheads="1"/>
          </p:cNvSpPr>
          <p:nvPr/>
        </p:nvSpPr>
        <p:spPr bwMode="auto">
          <a:xfrm>
            <a:off x="7524751" y="5572125"/>
            <a:ext cx="2665413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whose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2231" name="WordArt 7"/>
          <p:cNvSpPr>
            <a:spLocks noChangeArrowheads="1" noChangeShapeType="1" noTextEdit="1"/>
          </p:cNvSpPr>
          <p:nvPr/>
        </p:nvSpPr>
        <p:spPr bwMode="auto">
          <a:xfrm>
            <a:off x="7608889" y="1628775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90000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52232" name="Picture 8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1" y="3035301"/>
            <a:ext cx="714375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1524000" y="1"/>
            <a:ext cx="9144000" cy="214313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524001" y="214314"/>
            <a:ext cx="214313" cy="6643687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1666876" y="6572250"/>
            <a:ext cx="9001125" cy="28575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0453688" y="214314"/>
            <a:ext cx="214312" cy="6643687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4108" name="Imagem 13" descr="a1120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3614" y="2547939"/>
            <a:ext cx="2060575" cy="162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7764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2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8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2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30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2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29"/>
                  </p:tgtEl>
                </p:cond>
              </p:nextCondLst>
            </p:seq>
          </p:childTnLst>
        </p:cTn>
      </p:par>
    </p:tnLst>
    <p:bldLst>
      <p:bldP spid="52226" grpId="0" animBg="1"/>
      <p:bldP spid="52228" grpId="0" animBg="1"/>
      <p:bldP spid="5223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738313" y="279719"/>
            <a:ext cx="8715373" cy="1143000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just" eaLnBrk="1" hangingPunct="1"/>
            <a:r>
              <a:rPr lang="pt-BR" altLang="en-US" sz="3600" b="1" dirty="0">
                <a:solidFill>
                  <a:schemeClr val="bg1"/>
                </a:solidFill>
                <a:latin typeface="Forte" pitchFamily="66" charset="0"/>
              </a:rPr>
              <a:t>Mr. Smith, … wife is a nurse, goes to work on foot.</a:t>
            </a:r>
            <a:endParaRPr lang="pt-BR" altLang="en-US" sz="36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53251" name="AutoShape 3"/>
          <p:cNvSpPr>
            <a:spLocks noChangeArrowheads="1"/>
          </p:cNvSpPr>
          <p:nvPr/>
        </p:nvSpPr>
        <p:spPr bwMode="auto">
          <a:xfrm>
            <a:off x="4656139" y="5589589"/>
            <a:ext cx="2592387" cy="9350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who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3252" name="AutoShape 4"/>
          <p:cNvSpPr>
            <a:spLocks noChangeArrowheads="1"/>
          </p:cNvSpPr>
          <p:nvPr/>
        </p:nvSpPr>
        <p:spPr bwMode="auto">
          <a:xfrm>
            <a:off x="7464425" y="5589589"/>
            <a:ext cx="2736850" cy="9350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whose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3253" name="AutoShape 5"/>
          <p:cNvSpPr>
            <a:spLocks noChangeArrowheads="1"/>
          </p:cNvSpPr>
          <p:nvPr/>
        </p:nvSpPr>
        <p:spPr bwMode="auto">
          <a:xfrm>
            <a:off x="1847851" y="5589589"/>
            <a:ext cx="2665413" cy="9350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which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3254" name="WordArt 6"/>
          <p:cNvSpPr>
            <a:spLocks noChangeArrowheads="1" noChangeShapeType="1" noTextEdit="1"/>
          </p:cNvSpPr>
          <p:nvPr/>
        </p:nvSpPr>
        <p:spPr bwMode="auto">
          <a:xfrm>
            <a:off x="8114574" y="1603059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DBEEF4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pic>
        <p:nvPicPr>
          <p:cNvPr id="53255" name="Picture 7" descr="ARROW TO RIGHT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3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8450" y="3043239"/>
            <a:ext cx="896938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ângulo 9"/>
          <p:cNvSpPr/>
          <p:nvPr/>
        </p:nvSpPr>
        <p:spPr>
          <a:xfrm>
            <a:off x="1524000" y="0"/>
            <a:ext cx="9144000" cy="28575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524001" y="285750"/>
            <a:ext cx="214313" cy="657225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1738314" y="6643688"/>
            <a:ext cx="8929687" cy="214312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0453688" y="285750"/>
            <a:ext cx="214312" cy="657225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5132" name="Imagem 13" descr="4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3338" y="2420938"/>
            <a:ext cx="1873250" cy="299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24302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3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53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1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3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53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3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32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252"/>
                  </p:tgtEl>
                </p:cond>
              </p:nextCondLst>
            </p:seq>
          </p:childTnLst>
        </p:cTn>
      </p:par>
    </p:tnLst>
    <p:bldLst>
      <p:bldP spid="53250" grpId="0" animBg="1"/>
      <p:bldP spid="53251" grpId="0" animBg="1"/>
      <p:bldP spid="5325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1738313" y="285749"/>
            <a:ext cx="8691561" cy="1022351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eaLnBrk="1" hangingPunct="1"/>
            <a:r>
              <a:rPr lang="pt-BR" altLang="en-US" sz="3400" b="1" dirty="0">
                <a:solidFill>
                  <a:schemeClr val="bg1"/>
                </a:solidFill>
                <a:latin typeface="Forte" pitchFamily="66" charset="0"/>
              </a:rPr>
              <a:t>Daisy, … has a lot of clothes, never knows what to wear.</a:t>
            </a:r>
            <a:endParaRPr lang="pt-BR" altLang="en-US" sz="3400" b="1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55299" name="AutoShape 3"/>
          <p:cNvSpPr>
            <a:spLocks noChangeArrowheads="1"/>
          </p:cNvSpPr>
          <p:nvPr/>
        </p:nvSpPr>
        <p:spPr bwMode="auto">
          <a:xfrm>
            <a:off x="7680325" y="5589589"/>
            <a:ext cx="2749550" cy="935037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whose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5300" name="AutoShape 4"/>
          <p:cNvSpPr>
            <a:spLocks noChangeArrowheads="1"/>
          </p:cNvSpPr>
          <p:nvPr/>
        </p:nvSpPr>
        <p:spPr bwMode="auto">
          <a:xfrm>
            <a:off x="4667250" y="5572125"/>
            <a:ext cx="2857500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who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5301" name="AutoShape 5"/>
          <p:cNvSpPr>
            <a:spLocks noChangeArrowheads="1"/>
          </p:cNvSpPr>
          <p:nvPr/>
        </p:nvSpPr>
        <p:spPr bwMode="auto">
          <a:xfrm>
            <a:off x="1809751" y="5572125"/>
            <a:ext cx="2665413" cy="935038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200" b="1" dirty="0">
                <a:solidFill>
                  <a:prstClr val="black"/>
                </a:solidFill>
                <a:latin typeface="Arial" charset="0"/>
              </a:rPr>
              <a:t>which</a:t>
            </a:r>
            <a:endParaRPr lang="en-GB" sz="32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55302" name="WordArt 6"/>
          <p:cNvSpPr>
            <a:spLocks noChangeArrowheads="1" noChangeShapeType="1" noTextEdit="1"/>
          </p:cNvSpPr>
          <p:nvPr/>
        </p:nvSpPr>
        <p:spPr bwMode="auto">
          <a:xfrm>
            <a:off x="8089899" y="1325747"/>
            <a:ext cx="2339975" cy="1079500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7F7F7F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Forte"/>
              </a:rPr>
              <a:t>GREAT</a:t>
            </a:r>
          </a:p>
        </p:txBody>
      </p:sp>
      <p:sp>
        <p:nvSpPr>
          <p:cNvPr id="10" name="Rectângulo 9"/>
          <p:cNvSpPr/>
          <p:nvPr/>
        </p:nvSpPr>
        <p:spPr>
          <a:xfrm>
            <a:off x="1524000" y="0"/>
            <a:ext cx="9144000" cy="28575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Rectângulo 10"/>
          <p:cNvSpPr/>
          <p:nvPr/>
        </p:nvSpPr>
        <p:spPr>
          <a:xfrm>
            <a:off x="1524001" y="285750"/>
            <a:ext cx="214313" cy="657225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ctângulo 11"/>
          <p:cNvSpPr/>
          <p:nvPr/>
        </p:nvSpPr>
        <p:spPr>
          <a:xfrm>
            <a:off x="1738314" y="6643688"/>
            <a:ext cx="8929687" cy="214312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Rectângulo 12"/>
          <p:cNvSpPr/>
          <p:nvPr/>
        </p:nvSpPr>
        <p:spPr>
          <a:xfrm>
            <a:off x="10453688" y="285750"/>
            <a:ext cx="214312" cy="6572250"/>
          </a:xfrm>
          <a:prstGeom prst="rect">
            <a:avLst/>
          </a:prstGeom>
          <a:solidFill>
            <a:srgbClr val="CCFF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pt-P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6156" name="Imagem 13" descr="25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4" y="1341439"/>
            <a:ext cx="5068887" cy="424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12557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52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0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299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553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 nodeType="clickPar">
                      <p:stCondLst>
                        <p:cond delay="0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9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301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53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 nodeType="clickPar">
                      <p:stCondLst>
                        <p:cond delay="0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300"/>
                  </p:tgtEl>
                </p:cond>
              </p:nextCondLst>
            </p:seq>
          </p:childTnLst>
        </p:cTn>
      </p:par>
    </p:tnLst>
    <p:bldLst>
      <p:bldP spid="55298" grpId="0" animBg="1"/>
      <p:bldP spid="55299" grpId="0" animBg="1"/>
      <p:bldP spid="5530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5825" y="1843091"/>
            <a:ext cx="1118586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1. Knowledge</a:t>
            </a:r>
            <a:endParaRPr lang="en-US" sz="28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2800" dirty="0"/>
              <a:t>Use the lexical items related to the topic </a:t>
            </a:r>
            <a:r>
              <a:rPr lang="en-US" sz="2800" i="1" dirty="0"/>
              <a:t>New ways to learn</a:t>
            </a:r>
            <a:r>
              <a:rPr lang="en-US" sz="2800" dirty="0"/>
              <a:t>;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2800" dirty="0"/>
              <a:t>Put the stress in the correct words in the sentence</a:t>
            </a:r>
            <a:r>
              <a:rPr lang="en-US" sz="2800" i="1" dirty="0"/>
              <a:t>;</a:t>
            </a:r>
            <a:endParaRPr lang="en-US" sz="2800" dirty="0"/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en-US" sz="2800" dirty="0"/>
              <a:t>Review the </a:t>
            </a:r>
            <a:r>
              <a:rPr lang="x-none" sz="2800" dirty="0"/>
              <a:t>use</a:t>
            </a:r>
            <a:r>
              <a:rPr lang="en-US" sz="2800" dirty="0"/>
              <a:t> of relative pronouns and relative clauses.</a:t>
            </a:r>
          </a:p>
          <a:p>
            <a:r>
              <a:rPr lang="en-US" sz="2800" b="1" dirty="0"/>
              <a:t>2. Skills</a:t>
            </a:r>
            <a:endParaRPr lang="en-US" sz="28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/>
              <a:t>Be collaborative and supportive in pair work and team work;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/>
              <a:t>Access and consolidate information from a variety of sources;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/>
              <a:t>Actively join in class activities.</a:t>
            </a:r>
          </a:p>
          <a:p>
            <a:r>
              <a:rPr lang="en-US" sz="2800" b="1" dirty="0"/>
              <a:t>3. Attitude</a:t>
            </a:r>
            <a:endParaRPr lang="en-US" sz="2800" dirty="0"/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/>
              <a:t>Be ready to use different ways to study;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/>
              <a:t>Develop self-study skills.</a:t>
            </a:r>
          </a:p>
        </p:txBody>
      </p:sp>
    </p:spTree>
    <p:extLst>
      <p:ext uri="{BB962C8B-B14F-4D97-AF65-F5344CB8AC3E}">
        <p14:creationId xmlns:p14="http://schemas.microsoft.com/office/powerpoint/2010/main" val="3947520641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399332" y="2055511"/>
            <a:ext cx="10644621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3600" dirty="0"/>
              <a:t>Do exercises in the workbook.</a:t>
            </a:r>
          </a:p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3600" dirty="0"/>
              <a:t>Revise what you have learnt and prepare for the next lesson: Reading.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CONSOLIDATION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7909" y="4187061"/>
            <a:ext cx="2630760" cy="196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576143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7" name="14 Imagen" descr="http://www.teacherresourcesgalore.com/clip_art_files/borders/blues/scallop_mid_blue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WordArt 69"/>
          <p:cNvSpPr>
            <a:spLocks noChangeArrowheads="1" noChangeShapeType="1" noTextEdit="1"/>
          </p:cNvSpPr>
          <p:nvPr/>
        </p:nvSpPr>
        <p:spPr bwMode="auto">
          <a:xfrm rot="21184773">
            <a:off x="3554413" y="1862138"/>
            <a:ext cx="2500312" cy="646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Rockwell Extra Bold"/>
                <a:cs typeface="Arial" panose="020B0604020202020204" pitchFamily="34" charset="0"/>
              </a:rPr>
              <a:t>Online learning</a:t>
            </a:r>
          </a:p>
        </p:txBody>
      </p:sp>
      <p:sp>
        <p:nvSpPr>
          <p:cNvPr id="4100" name="WordArt 69"/>
          <p:cNvSpPr>
            <a:spLocks noChangeArrowheads="1" noChangeShapeType="1" noTextEdit="1"/>
          </p:cNvSpPr>
          <p:nvPr/>
        </p:nvSpPr>
        <p:spPr bwMode="auto">
          <a:xfrm rot="224702">
            <a:off x="6902451" y="4006851"/>
            <a:ext cx="2695575" cy="727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Rockwell Extra Bold"/>
                <a:cs typeface="Arial" panose="020B0604020202020204" pitchFamily="34" charset="0"/>
              </a:rPr>
              <a:t>save</a:t>
            </a:r>
          </a:p>
        </p:txBody>
      </p:sp>
      <p:sp>
        <p:nvSpPr>
          <p:cNvPr id="4101" name="WordArt 69"/>
          <p:cNvSpPr>
            <a:spLocks noChangeArrowheads="1" noChangeShapeType="1" noTextEdit="1"/>
          </p:cNvSpPr>
          <p:nvPr/>
        </p:nvSpPr>
        <p:spPr bwMode="auto">
          <a:xfrm rot="600610">
            <a:off x="7205663" y="1919288"/>
            <a:ext cx="2474912" cy="6524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Rockwell Extra Bold"/>
                <a:cs typeface="Arial" panose="020B0604020202020204" pitchFamily="34" charset="0"/>
              </a:rPr>
              <a:t>upload</a:t>
            </a:r>
          </a:p>
        </p:txBody>
      </p:sp>
      <p:sp>
        <p:nvSpPr>
          <p:cNvPr id="4102" name="WordArt 69"/>
          <p:cNvSpPr>
            <a:spLocks noChangeArrowheads="1" noChangeShapeType="1" noTextEdit="1"/>
          </p:cNvSpPr>
          <p:nvPr/>
        </p:nvSpPr>
        <p:spPr bwMode="auto">
          <a:xfrm rot="20982440">
            <a:off x="6207126" y="2900364"/>
            <a:ext cx="2143125" cy="642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66FF"/>
                </a:solidFill>
                <a:latin typeface="Rockwell Extra Bold"/>
                <a:cs typeface="Arial" panose="020B0604020202020204" pitchFamily="34" charset="0"/>
              </a:rPr>
              <a:t>log in</a:t>
            </a:r>
          </a:p>
        </p:txBody>
      </p:sp>
      <p:sp>
        <p:nvSpPr>
          <p:cNvPr id="4103" name="WordArt 69"/>
          <p:cNvSpPr>
            <a:spLocks noChangeArrowheads="1" noChangeShapeType="1" noTextEdit="1"/>
          </p:cNvSpPr>
          <p:nvPr/>
        </p:nvSpPr>
        <p:spPr bwMode="auto">
          <a:xfrm>
            <a:off x="3810001" y="4143376"/>
            <a:ext cx="2551113" cy="708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Rockwell Extra Bold"/>
                <a:cs typeface="Arial" panose="020B0604020202020204" pitchFamily="34" charset="0"/>
              </a:rPr>
              <a:t>teacher</a:t>
            </a:r>
          </a:p>
        </p:txBody>
      </p:sp>
      <p:cxnSp>
        <p:nvCxnSpPr>
          <p:cNvPr id="12" name="11 Conector recto"/>
          <p:cNvCxnSpPr/>
          <p:nvPr/>
        </p:nvCxnSpPr>
        <p:spPr>
          <a:xfrm rot="16200000" flipH="1">
            <a:off x="4345782" y="3821907"/>
            <a:ext cx="1428750" cy="1357313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5400000" flipH="1" flipV="1">
            <a:off x="4131470" y="4036220"/>
            <a:ext cx="1571625" cy="928687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6" name="WordArt 69"/>
          <p:cNvSpPr>
            <a:spLocks noChangeArrowheads="1" noChangeShapeType="1" noTextEdit="1"/>
          </p:cNvSpPr>
          <p:nvPr/>
        </p:nvSpPr>
        <p:spPr bwMode="auto">
          <a:xfrm rot="345351">
            <a:off x="2978151" y="2994026"/>
            <a:ext cx="2765425" cy="6461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Rockwell Extra Bold"/>
                <a:cs typeface="Arial" panose="020B0604020202020204" pitchFamily="34" charset="0"/>
              </a:rPr>
              <a:t>account</a:t>
            </a:r>
          </a:p>
        </p:txBody>
      </p:sp>
      <p:pic>
        <p:nvPicPr>
          <p:cNvPr id="4108" name="Picture 16" descr="C:\Users\Antonio Lopez\Desktop\cooltext12314327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564" y="714375"/>
            <a:ext cx="7158037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1477892"/>
      </p:ext>
    </p:extLst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5" name="13 Imagen" descr="http://www.teacherresourcesgalore.com/clip_art_files/borders/blues/scallop_mid_blue.gif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WordArt 69"/>
          <p:cNvSpPr>
            <a:spLocks noChangeArrowheads="1" noChangeShapeType="1" noTextEdit="1"/>
          </p:cNvSpPr>
          <p:nvPr/>
        </p:nvSpPr>
        <p:spPr bwMode="auto">
          <a:xfrm rot="21184773">
            <a:off x="3554414" y="2090738"/>
            <a:ext cx="2263775" cy="6461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Rockwell Extra Bold"/>
                <a:cs typeface="Arial" panose="020B0604020202020204" pitchFamily="34" charset="0"/>
              </a:rPr>
              <a:t>how</a:t>
            </a:r>
          </a:p>
        </p:txBody>
      </p:sp>
      <p:sp>
        <p:nvSpPr>
          <p:cNvPr id="6148" name="WordArt 69"/>
          <p:cNvSpPr>
            <a:spLocks noChangeArrowheads="1" noChangeShapeType="1" noTextEdit="1"/>
          </p:cNvSpPr>
          <p:nvPr/>
        </p:nvSpPr>
        <p:spPr bwMode="auto">
          <a:xfrm rot="224702">
            <a:off x="6902451" y="4006851"/>
            <a:ext cx="2695575" cy="727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C000"/>
                </a:solidFill>
                <a:latin typeface="Rockwell Extra Bold"/>
                <a:cs typeface="Arial" panose="020B0604020202020204" pitchFamily="34" charset="0"/>
              </a:rPr>
              <a:t>where</a:t>
            </a:r>
          </a:p>
        </p:txBody>
      </p:sp>
      <p:sp>
        <p:nvSpPr>
          <p:cNvPr id="6149" name="WordArt 69"/>
          <p:cNvSpPr>
            <a:spLocks noChangeArrowheads="1" noChangeShapeType="1" noTextEdit="1"/>
          </p:cNvSpPr>
          <p:nvPr/>
        </p:nvSpPr>
        <p:spPr bwMode="auto">
          <a:xfrm rot="600610">
            <a:off x="7275514" y="1928814"/>
            <a:ext cx="1690687" cy="5730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Rockwell Extra Bold"/>
                <a:cs typeface="Arial" panose="020B0604020202020204" pitchFamily="34" charset="0"/>
              </a:rPr>
              <a:t>whom</a:t>
            </a:r>
          </a:p>
        </p:txBody>
      </p:sp>
      <p:sp>
        <p:nvSpPr>
          <p:cNvPr id="6150" name="WordArt 69"/>
          <p:cNvSpPr>
            <a:spLocks noChangeArrowheads="1" noChangeShapeType="1" noTextEdit="1"/>
          </p:cNvSpPr>
          <p:nvPr/>
        </p:nvSpPr>
        <p:spPr bwMode="auto">
          <a:xfrm rot="20982440">
            <a:off x="6359525" y="2930526"/>
            <a:ext cx="2489200" cy="77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66FF"/>
                </a:solidFill>
                <a:latin typeface="Rockwell Extra Bold"/>
                <a:cs typeface="Arial" panose="020B0604020202020204" pitchFamily="34" charset="0"/>
              </a:rPr>
              <a:t>that</a:t>
            </a:r>
          </a:p>
        </p:txBody>
      </p:sp>
      <p:sp>
        <p:nvSpPr>
          <p:cNvPr id="6151" name="WordArt 69"/>
          <p:cNvSpPr>
            <a:spLocks noChangeArrowheads="1" noChangeShapeType="1" noTextEdit="1"/>
          </p:cNvSpPr>
          <p:nvPr/>
        </p:nvSpPr>
        <p:spPr bwMode="auto">
          <a:xfrm>
            <a:off x="4167189" y="4214814"/>
            <a:ext cx="2071687" cy="708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Rockwell Extra Bold"/>
                <a:cs typeface="Arial" panose="020B0604020202020204" pitchFamily="34" charset="0"/>
              </a:rPr>
              <a:t>when</a:t>
            </a:r>
          </a:p>
        </p:txBody>
      </p:sp>
      <p:cxnSp>
        <p:nvCxnSpPr>
          <p:cNvPr id="12" name="11 Conector recto"/>
          <p:cNvCxnSpPr/>
          <p:nvPr/>
        </p:nvCxnSpPr>
        <p:spPr>
          <a:xfrm>
            <a:off x="3952876" y="1857376"/>
            <a:ext cx="1643063" cy="1000125"/>
          </a:xfrm>
          <a:prstGeom prst="line">
            <a:avLst/>
          </a:prstGeom>
          <a:ln w="762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/>
        </p:nvCxnSpPr>
        <p:spPr>
          <a:xfrm rot="5400000" flipH="1" flipV="1">
            <a:off x="4131470" y="1821658"/>
            <a:ext cx="1571625" cy="928687"/>
          </a:xfrm>
          <a:prstGeom prst="line">
            <a:avLst/>
          </a:prstGeom>
          <a:ln w="76200"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54" name="WordArt 69"/>
          <p:cNvSpPr>
            <a:spLocks noChangeArrowheads="1" noChangeShapeType="1" noTextEdit="1"/>
          </p:cNvSpPr>
          <p:nvPr/>
        </p:nvSpPr>
        <p:spPr bwMode="auto">
          <a:xfrm rot="345351">
            <a:off x="3054350" y="3136901"/>
            <a:ext cx="2254250" cy="644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kern="10" dirty="0">
                <a:ln w="9525">
                  <a:solidFill>
                    <a:srgbClr val="000066"/>
                  </a:solidFill>
                  <a:round/>
                  <a:headEnd/>
                  <a:tailEnd/>
                </a:ln>
                <a:solidFill>
                  <a:srgbClr val="00FF00"/>
                </a:solidFill>
                <a:latin typeface="Rockwell Extra Bold"/>
                <a:cs typeface="Arial" panose="020B0604020202020204" pitchFamily="34" charset="0"/>
              </a:rPr>
              <a:t>who</a:t>
            </a:r>
          </a:p>
        </p:txBody>
      </p:sp>
      <p:pic>
        <p:nvPicPr>
          <p:cNvPr id="6156" name="Picture 16" descr="C:\Users\Antonio Lopez\Desktop\cooltext1231432722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5564" y="714375"/>
            <a:ext cx="7158037" cy="84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5140799"/>
      </p:ext>
    </p:extLst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454411" y="1723229"/>
            <a:ext cx="9066325" cy="19035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>
              <a:buNone/>
            </a:pPr>
            <a:r>
              <a:rPr lang="en-US" sz="4800" b="1" dirty="0"/>
              <a:t>We should finish the project for our history class.</a:t>
            </a:r>
          </a:p>
          <a:p>
            <a:pPr marL="0" indent="0" algn="ctr">
              <a:buNone/>
            </a:pPr>
            <a:endParaRPr lang="en-US" sz="4800" b="1" dirty="0"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033349" y="5250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1577702" y="4698328"/>
            <a:ext cx="95286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i="1" dirty="0">
                <a:solidFill>
                  <a:srgbClr val="E26714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Listen and say the words that are stressed in the sentence.</a:t>
            </a:r>
            <a:endParaRPr lang="en-US" sz="2800" b="1" dirty="0">
              <a:solidFill>
                <a:srgbClr val="E26714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081451" y="1931542"/>
            <a:ext cx="1644698" cy="62672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8054939" y="2000054"/>
            <a:ext cx="2107963" cy="62672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5151199" y="2642606"/>
            <a:ext cx="1994184" cy="62672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7351159" y="2645835"/>
            <a:ext cx="1492840" cy="626723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189247" y="1462746"/>
            <a:ext cx="6267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E26714"/>
                </a:solidFill>
              </a:rPr>
              <a:t>(v)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054939" y="1428608"/>
            <a:ext cx="762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E26714"/>
                </a:solidFill>
              </a:rPr>
              <a:t>(n)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48728" y="3245779"/>
            <a:ext cx="8299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E26714"/>
                </a:solidFill>
              </a:rPr>
              <a:t>(n)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61551" y="3245779"/>
            <a:ext cx="7867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E26714"/>
                </a:solidFill>
              </a:rPr>
              <a:t>(n)</a:t>
            </a:r>
          </a:p>
        </p:txBody>
      </p:sp>
      <p:sp>
        <p:nvSpPr>
          <p:cNvPr id="6" name="Explosion 2 5"/>
          <p:cNvSpPr/>
          <p:nvPr/>
        </p:nvSpPr>
        <p:spPr>
          <a:xfrm>
            <a:off x="8943271" y="2573219"/>
            <a:ext cx="3109134" cy="1982888"/>
          </a:xfrm>
          <a:prstGeom prst="irregularSeal2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Content words</a:t>
            </a:r>
          </a:p>
        </p:txBody>
      </p:sp>
      <p:pic>
        <p:nvPicPr>
          <p:cNvPr id="8" name="017 (mp3cut.net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872251" y="3923908"/>
            <a:ext cx="406400" cy="406400"/>
          </a:xfrm>
          <a:prstGeom prst="rect">
            <a:avLst/>
          </a:prstGeom>
        </p:spPr>
      </p:pic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9735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/>
      <p:bldP spid="3" grpId="0"/>
      <p:bldP spid="4" grpId="0" animBg="1"/>
      <p:bldP spid="13" grpId="0" animBg="1"/>
      <p:bldP spid="14" grpId="0" animBg="1"/>
      <p:bldP spid="15" grpId="0" animBg="1"/>
      <p:bldP spid="5" grpId="0"/>
      <p:bldP spid="17" grpId="0"/>
      <p:bldP spid="18" grpId="0"/>
      <p:bldP spid="19" grpId="0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033349" y="5250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776018728"/>
              </p:ext>
            </p:extLst>
          </p:nvPr>
        </p:nvGraphicFramePr>
        <p:xfrm>
          <a:off x="1917821" y="1190182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4" name="Cloud 3"/>
          <p:cNvSpPr/>
          <p:nvPr/>
        </p:nvSpPr>
        <p:spPr>
          <a:xfrm rot="20600165">
            <a:off x="-239038" y="1309801"/>
            <a:ext cx="2257084" cy="1074198"/>
          </a:xfrm>
          <a:prstGeom prst="cloud">
            <a:avLst/>
          </a:prstGeom>
          <a:solidFill>
            <a:srgbClr val="FFFF00"/>
          </a:solidFill>
          <a:ln>
            <a:solidFill>
              <a:srgbClr val="C0E6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stressed</a:t>
            </a:r>
          </a:p>
        </p:txBody>
      </p:sp>
      <p:sp>
        <p:nvSpPr>
          <p:cNvPr id="12" name="Cloud 11"/>
          <p:cNvSpPr/>
          <p:nvPr/>
        </p:nvSpPr>
        <p:spPr>
          <a:xfrm rot="1700433">
            <a:off x="9666629" y="1306588"/>
            <a:ext cx="2831731" cy="1074198"/>
          </a:xfrm>
          <a:prstGeom prst="cloud">
            <a:avLst/>
          </a:prstGeom>
          <a:solidFill>
            <a:srgbClr val="FFFF00"/>
          </a:solidFill>
          <a:ln>
            <a:solidFill>
              <a:srgbClr val="C0E6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unstressed</a:t>
            </a:r>
          </a:p>
        </p:txBody>
      </p:sp>
    </p:spTree>
    <p:extLst>
      <p:ext uri="{BB962C8B-B14F-4D97-AF65-F5344CB8AC3E}">
        <p14:creationId xmlns:p14="http://schemas.microsoft.com/office/powerpoint/2010/main" val="329741771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033349" y="5250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555377" y="1075295"/>
            <a:ext cx="1253944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26714"/>
                </a:solidFill>
                <a:latin typeface="UTMAvoBold"/>
              </a:rPr>
              <a:t>Listen and repeat. Pay attention to the stressed words </a:t>
            </a:r>
          </a:p>
          <a:p>
            <a:pPr algn="just"/>
            <a:r>
              <a:rPr lang="en-US" sz="2400" b="1" dirty="0">
                <a:solidFill>
                  <a:srgbClr val="E26714"/>
                </a:solidFill>
                <a:latin typeface="UTMAvoBold"/>
              </a:rPr>
              <a:t>in the sentence. </a:t>
            </a:r>
            <a:endParaRPr lang="en-US" sz="2400" b="1" dirty="0">
              <a:solidFill>
                <a:srgbClr val="E26714"/>
              </a:solidFill>
              <a:latin typeface="UTMAvoBold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E26714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9495" y="1899817"/>
            <a:ext cx="1168301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>
                <a:solidFill>
                  <a:srgbClr val="05788C"/>
                </a:solidFill>
              </a:rPr>
              <a:t>We should ‘</a:t>
            </a:r>
            <a:r>
              <a:rPr lang="en-US" sz="3200" b="1" dirty="0">
                <a:solidFill>
                  <a:srgbClr val="05788C"/>
                </a:solidFill>
              </a:rPr>
              <a:t>finish</a:t>
            </a:r>
            <a:r>
              <a:rPr lang="en-US" sz="3200" dirty="0">
                <a:solidFill>
                  <a:srgbClr val="05788C"/>
                </a:solidFill>
              </a:rPr>
              <a:t> the ‘</a:t>
            </a:r>
            <a:r>
              <a:rPr lang="en-US" sz="3200" b="1" dirty="0">
                <a:solidFill>
                  <a:srgbClr val="05788C"/>
                </a:solidFill>
              </a:rPr>
              <a:t>project</a:t>
            </a:r>
            <a:r>
              <a:rPr lang="en-US" sz="3200" dirty="0">
                <a:solidFill>
                  <a:srgbClr val="05788C"/>
                </a:solidFill>
              </a:rPr>
              <a:t> for our ‘</a:t>
            </a:r>
            <a:r>
              <a:rPr lang="en-US" sz="3200" b="1" dirty="0">
                <a:solidFill>
                  <a:srgbClr val="05788C"/>
                </a:solidFill>
              </a:rPr>
              <a:t>history</a:t>
            </a:r>
            <a:r>
              <a:rPr lang="en-US" sz="3200" dirty="0">
                <a:solidFill>
                  <a:srgbClr val="05788C"/>
                </a:solidFill>
              </a:rPr>
              <a:t> ‘</a:t>
            </a:r>
            <a:r>
              <a:rPr lang="en-US" sz="3200" b="1" dirty="0">
                <a:solidFill>
                  <a:srgbClr val="05788C"/>
                </a:solidFill>
              </a:rPr>
              <a:t>class</a:t>
            </a:r>
            <a:r>
              <a:rPr lang="en-US" sz="3200" dirty="0">
                <a:solidFill>
                  <a:srgbClr val="05788C"/>
                </a:solidFill>
              </a:rPr>
              <a:t>.</a:t>
            </a:r>
          </a:p>
          <a:p>
            <a:endParaRPr lang="en-US" sz="3200" dirty="0">
              <a:solidFill>
                <a:srgbClr val="05788C"/>
              </a:solidFill>
            </a:endParaRPr>
          </a:p>
          <a:p>
            <a:r>
              <a:rPr lang="en-US" sz="3200" dirty="0">
                <a:solidFill>
                  <a:srgbClr val="05788C"/>
                </a:solidFill>
              </a:rPr>
              <a:t>2. ‘</a:t>
            </a:r>
            <a:r>
              <a:rPr lang="en-US" sz="3200" b="1" dirty="0">
                <a:solidFill>
                  <a:srgbClr val="05788C"/>
                </a:solidFill>
              </a:rPr>
              <a:t>Peter</a:t>
            </a:r>
            <a:r>
              <a:rPr lang="en-US" sz="3200" dirty="0">
                <a:solidFill>
                  <a:srgbClr val="05788C"/>
                </a:solidFill>
              </a:rPr>
              <a:t> is </a:t>
            </a:r>
            <a:r>
              <a:rPr lang="en-US" sz="3200" b="1" dirty="0" err="1">
                <a:solidFill>
                  <a:srgbClr val="05788C"/>
                </a:solidFill>
              </a:rPr>
              <a:t>re’vising</a:t>
            </a:r>
            <a:r>
              <a:rPr lang="en-US" sz="3200" dirty="0">
                <a:solidFill>
                  <a:srgbClr val="05788C"/>
                </a:solidFill>
              </a:rPr>
              <a:t> for his </a:t>
            </a:r>
            <a:r>
              <a:rPr lang="en-US" sz="3200" b="1" dirty="0" err="1">
                <a:solidFill>
                  <a:srgbClr val="05788C"/>
                </a:solidFill>
              </a:rPr>
              <a:t>e’xam</a:t>
            </a:r>
            <a:r>
              <a:rPr lang="en-US" sz="3200" dirty="0">
                <a:solidFill>
                  <a:srgbClr val="05788C"/>
                </a:solidFill>
              </a:rPr>
              <a:t> ‘</a:t>
            </a:r>
            <a:r>
              <a:rPr lang="en-US" sz="3200" b="1" dirty="0">
                <a:solidFill>
                  <a:srgbClr val="05788C"/>
                </a:solidFill>
              </a:rPr>
              <a:t>next</a:t>
            </a:r>
            <a:r>
              <a:rPr lang="en-US" sz="3200" dirty="0">
                <a:solidFill>
                  <a:srgbClr val="05788C"/>
                </a:solidFill>
              </a:rPr>
              <a:t> ‘</a:t>
            </a:r>
            <a:r>
              <a:rPr lang="en-US" sz="3200" b="1" dirty="0">
                <a:solidFill>
                  <a:srgbClr val="05788C"/>
                </a:solidFill>
              </a:rPr>
              <a:t>week</a:t>
            </a:r>
            <a:r>
              <a:rPr lang="en-US" sz="3200" dirty="0">
                <a:solidFill>
                  <a:srgbClr val="05788C"/>
                </a:solidFill>
              </a:rPr>
              <a:t>.</a:t>
            </a:r>
          </a:p>
          <a:p>
            <a:endParaRPr lang="en-US" sz="3200" dirty="0">
              <a:solidFill>
                <a:srgbClr val="05788C"/>
              </a:solidFill>
            </a:endParaRPr>
          </a:p>
          <a:p>
            <a:r>
              <a:rPr lang="en-US" sz="3200" dirty="0">
                <a:solidFill>
                  <a:srgbClr val="05788C"/>
                </a:solidFill>
              </a:rPr>
              <a:t>3. ‘</a:t>
            </a:r>
            <a:r>
              <a:rPr lang="en-US" sz="3200" b="1" dirty="0">
                <a:solidFill>
                  <a:srgbClr val="05788C"/>
                </a:solidFill>
              </a:rPr>
              <a:t>Students</a:t>
            </a:r>
            <a:r>
              <a:rPr lang="en-US" sz="3200" dirty="0">
                <a:solidFill>
                  <a:srgbClr val="05788C"/>
                </a:solidFill>
              </a:rPr>
              <a:t> will ‘</a:t>
            </a:r>
            <a:r>
              <a:rPr lang="en-US" sz="3200" b="1" dirty="0">
                <a:solidFill>
                  <a:srgbClr val="05788C"/>
                </a:solidFill>
              </a:rPr>
              <a:t>spend</a:t>
            </a:r>
            <a:r>
              <a:rPr lang="en-US" sz="3200" dirty="0">
                <a:solidFill>
                  <a:srgbClr val="05788C"/>
                </a:solidFill>
              </a:rPr>
              <a:t> more ‘</a:t>
            </a:r>
            <a:r>
              <a:rPr lang="en-US" sz="3200" b="1" dirty="0">
                <a:solidFill>
                  <a:srgbClr val="05788C"/>
                </a:solidFill>
              </a:rPr>
              <a:t>time</a:t>
            </a:r>
            <a:r>
              <a:rPr lang="en-US" sz="3200" dirty="0">
                <a:solidFill>
                  <a:srgbClr val="05788C"/>
                </a:solidFill>
              </a:rPr>
              <a:t> ‘</a:t>
            </a:r>
            <a:r>
              <a:rPr lang="en-US" sz="3200" b="1" dirty="0">
                <a:solidFill>
                  <a:srgbClr val="05788C"/>
                </a:solidFill>
              </a:rPr>
              <a:t>working</a:t>
            </a:r>
            <a:r>
              <a:rPr lang="en-US" sz="3200" dirty="0">
                <a:solidFill>
                  <a:srgbClr val="05788C"/>
                </a:solidFill>
              </a:rPr>
              <a:t> with ‘</a:t>
            </a:r>
            <a:r>
              <a:rPr lang="en-US" sz="3200" b="1" dirty="0">
                <a:solidFill>
                  <a:srgbClr val="05788C"/>
                </a:solidFill>
              </a:rPr>
              <a:t>other</a:t>
            </a:r>
            <a:r>
              <a:rPr lang="en-US" sz="3200" dirty="0">
                <a:solidFill>
                  <a:srgbClr val="05788C"/>
                </a:solidFill>
              </a:rPr>
              <a:t> ‘</a:t>
            </a:r>
            <a:r>
              <a:rPr lang="en-US" sz="3200" b="1" dirty="0">
                <a:solidFill>
                  <a:srgbClr val="05788C"/>
                </a:solidFill>
              </a:rPr>
              <a:t>classmates.</a:t>
            </a:r>
          </a:p>
          <a:p>
            <a:endParaRPr lang="en-US" sz="3200" dirty="0">
              <a:solidFill>
                <a:srgbClr val="05788C"/>
              </a:solidFill>
            </a:endParaRPr>
          </a:p>
          <a:p>
            <a:r>
              <a:rPr lang="en-US" sz="3200" dirty="0">
                <a:solidFill>
                  <a:srgbClr val="05788C"/>
                </a:solidFill>
              </a:rPr>
              <a:t>4. I ‘</a:t>
            </a:r>
            <a:r>
              <a:rPr lang="en-US" sz="3200" b="1" dirty="0">
                <a:solidFill>
                  <a:srgbClr val="05788C"/>
                </a:solidFill>
              </a:rPr>
              <a:t>like</a:t>
            </a:r>
            <a:r>
              <a:rPr lang="en-US" sz="3200" dirty="0">
                <a:solidFill>
                  <a:srgbClr val="05788C"/>
                </a:solidFill>
              </a:rPr>
              <a:t> to ‘</a:t>
            </a:r>
            <a:r>
              <a:rPr lang="en-US" sz="3200" b="1" dirty="0">
                <a:solidFill>
                  <a:srgbClr val="05788C"/>
                </a:solidFill>
              </a:rPr>
              <a:t>watch</a:t>
            </a:r>
            <a:r>
              <a:rPr lang="en-US" sz="3200" dirty="0">
                <a:solidFill>
                  <a:srgbClr val="05788C"/>
                </a:solidFill>
              </a:rPr>
              <a:t> ‘</a:t>
            </a:r>
            <a:r>
              <a:rPr lang="en-US" sz="3200" b="1" dirty="0">
                <a:solidFill>
                  <a:srgbClr val="05788C"/>
                </a:solidFill>
              </a:rPr>
              <a:t>videos</a:t>
            </a:r>
            <a:r>
              <a:rPr lang="en-US" sz="3200" dirty="0">
                <a:solidFill>
                  <a:srgbClr val="05788C"/>
                </a:solidFill>
              </a:rPr>
              <a:t> that ‘</a:t>
            </a:r>
            <a:r>
              <a:rPr lang="en-US" sz="3200" b="1" dirty="0">
                <a:solidFill>
                  <a:srgbClr val="05788C"/>
                </a:solidFill>
              </a:rPr>
              <a:t>help</a:t>
            </a:r>
            <a:r>
              <a:rPr lang="en-US" sz="3200" dirty="0">
                <a:solidFill>
                  <a:srgbClr val="05788C"/>
                </a:solidFill>
              </a:rPr>
              <a:t> me ‘</a:t>
            </a:r>
            <a:r>
              <a:rPr lang="en-US" sz="3200" b="1" dirty="0">
                <a:solidFill>
                  <a:srgbClr val="05788C"/>
                </a:solidFill>
              </a:rPr>
              <a:t>learn</a:t>
            </a:r>
            <a:r>
              <a:rPr lang="en-US" sz="3200" dirty="0">
                <a:solidFill>
                  <a:srgbClr val="05788C"/>
                </a:solidFill>
              </a:rPr>
              <a:t> ‘</a:t>
            </a:r>
            <a:r>
              <a:rPr lang="en-US" sz="3200" b="1" dirty="0">
                <a:solidFill>
                  <a:srgbClr val="05788C"/>
                </a:solidFill>
              </a:rPr>
              <a:t>new</a:t>
            </a:r>
            <a:r>
              <a:rPr lang="en-US" sz="3200" dirty="0">
                <a:solidFill>
                  <a:srgbClr val="05788C"/>
                </a:solidFill>
              </a:rPr>
              <a:t> ‘</a:t>
            </a:r>
            <a:r>
              <a:rPr lang="en-US" sz="3200" b="1" dirty="0">
                <a:solidFill>
                  <a:srgbClr val="05788C"/>
                </a:solidFill>
              </a:rPr>
              <a:t>things</a:t>
            </a:r>
            <a:r>
              <a:rPr lang="en-US" sz="3200" dirty="0">
                <a:solidFill>
                  <a:srgbClr val="05788C"/>
                </a:solidFill>
              </a:rPr>
              <a:t>.</a:t>
            </a:r>
          </a:p>
          <a:p>
            <a:endParaRPr lang="en-US" sz="3200" dirty="0">
              <a:solidFill>
                <a:srgbClr val="05788C"/>
              </a:solidFill>
            </a:endParaRPr>
          </a:p>
          <a:p>
            <a:r>
              <a:rPr lang="en-US" sz="3200" dirty="0">
                <a:solidFill>
                  <a:srgbClr val="05788C"/>
                </a:solidFill>
              </a:rPr>
              <a:t>5. I have </a:t>
            </a:r>
            <a:r>
              <a:rPr lang="en-US" sz="3200" b="1" dirty="0" err="1">
                <a:solidFill>
                  <a:srgbClr val="05788C"/>
                </a:solidFill>
              </a:rPr>
              <a:t>in’stalled</a:t>
            </a:r>
            <a:r>
              <a:rPr lang="en-US" sz="3200" dirty="0">
                <a:solidFill>
                  <a:srgbClr val="05788C"/>
                </a:solidFill>
              </a:rPr>
              <a:t> some ‘</a:t>
            </a:r>
            <a:r>
              <a:rPr lang="en-US" sz="3200" b="1" dirty="0">
                <a:solidFill>
                  <a:srgbClr val="05788C"/>
                </a:solidFill>
              </a:rPr>
              <a:t>apps</a:t>
            </a:r>
            <a:r>
              <a:rPr lang="en-US" sz="3200" dirty="0">
                <a:solidFill>
                  <a:srgbClr val="05788C"/>
                </a:solidFill>
              </a:rPr>
              <a:t> on my ‘</a:t>
            </a:r>
            <a:r>
              <a:rPr lang="en-US" sz="3200" b="1" dirty="0">
                <a:solidFill>
                  <a:srgbClr val="05788C"/>
                </a:solidFill>
              </a:rPr>
              <a:t>phone</a:t>
            </a:r>
            <a:r>
              <a:rPr lang="en-US" sz="3200" dirty="0">
                <a:solidFill>
                  <a:srgbClr val="05788C"/>
                </a:solidFill>
              </a:rPr>
              <a:t>.</a:t>
            </a:r>
          </a:p>
        </p:txBody>
      </p:sp>
      <p:pic>
        <p:nvPicPr>
          <p:cNvPr id="5" name="05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649532" y="1271673"/>
            <a:ext cx="609600" cy="609600"/>
          </a:xfrm>
          <a:prstGeom prst="rect">
            <a:avLst/>
          </a:prstGeom>
        </p:spPr>
      </p:pic>
      <p:cxnSp>
        <p:nvCxnSpPr>
          <p:cNvPr id="39" name="Straight Connector 38"/>
          <p:cNvCxnSpPr/>
          <p:nvPr/>
        </p:nvCxnSpPr>
        <p:spPr>
          <a:xfrm>
            <a:off x="3148145" y="2377719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5213322" y="2366876"/>
            <a:ext cx="1180242" cy="1084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8038392" y="2357032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9525891" y="2349924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1074035" y="3306072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2561534" y="3306072"/>
            <a:ext cx="1549294" cy="577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flipV="1">
            <a:off x="5605349" y="3306072"/>
            <a:ext cx="1090941" cy="1422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flipV="1">
            <a:off x="7075709" y="3306072"/>
            <a:ext cx="1832348" cy="39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133839" y="4308286"/>
            <a:ext cx="1649702" cy="2045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3709462" y="4305154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flipV="1">
            <a:off x="6213917" y="4328743"/>
            <a:ext cx="2305816" cy="52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9777790" y="4305154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92693" y="4771143"/>
            <a:ext cx="2190848" cy="25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>
            <a:off x="1292478" y="5774993"/>
            <a:ext cx="666212" cy="1568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>
            <a:off x="2697276" y="5803743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flipV="1">
            <a:off x="4110828" y="5764439"/>
            <a:ext cx="984898" cy="434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>
            <a:off x="6150819" y="5784330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>
            <a:off x="7945374" y="5784330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V="1">
            <a:off x="9168190" y="5768788"/>
            <a:ext cx="2033210" cy="155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V="1">
            <a:off x="2185462" y="6750143"/>
            <a:ext cx="1676400" cy="2167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>
            <a:off x="5151560" y="6750143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7703238" y="6753275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04755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3" dur="5720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9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033349" y="5250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PRONUNCIATION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57722" y="1137441"/>
            <a:ext cx="100672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E26714"/>
                </a:solidFill>
                <a:latin typeface="UTMAvoBold"/>
              </a:rPr>
              <a:t>Read and underline the stressed words in the sentences.</a:t>
            </a:r>
            <a:endParaRPr lang="en-US" sz="2400" b="1" dirty="0">
              <a:solidFill>
                <a:srgbClr val="E26714"/>
              </a:solidFill>
              <a:latin typeface="UTMAvoBold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E26714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9495" y="1740013"/>
            <a:ext cx="1168301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eriod"/>
            </a:pPr>
            <a:r>
              <a:rPr lang="en-US" sz="3200" dirty="0">
                <a:solidFill>
                  <a:srgbClr val="05788C"/>
                </a:solidFill>
              </a:rPr>
              <a:t>Our teacher often gives us videos to watch at home.</a:t>
            </a:r>
          </a:p>
          <a:p>
            <a:endParaRPr lang="en-US" sz="3200" dirty="0">
              <a:solidFill>
                <a:srgbClr val="05788C"/>
              </a:solidFill>
            </a:endParaRPr>
          </a:p>
          <a:p>
            <a:r>
              <a:rPr lang="en-US" sz="3200" dirty="0">
                <a:solidFill>
                  <a:srgbClr val="05788C"/>
                </a:solidFill>
              </a:rPr>
              <a:t>2. I never read books on my tablet at night.</a:t>
            </a:r>
          </a:p>
          <a:p>
            <a:endParaRPr lang="en-US" sz="3200" dirty="0">
              <a:solidFill>
                <a:srgbClr val="05788C"/>
              </a:solidFill>
            </a:endParaRPr>
          </a:p>
          <a:p>
            <a:r>
              <a:rPr lang="en-US" sz="3200" dirty="0">
                <a:solidFill>
                  <a:srgbClr val="05788C"/>
                </a:solidFill>
              </a:rPr>
              <a:t>3. It is a new way of learning and students really like it.</a:t>
            </a:r>
          </a:p>
          <a:p>
            <a:endParaRPr lang="en-US" sz="3200" dirty="0">
              <a:solidFill>
                <a:srgbClr val="05788C"/>
              </a:solidFill>
            </a:endParaRPr>
          </a:p>
          <a:p>
            <a:r>
              <a:rPr lang="en-US" sz="3200" dirty="0">
                <a:solidFill>
                  <a:srgbClr val="05788C"/>
                </a:solidFill>
              </a:rPr>
              <a:t>4. You can find a lot of useful tips on this website.</a:t>
            </a:r>
          </a:p>
          <a:p>
            <a:endParaRPr lang="en-US" sz="3200" dirty="0">
              <a:solidFill>
                <a:srgbClr val="05788C"/>
              </a:solidFill>
            </a:endParaRPr>
          </a:p>
          <a:p>
            <a:r>
              <a:rPr lang="en-US" sz="3200" dirty="0">
                <a:solidFill>
                  <a:srgbClr val="05788C"/>
                </a:solidFill>
              </a:rPr>
              <a:t>5. They should make an outline for their presentation.</a:t>
            </a:r>
          </a:p>
        </p:txBody>
      </p:sp>
      <p:cxnSp>
        <p:nvCxnSpPr>
          <p:cNvPr id="42" name="Straight Connector 41"/>
          <p:cNvCxnSpPr/>
          <p:nvPr/>
        </p:nvCxnSpPr>
        <p:spPr>
          <a:xfrm>
            <a:off x="1894111" y="2234028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3235226" y="2228547"/>
            <a:ext cx="851460" cy="548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4351410" y="2235594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>
            <a:off x="5962100" y="2225415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7603255" y="2216638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9266008" y="2234028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1188422" y="3200680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>
            <a:off x="2272543" y="3197548"/>
            <a:ext cx="810291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>
            <a:off x="3235226" y="3197548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5614658" y="3216467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7177525" y="3197548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>
            <a:off x="2013840" y="4212096"/>
            <a:ext cx="663848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2922196" y="4212096"/>
            <a:ext cx="630901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4209075" y="4210530"/>
            <a:ext cx="1396274" cy="156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flipV="1">
            <a:off x="6548056" y="4178458"/>
            <a:ext cx="1536540" cy="101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8140208" y="4175326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9266008" y="4183529"/>
            <a:ext cx="63563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2440854" y="5154999"/>
            <a:ext cx="641980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4642666" y="5154999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5759659" y="5154999"/>
            <a:ext cx="68378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7886722" y="5164812"/>
            <a:ext cx="1216169" cy="156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>
            <a:off x="3246392" y="6106213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>
            <a:off x="4999417" y="6109345"/>
            <a:ext cx="962683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>
            <a:off x="7755071" y="6106213"/>
            <a:ext cx="2146575" cy="313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67030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shion trends presetation by Slidesgo">
  <a:themeElements>
    <a:clrScheme name="Simple Light">
      <a:dk1>
        <a:srgbClr val="5A3E3A"/>
      </a:dk1>
      <a:lt1>
        <a:srgbClr val="FEF6F4"/>
      </a:lt1>
      <a:dk2>
        <a:srgbClr val="D9B6A2"/>
      </a:dk2>
      <a:lt2>
        <a:srgbClr val="E5ADAC"/>
      </a:lt2>
      <a:accent1>
        <a:srgbClr val="AC2526"/>
      </a:accent1>
      <a:accent2>
        <a:srgbClr val="535353"/>
      </a:accent2>
      <a:accent3>
        <a:srgbClr val="C06273"/>
      </a:accent3>
      <a:accent4>
        <a:srgbClr val="FFFFFF"/>
      </a:accent4>
      <a:accent5>
        <a:srgbClr val="FFFFFF"/>
      </a:accent5>
      <a:accent6>
        <a:srgbClr val="FFFFFF"/>
      </a:accent6>
      <a:hlink>
        <a:srgbClr val="5A3E3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1526</Words>
  <Application>Microsoft Office PowerPoint</Application>
  <PresentationFormat>Widescreen</PresentationFormat>
  <Paragraphs>301</Paragraphs>
  <Slides>34</Slides>
  <Notes>14</Notes>
  <HiddenSlides>0</HiddenSlides>
  <MMClips>7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53" baseType="lpstr">
      <vt:lpstr>Arial</vt:lpstr>
      <vt:lpstr>Arial</vt:lpstr>
      <vt:lpstr>Berlin Sans FB Demi</vt:lpstr>
      <vt:lpstr>Calibri</vt:lpstr>
      <vt:lpstr>Comic Sans MS</vt:lpstr>
      <vt:lpstr>Forte</vt:lpstr>
      <vt:lpstr>Libre Baskerville</vt:lpstr>
      <vt:lpstr>Montserrat</vt:lpstr>
      <vt:lpstr>Muli</vt:lpstr>
      <vt:lpstr>Myriad Pro</vt:lpstr>
      <vt:lpstr>Nunito</vt:lpstr>
      <vt:lpstr>Rockwell Extra Bold</vt:lpstr>
      <vt:lpstr>Times New Roman</vt:lpstr>
      <vt:lpstr>UTM-Avo</vt:lpstr>
      <vt:lpstr>UTMAvoBold</vt:lpstr>
      <vt:lpstr>Wingdings</vt:lpstr>
      <vt:lpstr>Fashion trends presetation by Slidesgo</vt:lpstr>
      <vt:lpstr>Tema de Office</vt:lpstr>
      <vt:lpstr>1_Tema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children … are playing in the bedroom are my best friends.</vt:lpstr>
      <vt:lpstr>The plane … the boy is playing with was expensive.</vt:lpstr>
      <vt:lpstr>Mr. Smith, … wife is a nurse, goes to work on foot.</vt:lpstr>
      <vt:lpstr>Daisy, … has a lot of clothes, never knows what to wear.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PCD TRUNGTIN</cp:lastModifiedBy>
  <cp:revision>26</cp:revision>
  <dcterms:created xsi:type="dcterms:W3CDTF">2023-11-13T07:08:36Z</dcterms:created>
  <dcterms:modified xsi:type="dcterms:W3CDTF">2025-09-28T04:03:39Z</dcterms:modified>
</cp:coreProperties>
</file>