
<file path=[Content_Types].xml><?xml version="1.0" encoding="utf-8"?>
<Types xmlns="http://schemas.openxmlformats.org/package/2006/content-types">
  <Default Extension="jfif" ContentType="image/jpeg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1" r:id="rId2"/>
  </p:sldMasterIdLst>
  <p:notesMasterIdLst>
    <p:notesMasterId r:id="rId18"/>
  </p:notesMasterIdLst>
  <p:sldIdLst>
    <p:sldId id="287" r:id="rId3"/>
    <p:sldId id="291" r:id="rId4"/>
    <p:sldId id="293" r:id="rId5"/>
    <p:sldId id="294" r:id="rId6"/>
    <p:sldId id="309" r:id="rId7"/>
    <p:sldId id="310" r:id="rId8"/>
    <p:sldId id="311" r:id="rId9"/>
    <p:sldId id="312" r:id="rId10"/>
    <p:sldId id="313" r:id="rId11"/>
    <p:sldId id="314" r:id="rId12"/>
    <p:sldId id="296" r:id="rId13"/>
    <p:sldId id="298" r:id="rId14"/>
    <p:sldId id="299" r:id="rId15"/>
    <p:sldId id="301" r:id="rId16"/>
    <p:sldId id="302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>
      <p:cViewPr varScale="1">
        <p:scale>
          <a:sx n="91" d="100"/>
          <a:sy n="91" d="100"/>
        </p:scale>
        <p:origin x="370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35F992-26FD-4D43-82B4-F65D3BEB072B}" type="doc">
      <dgm:prSet loTypeId="urn:microsoft.com/office/officeart/2008/layout/SquareAccentLis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54D6BCE1-791C-4078-A739-F0444FEBF808}">
      <dgm:prSet phldrT="[Text]"/>
      <dgm:spPr/>
      <dgm:t>
        <a:bodyPr/>
        <a:lstStyle/>
        <a:p>
          <a:r>
            <a:rPr lang="en-US" dirty="0"/>
            <a:t>Content words</a:t>
          </a:r>
        </a:p>
      </dgm:t>
    </dgm:pt>
    <dgm:pt modelId="{2617F51F-8B6C-4136-9408-34931F035B72}" type="parTrans" cxnId="{37369F62-CEAF-4548-9D64-68D3BD8670E6}">
      <dgm:prSet/>
      <dgm:spPr/>
      <dgm:t>
        <a:bodyPr/>
        <a:lstStyle/>
        <a:p>
          <a:endParaRPr lang="en-US"/>
        </a:p>
      </dgm:t>
    </dgm:pt>
    <dgm:pt modelId="{4A393AC2-0F0A-4BF8-99B2-C4DDD80C5CAB}" type="sibTrans" cxnId="{37369F62-CEAF-4548-9D64-68D3BD8670E6}">
      <dgm:prSet/>
      <dgm:spPr/>
      <dgm:t>
        <a:bodyPr/>
        <a:lstStyle/>
        <a:p>
          <a:endParaRPr lang="en-US"/>
        </a:p>
      </dgm:t>
    </dgm:pt>
    <dgm:pt modelId="{550D5BF4-8C45-4139-8BB2-6826001C1F21}">
      <dgm:prSet phldrT="[Text]"/>
      <dgm:spPr/>
      <dgm:t>
        <a:bodyPr/>
        <a:lstStyle/>
        <a:p>
          <a:r>
            <a:rPr lang="en-US" dirty="0"/>
            <a:t>Nouns</a:t>
          </a:r>
        </a:p>
      </dgm:t>
    </dgm:pt>
    <dgm:pt modelId="{F515A9F2-66DD-438A-9331-D07667C9AB6A}" type="parTrans" cxnId="{658B7B04-14D7-4626-8ED1-44756E4836A7}">
      <dgm:prSet/>
      <dgm:spPr/>
      <dgm:t>
        <a:bodyPr/>
        <a:lstStyle/>
        <a:p>
          <a:endParaRPr lang="en-US"/>
        </a:p>
      </dgm:t>
    </dgm:pt>
    <dgm:pt modelId="{8A89F4DE-9707-40FD-8A1E-8A93B64CE0A4}" type="sibTrans" cxnId="{658B7B04-14D7-4626-8ED1-44756E4836A7}">
      <dgm:prSet/>
      <dgm:spPr/>
      <dgm:t>
        <a:bodyPr/>
        <a:lstStyle/>
        <a:p>
          <a:endParaRPr lang="en-US"/>
        </a:p>
      </dgm:t>
    </dgm:pt>
    <dgm:pt modelId="{16579A1B-C856-4B4E-A666-449238A91E6E}">
      <dgm:prSet phldrT="[Text]"/>
      <dgm:spPr/>
      <dgm:t>
        <a:bodyPr/>
        <a:lstStyle/>
        <a:p>
          <a:r>
            <a:rPr lang="en-US" dirty="0"/>
            <a:t>Verbs</a:t>
          </a:r>
        </a:p>
      </dgm:t>
    </dgm:pt>
    <dgm:pt modelId="{1845FD06-2345-479A-8AFA-E697D27FE453}" type="parTrans" cxnId="{6F06B240-60D4-48F7-AA3B-AFEFB713908C}">
      <dgm:prSet/>
      <dgm:spPr/>
      <dgm:t>
        <a:bodyPr/>
        <a:lstStyle/>
        <a:p>
          <a:endParaRPr lang="en-US"/>
        </a:p>
      </dgm:t>
    </dgm:pt>
    <dgm:pt modelId="{38107176-B4E8-4A5D-8B04-20E25E9A83B4}" type="sibTrans" cxnId="{6F06B240-60D4-48F7-AA3B-AFEFB713908C}">
      <dgm:prSet/>
      <dgm:spPr/>
      <dgm:t>
        <a:bodyPr/>
        <a:lstStyle/>
        <a:p>
          <a:endParaRPr lang="en-US"/>
        </a:p>
      </dgm:t>
    </dgm:pt>
    <dgm:pt modelId="{9073F65C-361B-4087-A596-49BBDA207291}">
      <dgm:prSet phldrT="[Text]"/>
      <dgm:spPr/>
      <dgm:t>
        <a:bodyPr/>
        <a:lstStyle/>
        <a:p>
          <a:r>
            <a:rPr lang="en-US" dirty="0"/>
            <a:t>Adjectives</a:t>
          </a:r>
        </a:p>
      </dgm:t>
    </dgm:pt>
    <dgm:pt modelId="{D1EC9136-4EAD-47F2-9F3E-2B7C41B7F4AE}" type="parTrans" cxnId="{400E51A7-4887-4506-9E61-B21E6E692FCB}">
      <dgm:prSet/>
      <dgm:spPr/>
      <dgm:t>
        <a:bodyPr/>
        <a:lstStyle/>
        <a:p>
          <a:endParaRPr lang="en-US"/>
        </a:p>
      </dgm:t>
    </dgm:pt>
    <dgm:pt modelId="{A08AC58E-D97A-49FF-9833-69D8972186AD}" type="sibTrans" cxnId="{400E51A7-4887-4506-9E61-B21E6E692FCB}">
      <dgm:prSet/>
      <dgm:spPr/>
      <dgm:t>
        <a:bodyPr/>
        <a:lstStyle/>
        <a:p>
          <a:endParaRPr lang="en-US"/>
        </a:p>
      </dgm:t>
    </dgm:pt>
    <dgm:pt modelId="{A53D25D2-A4FE-4C25-AE0F-6AF90DB96DCD}">
      <dgm:prSet phldrT="[Text]"/>
      <dgm:spPr/>
      <dgm:t>
        <a:bodyPr/>
        <a:lstStyle/>
        <a:p>
          <a:r>
            <a:rPr lang="en-US" dirty="0"/>
            <a:t>Structure words</a:t>
          </a:r>
        </a:p>
      </dgm:t>
    </dgm:pt>
    <dgm:pt modelId="{987F09B4-0D4E-452D-9893-F22972D35AD9}" type="parTrans" cxnId="{66C9EAB6-075B-420E-BBB9-A89D8A389B0E}">
      <dgm:prSet/>
      <dgm:spPr/>
      <dgm:t>
        <a:bodyPr/>
        <a:lstStyle/>
        <a:p>
          <a:endParaRPr lang="en-US"/>
        </a:p>
      </dgm:t>
    </dgm:pt>
    <dgm:pt modelId="{D561C24A-C5FE-4A08-890F-731E1EA89982}" type="sibTrans" cxnId="{66C9EAB6-075B-420E-BBB9-A89D8A389B0E}">
      <dgm:prSet/>
      <dgm:spPr/>
      <dgm:t>
        <a:bodyPr/>
        <a:lstStyle/>
        <a:p>
          <a:endParaRPr lang="en-US"/>
        </a:p>
      </dgm:t>
    </dgm:pt>
    <dgm:pt modelId="{D2A565BF-B3AB-4332-BE36-FB7299884D18}">
      <dgm:prSet phldrT="[Text]"/>
      <dgm:spPr/>
      <dgm:t>
        <a:bodyPr/>
        <a:lstStyle/>
        <a:p>
          <a:r>
            <a:rPr lang="en-US" dirty="0"/>
            <a:t>Determiners</a:t>
          </a:r>
        </a:p>
      </dgm:t>
    </dgm:pt>
    <dgm:pt modelId="{86B544B5-E678-4788-AE44-BCB9DC2E4891}" type="parTrans" cxnId="{8EB105BC-5CAB-45CD-B605-33BD09F91576}">
      <dgm:prSet/>
      <dgm:spPr/>
      <dgm:t>
        <a:bodyPr/>
        <a:lstStyle/>
        <a:p>
          <a:endParaRPr lang="en-US"/>
        </a:p>
      </dgm:t>
    </dgm:pt>
    <dgm:pt modelId="{84261E42-5AEC-437C-A325-219849C3A8CE}" type="sibTrans" cxnId="{8EB105BC-5CAB-45CD-B605-33BD09F91576}">
      <dgm:prSet/>
      <dgm:spPr/>
      <dgm:t>
        <a:bodyPr/>
        <a:lstStyle/>
        <a:p>
          <a:endParaRPr lang="en-US"/>
        </a:p>
      </dgm:t>
    </dgm:pt>
    <dgm:pt modelId="{5E5C7238-DA08-4DF3-8316-EB0AFAD7FEF0}">
      <dgm:prSet phldrT="[Text]"/>
      <dgm:spPr/>
      <dgm:t>
        <a:bodyPr/>
        <a:lstStyle/>
        <a:p>
          <a:r>
            <a:rPr lang="en-US" dirty="0"/>
            <a:t>Articles</a:t>
          </a:r>
        </a:p>
      </dgm:t>
    </dgm:pt>
    <dgm:pt modelId="{F8BEA45B-768B-48E2-8279-E87EBF91F471}" type="parTrans" cxnId="{DB061003-5231-4474-BEC4-AD2530BD245F}">
      <dgm:prSet/>
      <dgm:spPr/>
      <dgm:t>
        <a:bodyPr/>
        <a:lstStyle/>
        <a:p>
          <a:endParaRPr lang="en-US"/>
        </a:p>
      </dgm:t>
    </dgm:pt>
    <dgm:pt modelId="{021495D1-70CF-4882-80A2-B9FA13CC2ABD}" type="sibTrans" cxnId="{DB061003-5231-4474-BEC4-AD2530BD245F}">
      <dgm:prSet/>
      <dgm:spPr/>
      <dgm:t>
        <a:bodyPr/>
        <a:lstStyle/>
        <a:p>
          <a:endParaRPr lang="en-US"/>
        </a:p>
      </dgm:t>
    </dgm:pt>
    <dgm:pt modelId="{72AB14E7-D543-4FC3-8AB0-B2595C5E557C}">
      <dgm:prSet phldrT="[Text]"/>
      <dgm:spPr/>
      <dgm:t>
        <a:bodyPr/>
        <a:lstStyle/>
        <a:p>
          <a:r>
            <a:rPr lang="en-US" dirty="0"/>
            <a:t>Prepositions</a:t>
          </a:r>
        </a:p>
      </dgm:t>
    </dgm:pt>
    <dgm:pt modelId="{DCF3EB43-650A-45D2-9DCD-37496908CF8A}" type="parTrans" cxnId="{04F364E3-6267-4C1D-A24F-D56832CA4DF9}">
      <dgm:prSet/>
      <dgm:spPr/>
      <dgm:t>
        <a:bodyPr/>
        <a:lstStyle/>
        <a:p>
          <a:endParaRPr lang="en-US"/>
        </a:p>
      </dgm:t>
    </dgm:pt>
    <dgm:pt modelId="{B6900790-1A39-4612-B727-33635F057913}" type="sibTrans" cxnId="{04F364E3-6267-4C1D-A24F-D56832CA4DF9}">
      <dgm:prSet/>
      <dgm:spPr/>
      <dgm:t>
        <a:bodyPr/>
        <a:lstStyle/>
        <a:p>
          <a:endParaRPr lang="en-US"/>
        </a:p>
      </dgm:t>
    </dgm:pt>
    <dgm:pt modelId="{E7F1AF95-D0E5-4238-81DE-788B67099BEA}">
      <dgm:prSet phldrT="[Text]"/>
      <dgm:spPr/>
      <dgm:t>
        <a:bodyPr/>
        <a:lstStyle/>
        <a:p>
          <a:r>
            <a:rPr lang="en-US" dirty="0"/>
            <a:t>Adverbs</a:t>
          </a:r>
        </a:p>
      </dgm:t>
    </dgm:pt>
    <dgm:pt modelId="{D4719CB2-9CF0-4D00-8625-E6C474284788}" type="parTrans" cxnId="{318A544F-9AC3-4418-861B-9F12452CB578}">
      <dgm:prSet/>
      <dgm:spPr/>
      <dgm:t>
        <a:bodyPr/>
        <a:lstStyle/>
        <a:p>
          <a:endParaRPr lang="en-US"/>
        </a:p>
      </dgm:t>
    </dgm:pt>
    <dgm:pt modelId="{6C0FF8E8-83BB-4E20-8C19-03ECA3500B84}" type="sibTrans" cxnId="{318A544F-9AC3-4418-861B-9F12452CB578}">
      <dgm:prSet/>
      <dgm:spPr/>
      <dgm:t>
        <a:bodyPr/>
        <a:lstStyle/>
        <a:p>
          <a:endParaRPr lang="en-US"/>
        </a:p>
      </dgm:t>
    </dgm:pt>
    <dgm:pt modelId="{1A813461-ED0B-4E31-A4EE-90CFEA4B0570}">
      <dgm:prSet phldrT="[Text]"/>
      <dgm:spPr/>
      <dgm:t>
        <a:bodyPr/>
        <a:lstStyle/>
        <a:p>
          <a:r>
            <a:rPr lang="en-US" dirty="0"/>
            <a:t>Pronouns</a:t>
          </a:r>
        </a:p>
      </dgm:t>
    </dgm:pt>
    <dgm:pt modelId="{5400ECE2-974C-4015-B929-13A39D7316FF}" type="parTrans" cxnId="{323D3824-C4A3-4CD5-AED2-273048E25E82}">
      <dgm:prSet/>
      <dgm:spPr/>
      <dgm:t>
        <a:bodyPr/>
        <a:lstStyle/>
        <a:p>
          <a:endParaRPr lang="en-US"/>
        </a:p>
      </dgm:t>
    </dgm:pt>
    <dgm:pt modelId="{BE2B0E19-D441-4C11-B4FF-9F8BAAF8279E}" type="sibTrans" cxnId="{323D3824-C4A3-4CD5-AED2-273048E25E82}">
      <dgm:prSet/>
      <dgm:spPr/>
      <dgm:t>
        <a:bodyPr/>
        <a:lstStyle/>
        <a:p>
          <a:endParaRPr lang="en-US"/>
        </a:p>
      </dgm:t>
    </dgm:pt>
    <dgm:pt modelId="{019424C4-B7B1-46AA-A60A-2BF9D61B2441}">
      <dgm:prSet phldrT="[Text]"/>
      <dgm:spPr/>
      <dgm:t>
        <a:bodyPr/>
        <a:lstStyle/>
        <a:p>
          <a:r>
            <a:rPr lang="en-US" dirty="0"/>
            <a:t>Auxiliary verbs</a:t>
          </a:r>
        </a:p>
      </dgm:t>
    </dgm:pt>
    <dgm:pt modelId="{9903D941-91B1-4BFF-8A11-3486C32F18CD}" type="parTrans" cxnId="{FA527EE4-C3AE-4DCB-9225-D3EAE0C0DCF4}">
      <dgm:prSet/>
      <dgm:spPr/>
      <dgm:t>
        <a:bodyPr/>
        <a:lstStyle/>
        <a:p>
          <a:endParaRPr lang="en-US"/>
        </a:p>
      </dgm:t>
    </dgm:pt>
    <dgm:pt modelId="{D188BF24-05FB-425D-9102-9C5E03DC10DA}" type="sibTrans" cxnId="{FA527EE4-C3AE-4DCB-9225-D3EAE0C0DCF4}">
      <dgm:prSet/>
      <dgm:spPr/>
      <dgm:t>
        <a:bodyPr/>
        <a:lstStyle/>
        <a:p>
          <a:endParaRPr lang="en-US"/>
        </a:p>
      </dgm:t>
    </dgm:pt>
    <dgm:pt modelId="{AB3598CE-77D8-4C74-98D8-9F3596BDB73F}">
      <dgm:prSet phldrT="[Text]"/>
      <dgm:spPr/>
      <dgm:t>
        <a:bodyPr/>
        <a:lstStyle/>
        <a:p>
          <a:r>
            <a:rPr lang="en-US" dirty="0"/>
            <a:t>Conjunctions</a:t>
          </a:r>
        </a:p>
      </dgm:t>
    </dgm:pt>
    <dgm:pt modelId="{BCE8DDB1-755F-4C9D-8EF2-6AD4DA80848E}" type="parTrans" cxnId="{8AE07E6E-1391-4ED6-8567-F94F3F29BF38}">
      <dgm:prSet/>
      <dgm:spPr/>
      <dgm:t>
        <a:bodyPr/>
        <a:lstStyle/>
        <a:p>
          <a:endParaRPr lang="en-US"/>
        </a:p>
      </dgm:t>
    </dgm:pt>
    <dgm:pt modelId="{CCF54AAB-D26D-449F-A38B-260D7D40E6DA}" type="sibTrans" cxnId="{8AE07E6E-1391-4ED6-8567-F94F3F29BF38}">
      <dgm:prSet/>
      <dgm:spPr/>
      <dgm:t>
        <a:bodyPr/>
        <a:lstStyle/>
        <a:p>
          <a:endParaRPr lang="en-US"/>
        </a:p>
      </dgm:t>
    </dgm:pt>
    <dgm:pt modelId="{08369119-4CF7-47FA-B5D5-8B530C571D88}" type="pres">
      <dgm:prSet presAssocID="{B935F992-26FD-4D43-82B4-F65D3BEB072B}" presName="layout" presStyleCnt="0">
        <dgm:presLayoutVars>
          <dgm:chMax/>
          <dgm:chPref/>
          <dgm:dir/>
          <dgm:resizeHandles/>
        </dgm:presLayoutVars>
      </dgm:prSet>
      <dgm:spPr/>
    </dgm:pt>
    <dgm:pt modelId="{252341DD-8500-40BF-BE7E-BAA1835C9D9A}" type="pres">
      <dgm:prSet presAssocID="{54D6BCE1-791C-4078-A739-F0444FEBF808}" presName="root" presStyleCnt="0">
        <dgm:presLayoutVars>
          <dgm:chMax/>
          <dgm:chPref/>
        </dgm:presLayoutVars>
      </dgm:prSet>
      <dgm:spPr/>
    </dgm:pt>
    <dgm:pt modelId="{0DFF7852-D157-4EA5-9E25-9F4884F96123}" type="pres">
      <dgm:prSet presAssocID="{54D6BCE1-791C-4078-A739-F0444FEBF808}" presName="rootComposite" presStyleCnt="0">
        <dgm:presLayoutVars/>
      </dgm:prSet>
      <dgm:spPr/>
    </dgm:pt>
    <dgm:pt modelId="{5B53E4FE-0646-440D-A242-BA8A0826F307}" type="pres">
      <dgm:prSet presAssocID="{54D6BCE1-791C-4078-A739-F0444FEBF808}" presName="ParentAccent" presStyleLbl="alignNode1" presStyleIdx="0" presStyleCnt="2" custLinFactNeighborX="224" custLinFactNeighborY="1903"/>
      <dgm:spPr/>
    </dgm:pt>
    <dgm:pt modelId="{AB9778E4-2F7C-41FB-B48B-3C105481A2EE}" type="pres">
      <dgm:prSet presAssocID="{54D6BCE1-791C-4078-A739-F0444FEBF808}" presName="ParentSmallAccent" presStyleLbl="fgAcc1" presStyleIdx="0" presStyleCnt="2" custLinFactY="300000" custLinFactNeighborX="-11317" custLinFactNeighborY="395896"/>
      <dgm:spPr/>
    </dgm:pt>
    <dgm:pt modelId="{A32B214D-1A1E-42F5-A14A-4618F4290E3D}" type="pres">
      <dgm:prSet presAssocID="{54D6BCE1-791C-4078-A739-F0444FEBF808}" presName="Parent" presStyleLbl="revTx" presStyleIdx="0" presStyleCnt="12">
        <dgm:presLayoutVars>
          <dgm:chMax/>
          <dgm:chPref val="4"/>
          <dgm:bulletEnabled val="1"/>
        </dgm:presLayoutVars>
      </dgm:prSet>
      <dgm:spPr/>
    </dgm:pt>
    <dgm:pt modelId="{E66E44FE-5CFD-4652-AF78-3DD122E03454}" type="pres">
      <dgm:prSet presAssocID="{54D6BCE1-791C-4078-A739-F0444FEBF808}" presName="childShape" presStyleCnt="0">
        <dgm:presLayoutVars>
          <dgm:chMax val="0"/>
          <dgm:chPref val="0"/>
        </dgm:presLayoutVars>
      </dgm:prSet>
      <dgm:spPr/>
    </dgm:pt>
    <dgm:pt modelId="{F99FCC1F-E9BF-4103-B987-5ED138F5EA8C}" type="pres">
      <dgm:prSet presAssocID="{550D5BF4-8C45-4139-8BB2-6826001C1F21}" presName="childComposite" presStyleCnt="0">
        <dgm:presLayoutVars>
          <dgm:chMax val="0"/>
          <dgm:chPref val="0"/>
        </dgm:presLayoutVars>
      </dgm:prSet>
      <dgm:spPr/>
    </dgm:pt>
    <dgm:pt modelId="{B73772A9-E553-447F-9160-6F275ED72CDF}" type="pres">
      <dgm:prSet presAssocID="{550D5BF4-8C45-4139-8BB2-6826001C1F21}" presName="ChildAccent" presStyleLbl="solidFgAcc1" presStyleIdx="0" presStyleCnt="10"/>
      <dgm:spPr/>
    </dgm:pt>
    <dgm:pt modelId="{B50992C6-9BCC-4F6A-8838-03C686441DCB}" type="pres">
      <dgm:prSet presAssocID="{550D5BF4-8C45-4139-8BB2-6826001C1F21}" presName="Child" presStyleLbl="revTx" presStyleIdx="1" presStyleCnt="12">
        <dgm:presLayoutVars>
          <dgm:chMax val="0"/>
          <dgm:chPref val="0"/>
          <dgm:bulletEnabled val="1"/>
        </dgm:presLayoutVars>
      </dgm:prSet>
      <dgm:spPr/>
    </dgm:pt>
    <dgm:pt modelId="{1C19D96D-DA54-4661-8152-8AF1AB3FBCAF}" type="pres">
      <dgm:prSet presAssocID="{16579A1B-C856-4B4E-A666-449238A91E6E}" presName="childComposite" presStyleCnt="0">
        <dgm:presLayoutVars>
          <dgm:chMax val="0"/>
          <dgm:chPref val="0"/>
        </dgm:presLayoutVars>
      </dgm:prSet>
      <dgm:spPr/>
    </dgm:pt>
    <dgm:pt modelId="{14ECE29C-B735-4A3A-863C-94A4A805B64F}" type="pres">
      <dgm:prSet presAssocID="{16579A1B-C856-4B4E-A666-449238A91E6E}" presName="ChildAccent" presStyleLbl="solidFgAcc1" presStyleIdx="1" presStyleCnt="10" custLinFactX="700000" custLinFactY="-100000" custLinFactNeighborX="739008" custLinFactNeighborY="-124108"/>
      <dgm:spPr/>
    </dgm:pt>
    <dgm:pt modelId="{EBC98DEE-1E71-43C7-8C81-B798E87AB71B}" type="pres">
      <dgm:prSet presAssocID="{16579A1B-C856-4B4E-A666-449238A91E6E}" presName="Child" presStyleLbl="revTx" presStyleIdx="2" presStyleCnt="12">
        <dgm:presLayoutVars>
          <dgm:chMax val="0"/>
          <dgm:chPref val="0"/>
          <dgm:bulletEnabled val="1"/>
        </dgm:presLayoutVars>
      </dgm:prSet>
      <dgm:spPr/>
    </dgm:pt>
    <dgm:pt modelId="{32A6FCF9-8DCE-4856-A290-FC26BDE94BF9}" type="pres">
      <dgm:prSet presAssocID="{9073F65C-361B-4087-A596-49BBDA207291}" presName="childComposite" presStyleCnt="0">
        <dgm:presLayoutVars>
          <dgm:chMax val="0"/>
          <dgm:chPref val="0"/>
        </dgm:presLayoutVars>
      </dgm:prSet>
      <dgm:spPr/>
    </dgm:pt>
    <dgm:pt modelId="{1A47D32F-E47F-4E03-9C39-1A4735025290}" type="pres">
      <dgm:prSet presAssocID="{9073F65C-361B-4087-A596-49BBDA207291}" presName="ChildAccent" presStyleLbl="solidFgAcc1" presStyleIdx="2" presStyleCnt="10" custLinFactY="100000" custLinFactNeighborX="3877" custLinFactNeighborY="118210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</dgm:pt>
    <dgm:pt modelId="{95FBF150-2E9D-42CD-9542-0B09F0C0CB6A}" type="pres">
      <dgm:prSet presAssocID="{9073F65C-361B-4087-A596-49BBDA207291}" presName="Child" presStyleLbl="revTx" presStyleIdx="3" presStyleCnt="12">
        <dgm:presLayoutVars>
          <dgm:chMax val="0"/>
          <dgm:chPref val="0"/>
          <dgm:bulletEnabled val="1"/>
        </dgm:presLayoutVars>
      </dgm:prSet>
      <dgm:spPr/>
    </dgm:pt>
    <dgm:pt modelId="{88351D7A-9F48-4BF1-B184-19517ABD28AD}" type="pres">
      <dgm:prSet presAssocID="{E7F1AF95-D0E5-4238-81DE-788B67099BEA}" presName="childComposite" presStyleCnt="0">
        <dgm:presLayoutVars>
          <dgm:chMax val="0"/>
          <dgm:chPref val="0"/>
        </dgm:presLayoutVars>
      </dgm:prSet>
      <dgm:spPr/>
    </dgm:pt>
    <dgm:pt modelId="{6B83D6FE-69F7-4C20-AF44-4AF7A03CB24B}" type="pres">
      <dgm:prSet presAssocID="{E7F1AF95-D0E5-4238-81DE-788B67099BEA}" presName="ChildAccent" presStyleLbl="solidFgAcc1" presStyleIdx="3" presStyleCnt="10" custLinFactX="100776" custLinFactY="118469" custLinFactNeighborX="200000" custLinFactNeighborY="200000"/>
      <dgm:spPr/>
    </dgm:pt>
    <dgm:pt modelId="{59362A16-1F6B-46F5-96B9-8A8222A1D094}" type="pres">
      <dgm:prSet presAssocID="{E7F1AF95-D0E5-4238-81DE-788B67099BEA}" presName="Child" presStyleLbl="revTx" presStyleIdx="4" presStyleCnt="12">
        <dgm:presLayoutVars>
          <dgm:chMax val="0"/>
          <dgm:chPref val="0"/>
          <dgm:bulletEnabled val="1"/>
        </dgm:presLayoutVars>
      </dgm:prSet>
      <dgm:spPr/>
    </dgm:pt>
    <dgm:pt modelId="{42E3F3AC-A6EC-4F66-8104-BCEAD908D4DC}" type="pres">
      <dgm:prSet presAssocID="{A53D25D2-A4FE-4C25-AE0F-6AF90DB96DCD}" presName="root" presStyleCnt="0">
        <dgm:presLayoutVars>
          <dgm:chMax/>
          <dgm:chPref/>
        </dgm:presLayoutVars>
      </dgm:prSet>
      <dgm:spPr/>
    </dgm:pt>
    <dgm:pt modelId="{DAE36BD5-2A7C-4385-86EA-35580250481B}" type="pres">
      <dgm:prSet presAssocID="{A53D25D2-A4FE-4C25-AE0F-6AF90DB96DCD}" presName="rootComposite" presStyleCnt="0">
        <dgm:presLayoutVars/>
      </dgm:prSet>
      <dgm:spPr/>
    </dgm:pt>
    <dgm:pt modelId="{8328FC54-BE3B-46B1-8A6A-C171717315B0}" type="pres">
      <dgm:prSet presAssocID="{A53D25D2-A4FE-4C25-AE0F-6AF90DB96DCD}" presName="ParentAccent" presStyleLbl="alignNode1" presStyleIdx="1" presStyleCnt="2"/>
      <dgm:spPr/>
    </dgm:pt>
    <dgm:pt modelId="{08783294-94A9-4724-BA3C-4B8647BE862F}" type="pres">
      <dgm:prSet presAssocID="{A53D25D2-A4FE-4C25-AE0F-6AF90DB96DCD}" presName="ParentSmallAccent" presStyleLbl="fgAcc1" presStyleIdx="1" presStyleCnt="2" custLinFactY="200000" custLinFactNeighborX="5897" custLinFactNeighborY="248204"/>
      <dgm:spPr/>
    </dgm:pt>
    <dgm:pt modelId="{9BD598CE-6F1F-4FC9-A54C-557A79C4EE7D}" type="pres">
      <dgm:prSet presAssocID="{A53D25D2-A4FE-4C25-AE0F-6AF90DB96DCD}" presName="Parent" presStyleLbl="revTx" presStyleIdx="5" presStyleCnt="12">
        <dgm:presLayoutVars>
          <dgm:chMax/>
          <dgm:chPref val="4"/>
          <dgm:bulletEnabled val="1"/>
        </dgm:presLayoutVars>
      </dgm:prSet>
      <dgm:spPr/>
    </dgm:pt>
    <dgm:pt modelId="{F1B63DB1-D66B-40F3-B642-0C78CC3BDE9A}" type="pres">
      <dgm:prSet presAssocID="{A53D25D2-A4FE-4C25-AE0F-6AF90DB96DCD}" presName="childShape" presStyleCnt="0">
        <dgm:presLayoutVars>
          <dgm:chMax val="0"/>
          <dgm:chPref val="0"/>
        </dgm:presLayoutVars>
      </dgm:prSet>
      <dgm:spPr/>
    </dgm:pt>
    <dgm:pt modelId="{FB9B01CD-6A2E-421E-8E5D-9FEABE404B4F}" type="pres">
      <dgm:prSet presAssocID="{D2A565BF-B3AB-4332-BE36-FB7299884D18}" presName="childComposite" presStyleCnt="0">
        <dgm:presLayoutVars>
          <dgm:chMax val="0"/>
          <dgm:chPref val="0"/>
        </dgm:presLayoutVars>
      </dgm:prSet>
      <dgm:spPr/>
    </dgm:pt>
    <dgm:pt modelId="{948C81EB-7EB9-4B7C-8D1F-F7204FF543EE}" type="pres">
      <dgm:prSet presAssocID="{D2A565BF-B3AB-4332-BE36-FB7299884D18}" presName="ChildAccent" presStyleLbl="solidFgAcc1" presStyleIdx="4" presStyleCnt="10" custLinFactX="-700000" custLinFactY="100000" custLinFactNeighborX="-740630" custLinFactNeighborY="141801">
        <dgm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dgm:style>
      </dgm:prSet>
      <dgm:spPr/>
    </dgm:pt>
    <dgm:pt modelId="{B83EE840-9A15-497D-88B7-139903A61D97}" type="pres">
      <dgm:prSet presAssocID="{D2A565BF-B3AB-4332-BE36-FB7299884D18}" presName="Child" presStyleLbl="revTx" presStyleIdx="6" presStyleCnt="12">
        <dgm:presLayoutVars>
          <dgm:chMax val="0"/>
          <dgm:chPref val="0"/>
          <dgm:bulletEnabled val="1"/>
        </dgm:presLayoutVars>
      </dgm:prSet>
      <dgm:spPr/>
    </dgm:pt>
    <dgm:pt modelId="{5128B1AB-180D-4D88-AD85-33D56B97E7A1}" type="pres">
      <dgm:prSet presAssocID="{5E5C7238-DA08-4DF3-8316-EB0AFAD7FEF0}" presName="childComposite" presStyleCnt="0">
        <dgm:presLayoutVars>
          <dgm:chMax val="0"/>
          <dgm:chPref val="0"/>
        </dgm:presLayoutVars>
      </dgm:prSet>
      <dgm:spPr/>
    </dgm:pt>
    <dgm:pt modelId="{3368CCC8-29F8-4D4C-B991-90FC1E438600}" type="pres">
      <dgm:prSet presAssocID="{5E5C7238-DA08-4DF3-8316-EB0AFAD7FEF0}" presName="ChildAccent" presStyleLbl="solidFgAcc1" presStyleIdx="5" presStyleCnt="10" custScaleX="66368" custScaleY="60900" custLinFactX="-378480" custLinFactY="-76927" custLinFactNeighborX="-400000" custLinFactNeighborY="-100000"/>
      <dgm:spPr>
        <a:ln>
          <a:noFill/>
        </a:ln>
      </dgm:spPr>
    </dgm:pt>
    <dgm:pt modelId="{A0AA5A36-56E8-461D-BF7F-AB2E1D4AD800}" type="pres">
      <dgm:prSet presAssocID="{5E5C7238-DA08-4DF3-8316-EB0AFAD7FEF0}" presName="Child" presStyleLbl="revTx" presStyleIdx="7" presStyleCnt="12">
        <dgm:presLayoutVars>
          <dgm:chMax val="0"/>
          <dgm:chPref val="0"/>
          <dgm:bulletEnabled val="1"/>
        </dgm:presLayoutVars>
      </dgm:prSet>
      <dgm:spPr/>
    </dgm:pt>
    <dgm:pt modelId="{58EDFBD2-6DF4-48B0-B6A3-A8DBE02D8C6E}" type="pres">
      <dgm:prSet presAssocID="{72AB14E7-D543-4FC3-8AB0-B2595C5E557C}" presName="childComposite" presStyleCnt="0">
        <dgm:presLayoutVars>
          <dgm:chMax val="0"/>
          <dgm:chPref val="0"/>
        </dgm:presLayoutVars>
      </dgm:prSet>
      <dgm:spPr/>
    </dgm:pt>
    <dgm:pt modelId="{80D71854-2B03-4038-ADDA-DDC9AAE14AB4}" type="pres">
      <dgm:prSet presAssocID="{72AB14E7-D543-4FC3-8AB0-B2595C5E557C}" presName="ChildAccent" presStyleLbl="solidFgAcc1" presStyleIdx="6" presStyleCnt="10" custLinFactNeighborX="5897" custLinFactNeighborY="-29488"/>
      <dgm:spPr/>
    </dgm:pt>
    <dgm:pt modelId="{AE699C3E-FD65-4CA6-B3EB-2E3DECD7B008}" type="pres">
      <dgm:prSet presAssocID="{72AB14E7-D543-4FC3-8AB0-B2595C5E557C}" presName="Child" presStyleLbl="revTx" presStyleIdx="8" presStyleCnt="12">
        <dgm:presLayoutVars>
          <dgm:chMax val="0"/>
          <dgm:chPref val="0"/>
          <dgm:bulletEnabled val="1"/>
        </dgm:presLayoutVars>
      </dgm:prSet>
      <dgm:spPr/>
    </dgm:pt>
    <dgm:pt modelId="{EC1D2A89-13E4-4363-A25A-76610F514A03}" type="pres">
      <dgm:prSet presAssocID="{1A813461-ED0B-4E31-A4EE-90CFEA4B0570}" presName="childComposite" presStyleCnt="0">
        <dgm:presLayoutVars>
          <dgm:chMax val="0"/>
          <dgm:chPref val="0"/>
        </dgm:presLayoutVars>
      </dgm:prSet>
      <dgm:spPr/>
    </dgm:pt>
    <dgm:pt modelId="{6E0A8553-BC6A-4E25-959B-3EDE8563D9E6}" type="pres">
      <dgm:prSet presAssocID="{1A813461-ED0B-4E31-A4EE-90CFEA4B0570}" presName="ChildAccent" presStyleLbl="solidFgAcc1" presStyleIdx="7" presStyleCnt="10" custLinFactNeighborX="5898" custLinFactNeighborY="-29488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C5BE92C7-073D-40DF-8980-96B5D17581B3}" type="pres">
      <dgm:prSet presAssocID="{1A813461-ED0B-4E31-A4EE-90CFEA4B0570}" presName="Child" presStyleLbl="revTx" presStyleIdx="9" presStyleCnt="12">
        <dgm:presLayoutVars>
          <dgm:chMax val="0"/>
          <dgm:chPref val="0"/>
          <dgm:bulletEnabled val="1"/>
        </dgm:presLayoutVars>
      </dgm:prSet>
      <dgm:spPr/>
    </dgm:pt>
    <dgm:pt modelId="{9FE24600-FF16-4DDC-973E-9D7EEF6454EA}" type="pres">
      <dgm:prSet presAssocID="{019424C4-B7B1-46AA-A60A-2BF9D61B2441}" presName="childComposite" presStyleCnt="0">
        <dgm:presLayoutVars>
          <dgm:chMax val="0"/>
          <dgm:chPref val="0"/>
        </dgm:presLayoutVars>
      </dgm:prSet>
      <dgm:spPr/>
    </dgm:pt>
    <dgm:pt modelId="{047D9C46-C71A-4DCB-BAEC-7E259D615567}" type="pres">
      <dgm:prSet presAssocID="{019424C4-B7B1-46AA-A60A-2BF9D61B2441}" presName="ChildAccent" presStyleLbl="solidFgAcc1" presStyleIdx="8" presStyleCnt="10" custLinFactNeighborX="11796" custLinFactNeighborY="-17693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AD4EB60D-9065-43B1-BC1F-8FAC32D18597}" type="pres">
      <dgm:prSet presAssocID="{019424C4-B7B1-46AA-A60A-2BF9D61B2441}" presName="Child" presStyleLbl="revTx" presStyleIdx="10" presStyleCnt="12">
        <dgm:presLayoutVars>
          <dgm:chMax val="0"/>
          <dgm:chPref val="0"/>
          <dgm:bulletEnabled val="1"/>
        </dgm:presLayoutVars>
      </dgm:prSet>
      <dgm:spPr/>
    </dgm:pt>
    <dgm:pt modelId="{52431C16-D3FE-4208-9D00-7049B2E79A0F}" type="pres">
      <dgm:prSet presAssocID="{AB3598CE-77D8-4C74-98D8-9F3596BDB73F}" presName="childComposite" presStyleCnt="0">
        <dgm:presLayoutVars>
          <dgm:chMax val="0"/>
          <dgm:chPref val="0"/>
        </dgm:presLayoutVars>
      </dgm:prSet>
      <dgm:spPr/>
    </dgm:pt>
    <dgm:pt modelId="{F2CB58DA-984C-46C7-9BAF-2BB92CDA15C8}" type="pres">
      <dgm:prSet presAssocID="{AB3598CE-77D8-4C74-98D8-9F3596BDB73F}" presName="ChildAccent" presStyleLbl="solidFgAcc1" presStyleIdx="9" presStyleCnt="10" custLinFactNeighborX="11795" custLinFactNeighborY="5897">
        <dgm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dgm:style>
      </dgm:prSet>
      <dgm:spPr/>
    </dgm:pt>
    <dgm:pt modelId="{71417778-3648-467B-B7E8-2BBF09D93C00}" type="pres">
      <dgm:prSet presAssocID="{AB3598CE-77D8-4C74-98D8-9F3596BDB73F}" presName="Child" presStyleLbl="revTx" presStyleIdx="11" presStyleCnt="12">
        <dgm:presLayoutVars>
          <dgm:chMax val="0"/>
          <dgm:chPref val="0"/>
          <dgm:bulletEnabled val="1"/>
        </dgm:presLayoutVars>
      </dgm:prSet>
      <dgm:spPr/>
    </dgm:pt>
  </dgm:ptLst>
  <dgm:cxnLst>
    <dgm:cxn modelId="{DB061003-5231-4474-BEC4-AD2530BD245F}" srcId="{A53D25D2-A4FE-4C25-AE0F-6AF90DB96DCD}" destId="{5E5C7238-DA08-4DF3-8316-EB0AFAD7FEF0}" srcOrd="1" destOrd="0" parTransId="{F8BEA45B-768B-48E2-8279-E87EBF91F471}" sibTransId="{021495D1-70CF-4882-80A2-B9FA13CC2ABD}"/>
    <dgm:cxn modelId="{658B7B04-14D7-4626-8ED1-44756E4836A7}" srcId="{54D6BCE1-791C-4078-A739-F0444FEBF808}" destId="{550D5BF4-8C45-4139-8BB2-6826001C1F21}" srcOrd="0" destOrd="0" parTransId="{F515A9F2-66DD-438A-9331-D07667C9AB6A}" sibTransId="{8A89F4DE-9707-40FD-8A1E-8A93B64CE0A4}"/>
    <dgm:cxn modelId="{323D3824-C4A3-4CD5-AED2-273048E25E82}" srcId="{A53D25D2-A4FE-4C25-AE0F-6AF90DB96DCD}" destId="{1A813461-ED0B-4E31-A4EE-90CFEA4B0570}" srcOrd="3" destOrd="0" parTransId="{5400ECE2-974C-4015-B929-13A39D7316FF}" sibTransId="{BE2B0E19-D441-4C11-B4FF-9F8BAAF8279E}"/>
    <dgm:cxn modelId="{95E7A431-028B-4B5A-8BCE-1BF985B77DCF}" type="presOf" srcId="{16579A1B-C856-4B4E-A666-449238A91E6E}" destId="{EBC98DEE-1E71-43C7-8C81-B798E87AB71B}" srcOrd="0" destOrd="0" presId="urn:microsoft.com/office/officeart/2008/layout/SquareAccentList"/>
    <dgm:cxn modelId="{3180A134-C459-44FE-8128-C78661377698}" type="presOf" srcId="{D2A565BF-B3AB-4332-BE36-FB7299884D18}" destId="{B83EE840-9A15-497D-88B7-139903A61D97}" srcOrd="0" destOrd="0" presId="urn:microsoft.com/office/officeart/2008/layout/SquareAccentList"/>
    <dgm:cxn modelId="{6F06B240-60D4-48F7-AA3B-AFEFB713908C}" srcId="{54D6BCE1-791C-4078-A739-F0444FEBF808}" destId="{16579A1B-C856-4B4E-A666-449238A91E6E}" srcOrd="1" destOrd="0" parTransId="{1845FD06-2345-479A-8AFA-E697D27FE453}" sibTransId="{38107176-B4E8-4A5D-8B04-20E25E9A83B4}"/>
    <dgm:cxn modelId="{18959E61-8AB0-43A2-B1FD-FC40C99B4008}" type="presOf" srcId="{550D5BF4-8C45-4139-8BB2-6826001C1F21}" destId="{B50992C6-9BCC-4F6A-8838-03C686441DCB}" srcOrd="0" destOrd="0" presId="urn:microsoft.com/office/officeart/2008/layout/SquareAccentList"/>
    <dgm:cxn modelId="{E6D81062-5805-4568-BBC8-B08A2025F898}" type="presOf" srcId="{AB3598CE-77D8-4C74-98D8-9F3596BDB73F}" destId="{71417778-3648-467B-B7E8-2BBF09D93C00}" srcOrd="0" destOrd="0" presId="urn:microsoft.com/office/officeart/2008/layout/SquareAccentList"/>
    <dgm:cxn modelId="{37369F62-CEAF-4548-9D64-68D3BD8670E6}" srcId="{B935F992-26FD-4D43-82B4-F65D3BEB072B}" destId="{54D6BCE1-791C-4078-A739-F0444FEBF808}" srcOrd="0" destOrd="0" parTransId="{2617F51F-8B6C-4136-9408-34931F035B72}" sibTransId="{4A393AC2-0F0A-4BF8-99B2-C4DDD80C5CAB}"/>
    <dgm:cxn modelId="{8AE07E6E-1391-4ED6-8567-F94F3F29BF38}" srcId="{A53D25D2-A4FE-4C25-AE0F-6AF90DB96DCD}" destId="{AB3598CE-77D8-4C74-98D8-9F3596BDB73F}" srcOrd="5" destOrd="0" parTransId="{BCE8DDB1-755F-4C9D-8EF2-6AD4DA80848E}" sibTransId="{CCF54AAB-D26D-449F-A38B-260D7D40E6DA}"/>
    <dgm:cxn modelId="{318A544F-9AC3-4418-861B-9F12452CB578}" srcId="{54D6BCE1-791C-4078-A739-F0444FEBF808}" destId="{E7F1AF95-D0E5-4238-81DE-788B67099BEA}" srcOrd="3" destOrd="0" parTransId="{D4719CB2-9CF0-4D00-8625-E6C474284788}" sibTransId="{6C0FF8E8-83BB-4E20-8C19-03ECA3500B84}"/>
    <dgm:cxn modelId="{325A7B56-2295-4713-9033-BA40782953EF}" type="presOf" srcId="{E7F1AF95-D0E5-4238-81DE-788B67099BEA}" destId="{59362A16-1F6B-46F5-96B9-8A8222A1D094}" srcOrd="0" destOrd="0" presId="urn:microsoft.com/office/officeart/2008/layout/SquareAccentList"/>
    <dgm:cxn modelId="{92399679-E4E1-4D03-9EAA-001DD424EB10}" type="presOf" srcId="{1A813461-ED0B-4E31-A4EE-90CFEA4B0570}" destId="{C5BE92C7-073D-40DF-8980-96B5D17581B3}" srcOrd="0" destOrd="0" presId="urn:microsoft.com/office/officeart/2008/layout/SquareAccentList"/>
    <dgm:cxn modelId="{4515E096-A0B3-4B51-A661-783C88C012B9}" type="presOf" srcId="{019424C4-B7B1-46AA-A60A-2BF9D61B2441}" destId="{AD4EB60D-9065-43B1-BC1F-8FAC32D18597}" srcOrd="0" destOrd="0" presId="urn:microsoft.com/office/officeart/2008/layout/SquareAccentList"/>
    <dgm:cxn modelId="{400E51A7-4887-4506-9E61-B21E6E692FCB}" srcId="{54D6BCE1-791C-4078-A739-F0444FEBF808}" destId="{9073F65C-361B-4087-A596-49BBDA207291}" srcOrd="2" destOrd="0" parTransId="{D1EC9136-4EAD-47F2-9F3E-2B7C41B7F4AE}" sibTransId="{A08AC58E-D97A-49FF-9833-69D8972186AD}"/>
    <dgm:cxn modelId="{66C9EAB6-075B-420E-BBB9-A89D8A389B0E}" srcId="{B935F992-26FD-4D43-82B4-F65D3BEB072B}" destId="{A53D25D2-A4FE-4C25-AE0F-6AF90DB96DCD}" srcOrd="1" destOrd="0" parTransId="{987F09B4-0D4E-452D-9893-F22972D35AD9}" sibTransId="{D561C24A-C5FE-4A08-890F-731E1EA89982}"/>
    <dgm:cxn modelId="{8EB105BC-5CAB-45CD-B605-33BD09F91576}" srcId="{A53D25D2-A4FE-4C25-AE0F-6AF90DB96DCD}" destId="{D2A565BF-B3AB-4332-BE36-FB7299884D18}" srcOrd="0" destOrd="0" parTransId="{86B544B5-E678-4788-AE44-BCB9DC2E4891}" sibTransId="{84261E42-5AEC-437C-A325-219849C3A8CE}"/>
    <dgm:cxn modelId="{48DBC3C1-626D-4F21-9565-4F18156C4257}" type="presOf" srcId="{A53D25D2-A4FE-4C25-AE0F-6AF90DB96DCD}" destId="{9BD598CE-6F1F-4FC9-A54C-557A79C4EE7D}" srcOrd="0" destOrd="0" presId="urn:microsoft.com/office/officeart/2008/layout/SquareAccentList"/>
    <dgm:cxn modelId="{10C7FCCF-5EA6-4E0F-95F3-A516AB06D7A4}" type="presOf" srcId="{72AB14E7-D543-4FC3-8AB0-B2595C5E557C}" destId="{AE699C3E-FD65-4CA6-B3EB-2E3DECD7B008}" srcOrd="0" destOrd="0" presId="urn:microsoft.com/office/officeart/2008/layout/SquareAccentList"/>
    <dgm:cxn modelId="{9EAE4DD0-7AE7-40BA-A9F4-6E6581BC3FFD}" type="presOf" srcId="{9073F65C-361B-4087-A596-49BBDA207291}" destId="{95FBF150-2E9D-42CD-9542-0B09F0C0CB6A}" srcOrd="0" destOrd="0" presId="urn:microsoft.com/office/officeart/2008/layout/SquareAccentList"/>
    <dgm:cxn modelId="{C4AC6FE0-9704-419F-9F5A-71329FEBE8FA}" type="presOf" srcId="{54D6BCE1-791C-4078-A739-F0444FEBF808}" destId="{A32B214D-1A1E-42F5-A14A-4618F4290E3D}" srcOrd="0" destOrd="0" presId="urn:microsoft.com/office/officeart/2008/layout/SquareAccentList"/>
    <dgm:cxn modelId="{04F364E3-6267-4C1D-A24F-D56832CA4DF9}" srcId="{A53D25D2-A4FE-4C25-AE0F-6AF90DB96DCD}" destId="{72AB14E7-D543-4FC3-8AB0-B2595C5E557C}" srcOrd="2" destOrd="0" parTransId="{DCF3EB43-650A-45D2-9DCD-37496908CF8A}" sibTransId="{B6900790-1A39-4612-B727-33635F057913}"/>
    <dgm:cxn modelId="{FA527EE4-C3AE-4DCB-9225-D3EAE0C0DCF4}" srcId="{A53D25D2-A4FE-4C25-AE0F-6AF90DB96DCD}" destId="{019424C4-B7B1-46AA-A60A-2BF9D61B2441}" srcOrd="4" destOrd="0" parTransId="{9903D941-91B1-4BFF-8A11-3486C32F18CD}" sibTransId="{D188BF24-05FB-425D-9102-9C5E03DC10DA}"/>
    <dgm:cxn modelId="{97D198ED-D20C-4C72-A6D8-9E4205494B0F}" type="presOf" srcId="{5E5C7238-DA08-4DF3-8316-EB0AFAD7FEF0}" destId="{A0AA5A36-56E8-461D-BF7F-AB2E1D4AD800}" srcOrd="0" destOrd="0" presId="urn:microsoft.com/office/officeart/2008/layout/SquareAccentList"/>
    <dgm:cxn modelId="{B7B325EE-9CEB-4B53-8AFE-666414AAC266}" type="presOf" srcId="{B935F992-26FD-4D43-82B4-F65D3BEB072B}" destId="{08369119-4CF7-47FA-B5D5-8B530C571D88}" srcOrd="0" destOrd="0" presId="urn:microsoft.com/office/officeart/2008/layout/SquareAccentList"/>
    <dgm:cxn modelId="{D65547F3-8290-4B14-B47E-1695345AAC76}" type="presParOf" srcId="{08369119-4CF7-47FA-B5D5-8B530C571D88}" destId="{252341DD-8500-40BF-BE7E-BAA1835C9D9A}" srcOrd="0" destOrd="0" presId="urn:microsoft.com/office/officeart/2008/layout/SquareAccentList"/>
    <dgm:cxn modelId="{95D711C2-C811-4DFF-9B49-6FB92AF7E8B3}" type="presParOf" srcId="{252341DD-8500-40BF-BE7E-BAA1835C9D9A}" destId="{0DFF7852-D157-4EA5-9E25-9F4884F96123}" srcOrd="0" destOrd="0" presId="urn:microsoft.com/office/officeart/2008/layout/SquareAccentList"/>
    <dgm:cxn modelId="{D0CA5E50-AEE2-44B0-832F-8FB52D2D5EC3}" type="presParOf" srcId="{0DFF7852-D157-4EA5-9E25-9F4884F96123}" destId="{5B53E4FE-0646-440D-A242-BA8A0826F307}" srcOrd="0" destOrd="0" presId="urn:microsoft.com/office/officeart/2008/layout/SquareAccentList"/>
    <dgm:cxn modelId="{E67592EE-5917-4C9C-9D27-25CD3FDB029E}" type="presParOf" srcId="{0DFF7852-D157-4EA5-9E25-9F4884F96123}" destId="{AB9778E4-2F7C-41FB-B48B-3C105481A2EE}" srcOrd="1" destOrd="0" presId="urn:microsoft.com/office/officeart/2008/layout/SquareAccentList"/>
    <dgm:cxn modelId="{98B2DF1C-D798-4CA1-AD5D-6ACBEB13932A}" type="presParOf" srcId="{0DFF7852-D157-4EA5-9E25-9F4884F96123}" destId="{A32B214D-1A1E-42F5-A14A-4618F4290E3D}" srcOrd="2" destOrd="0" presId="urn:microsoft.com/office/officeart/2008/layout/SquareAccentList"/>
    <dgm:cxn modelId="{5500A522-BA4D-41AE-B0B2-C0C621CFBD79}" type="presParOf" srcId="{252341DD-8500-40BF-BE7E-BAA1835C9D9A}" destId="{E66E44FE-5CFD-4652-AF78-3DD122E03454}" srcOrd="1" destOrd="0" presId="urn:microsoft.com/office/officeart/2008/layout/SquareAccentList"/>
    <dgm:cxn modelId="{C2EB14E2-3BBB-4EA9-83AE-C24DD4F9264D}" type="presParOf" srcId="{E66E44FE-5CFD-4652-AF78-3DD122E03454}" destId="{F99FCC1F-E9BF-4103-B987-5ED138F5EA8C}" srcOrd="0" destOrd="0" presId="urn:microsoft.com/office/officeart/2008/layout/SquareAccentList"/>
    <dgm:cxn modelId="{F2F39648-E404-491C-90C0-39375F72D799}" type="presParOf" srcId="{F99FCC1F-E9BF-4103-B987-5ED138F5EA8C}" destId="{B73772A9-E553-447F-9160-6F275ED72CDF}" srcOrd="0" destOrd="0" presId="urn:microsoft.com/office/officeart/2008/layout/SquareAccentList"/>
    <dgm:cxn modelId="{81F1BA58-CFC6-4492-83BE-000F9E8781A8}" type="presParOf" srcId="{F99FCC1F-E9BF-4103-B987-5ED138F5EA8C}" destId="{B50992C6-9BCC-4F6A-8838-03C686441DCB}" srcOrd="1" destOrd="0" presId="urn:microsoft.com/office/officeart/2008/layout/SquareAccentList"/>
    <dgm:cxn modelId="{4E2C91E1-FC0B-47EA-8DEB-FDEF6A1DE8B3}" type="presParOf" srcId="{E66E44FE-5CFD-4652-AF78-3DD122E03454}" destId="{1C19D96D-DA54-4661-8152-8AF1AB3FBCAF}" srcOrd="1" destOrd="0" presId="urn:microsoft.com/office/officeart/2008/layout/SquareAccentList"/>
    <dgm:cxn modelId="{933F9F0B-2B9C-4FAE-B96C-900EC2C65F1F}" type="presParOf" srcId="{1C19D96D-DA54-4661-8152-8AF1AB3FBCAF}" destId="{14ECE29C-B735-4A3A-863C-94A4A805B64F}" srcOrd="0" destOrd="0" presId="urn:microsoft.com/office/officeart/2008/layout/SquareAccentList"/>
    <dgm:cxn modelId="{9A0D92E2-C0A8-4955-B9C8-8A02E8347FA6}" type="presParOf" srcId="{1C19D96D-DA54-4661-8152-8AF1AB3FBCAF}" destId="{EBC98DEE-1E71-43C7-8C81-B798E87AB71B}" srcOrd="1" destOrd="0" presId="urn:microsoft.com/office/officeart/2008/layout/SquareAccentList"/>
    <dgm:cxn modelId="{AE38B8B6-0DEB-4219-9ECC-9D9C2046EB01}" type="presParOf" srcId="{E66E44FE-5CFD-4652-AF78-3DD122E03454}" destId="{32A6FCF9-8DCE-4856-A290-FC26BDE94BF9}" srcOrd="2" destOrd="0" presId="urn:microsoft.com/office/officeart/2008/layout/SquareAccentList"/>
    <dgm:cxn modelId="{F5F7E85C-9D7C-4791-B4C0-7B7171C7E181}" type="presParOf" srcId="{32A6FCF9-8DCE-4856-A290-FC26BDE94BF9}" destId="{1A47D32F-E47F-4E03-9C39-1A4735025290}" srcOrd="0" destOrd="0" presId="urn:microsoft.com/office/officeart/2008/layout/SquareAccentList"/>
    <dgm:cxn modelId="{5CF6CE9E-91F0-41F2-9BD2-54DBB8DC49F4}" type="presParOf" srcId="{32A6FCF9-8DCE-4856-A290-FC26BDE94BF9}" destId="{95FBF150-2E9D-42CD-9542-0B09F0C0CB6A}" srcOrd="1" destOrd="0" presId="urn:microsoft.com/office/officeart/2008/layout/SquareAccentList"/>
    <dgm:cxn modelId="{25C503C5-6E98-4588-A299-0C69E7FDDA95}" type="presParOf" srcId="{E66E44FE-5CFD-4652-AF78-3DD122E03454}" destId="{88351D7A-9F48-4BF1-B184-19517ABD28AD}" srcOrd="3" destOrd="0" presId="urn:microsoft.com/office/officeart/2008/layout/SquareAccentList"/>
    <dgm:cxn modelId="{53DCF83E-97C8-478C-BD91-1B0C7E456213}" type="presParOf" srcId="{88351D7A-9F48-4BF1-B184-19517ABD28AD}" destId="{6B83D6FE-69F7-4C20-AF44-4AF7A03CB24B}" srcOrd="0" destOrd="0" presId="urn:microsoft.com/office/officeart/2008/layout/SquareAccentList"/>
    <dgm:cxn modelId="{D1C596C9-E9E0-4EE5-9D37-9E69BBB1900E}" type="presParOf" srcId="{88351D7A-9F48-4BF1-B184-19517ABD28AD}" destId="{59362A16-1F6B-46F5-96B9-8A8222A1D094}" srcOrd="1" destOrd="0" presId="urn:microsoft.com/office/officeart/2008/layout/SquareAccentList"/>
    <dgm:cxn modelId="{4AD7FA5B-CC9B-40A4-86A8-3EB906BCD9B3}" type="presParOf" srcId="{08369119-4CF7-47FA-B5D5-8B530C571D88}" destId="{42E3F3AC-A6EC-4F66-8104-BCEAD908D4DC}" srcOrd="1" destOrd="0" presId="urn:microsoft.com/office/officeart/2008/layout/SquareAccentList"/>
    <dgm:cxn modelId="{544CDEE0-018A-4D73-BE9E-A34BADC0335F}" type="presParOf" srcId="{42E3F3AC-A6EC-4F66-8104-BCEAD908D4DC}" destId="{DAE36BD5-2A7C-4385-86EA-35580250481B}" srcOrd="0" destOrd="0" presId="urn:microsoft.com/office/officeart/2008/layout/SquareAccentList"/>
    <dgm:cxn modelId="{871D0FB9-3F0E-457D-B1F2-3E5FA17FACFF}" type="presParOf" srcId="{DAE36BD5-2A7C-4385-86EA-35580250481B}" destId="{8328FC54-BE3B-46B1-8A6A-C171717315B0}" srcOrd="0" destOrd="0" presId="urn:microsoft.com/office/officeart/2008/layout/SquareAccentList"/>
    <dgm:cxn modelId="{2C2E0C8D-7331-4868-9DB2-8ABBC99E89A7}" type="presParOf" srcId="{DAE36BD5-2A7C-4385-86EA-35580250481B}" destId="{08783294-94A9-4724-BA3C-4B8647BE862F}" srcOrd="1" destOrd="0" presId="urn:microsoft.com/office/officeart/2008/layout/SquareAccentList"/>
    <dgm:cxn modelId="{B0DAC8AA-69FC-4E12-8BA8-5EB635F5960D}" type="presParOf" srcId="{DAE36BD5-2A7C-4385-86EA-35580250481B}" destId="{9BD598CE-6F1F-4FC9-A54C-557A79C4EE7D}" srcOrd="2" destOrd="0" presId="urn:microsoft.com/office/officeart/2008/layout/SquareAccentList"/>
    <dgm:cxn modelId="{A94C7059-830C-4F17-9A19-177855EB9FAE}" type="presParOf" srcId="{42E3F3AC-A6EC-4F66-8104-BCEAD908D4DC}" destId="{F1B63DB1-D66B-40F3-B642-0C78CC3BDE9A}" srcOrd="1" destOrd="0" presId="urn:microsoft.com/office/officeart/2008/layout/SquareAccentList"/>
    <dgm:cxn modelId="{D453745A-75BB-4A81-8C81-8E05F6CD0A1E}" type="presParOf" srcId="{F1B63DB1-D66B-40F3-B642-0C78CC3BDE9A}" destId="{FB9B01CD-6A2E-421E-8E5D-9FEABE404B4F}" srcOrd="0" destOrd="0" presId="urn:microsoft.com/office/officeart/2008/layout/SquareAccentList"/>
    <dgm:cxn modelId="{22FA1291-F89A-4DBB-AA90-DF4EACD800B9}" type="presParOf" srcId="{FB9B01CD-6A2E-421E-8E5D-9FEABE404B4F}" destId="{948C81EB-7EB9-4B7C-8D1F-F7204FF543EE}" srcOrd="0" destOrd="0" presId="urn:microsoft.com/office/officeart/2008/layout/SquareAccentList"/>
    <dgm:cxn modelId="{76743E82-F0C8-46B8-A754-83B26E971347}" type="presParOf" srcId="{FB9B01CD-6A2E-421E-8E5D-9FEABE404B4F}" destId="{B83EE840-9A15-497D-88B7-139903A61D97}" srcOrd="1" destOrd="0" presId="urn:microsoft.com/office/officeart/2008/layout/SquareAccentList"/>
    <dgm:cxn modelId="{1AD3CE29-9A12-43EB-9D74-AD155A7FF6A9}" type="presParOf" srcId="{F1B63DB1-D66B-40F3-B642-0C78CC3BDE9A}" destId="{5128B1AB-180D-4D88-AD85-33D56B97E7A1}" srcOrd="1" destOrd="0" presId="urn:microsoft.com/office/officeart/2008/layout/SquareAccentList"/>
    <dgm:cxn modelId="{AB02E1B0-7BC3-48A3-A8E6-BD706C109AF4}" type="presParOf" srcId="{5128B1AB-180D-4D88-AD85-33D56B97E7A1}" destId="{3368CCC8-29F8-4D4C-B991-90FC1E438600}" srcOrd="0" destOrd="0" presId="urn:microsoft.com/office/officeart/2008/layout/SquareAccentList"/>
    <dgm:cxn modelId="{77093325-BC0E-452F-99BA-FE24C6A8DEE8}" type="presParOf" srcId="{5128B1AB-180D-4D88-AD85-33D56B97E7A1}" destId="{A0AA5A36-56E8-461D-BF7F-AB2E1D4AD800}" srcOrd="1" destOrd="0" presId="urn:microsoft.com/office/officeart/2008/layout/SquareAccentList"/>
    <dgm:cxn modelId="{122DC7DE-35E1-4D1A-BD12-51D9C701C709}" type="presParOf" srcId="{F1B63DB1-D66B-40F3-B642-0C78CC3BDE9A}" destId="{58EDFBD2-6DF4-48B0-B6A3-A8DBE02D8C6E}" srcOrd="2" destOrd="0" presId="urn:microsoft.com/office/officeart/2008/layout/SquareAccentList"/>
    <dgm:cxn modelId="{8807F8F6-A3EB-4103-B901-02DC8E7DB039}" type="presParOf" srcId="{58EDFBD2-6DF4-48B0-B6A3-A8DBE02D8C6E}" destId="{80D71854-2B03-4038-ADDA-DDC9AAE14AB4}" srcOrd="0" destOrd="0" presId="urn:microsoft.com/office/officeart/2008/layout/SquareAccentList"/>
    <dgm:cxn modelId="{572A6632-CF93-4623-8061-9A4AF6386E58}" type="presParOf" srcId="{58EDFBD2-6DF4-48B0-B6A3-A8DBE02D8C6E}" destId="{AE699C3E-FD65-4CA6-B3EB-2E3DECD7B008}" srcOrd="1" destOrd="0" presId="urn:microsoft.com/office/officeart/2008/layout/SquareAccentList"/>
    <dgm:cxn modelId="{59261E08-6DF4-4EAD-82D7-D71BD7645FFE}" type="presParOf" srcId="{F1B63DB1-D66B-40F3-B642-0C78CC3BDE9A}" destId="{EC1D2A89-13E4-4363-A25A-76610F514A03}" srcOrd="3" destOrd="0" presId="urn:microsoft.com/office/officeart/2008/layout/SquareAccentList"/>
    <dgm:cxn modelId="{D7F2660A-61B2-40D4-99AB-8DF4A8EDE909}" type="presParOf" srcId="{EC1D2A89-13E4-4363-A25A-76610F514A03}" destId="{6E0A8553-BC6A-4E25-959B-3EDE8563D9E6}" srcOrd="0" destOrd="0" presId="urn:microsoft.com/office/officeart/2008/layout/SquareAccentList"/>
    <dgm:cxn modelId="{AA386C1C-E6BD-468B-A44F-00C86C866CFE}" type="presParOf" srcId="{EC1D2A89-13E4-4363-A25A-76610F514A03}" destId="{C5BE92C7-073D-40DF-8980-96B5D17581B3}" srcOrd="1" destOrd="0" presId="urn:microsoft.com/office/officeart/2008/layout/SquareAccentList"/>
    <dgm:cxn modelId="{FB192AFA-51FA-40DF-AA1B-642938A0CD6B}" type="presParOf" srcId="{F1B63DB1-D66B-40F3-B642-0C78CC3BDE9A}" destId="{9FE24600-FF16-4DDC-973E-9D7EEF6454EA}" srcOrd="4" destOrd="0" presId="urn:microsoft.com/office/officeart/2008/layout/SquareAccentList"/>
    <dgm:cxn modelId="{FD9C5CB4-F62A-4315-9379-B74B9D1A51A4}" type="presParOf" srcId="{9FE24600-FF16-4DDC-973E-9D7EEF6454EA}" destId="{047D9C46-C71A-4DCB-BAEC-7E259D615567}" srcOrd="0" destOrd="0" presId="urn:microsoft.com/office/officeart/2008/layout/SquareAccentList"/>
    <dgm:cxn modelId="{F54DA356-3705-445E-A211-19E5F9946C44}" type="presParOf" srcId="{9FE24600-FF16-4DDC-973E-9D7EEF6454EA}" destId="{AD4EB60D-9065-43B1-BC1F-8FAC32D18597}" srcOrd="1" destOrd="0" presId="urn:microsoft.com/office/officeart/2008/layout/SquareAccentList"/>
    <dgm:cxn modelId="{AF448E5F-F202-4A58-B95F-9CC84F2CA88C}" type="presParOf" srcId="{F1B63DB1-D66B-40F3-B642-0C78CC3BDE9A}" destId="{52431C16-D3FE-4208-9D00-7049B2E79A0F}" srcOrd="5" destOrd="0" presId="urn:microsoft.com/office/officeart/2008/layout/SquareAccentList"/>
    <dgm:cxn modelId="{D8A220C9-ED37-4821-84FB-2260FC6C7252}" type="presParOf" srcId="{52431C16-D3FE-4208-9D00-7049B2E79A0F}" destId="{F2CB58DA-984C-46C7-9BAF-2BB92CDA15C8}" srcOrd="0" destOrd="0" presId="urn:microsoft.com/office/officeart/2008/layout/SquareAccentList"/>
    <dgm:cxn modelId="{F102C40F-7FAD-455D-9958-8E18AD7061C3}" type="presParOf" srcId="{52431C16-D3FE-4208-9D00-7049B2E79A0F}" destId="{71417778-3648-467B-B7E8-2BBF09D93C00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B53E4FE-0646-440D-A242-BA8A0826F307}">
      <dsp:nvSpPr>
        <dsp:cNvPr id="0" name=""/>
        <dsp:cNvSpPr/>
      </dsp:nvSpPr>
      <dsp:spPr>
        <a:xfrm>
          <a:off x="92478" y="704347"/>
          <a:ext cx="3297777" cy="387973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B9778E4-2F7C-41FB-B48B-3C105481A2EE}">
      <dsp:nvSpPr>
        <dsp:cNvPr id="0" name=""/>
        <dsp:cNvSpPr/>
      </dsp:nvSpPr>
      <dsp:spPr>
        <a:xfrm>
          <a:off x="57674" y="2528595"/>
          <a:ext cx="242266" cy="2422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32B214D-1A1E-42F5-A14A-4618F4290E3D}">
      <dsp:nvSpPr>
        <dsp:cNvPr id="0" name=""/>
        <dsp:cNvSpPr/>
      </dsp:nvSpPr>
      <dsp:spPr>
        <a:xfrm>
          <a:off x="85091" y="0"/>
          <a:ext cx="3297777" cy="696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Content words</a:t>
          </a:r>
        </a:p>
      </dsp:txBody>
      <dsp:txXfrm>
        <a:off x="85091" y="0"/>
        <a:ext cx="3297777" cy="696964"/>
      </dsp:txXfrm>
    </dsp:sp>
    <dsp:sp modelId="{B73772A9-E553-447F-9160-6F275ED72CDF}">
      <dsp:nvSpPr>
        <dsp:cNvPr id="0" name=""/>
        <dsp:cNvSpPr/>
      </dsp:nvSpPr>
      <dsp:spPr>
        <a:xfrm>
          <a:off x="85091" y="1407387"/>
          <a:ext cx="242260" cy="2422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50992C6-9BCC-4F6A-8838-03C686441DCB}">
      <dsp:nvSpPr>
        <dsp:cNvPr id="0" name=""/>
        <dsp:cNvSpPr/>
      </dsp:nvSpPr>
      <dsp:spPr>
        <a:xfrm>
          <a:off x="315935" y="1246162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Nouns</a:t>
          </a:r>
        </a:p>
      </dsp:txBody>
      <dsp:txXfrm>
        <a:off x="315935" y="1246162"/>
        <a:ext cx="3066933" cy="564710"/>
      </dsp:txXfrm>
    </dsp:sp>
    <dsp:sp modelId="{14ECE29C-B735-4A3A-863C-94A4A805B64F}">
      <dsp:nvSpPr>
        <dsp:cNvPr id="0" name=""/>
        <dsp:cNvSpPr/>
      </dsp:nvSpPr>
      <dsp:spPr>
        <a:xfrm>
          <a:off x="3571242" y="1429172"/>
          <a:ext cx="242260" cy="2422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BC98DEE-1E71-43C7-8C81-B798E87AB71B}">
      <dsp:nvSpPr>
        <dsp:cNvPr id="0" name=""/>
        <dsp:cNvSpPr/>
      </dsp:nvSpPr>
      <dsp:spPr>
        <a:xfrm>
          <a:off x="315935" y="1810873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Verbs</a:t>
          </a:r>
        </a:p>
      </dsp:txBody>
      <dsp:txXfrm>
        <a:off x="315935" y="1810873"/>
        <a:ext cx="3066933" cy="564710"/>
      </dsp:txXfrm>
    </dsp:sp>
    <dsp:sp modelId="{1A47D32F-E47F-4E03-9C39-1A4735025290}">
      <dsp:nvSpPr>
        <dsp:cNvPr id="0" name=""/>
        <dsp:cNvSpPr/>
      </dsp:nvSpPr>
      <dsp:spPr>
        <a:xfrm>
          <a:off x="94483" y="3065445"/>
          <a:ext cx="242260" cy="24226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95FBF150-2E9D-42CD-9542-0B09F0C0CB6A}">
      <dsp:nvSpPr>
        <dsp:cNvPr id="0" name=""/>
        <dsp:cNvSpPr/>
      </dsp:nvSpPr>
      <dsp:spPr>
        <a:xfrm>
          <a:off x="315935" y="2375583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Adjectives</a:t>
          </a:r>
        </a:p>
      </dsp:txBody>
      <dsp:txXfrm>
        <a:off x="315935" y="2375583"/>
        <a:ext cx="3066933" cy="564710"/>
      </dsp:txXfrm>
    </dsp:sp>
    <dsp:sp modelId="{6B83D6FE-69F7-4C20-AF44-4AF7A03CB24B}">
      <dsp:nvSpPr>
        <dsp:cNvPr id="0" name=""/>
        <dsp:cNvSpPr/>
      </dsp:nvSpPr>
      <dsp:spPr>
        <a:xfrm>
          <a:off x="813753" y="3873043"/>
          <a:ext cx="242260" cy="2422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9362A16-1F6B-46F5-96B9-8A8222A1D094}">
      <dsp:nvSpPr>
        <dsp:cNvPr id="0" name=""/>
        <dsp:cNvSpPr/>
      </dsp:nvSpPr>
      <dsp:spPr>
        <a:xfrm>
          <a:off x="315935" y="2940293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Adverbs</a:t>
          </a:r>
        </a:p>
      </dsp:txBody>
      <dsp:txXfrm>
        <a:off x="315935" y="2940293"/>
        <a:ext cx="3066933" cy="564710"/>
      </dsp:txXfrm>
    </dsp:sp>
    <dsp:sp modelId="{8328FC54-BE3B-46B1-8A6A-C171717315B0}">
      <dsp:nvSpPr>
        <dsp:cNvPr id="0" name=""/>
        <dsp:cNvSpPr/>
      </dsp:nvSpPr>
      <dsp:spPr>
        <a:xfrm>
          <a:off x="3547757" y="696964"/>
          <a:ext cx="3297777" cy="387973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8783294-94A9-4724-BA3C-4B8647BE862F}">
      <dsp:nvSpPr>
        <dsp:cNvPr id="0" name=""/>
        <dsp:cNvSpPr/>
      </dsp:nvSpPr>
      <dsp:spPr>
        <a:xfrm>
          <a:off x="3562044" y="1928520"/>
          <a:ext cx="242266" cy="24226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BD598CE-6F1F-4FC9-A54C-557A79C4EE7D}">
      <dsp:nvSpPr>
        <dsp:cNvPr id="0" name=""/>
        <dsp:cNvSpPr/>
      </dsp:nvSpPr>
      <dsp:spPr>
        <a:xfrm>
          <a:off x="3547757" y="0"/>
          <a:ext cx="3297777" cy="69696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6675" tIns="44450" rIns="66675" bIns="44450" numCol="1" spcCol="1270" anchor="ctr" anchorCtr="0">
          <a:noAutofit/>
        </a:bodyPr>
        <a:lstStyle/>
        <a:p>
          <a:pPr marL="0" lvl="0" indent="0" algn="l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500" kern="1200" dirty="0"/>
            <a:t>Structure words</a:t>
          </a:r>
        </a:p>
      </dsp:txBody>
      <dsp:txXfrm>
        <a:off x="3547757" y="0"/>
        <a:ext cx="3297777" cy="696964"/>
      </dsp:txXfrm>
    </dsp:sp>
    <dsp:sp modelId="{948C81EB-7EB9-4B7C-8D1F-F7204FF543EE}">
      <dsp:nvSpPr>
        <dsp:cNvPr id="0" name=""/>
        <dsp:cNvSpPr/>
      </dsp:nvSpPr>
      <dsp:spPr>
        <a:xfrm>
          <a:off x="57677" y="1993176"/>
          <a:ext cx="242260" cy="24226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dk1"/>
          </a:solidFill>
          <a:prstDash val="solid"/>
        </a:ln>
        <a:effectLst/>
      </dsp:spPr>
      <dsp:style>
        <a:lnRef idx="2">
          <a:schemeClr val="dk1"/>
        </a:lnRef>
        <a:fillRef idx="1">
          <a:schemeClr val="lt1"/>
        </a:fillRef>
        <a:effectRef idx="0">
          <a:schemeClr val="dk1"/>
        </a:effectRef>
        <a:fontRef idx="minor">
          <a:schemeClr val="dk1"/>
        </a:fontRef>
      </dsp:style>
    </dsp:sp>
    <dsp:sp modelId="{B83EE840-9A15-497D-88B7-139903A61D97}">
      <dsp:nvSpPr>
        <dsp:cNvPr id="0" name=""/>
        <dsp:cNvSpPr/>
      </dsp:nvSpPr>
      <dsp:spPr>
        <a:xfrm>
          <a:off x="3778602" y="1246162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Determiners</a:t>
          </a:r>
        </a:p>
      </dsp:txBody>
      <dsp:txXfrm>
        <a:off x="3778602" y="1246162"/>
        <a:ext cx="3066933" cy="564710"/>
      </dsp:txXfrm>
    </dsp:sp>
    <dsp:sp modelId="{3368CCC8-29F8-4D4C-B991-90FC1E438600}">
      <dsp:nvSpPr>
        <dsp:cNvPr id="0" name=""/>
        <dsp:cNvSpPr/>
      </dsp:nvSpPr>
      <dsp:spPr>
        <a:xfrm>
          <a:off x="1702545" y="1590835"/>
          <a:ext cx="160783" cy="147536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AA5A36-56E8-461D-BF7F-AB2E1D4AD800}">
      <dsp:nvSpPr>
        <dsp:cNvPr id="0" name=""/>
        <dsp:cNvSpPr/>
      </dsp:nvSpPr>
      <dsp:spPr>
        <a:xfrm>
          <a:off x="3778602" y="1810873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Articles</a:t>
          </a:r>
        </a:p>
      </dsp:txBody>
      <dsp:txXfrm>
        <a:off x="3778602" y="1810873"/>
        <a:ext cx="3066933" cy="564710"/>
      </dsp:txXfrm>
    </dsp:sp>
    <dsp:sp modelId="{80D71854-2B03-4038-ADDA-DDC9AAE14AB4}">
      <dsp:nvSpPr>
        <dsp:cNvPr id="0" name=""/>
        <dsp:cNvSpPr/>
      </dsp:nvSpPr>
      <dsp:spPr>
        <a:xfrm>
          <a:off x="3562044" y="2465370"/>
          <a:ext cx="242260" cy="242260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3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E699C3E-FD65-4CA6-B3EB-2E3DECD7B008}">
      <dsp:nvSpPr>
        <dsp:cNvPr id="0" name=""/>
        <dsp:cNvSpPr/>
      </dsp:nvSpPr>
      <dsp:spPr>
        <a:xfrm>
          <a:off x="3778602" y="2375583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Prepositions</a:t>
          </a:r>
        </a:p>
      </dsp:txBody>
      <dsp:txXfrm>
        <a:off x="3778602" y="2375583"/>
        <a:ext cx="3066933" cy="564710"/>
      </dsp:txXfrm>
    </dsp:sp>
    <dsp:sp modelId="{6E0A8553-BC6A-4E25-959B-3EDE8563D9E6}">
      <dsp:nvSpPr>
        <dsp:cNvPr id="0" name=""/>
        <dsp:cNvSpPr/>
      </dsp:nvSpPr>
      <dsp:spPr>
        <a:xfrm>
          <a:off x="3562046" y="3030080"/>
          <a:ext cx="242260" cy="24226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C5BE92C7-073D-40DF-8980-96B5D17581B3}">
      <dsp:nvSpPr>
        <dsp:cNvPr id="0" name=""/>
        <dsp:cNvSpPr/>
      </dsp:nvSpPr>
      <dsp:spPr>
        <a:xfrm>
          <a:off x="3778602" y="2940293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Pronouns</a:t>
          </a:r>
        </a:p>
      </dsp:txBody>
      <dsp:txXfrm>
        <a:off x="3778602" y="2940293"/>
        <a:ext cx="3066933" cy="564710"/>
      </dsp:txXfrm>
    </dsp:sp>
    <dsp:sp modelId="{047D9C46-C71A-4DCB-BAEC-7E259D615567}">
      <dsp:nvSpPr>
        <dsp:cNvPr id="0" name=""/>
        <dsp:cNvSpPr/>
      </dsp:nvSpPr>
      <dsp:spPr>
        <a:xfrm>
          <a:off x="3576335" y="3623365"/>
          <a:ext cx="242260" cy="24226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AD4EB60D-9065-43B1-BC1F-8FAC32D18597}">
      <dsp:nvSpPr>
        <dsp:cNvPr id="0" name=""/>
        <dsp:cNvSpPr/>
      </dsp:nvSpPr>
      <dsp:spPr>
        <a:xfrm>
          <a:off x="3778602" y="3505003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Auxiliary verbs</a:t>
          </a:r>
        </a:p>
      </dsp:txBody>
      <dsp:txXfrm>
        <a:off x="3778602" y="3505003"/>
        <a:ext cx="3066933" cy="564710"/>
      </dsp:txXfrm>
    </dsp:sp>
    <dsp:sp modelId="{F2CB58DA-984C-46C7-9BAF-2BB92CDA15C8}">
      <dsp:nvSpPr>
        <dsp:cNvPr id="0" name=""/>
        <dsp:cNvSpPr/>
      </dsp:nvSpPr>
      <dsp:spPr>
        <a:xfrm>
          <a:off x="3576332" y="4245224"/>
          <a:ext cx="242260" cy="242260"/>
        </a:xfrm>
        <a:prstGeom prst="rect">
          <a:avLst/>
        </a:prstGeom>
        <a:solidFill>
          <a:schemeClr val="lt1"/>
        </a:solidFill>
        <a:ln w="25400" cap="flat" cmpd="sng" algn="ctr">
          <a:solidFill>
            <a:schemeClr val="accent3"/>
          </a:solidFill>
          <a:prstDash val="solid"/>
        </a:ln>
        <a:effectLst/>
      </dsp:spPr>
      <dsp:style>
        <a:lnRef idx="2">
          <a:schemeClr val="accent3"/>
        </a:lnRef>
        <a:fillRef idx="1">
          <a:schemeClr val="lt1"/>
        </a:fillRef>
        <a:effectRef idx="0">
          <a:schemeClr val="accent3"/>
        </a:effectRef>
        <a:fontRef idx="minor">
          <a:schemeClr val="dk1"/>
        </a:fontRef>
      </dsp:style>
    </dsp:sp>
    <dsp:sp modelId="{71417778-3648-467B-B7E8-2BBF09D93C00}">
      <dsp:nvSpPr>
        <dsp:cNvPr id="0" name=""/>
        <dsp:cNvSpPr/>
      </dsp:nvSpPr>
      <dsp:spPr>
        <a:xfrm>
          <a:off x="3778602" y="4069714"/>
          <a:ext cx="3066933" cy="5647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/>
            <a:t>Conjunctions</a:t>
          </a:r>
        </a:p>
      </dsp:txBody>
      <dsp:txXfrm>
        <a:off x="3778602" y="4069714"/>
        <a:ext cx="3066933" cy="564710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FC6DED-2D00-43F2-8DA5-CC50A22CA3D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A82ACC-CEA0-41EF-9735-9456EDD2EE0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40779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21193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17080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7070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82ACC-CEA0-41EF-9735-9456EDD2EE09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232444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82ACC-CEA0-41EF-9735-9456EDD2EE09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224608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82ACC-CEA0-41EF-9735-9456EDD2EE09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6283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82ACC-CEA0-41EF-9735-9456EDD2EE0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0973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A82ACC-CEA0-41EF-9735-9456EDD2EE0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18634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366399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3772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527490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56597A-1F33-4686-BE7A-87DC1D602BF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B532EB2-55B3-4C58-A438-F8D9FF8D7241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91746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9898C2-C907-456F-8B6A-8F25C69185B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69F8843-2EF4-4D6C-9169-80D896491D14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401316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AE2C3-7CF5-498D-B0A8-4DEA1B8024A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013EC93C-DEB9-4934-A071-C594D02FA72F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672207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7F4D98-1730-4EBA-B99E-3DD7D7075AE6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26546E21-7E54-46D4-BC8C-2525055AD0BB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50217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2CD03-86F0-4D38-BF5B-EB1F7916CFF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7ED9DCEE-728A-463D-A8D1-7AB6B67BB6A4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2889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248750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6551333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/>
              <a:t>Clique para editar o estilo do subtítulo mestre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EA8502-A13F-43E5-8035-5B1AEE9CE504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5987038-795A-42B9-8F1E-3E5595ADA05D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3164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E91373-6ED7-4CB4-A5A6-8B3BC02D163A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37940644-DEE6-4AE8-A13F-158BF830B4FE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20513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7F53C-3492-4C58-934E-ABE098B91DDD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16651F6F-537B-4DF1-8BA5-E0415A66C724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1749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156A36-BABA-4323-802A-0530E8287429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D75C913-FBE9-441F-8296-B5493A6428E7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40739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  <a:endParaRPr lang="en-US"/>
          </a:p>
        </p:txBody>
      </p:sp>
      <p:sp>
        <p:nvSpPr>
          <p:cNvPr id="7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0A8D43-CBC3-4416-BF05-EA7BB6C2D72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F82A0501-30E3-41F1-A839-36352763EC2C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26731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  <a:endParaRPr lang="en-US"/>
          </a:p>
        </p:txBody>
      </p:sp>
      <p:sp>
        <p:nvSpPr>
          <p:cNvPr id="3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0AFB5E-F208-46CE-8619-6CC42F18E0C5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8461280D-6B9E-48B7-9686-61B884C251B8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74064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8056601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ço Reservado para Título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en-US"/>
              <a:t>Clique para editar o título mestre</a:t>
            </a:r>
            <a:endParaRPr lang="en-US" altLang="en-US"/>
          </a:p>
        </p:txBody>
      </p:sp>
      <p:sp>
        <p:nvSpPr>
          <p:cNvPr id="1027" name="Espaço Reservado para Texto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pt-BR" altLang="en-US"/>
              <a:t>Clique para editar o texto mestre</a:t>
            </a:r>
          </a:p>
          <a:p>
            <a:pPr lvl="1"/>
            <a:r>
              <a:rPr lang="pt-BR" altLang="en-US"/>
              <a:t>Segundo nível</a:t>
            </a:r>
          </a:p>
          <a:p>
            <a:pPr lvl="2"/>
            <a:r>
              <a:rPr lang="pt-BR" altLang="en-US"/>
              <a:t>Terceiro nível</a:t>
            </a:r>
          </a:p>
          <a:p>
            <a:pPr lvl="3"/>
            <a:r>
              <a:rPr lang="pt-BR" altLang="en-US"/>
              <a:t>Quarto nível</a:t>
            </a:r>
          </a:p>
          <a:p>
            <a:pPr lvl="4"/>
            <a:r>
              <a:rPr lang="pt-BR" altLang="en-US"/>
              <a:t>Quinto nível</a:t>
            </a:r>
            <a:endParaRPr lang="en-US" alt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E38AC388-4DFA-4D5F-AC1D-F7989328C9A0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9/28/2025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B56E417B-4928-4A59-BD9D-9A6382A086CF}" type="slidenum">
              <a:rPr lang="en-US" altLang="en-US" smtClean="0"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 altLang="en-US"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9354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g"/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10" Type="http://schemas.openxmlformats.org/officeDocument/2006/relationships/image" Target="../media/image9.jfif"/><Relationship Id="rId4" Type="http://schemas.openxmlformats.org/officeDocument/2006/relationships/image" Target="../media/image3.jpeg"/><Relationship Id="rId9" Type="http://schemas.openxmlformats.org/officeDocument/2006/relationships/image" Target="../media/image8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0.png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5" Type="http://schemas.openxmlformats.org/officeDocument/2006/relationships/audio" Target="../media/audio1.wav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7" y="2805341"/>
            <a:ext cx="6805724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92197"/>
            <a:ext cx="12192000" cy="2187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1093673" y="474033"/>
            <a:ext cx="1267591" cy="16927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103419" y="776633"/>
            <a:ext cx="7226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NEW WAYS  TO LEARN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375918" y="2884783"/>
            <a:ext cx="6753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itchFamily="18" charset="0"/>
              </a:rPr>
              <a:t>LOOKING BACK AND PROJECT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48DA4"/>
                </a:solidFill>
                <a:latin typeface="Bookman Old Style" pitchFamily="18" charset="0"/>
              </a:rPr>
              <a:t>LESSON 8</a:t>
            </a:r>
          </a:p>
        </p:txBody>
      </p:sp>
    </p:spTree>
    <p:extLst>
      <p:ext uri="{BB962C8B-B14F-4D97-AF65-F5344CB8AC3E}">
        <p14:creationId xmlns:p14="http://schemas.microsoft.com/office/powerpoint/2010/main" val="441597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52400" y="141289"/>
            <a:ext cx="11859491" cy="65504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-204787" y="823949"/>
            <a:ext cx="12396787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Projects help us improve our __________ skills.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6783750" y="844334"/>
            <a:ext cx="33845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teamwork</a:t>
            </a:r>
          </a:p>
        </p:txBody>
      </p:sp>
      <p:sp>
        <p:nvSpPr>
          <p:cNvPr id="16" name="Retângulo de cantos arredondados 15"/>
          <p:cNvSpPr/>
          <p:nvPr/>
        </p:nvSpPr>
        <p:spPr>
          <a:xfrm>
            <a:off x="5851166" y="4605846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blended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4538663" y="3416517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teamwork</a:t>
            </a:r>
          </a:p>
        </p:txBody>
      </p:sp>
      <p:sp>
        <p:nvSpPr>
          <p:cNvPr id="10" name="Retângulo de cantos arredondados 15"/>
          <p:cNvSpPr/>
          <p:nvPr/>
        </p:nvSpPr>
        <p:spPr>
          <a:xfrm>
            <a:off x="532425" y="3416517"/>
            <a:ext cx="3626213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connection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etângulo de cantos arredondados 15"/>
          <p:cNvSpPr/>
          <p:nvPr/>
        </p:nvSpPr>
        <p:spPr>
          <a:xfrm>
            <a:off x="2143632" y="4605846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traditional</a:t>
            </a:r>
          </a:p>
        </p:txBody>
      </p:sp>
      <p:sp>
        <p:nvSpPr>
          <p:cNvPr id="12" name="Retângulo de cantos arredondados 15"/>
          <p:cNvSpPr/>
          <p:nvPr/>
        </p:nvSpPr>
        <p:spPr>
          <a:xfrm>
            <a:off x="8446113" y="3416517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online</a:t>
            </a:r>
          </a:p>
        </p:txBody>
      </p:sp>
    </p:spTree>
    <p:extLst>
      <p:ext uri="{BB962C8B-B14F-4D97-AF65-F5344CB8AC3E}">
        <p14:creationId xmlns:p14="http://schemas.microsoft.com/office/powerpoint/2010/main" val="19272766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713393" y="1114340"/>
            <a:ext cx="975894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26532"/>
                </a:solidFill>
                <a:cs typeface="Arial" panose="020B0604020202020204" pitchFamily="34" charset="0"/>
              </a:rPr>
              <a:t>Complete the sentences with </a:t>
            </a:r>
            <a:r>
              <a:rPr lang="en-US" sz="2800" b="1" i="1" dirty="0">
                <a:solidFill>
                  <a:srgbClr val="F26532"/>
                </a:solidFill>
                <a:cs typeface="Arial" panose="020B0604020202020204" pitchFamily="34" charset="0"/>
              </a:rPr>
              <a:t>who, which, that</a:t>
            </a:r>
            <a:r>
              <a:rPr lang="en-US" sz="2800" b="1" dirty="0">
                <a:solidFill>
                  <a:srgbClr val="F26532"/>
                </a:solidFill>
                <a:cs typeface="Arial" panose="020B0604020202020204" pitchFamily="34" charset="0"/>
              </a:rPr>
              <a:t> or </a:t>
            </a:r>
            <a:r>
              <a:rPr lang="en-US" sz="2800" b="1" i="1" dirty="0">
                <a:solidFill>
                  <a:srgbClr val="F26532"/>
                </a:solidFill>
                <a:cs typeface="Arial" panose="020B0604020202020204" pitchFamily="34" charset="0"/>
              </a:rPr>
              <a:t>whose</a:t>
            </a:r>
            <a:r>
              <a:rPr lang="en-US" sz="2800" b="1" dirty="0">
                <a:solidFill>
                  <a:srgbClr val="F26532"/>
                </a:solidFill>
                <a:cs typeface="Arial" panose="020B0604020202020204" pitchFamily="34" charset="0"/>
              </a:rPr>
              <a:t>. You may use more than one </a:t>
            </a:r>
            <a:r>
              <a:rPr lang="en-US" sz="2800" b="1">
                <a:solidFill>
                  <a:srgbClr val="F26532"/>
                </a:solidFill>
                <a:cs typeface="Arial" panose="020B0604020202020204" pitchFamily="34" charset="0"/>
              </a:rPr>
              <a:t>relative pronoun </a:t>
            </a:r>
            <a:r>
              <a:rPr lang="en-US" sz="2800" b="1" dirty="0">
                <a:solidFill>
                  <a:srgbClr val="F26532"/>
                </a:solidFill>
                <a:cs typeface="Arial" panose="020B0604020202020204" pitchFamily="34" charset="0"/>
              </a:rPr>
              <a:t>in some sentences.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91319" y="2533397"/>
            <a:ext cx="11546006" cy="28931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dirty="0"/>
              <a:t>1. That is the teacher _________ has received an award for excellent teaching.</a:t>
            </a:r>
          </a:p>
          <a:p>
            <a:r>
              <a:rPr lang="en-US" sz="2600" dirty="0"/>
              <a:t>2. We were invited to attend a talk show ___________ is popular with teenagers.</a:t>
            </a:r>
          </a:p>
          <a:p>
            <a:r>
              <a:rPr lang="en-US" sz="2600" dirty="0"/>
              <a:t>3. Their school, _______ offers both face-to-face and online classes, is the best in the city.</a:t>
            </a:r>
          </a:p>
          <a:p>
            <a:r>
              <a:rPr lang="en-US" sz="2600" dirty="0"/>
              <a:t>4. The students ________ names are on the list will join the field trip.</a:t>
            </a:r>
          </a:p>
          <a:p>
            <a:r>
              <a:rPr lang="en-US" sz="2600" dirty="0"/>
              <a:t>5. Have you finished the project ___________ was given by our art teacher?</a:t>
            </a:r>
          </a:p>
          <a:p>
            <a:r>
              <a:rPr lang="en-US" sz="2600" dirty="0"/>
              <a:t>6. My cousin John, ______ lives in Da Nang, is coming to visit me this weekend.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871920" y="2580853"/>
            <a:ext cx="186433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who/that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592863" y="3345870"/>
            <a:ext cx="210004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which/that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3030353" y="4132538"/>
            <a:ext cx="115652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which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030353" y="4950867"/>
            <a:ext cx="169295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whose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5503718" y="5384489"/>
            <a:ext cx="19110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which/that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571448" y="5696390"/>
            <a:ext cx="100080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>
                <a:solidFill>
                  <a:srgbClr val="FF0000"/>
                </a:solidFill>
              </a:rPr>
              <a:t>who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7" y="150971"/>
            <a:ext cx="4520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1005056" y="1238079"/>
            <a:ext cx="599155" cy="55831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05055" y="1149556"/>
            <a:ext cx="536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52282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4" grpId="0"/>
      <p:bldP spid="15" grpId="0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057584" y="1066400"/>
            <a:ext cx="423584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6673"/>
                </a:solidFill>
                <a:latin typeface="UTM Facebook K&amp;T" panose="02040603050506020204"/>
              </a:rPr>
              <a:t>Technology for learning</a:t>
            </a:r>
            <a:endParaRPr lang="en-GB" sz="3200" b="1" dirty="0">
              <a:solidFill>
                <a:srgbClr val="006673"/>
              </a:solidFill>
              <a:latin typeface="UTM Facebook K&amp;T" panose="0204060305050602020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8199" y="1732380"/>
            <a:ext cx="8387542" cy="463831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7" y="150971"/>
            <a:ext cx="4520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38332822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001778" y="1155766"/>
            <a:ext cx="666515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b="1" dirty="0">
                <a:solidFill>
                  <a:srgbClr val="006673"/>
                </a:solidFill>
                <a:latin typeface="UTM Facebook K&amp;T" panose="02040603050506020204"/>
              </a:rPr>
              <a:t>Presentation: Technology for learning</a:t>
            </a:r>
            <a:endParaRPr lang="en-GB" sz="3200" b="1" dirty="0">
              <a:solidFill>
                <a:srgbClr val="006673"/>
              </a:solidFill>
              <a:latin typeface="UTM Facebook K&amp;T" panose="0204060305050602020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1373" y="2354804"/>
            <a:ext cx="7949206" cy="430476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7" y="150971"/>
            <a:ext cx="4520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PROJECT</a:t>
            </a:r>
          </a:p>
        </p:txBody>
      </p:sp>
    </p:spTree>
    <p:extLst>
      <p:ext uri="{BB962C8B-B14F-4D97-AF65-F5344CB8AC3E}">
        <p14:creationId xmlns:p14="http://schemas.microsoft.com/office/powerpoint/2010/main" val="25376277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708190" y="1248150"/>
            <a:ext cx="3429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04634" y="2098527"/>
            <a:ext cx="10754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latin typeface="Calibri" panose="020F0502020204030204" pitchFamily="34" charset="0"/>
                <a:cs typeface="Times New Roman" panose="02020603050405020304" pitchFamily="18" charset="0"/>
              </a:rPr>
              <a:t>Review sentence stress, relative pronouns and vocabulary of different ways of learning</a:t>
            </a: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latin typeface="Calibri" panose="020F0502020204030204" pitchFamily="34" charset="0"/>
                <a:cs typeface="Times New Roman" panose="02020603050405020304" pitchFamily="18" charset="0"/>
              </a:rPr>
              <a:t>Make a presentation about technology for learning</a:t>
            </a:r>
            <a:endParaRPr lang="en-US" sz="3200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7" y="150971"/>
            <a:ext cx="4520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005056" y="1238079"/>
            <a:ext cx="599155" cy="55831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05055" y="1149556"/>
            <a:ext cx="536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0646" y="3933789"/>
            <a:ext cx="4207067" cy="2326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148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2611811" y="2102120"/>
            <a:ext cx="732033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/>
              <a:t>Do exercises in the workbook</a:t>
            </a:r>
          </a:p>
          <a:p>
            <a:pPr marL="571500" indent="-571500">
              <a:buFont typeface="Wingdings" panose="05000000000000000000" pitchFamily="2" charset="2"/>
              <a:buChar char="Ø"/>
            </a:pPr>
            <a:r>
              <a:rPr lang="en-US" sz="3600" dirty="0"/>
              <a:t>Prepare for Unit 9 – Lesson 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700044" y="1225952"/>
            <a:ext cx="3429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6599" y="3844213"/>
            <a:ext cx="2630760" cy="196780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7" y="150971"/>
            <a:ext cx="4520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1005056" y="1238079"/>
            <a:ext cx="599155" cy="55831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005055" y="1149556"/>
            <a:ext cx="536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76478527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8" y="150971"/>
            <a:ext cx="342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4" name="Cloud 3"/>
          <p:cNvSpPr/>
          <p:nvPr/>
        </p:nvSpPr>
        <p:spPr>
          <a:xfrm>
            <a:off x="2150112" y="2712335"/>
            <a:ext cx="7734009" cy="2272355"/>
          </a:xfrm>
          <a:prstGeom prst="cloud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2400" b="1" dirty="0">
                <a:solidFill>
                  <a:srgbClr val="05788C"/>
                </a:solidFill>
              </a:rPr>
              <a:t>WHAT DO YOU USE ELECTRONIC DEVICES FOR?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76" y="1172651"/>
            <a:ext cx="1720120" cy="114603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727"/>
          <a:stretch/>
        </p:blipFill>
        <p:spPr>
          <a:xfrm>
            <a:off x="1093423" y="5223957"/>
            <a:ext cx="1362825" cy="1343399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5645" y="5214579"/>
            <a:ext cx="1765069" cy="132380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47523" y="4118072"/>
            <a:ext cx="1284490" cy="246622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1500" y="5244453"/>
            <a:ext cx="1725237" cy="129392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488883" y="1146858"/>
            <a:ext cx="1500885" cy="1125664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2141" y="1183403"/>
            <a:ext cx="2167718" cy="12179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0686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2343135651"/>
              </p:ext>
            </p:extLst>
          </p:nvPr>
        </p:nvGraphicFramePr>
        <p:xfrm>
          <a:off x="2822972" y="2219267"/>
          <a:ext cx="6930627" cy="4638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Cloud 4"/>
          <p:cNvSpPr/>
          <p:nvPr/>
        </p:nvSpPr>
        <p:spPr>
          <a:xfrm rot="20600165">
            <a:off x="1687113" y="1311417"/>
            <a:ext cx="2209151" cy="1074198"/>
          </a:xfrm>
          <a:prstGeom prst="cloud">
            <a:avLst/>
          </a:prstGeom>
          <a:solidFill>
            <a:srgbClr val="C0E6EA"/>
          </a:solidFill>
          <a:ln>
            <a:solidFill>
              <a:srgbClr val="C0E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stressed</a:t>
            </a:r>
          </a:p>
        </p:txBody>
      </p:sp>
      <p:sp>
        <p:nvSpPr>
          <p:cNvPr id="6" name="Cloud 5"/>
          <p:cNvSpPr/>
          <p:nvPr/>
        </p:nvSpPr>
        <p:spPr>
          <a:xfrm rot="1082066">
            <a:off x="8286087" y="1259469"/>
            <a:ext cx="2776886" cy="1074198"/>
          </a:xfrm>
          <a:prstGeom prst="cloud">
            <a:avLst/>
          </a:prstGeom>
          <a:solidFill>
            <a:srgbClr val="C0E6EA"/>
          </a:solidFill>
          <a:ln>
            <a:solidFill>
              <a:srgbClr val="C0E6E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</a:rPr>
              <a:t>unstressed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7" y="150971"/>
            <a:ext cx="4520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</p:spTree>
    <p:extLst>
      <p:ext uri="{BB962C8B-B14F-4D97-AF65-F5344CB8AC3E}">
        <p14:creationId xmlns:p14="http://schemas.microsoft.com/office/powerpoint/2010/main" val="28828281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/>
          <p:cNvSpPr/>
          <p:nvPr/>
        </p:nvSpPr>
        <p:spPr>
          <a:xfrm>
            <a:off x="1733602" y="1127221"/>
            <a:ext cx="98969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26532"/>
                </a:solidFill>
                <a:cs typeface="Arial" panose="020B0604020202020204" pitchFamily="34" charset="0"/>
              </a:rPr>
              <a:t>Listen and underline the stressed words in the sentences. Then practice reading them.</a:t>
            </a:r>
            <a:endParaRPr lang="en-US" sz="3200" dirty="0">
              <a:solidFill>
                <a:srgbClr val="F26532"/>
              </a:solidFill>
              <a:cs typeface="Arial" panose="020B0604020202020204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97267" y="2502130"/>
            <a:ext cx="11147358" cy="33640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1. Many students bring smartphones to school nowadays.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2. You can download the app to study English.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3. Thanks to technology, students can learn anywhere.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36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4. My sister is looking for information for her presentation tomorrow.</a:t>
            </a:r>
            <a:endParaRPr lang="en-US" sz="3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 flipV="1">
            <a:off x="2318972" y="3031958"/>
            <a:ext cx="1497765" cy="729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4064058" y="3031958"/>
            <a:ext cx="866969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 flipV="1">
            <a:off x="5104016" y="3032103"/>
            <a:ext cx="2441331" cy="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8048106" y="3039834"/>
            <a:ext cx="1240273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9451135" y="3031958"/>
            <a:ext cx="1778456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1877208" y="5157508"/>
            <a:ext cx="883527" cy="1485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272578" y="5150511"/>
            <a:ext cx="1367661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389549" y="5150511"/>
            <a:ext cx="2155798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 flipV="1">
            <a:off x="680329" y="5732060"/>
            <a:ext cx="1844507" cy="1521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 flipV="1">
            <a:off x="8995257" y="5172358"/>
            <a:ext cx="2482510" cy="275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2631444" y="3688635"/>
            <a:ext cx="1894240" cy="24588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 flipV="1">
            <a:off x="7733536" y="3713223"/>
            <a:ext cx="1512639" cy="5866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/>
          <p:cNvCxnSpPr/>
          <p:nvPr/>
        </p:nvCxnSpPr>
        <p:spPr>
          <a:xfrm>
            <a:off x="5317758" y="3713223"/>
            <a:ext cx="778242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/>
          <p:cNvCxnSpPr/>
          <p:nvPr/>
        </p:nvCxnSpPr>
        <p:spPr>
          <a:xfrm>
            <a:off x="6608035" y="3688635"/>
            <a:ext cx="937312" cy="12294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/>
          <p:cNvCxnSpPr/>
          <p:nvPr/>
        </p:nvCxnSpPr>
        <p:spPr>
          <a:xfrm flipV="1">
            <a:off x="3062511" y="4418964"/>
            <a:ext cx="2041505" cy="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/>
          <p:cNvCxnSpPr/>
          <p:nvPr/>
        </p:nvCxnSpPr>
        <p:spPr>
          <a:xfrm flipH="1">
            <a:off x="5229727" y="4394343"/>
            <a:ext cx="1647670" cy="1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7698534" y="4418964"/>
            <a:ext cx="1021517" cy="0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8876109" y="4392477"/>
            <a:ext cx="1720734" cy="30067"/>
          </a:xfrm>
          <a:prstGeom prst="line">
            <a:avLst/>
          </a:prstGeom>
          <a:ln w="254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923640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41747" y="150971"/>
            <a:ext cx="452006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LOOKING BACK</a:t>
            </a:r>
          </a:p>
        </p:txBody>
      </p:sp>
      <p:sp>
        <p:nvSpPr>
          <p:cNvPr id="36" name="Rounded Rectangle 35"/>
          <p:cNvSpPr/>
          <p:nvPr/>
        </p:nvSpPr>
        <p:spPr>
          <a:xfrm>
            <a:off x="1005056" y="1238079"/>
            <a:ext cx="599155" cy="558310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048DA4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005055" y="1149556"/>
            <a:ext cx="5362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pic>
        <p:nvPicPr>
          <p:cNvPr id="47" name="06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931712" y="307795"/>
            <a:ext cx="609600" cy="609600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21227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9" dur="50324" fill="hold"/>
                                        <p:tgtEl>
                                          <p:spTgt spid="4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audio>
              <p:cMediaNode vol="80000">
                <p:cTn id="7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ítu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pt-PT" altLang="en-US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Retângulo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tângulo de cantos arredondados 4"/>
          <p:cNvSpPr/>
          <p:nvPr/>
        </p:nvSpPr>
        <p:spPr>
          <a:xfrm>
            <a:off x="156754" y="130628"/>
            <a:ext cx="11874138" cy="657061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tângulo 7"/>
          <p:cNvSpPr/>
          <p:nvPr/>
        </p:nvSpPr>
        <p:spPr>
          <a:xfrm>
            <a:off x="3331785" y="275507"/>
            <a:ext cx="5524076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5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Rockwell Condensed" pitchFamily="18" charset="0"/>
                <a:cs typeface="Calibri" pitchFamily="34" charset="0"/>
              </a:rPr>
              <a:t>Vocabulary game</a:t>
            </a:r>
          </a:p>
        </p:txBody>
      </p:sp>
      <p:pic>
        <p:nvPicPr>
          <p:cNvPr id="2055" name="Imagem 8" descr="nex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28025" y="5373689"/>
            <a:ext cx="164623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Imagem 9" descr="aliens-and-astronauts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9" y="1412875"/>
            <a:ext cx="6986587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963384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sndAc>
          <p:stSnd>
            <p:snd r:embed="rId2" name="drumroll.wav"/>
          </p:stSnd>
        </p:sndAc>
      </p:transition>
    </mc:Choice>
    <mc:Fallback xmlns="">
      <p:transition spd="slow">
        <p:sndAc>
          <p:stSnd>
            <p:snd r:embed="rId5" name="drumroll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52400" y="141289"/>
            <a:ext cx="11859491" cy="65504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-204787" y="823949"/>
            <a:ext cx="12396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I don’t like __________ learning because it’s hard to make friends with my classmates.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2243138" y="823949"/>
            <a:ext cx="33845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online</a:t>
            </a:r>
          </a:p>
        </p:txBody>
      </p:sp>
      <p:sp>
        <p:nvSpPr>
          <p:cNvPr id="16" name="Retângulo de cantos arredondados 15"/>
          <p:cNvSpPr/>
          <p:nvPr/>
        </p:nvSpPr>
        <p:spPr>
          <a:xfrm>
            <a:off x="5851166" y="4605846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blended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2100263" y="4606858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online</a:t>
            </a:r>
          </a:p>
        </p:txBody>
      </p:sp>
      <p:pic>
        <p:nvPicPr>
          <p:cNvPr id="3080" name="Imagem 10" descr="nex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300" y="5885623"/>
            <a:ext cx="164623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ângulo de cantos arredondados 15"/>
          <p:cNvSpPr/>
          <p:nvPr/>
        </p:nvSpPr>
        <p:spPr>
          <a:xfrm>
            <a:off x="8188325" y="3449205"/>
            <a:ext cx="3626213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connection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etângulo de cantos arredondados 15"/>
          <p:cNvSpPr/>
          <p:nvPr/>
        </p:nvSpPr>
        <p:spPr>
          <a:xfrm>
            <a:off x="4333875" y="3449205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traditional</a:t>
            </a:r>
          </a:p>
        </p:txBody>
      </p:sp>
      <p:sp>
        <p:nvSpPr>
          <p:cNvPr id="12" name="Retângulo de cantos arredondados 15"/>
          <p:cNvSpPr/>
          <p:nvPr/>
        </p:nvSpPr>
        <p:spPr>
          <a:xfrm>
            <a:off x="479425" y="3429000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teamwork</a:t>
            </a:r>
          </a:p>
        </p:txBody>
      </p:sp>
    </p:spTree>
    <p:extLst>
      <p:ext uri="{BB962C8B-B14F-4D97-AF65-F5344CB8AC3E}">
        <p14:creationId xmlns:p14="http://schemas.microsoft.com/office/powerpoint/2010/main" val="1105196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52400" y="141289"/>
            <a:ext cx="11859491" cy="65504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-204787" y="823949"/>
            <a:ext cx="12396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________  schools may not prepare us for the jobs </a:t>
            </a:r>
          </a:p>
          <a:p>
            <a:pPr algn="ctr"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of the future.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-224126" y="840039"/>
            <a:ext cx="33845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Traditional</a:t>
            </a:r>
          </a:p>
        </p:txBody>
      </p:sp>
      <p:sp>
        <p:nvSpPr>
          <p:cNvPr id="16" name="Retângulo de cantos arredondados 15"/>
          <p:cNvSpPr/>
          <p:nvPr/>
        </p:nvSpPr>
        <p:spPr>
          <a:xfrm>
            <a:off x="4318432" y="3429000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online</a:t>
            </a: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2100263" y="4606858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traditional</a:t>
            </a:r>
          </a:p>
        </p:txBody>
      </p:sp>
      <p:pic>
        <p:nvPicPr>
          <p:cNvPr id="3080" name="Imagem 10" descr="nex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300" y="5885623"/>
            <a:ext cx="164623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ângulo de cantos arredondados 15"/>
          <p:cNvSpPr/>
          <p:nvPr/>
        </p:nvSpPr>
        <p:spPr>
          <a:xfrm>
            <a:off x="8188325" y="3449205"/>
            <a:ext cx="3626213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connection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etângulo de cantos arredondados 15"/>
          <p:cNvSpPr/>
          <p:nvPr/>
        </p:nvSpPr>
        <p:spPr>
          <a:xfrm>
            <a:off x="6082145" y="4614006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blended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2" name="Retângulo de cantos arredondados 15"/>
          <p:cNvSpPr/>
          <p:nvPr/>
        </p:nvSpPr>
        <p:spPr>
          <a:xfrm>
            <a:off x="479425" y="3429000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teamwork</a:t>
            </a:r>
          </a:p>
        </p:txBody>
      </p:sp>
    </p:spTree>
    <p:extLst>
      <p:ext uri="{BB962C8B-B14F-4D97-AF65-F5344CB8AC3E}">
        <p14:creationId xmlns:p14="http://schemas.microsoft.com/office/powerpoint/2010/main" val="181347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52400" y="141289"/>
            <a:ext cx="11859491" cy="65504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479425" y="870115"/>
            <a:ext cx="12396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/>
              <a:t>I’m taking an online course so I need a faster Internet ____________.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168997" y="1412139"/>
            <a:ext cx="33845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connection</a:t>
            </a:r>
          </a:p>
        </p:txBody>
      </p:sp>
      <p:sp>
        <p:nvSpPr>
          <p:cNvPr id="16" name="Retângulo de cantos arredondados 15"/>
          <p:cNvSpPr/>
          <p:nvPr/>
        </p:nvSpPr>
        <p:spPr>
          <a:xfrm>
            <a:off x="5851166" y="4605846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blended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168997" y="3429000"/>
            <a:ext cx="3743687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connection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3080" name="Imagem 10" descr="nex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300" y="5885623"/>
            <a:ext cx="164623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ângulo de cantos arredondados 15"/>
          <p:cNvSpPr/>
          <p:nvPr/>
        </p:nvSpPr>
        <p:spPr>
          <a:xfrm>
            <a:off x="1540741" y="4605846"/>
            <a:ext cx="3626213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online</a:t>
            </a:r>
          </a:p>
        </p:txBody>
      </p:sp>
      <p:sp>
        <p:nvSpPr>
          <p:cNvPr id="11" name="Retângulo de cantos arredondados 15"/>
          <p:cNvSpPr/>
          <p:nvPr/>
        </p:nvSpPr>
        <p:spPr>
          <a:xfrm>
            <a:off x="4333875" y="3449205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traditional</a:t>
            </a:r>
          </a:p>
        </p:txBody>
      </p:sp>
      <p:sp>
        <p:nvSpPr>
          <p:cNvPr id="12" name="Retângulo de cantos arredondados 15"/>
          <p:cNvSpPr/>
          <p:nvPr/>
        </p:nvSpPr>
        <p:spPr>
          <a:xfrm>
            <a:off x="8287113" y="3449205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teamwork</a:t>
            </a:r>
          </a:p>
        </p:txBody>
      </p:sp>
    </p:spTree>
    <p:extLst>
      <p:ext uri="{BB962C8B-B14F-4D97-AF65-F5344CB8AC3E}">
        <p14:creationId xmlns:p14="http://schemas.microsoft.com/office/powerpoint/2010/main" val="2757429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0" grpId="0" animBg="1"/>
      <p:bldP spid="11" grpId="0" animBg="1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ângulo de cantos arredondados 2"/>
          <p:cNvSpPr/>
          <p:nvPr/>
        </p:nvSpPr>
        <p:spPr>
          <a:xfrm>
            <a:off x="152400" y="141289"/>
            <a:ext cx="11859491" cy="655045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Retângulo 6"/>
          <p:cNvSpPr/>
          <p:nvPr/>
        </p:nvSpPr>
        <p:spPr>
          <a:xfrm>
            <a:off x="-204787" y="823949"/>
            <a:ext cx="123967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With __________ learning, students are still able to attend face-to-face classes.</a:t>
            </a:r>
          </a:p>
        </p:txBody>
      </p:sp>
      <p:sp>
        <p:nvSpPr>
          <p:cNvPr id="15" name="Retângulo 14"/>
          <p:cNvSpPr/>
          <p:nvPr/>
        </p:nvSpPr>
        <p:spPr>
          <a:xfrm>
            <a:off x="949325" y="823949"/>
            <a:ext cx="338455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6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blended</a:t>
            </a:r>
          </a:p>
        </p:txBody>
      </p:sp>
      <p:sp>
        <p:nvSpPr>
          <p:cNvPr id="16" name="Retângulo de cantos arredondados 15"/>
          <p:cNvSpPr/>
          <p:nvPr/>
        </p:nvSpPr>
        <p:spPr>
          <a:xfrm>
            <a:off x="6424612" y="4667414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online</a:t>
            </a:r>
          </a:p>
        </p:txBody>
      </p:sp>
      <p:sp>
        <p:nvSpPr>
          <p:cNvPr id="17" name="Retângulo de cantos arredondados 16"/>
          <p:cNvSpPr/>
          <p:nvPr/>
        </p:nvSpPr>
        <p:spPr>
          <a:xfrm>
            <a:off x="479425" y="3444189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blended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3080" name="Imagem 10" descr="next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168300" y="5885623"/>
            <a:ext cx="1646238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Retângulo de cantos arredondados 15"/>
          <p:cNvSpPr/>
          <p:nvPr/>
        </p:nvSpPr>
        <p:spPr>
          <a:xfrm>
            <a:off x="8188325" y="3449205"/>
            <a:ext cx="3626213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connection</a:t>
            </a:r>
            <a:endParaRPr lang="en-US" sz="4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11" name="Retângulo de cantos arredondados 15"/>
          <p:cNvSpPr/>
          <p:nvPr/>
        </p:nvSpPr>
        <p:spPr>
          <a:xfrm>
            <a:off x="4333875" y="3449205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traditional</a:t>
            </a:r>
          </a:p>
        </p:txBody>
      </p:sp>
      <p:sp>
        <p:nvSpPr>
          <p:cNvPr id="12" name="Retângulo de cantos arredondados 15"/>
          <p:cNvSpPr/>
          <p:nvPr/>
        </p:nvSpPr>
        <p:spPr>
          <a:xfrm>
            <a:off x="2568575" y="4667414"/>
            <a:ext cx="3527425" cy="996950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pt-BR" sz="4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cs typeface="Aharoni" pitchFamily="2" charset="-79"/>
              </a:rPr>
              <a:t>teamwork</a:t>
            </a:r>
          </a:p>
        </p:txBody>
      </p:sp>
    </p:spTree>
    <p:extLst>
      <p:ext uri="{BB962C8B-B14F-4D97-AF65-F5344CB8AC3E}">
        <p14:creationId xmlns:p14="http://schemas.microsoft.com/office/powerpoint/2010/main" val="879264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mph" presetSubtype="0" fill="remove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2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3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250" autoRev="1" fill="remove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</p:childTnLst>
        </p:cTn>
      </p:par>
    </p:tnLst>
    <p:bldLst>
      <p:bldP spid="15" grpId="0"/>
      <p:bldP spid="16" grpId="0" animBg="1"/>
      <p:bldP spid="17" grpId="0" animBg="1"/>
      <p:bldP spid="10" grpId="0" animBg="1"/>
      <p:bldP spid="11" grpId="0" animBg="1"/>
      <p:bldP spid="12" grpId="0" animBg="1"/>
    </p:bld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399</Words>
  <Application>Microsoft Office PowerPoint</Application>
  <PresentationFormat>Widescreen</PresentationFormat>
  <Paragraphs>108</Paragraphs>
  <Slides>15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15</vt:i4>
      </vt:variant>
    </vt:vector>
  </HeadingPairs>
  <TitlesOfParts>
    <vt:vector size="27" baseType="lpstr">
      <vt:lpstr>Aharoni</vt:lpstr>
      <vt:lpstr>Arial</vt:lpstr>
      <vt:lpstr>Bookman Old Style</vt:lpstr>
      <vt:lpstr>Calibri</vt:lpstr>
      <vt:lpstr>Libre Baskerville</vt:lpstr>
      <vt:lpstr>Myriad Pro</vt:lpstr>
      <vt:lpstr>Nunito</vt:lpstr>
      <vt:lpstr>Rockwell Condensed</vt:lpstr>
      <vt:lpstr>UTM Facebook K&amp;T</vt:lpstr>
      <vt:lpstr>Wingdings</vt:lpstr>
      <vt:lpstr>Fashion trends presetation by Slidesgo</vt:lpstr>
      <vt:lpstr>Tema do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13</cp:revision>
  <dcterms:created xsi:type="dcterms:W3CDTF">2023-11-17T09:06:34Z</dcterms:created>
  <dcterms:modified xsi:type="dcterms:W3CDTF">2025-09-28T04:07:50Z</dcterms:modified>
</cp:coreProperties>
</file>