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4" r:id="rId2"/>
  </p:sldMasterIdLst>
  <p:notesMasterIdLst>
    <p:notesMasterId r:id="rId35"/>
  </p:notesMasterIdLst>
  <p:sldIdLst>
    <p:sldId id="258" r:id="rId3"/>
    <p:sldId id="307" r:id="rId4"/>
    <p:sldId id="308" r:id="rId5"/>
    <p:sldId id="309" r:id="rId6"/>
    <p:sldId id="310" r:id="rId7"/>
    <p:sldId id="312" r:id="rId8"/>
    <p:sldId id="313" r:id="rId9"/>
    <p:sldId id="314" r:id="rId10"/>
    <p:sldId id="315" r:id="rId11"/>
    <p:sldId id="316" r:id="rId12"/>
    <p:sldId id="340" r:id="rId13"/>
    <p:sldId id="341" r:id="rId14"/>
    <p:sldId id="342" r:id="rId15"/>
    <p:sldId id="343" r:id="rId16"/>
    <p:sldId id="344" r:id="rId17"/>
    <p:sldId id="345" r:id="rId18"/>
    <p:sldId id="346" r:id="rId19"/>
    <p:sldId id="318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7" r:id="rId29"/>
    <p:sldId id="328" r:id="rId30"/>
    <p:sldId id="330" r:id="rId31"/>
    <p:sldId id="331" r:id="rId32"/>
    <p:sldId id="333" r:id="rId33"/>
    <p:sldId id="334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F5A2D-14DC-4CAC-9C77-8BBD9DDB4BBF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2FE8E2-6927-4778-9BA3-DED7BE82F3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2252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2" name="Google Shape;2092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3" name="Google Shape;2093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605755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104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658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571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1375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93318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0321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531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6750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015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935467" y="1608133"/>
            <a:ext cx="8879200" cy="4034000"/>
          </a:xfrm>
          <a:prstGeom prst="rect">
            <a:avLst/>
          </a:prstGeom>
        </p:spPr>
        <p:txBody>
          <a:bodyPr spcFirstLastPara="1" wrap="square" lIns="0" tIns="182875" rIns="0" bIns="0" anchor="ctr" anchorCtr="0">
            <a:noAutofit/>
          </a:bodyPr>
          <a:lstStyle>
            <a:lvl1pPr marL="609585" lvl="0" indent="-42332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rabicPeriod"/>
              <a:defRPr>
                <a:solidFill>
                  <a:schemeClr val="dk1"/>
                </a:solidFill>
              </a:defRPr>
            </a:lvl1pPr>
            <a:lvl2pPr marL="1219170" lvl="1" indent="-42332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lphaLcPeriod"/>
              <a:defRPr>
                <a:solidFill>
                  <a:schemeClr val="dk1"/>
                </a:solidFill>
              </a:defRPr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7815333" y="-3590467"/>
            <a:ext cx="6411168" cy="5672995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37717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405E4-F396-4E5A-A285-206342234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F366B1-C31D-4A6A-9510-253737AA01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00E57-D687-422D-ACA8-81B6506B3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24B204-01EE-4512-A2BC-0CC1DF7999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8648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0D54D5F-5D58-4673-A9CA-88693466F8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23043EF-4A15-42AF-BAF6-7AB80E498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D0172-28B8-4776-A0D4-225DE6C89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19399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23F20-7D14-454E-B82B-20FBFD005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DB786-11E5-40B4-BF3A-0A5A1E6EF1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E334AB-D125-4FDC-A811-BF96C4CF95C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A80024-9F5C-4D08-B84F-8A9F76BE2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A32996-E7F3-4A93-98A8-831606F84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000E66-5073-421D-AD6E-A3C6BF9D2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57181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613C9-F342-4F39-99B8-1B90FC59DA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BA99DF1-5BF9-4A5C-8BF6-C3B2057813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A025FA8-0526-4346-BFC7-65403D5BDB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3DE936-98AE-4081-B8E7-202DF494A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8F3DD2-7DE9-4489-910C-59CE692CD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E0DFFA-175F-4C77-91A4-DB8C20463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263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E4CDF-9377-4F86-B46F-33BC8DAEA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8FED7E-F2A8-453D-BCB3-ACA3563CC7D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352F8-7752-4F82-A9E7-CFD79C28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11693F-8013-4256-B576-FF801C597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2C84EE-0EA7-4D2E-B302-D8D5CF767C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20293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D7811F-727A-422A-856F-45B85A048C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01C796-B81D-43EE-896E-3EB59839F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EC6540-BD2C-4455-B4D8-7063E6928B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695E79-46B2-48B8-AE93-859E6A9BD9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13243C-CD0F-4CBD-92CF-AF92620E4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1472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42268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0221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8681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D6654-EABA-4D43-B242-190150366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6AD251-B91D-4887-8919-58CDC7BBFA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92773A-1A3F-4A5F-AA2A-06D1B12C37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57942E-0216-4E73-9469-BD06EE69E8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EFCEDD-E322-4528-809E-927AD9DB1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4487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2F2D6B-7123-4B3B-AC32-685E8AE37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47A6A9-6606-44AC-9DE6-29A785F6E9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97D520-3BDB-4985-8A7E-F62B683DE0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CD17E4-2AD3-4063-A782-2D1CDBE5B6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FAA97F-3BD0-4BF7-BA52-88C12A6A38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36355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3DBE58-6367-480F-B114-9D9453EB5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2341E4-13FD-4E4D-BCDC-172FF3607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AAA12C-0861-47A8-9D17-937BBE3383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89F8EC-A0B2-4839-A69F-66DFA17C9F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BAD9D-D699-40B7-8265-B46F1B5E9B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3261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425498-E59B-4365-B039-B64EB5D3CF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F6F49C-58BF-4D7B-9C84-63D06B7772E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B23686-2A0F-4EDE-AEDB-C7BE06523A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F8B2AD0-8538-41CF-8CC8-1B5916571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FF27B5-43C1-444C-A6AA-55120A32D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5D84087-4038-4C19-B666-E249CDABB3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4406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D64570-5D27-4466-8233-DD4F39B10F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6CAEE3B-7890-46AE-910E-F9D5459440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2917E56-156D-4906-84E0-EF0495AB22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0E54CDD-4E06-4DEB-A124-E88442860A5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9B8601-3331-43DF-8132-C71CA58099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CBA6251-AA48-4CDB-AAA5-3DED7C6575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1CAA3FA-8C90-41E1-AC36-9C0A670C6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33059BD-871B-47CA-ABAB-70DB073D82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7117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8642538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6" r:id="rId3"/>
    <p:sldLayoutId id="2147483667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F8DF80-5E69-48EB-9390-9178CF9CBB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7227BE-2C9B-4023-BE30-A43BBAE7BF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BF15CF-DDEC-40BF-B48D-B7B57876A0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0635D2-1FD4-42FB-A3A0-B9DFEF7C7F9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66434F-C472-42AA-B7F9-778250EE2F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D06E6B8-E79C-41EA-A055-7A235E7418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C8A4EFB-0D95-4D66-8DB7-7B35D2AA263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6140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14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microsoft.com/office/2007/relationships/hdphoto" Target="../media/hdphoto1.wdp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slide" Target="slide16.xml"/><Relationship Id="rId18" Type="http://schemas.openxmlformats.org/officeDocument/2006/relationships/slide" Target="slide3.xml"/><Relationship Id="rId3" Type="http://schemas.openxmlformats.org/officeDocument/2006/relationships/image" Target="../media/image20.jpeg"/><Relationship Id="rId21" Type="http://schemas.openxmlformats.org/officeDocument/2006/relationships/image" Target="../media/image30.png"/><Relationship Id="rId7" Type="http://schemas.openxmlformats.org/officeDocument/2006/relationships/image" Target="../media/image22.png"/><Relationship Id="rId12" Type="http://schemas.openxmlformats.org/officeDocument/2006/relationships/image" Target="../media/image25.png"/><Relationship Id="rId17" Type="http://schemas.openxmlformats.org/officeDocument/2006/relationships/image" Target="../media/image28.png"/><Relationship Id="rId2" Type="http://schemas.openxmlformats.org/officeDocument/2006/relationships/image" Target="../media/image19.jpg"/><Relationship Id="rId16" Type="http://schemas.openxmlformats.org/officeDocument/2006/relationships/slide" Target="slide14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5.xml"/><Relationship Id="rId6" Type="http://schemas.openxmlformats.org/officeDocument/2006/relationships/slide" Target="slide17.xml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5" Type="http://schemas.openxmlformats.org/officeDocument/2006/relationships/image" Target="../media/image27.png"/><Relationship Id="rId23" Type="http://schemas.openxmlformats.org/officeDocument/2006/relationships/slide" Target="slide23.xml"/><Relationship Id="rId10" Type="http://schemas.openxmlformats.org/officeDocument/2006/relationships/slide" Target="slide13.xml"/><Relationship Id="rId19" Type="http://schemas.openxmlformats.org/officeDocument/2006/relationships/image" Target="../media/image29.png"/><Relationship Id="rId4" Type="http://schemas.openxmlformats.org/officeDocument/2006/relationships/slide" Target="slide1.xml"/><Relationship Id="rId9" Type="http://schemas.openxmlformats.org/officeDocument/2006/relationships/image" Target="../media/image23.png"/><Relationship Id="rId14" Type="http://schemas.openxmlformats.org/officeDocument/2006/relationships/image" Target="../media/image26.png"/><Relationship Id="rId22" Type="http://schemas.openxmlformats.org/officeDocument/2006/relationships/image" Target="../media/image31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8.gif"/><Relationship Id="rId3" Type="http://schemas.openxmlformats.org/officeDocument/2006/relationships/audio" Target="../media/audio2.wav"/><Relationship Id="rId7" Type="http://schemas.openxmlformats.org/officeDocument/2006/relationships/image" Target="../media/image24.png"/><Relationship Id="rId12" Type="http://schemas.openxmlformats.org/officeDocument/2006/relationships/image" Target="../media/image37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11" Type="http://schemas.openxmlformats.org/officeDocument/2006/relationships/image" Target="../media/image36.gif"/><Relationship Id="rId5" Type="http://schemas.openxmlformats.org/officeDocument/2006/relationships/image" Target="../media/image33.gif"/><Relationship Id="rId15" Type="http://schemas.openxmlformats.org/officeDocument/2006/relationships/image" Target="../media/image40.gif"/><Relationship Id="rId10" Type="http://schemas.openxmlformats.org/officeDocument/2006/relationships/image" Target="../media/image35.gif"/><Relationship Id="rId4" Type="http://schemas.openxmlformats.org/officeDocument/2006/relationships/image" Target="../media/image32.PNG"/><Relationship Id="rId9" Type="http://schemas.openxmlformats.org/officeDocument/2006/relationships/slide" Target="slide12.xml"/><Relationship Id="rId14" Type="http://schemas.openxmlformats.org/officeDocument/2006/relationships/image" Target="../media/image39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13" Type="http://schemas.openxmlformats.org/officeDocument/2006/relationships/image" Target="../media/image22.png"/><Relationship Id="rId3" Type="http://schemas.openxmlformats.org/officeDocument/2006/relationships/image" Target="../media/image32.PNG"/><Relationship Id="rId7" Type="http://schemas.openxmlformats.org/officeDocument/2006/relationships/image" Target="../media/image36.gif"/><Relationship Id="rId12" Type="http://schemas.openxmlformats.org/officeDocument/2006/relationships/image" Target="../media/image21.png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5.gif"/><Relationship Id="rId11" Type="http://schemas.openxmlformats.org/officeDocument/2006/relationships/image" Target="../media/image40.gif"/><Relationship Id="rId5" Type="http://schemas.openxmlformats.org/officeDocument/2006/relationships/image" Target="../media/image34.jpeg"/><Relationship Id="rId10" Type="http://schemas.openxmlformats.org/officeDocument/2006/relationships/image" Target="../media/image39.gif"/><Relationship Id="rId4" Type="http://schemas.openxmlformats.org/officeDocument/2006/relationships/image" Target="../media/image33.gif"/><Relationship Id="rId9" Type="http://schemas.openxmlformats.org/officeDocument/2006/relationships/image" Target="../media/image38.gif"/><Relationship Id="rId1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gif"/><Relationship Id="rId3" Type="http://schemas.openxmlformats.org/officeDocument/2006/relationships/audio" Target="../media/audio2.wav"/><Relationship Id="rId7" Type="http://schemas.openxmlformats.org/officeDocument/2006/relationships/image" Target="../media/image26.png"/><Relationship Id="rId12" Type="http://schemas.openxmlformats.org/officeDocument/2006/relationships/image" Target="../media/image38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7.gif"/><Relationship Id="rId5" Type="http://schemas.openxmlformats.org/officeDocument/2006/relationships/image" Target="../media/image33.gif"/><Relationship Id="rId15" Type="http://schemas.openxmlformats.org/officeDocument/2006/relationships/slide" Target="slide12.xml"/><Relationship Id="rId10" Type="http://schemas.openxmlformats.org/officeDocument/2006/relationships/image" Target="../media/image36.gif"/><Relationship Id="rId4" Type="http://schemas.openxmlformats.org/officeDocument/2006/relationships/image" Target="../media/image32.PNG"/><Relationship Id="rId9" Type="http://schemas.openxmlformats.org/officeDocument/2006/relationships/image" Target="../media/image35.gif"/><Relationship Id="rId14" Type="http://schemas.openxmlformats.org/officeDocument/2006/relationships/image" Target="../media/image40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gif"/><Relationship Id="rId3" Type="http://schemas.openxmlformats.org/officeDocument/2006/relationships/audio" Target="../media/audio2.wav"/><Relationship Id="rId7" Type="http://schemas.openxmlformats.org/officeDocument/2006/relationships/image" Target="../media/image28.png"/><Relationship Id="rId12" Type="http://schemas.openxmlformats.org/officeDocument/2006/relationships/image" Target="../media/image38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11" Type="http://schemas.openxmlformats.org/officeDocument/2006/relationships/image" Target="../media/image37.gif"/><Relationship Id="rId5" Type="http://schemas.openxmlformats.org/officeDocument/2006/relationships/image" Target="../media/image33.gif"/><Relationship Id="rId15" Type="http://schemas.openxmlformats.org/officeDocument/2006/relationships/slide" Target="slide12.xml"/><Relationship Id="rId10" Type="http://schemas.openxmlformats.org/officeDocument/2006/relationships/image" Target="../media/image36.gif"/><Relationship Id="rId4" Type="http://schemas.openxmlformats.org/officeDocument/2006/relationships/image" Target="../media/image32.PNG"/><Relationship Id="rId9" Type="http://schemas.openxmlformats.org/officeDocument/2006/relationships/image" Target="../media/image35.gif"/><Relationship Id="rId14" Type="http://schemas.openxmlformats.org/officeDocument/2006/relationships/image" Target="../media/image40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image" Target="../media/image39.gif"/><Relationship Id="rId3" Type="http://schemas.openxmlformats.org/officeDocument/2006/relationships/audio" Target="../media/audio2.wav"/><Relationship Id="rId7" Type="http://schemas.openxmlformats.org/officeDocument/2006/relationships/image" Target="../media/image30.png"/><Relationship Id="rId12" Type="http://schemas.openxmlformats.org/officeDocument/2006/relationships/image" Target="../media/image38.gif"/><Relationship Id="rId2" Type="http://schemas.openxmlformats.org/officeDocument/2006/relationships/audio" Target="../media/audio1.wav"/><Relationship Id="rId16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png"/><Relationship Id="rId11" Type="http://schemas.openxmlformats.org/officeDocument/2006/relationships/image" Target="../media/image37.gif"/><Relationship Id="rId5" Type="http://schemas.openxmlformats.org/officeDocument/2006/relationships/image" Target="../media/image33.gif"/><Relationship Id="rId15" Type="http://schemas.openxmlformats.org/officeDocument/2006/relationships/slide" Target="slide12.xml"/><Relationship Id="rId10" Type="http://schemas.openxmlformats.org/officeDocument/2006/relationships/image" Target="../media/image36.gif"/><Relationship Id="rId4" Type="http://schemas.openxmlformats.org/officeDocument/2006/relationships/image" Target="../media/image32.PNG"/><Relationship Id="rId9" Type="http://schemas.openxmlformats.org/officeDocument/2006/relationships/image" Target="../media/image35.gif"/><Relationship Id="rId14" Type="http://schemas.openxmlformats.org/officeDocument/2006/relationships/image" Target="../media/image40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23.xml"/><Relationship Id="rId7" Type="http://schemas.openxmlformats.org/officeDocument/2006/relationships/slide" Target="slide24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" Target="slide25.xml"/><Relationship Id="rId5" Type="http://schemas.openxmlformats.org/officeDocument/2006/relationships/slide" Target="slide26.xml"/><Relationship Id="rId4" Type="http://schemas.openxmlformats.org/officeDocument/2006/relationships/image" Target="../media/image41.png"/><Relationship Id="rId9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5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16.jpe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2" name="Google Shape;2112;p35"/>
          <p:cNvSpPr/>
          <p:nvPr/>
        </p:nvSpPr>
        <p:spPr>
          <a:xfrm>
            <a:off x="9542920" y="1043784"/>
            <a:ext cx="1649113" cy="652816"/>
          </a:xfrm>
          <a:custGeom>
            <a:avLst/>
            <a:gdLst/>
            <a:ahLst/>
            <a:cxnLst/>
            <a:rect l="l" t="t" r="r" b="b"/>
            <a:pathLst>
              <a:path w="36083" h="14031" extrusionOk="0">
                <a:moveTo>
                  <a:pt x="18007" y="0"/>
                </a:moveTo>
                <a:cubicBezTo>
                  <a:pt x="15994" y="0"/>
                  <a:pt x="14021" y="912"/>
                  <a:pt x="12749" y="2604"/>
                </a:cubicBezTo>
                <a:cubicBezTo>
                  <a:pt x="12302" y="3196"/>
                  <a:pt x="11957" y="3864"/>
                  <a:pt x="11732" y="4571"/>
                </a:cubicBezTo>
                <a:cubicBezTo>
                  <a:pt x="11672" y="4757"/>
                  <a:pt x="11622" y="4945"/>
                  <a:pt x="11581" y="5134"/>
                </a:cubicBezTo>
                <a:cubicBezTo>
                  <a:pt x="11547" y="5292"/>
                  <a:pt x="11570" y="5420"/>
                  <a:pt x="11435" y="5420"/>
                </a:cubicBezTo>
                <a:cubicBezTo>
                  <a:pt x="11415" y="5420"/>
                  <a:pt x="11391" y="5417"/>
                  <a:pt x="11363" y="5411"/>
                </a:cubicBezTo>
                <a:cubicBezTo>
                  <a:pt x="11163" y="5370"/>
                  <a:pt x="10965" y="5248"/>
                  <a:pt x="10766" y="5189"/>
                </a:cubicBezTo>
                <a:cubicBezTo>
                  <a:pt x="10552" y="5127"/>
                  <a:pt x="10335" y="5083"/>
                  <a:pt x="10116" y="5053"/>
                </a:cubicBezTo>
                <a:cubicBezTo>
                  <a:pt x="9899" y="5022"/>
                  <a:pt x="9681" y="5007"/>
                  <a:pt x="9464" y="5007"/>
                </a:cubicBezTo>
                <a:cubicBezTo>
                  <a:pt x="8125" y="5007"/>
                  <a:pt x="6822" y="5578"/>
                  <a:pt x="5937" y="6609"/>
                </a:cubicBezTo>
                <a:cubicBezTo>
                  <a:pt x="5452" y="7174"/>
                  <a:pt x="5202" y="7782"/>
                  <a:pt x="4945" y="8468"/>
                </a:cubicBezTo>
                <a:cubicBezTo>
                  <a:pt x="4808" y="8829"/>
                  <a:pt x="4418" y="8774"/>
                  <a:pt x="4092" y="8842"/>
                </a:cubicBezTo>
                <a:cubicBezTo>
                  <a:pt x="3738" y="8914"/>
                  <a:pt x="3396" y="9036"/>
                  <a:pt x="3068" y="9191"/>
                </a:cubicBezTo>
                <a:cubicBezTo>
                  <a:pt x="1829" y="9775"/>
                  <a:pt x="851" y="10920"/>
                  <a:pt x="456" y="12232"/>
                </a:cubicBezTo>
                <a:cubicBezTo>
                  <a:pt x="312" y="12705"/>
                  <a:pt x="1" y="13789"/>
                  <a:pt x="681" y="13988"/>
                </a:cubicBezTo>
                <a:cubicBezTo>
                  <a:pt x="727" y="14014"/>
                  <a:pt x="782" y="14030"/>
                  <a:pt x="848" y="14030"/>
                </a:cubicBezTo>
                <a:lnTo>
                  <a:pt x="35235" y="14030"/>
                </a:lnTo>
                <a:cubicBezTo>
                  <a:pt x="35301" y="14030"/>
                  <a:pt x="35357" y="14014"/>
                  <a:pt x="35402" y="13988"/>
                </a:cubicBezTo>
                <a:cubicBezTo>
                  <a:pt x="36082" y="13789"/>
                  <a:pt x="35770" y="12705"/>
                  <a:pt x="35627" y="12232"/>
                </a:cubicBezTo>
                <a:cubicBezTo>
                  <a:pt x="35232" y="10920"/>
                  <a:pt x="34255" y="9775"/>
                  <a:pt x="33015" y="9191"/>
                </a:cubicBezTo>
                <a:cubicBezTo>
                  <a:pt x="32687" y="9036"/>
                  <a:pt x="32345" y="8914"/>
                  <a:pt x="31990" y="8842"/>
                </a:cubicBezTo>
                <a:cubicBezTo>
                  <a:pt x="31664" y="8774"/>
                  <a:pt x="31274" y="8829"/>
                  <a:pt x="31138" y="8468"/>
                </a:cubicBezTo>
                <a:cubicBezTo>
                  <a:pt x="30881" y="7782"/>
                  <a:pt x="30631" y="7174"/>
                  <a:pt x="30146" y="6609"/>
                </a:cubicBezTo>
                <a:cubicBezTo>
                  <a:pt x="29263" y="5578"/>
                  <a:pt x="27958" y="5007"/>
                  <a:pt x="26619" y="5007"/>
                </a:cubicBezTo>
                <a:cubicBezTo>
                  <a:pt x="26402" y="5007"/>
                  <a:pt x="26184" y="5022"/>
                  <a:pt x="25967" y="5053"/>
                </a:cubicBezTo>
                <a:cubicBezTo>
                  <a:pt x="25747" y="5083"/>
                  <a:pt x="25531" y="5127"/>
                  <a:pt x="25317" y="5189"/>
                </a:cubicBezTo>
                <a:cubicBezTo>
                  <a:pt x="25118" y="5248"/>
                  <a:pt x="24920" y="5370"/>
                  <a:pt x="24720" y="5411"/>
                </a:cubicBezTo>
                <a:cubicBezTo>
                  <a:pt x="24692" y="5417"/>
                  <a:pt x="24668" y="5420"/>
                  <a:pt x="24648" y="5420"/>
                </a:cubicBezTo>
                <a:cubicBezTo>
                  <a:pt x="24513" y="5420"/>
                  <a:pt x="24535" y="5292"/>
                  <a:pt x="24502" y="5134"/>
                </a:cubicBezTo>
                <a:cubicBezTo>
                  <a:pt x="24461" y="4945"/>
                  <a:pt x="24411" y="4757"/>
                  <a:pt x="24353" y="4571"/>
                </a:cubicBezTo>
                <a:cubicBezTo>
                  <a:pt x="24126" y="3864"/>
                  <a:pt x="23780" y="3196"/>
                  <a:pt x="23334" y="2604"/>
                </a:cubicBezTo>
                <a:cubicBezTo>
                  <a:pt x="22062" y="912"/>
                  <a:pt x="20089" y="0"/>
                  <a:pt x="18077" y="0"/>
                </a:cubicBezTo>
                <a:cubicBezTo>
                  <a:pt x="18066" y="0"/>
                  <a:pt x="18054" y="1"/>
                  <a:pt x="18042" y="1"/>
                </a:cubicBezTo>
                <a:cubicBezTo>
                  <a:pt x="18031" y="1"/>
                  <a:pt x="18019" y="0"/>
                  <a:pt x="1800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13" name="Google Shape;2113;p35"/>
          <p:cNvSpPr/>
          <p:nvPr/>
        </p:nvSpPr>
        <p:spPr>
          <a:xfrm>
            <a:off x="2036321" y="5569415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14" name="Google Shape;2114;p35"/>
          <p:cNvSpPr/>
          <p:nvPr/>
        </p:nvSpPr>
        <p:spPr>
          <a:xfrm>
            <a:off x="10650921" y="952082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FF70BA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2115" name="Google Shape;2115;p35"/>
          <p:cNvSpPr/>
          <p:nvPr/>
        </p:nvSpPr>
        <p:spPr>
          <a:xfrm>
            <a:off x="10303455" y="5385982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2116" name="Google Shape;2116;p35"/>
          <p:cNvGrpSpPr/>
          <p:nvPr/>
        </p:nvGrpSpPr>
        <p:grpSpPr>
          <a:xfrm rot="1315589">
            <a:off x="957908" y="582365"/>
            <a:ext cx="1203461" cy="2113068"/>
            <a:chOff x="2332850" y="1508965"/>
            <a:chExt cx="495799" cy="870474"/>
          </a:xfrm>
        </p:grpSpPr>
        <p:sp>
          <p:nvSpPr>
            <p:cNvPr id="2117" name="Google Shape;2117;p35"/>
            <p:cNvSpPr/>
            <p:nvPr/>
          </p:nvSpPr>
          <p:spPr>
            <a:xfrm>
              <a:off x="2347410" y="1709183"/>
              <a:ext cx="467748" cy="569138"/>
            </a:xfrm>
            <a:custGeom>
              <a:avLst/>
              <a:gdLst/>
              <a:ahLst/>
              <a:cxnLst/>
              <a:rect l="l" t="t" r="r" b="b"/>
              <a:pathLst>
                <a:path w="8770" h="10671" extrusionOk="0">
                  <a:moveTo>
                    <a:pt x="4336" y="1"/>
                  </a:moveTo>
                  <a:cubicBezTo>
                    <a:pt x="4096" y="1"/>
                    <a:pt x="3869" y="8"/>
                    <a:pt x="3774" y="23"/>
                  </a:cubicBezTo>
                  <a:cubicBezTo>
                    <a:pt x="3116" y="126"/>
                    <a:pt x="2471" y="296"/>
                    <a:pt x="1881" y="622"/>
                  </a:cubicBezTo>
                  <a:cubicBezTo>
                    <a:pt x="1050" y="1081"/>
                    <a:pt x="456" y="1815"/>
                    <a:pt x="217" y="2738"/>
                  </a:cubicBezTo>
                  <a:cubicBezTo>
                    <a:pt x="95" y="3209"/>
                    <a:pt x="43" y="3707"/>
                    <a:pt x="20" y="4193"/>
                  </a:cubicBezTo>
                  <a:cubicBezTo>
                    <a:pt x="1" y="4646"/>
                    <a:pt x="18" y="5111"/>
                    <a:pt x="119" y="5555"/>
                  </a:cubicBezTo>
                  <a:cubicBezTo>
                    <a:pt x="226" y="6023"/>
                    <a:pt x="438" y="6457"/>
                    <a:pt x="759" y="6815"/>
                  </a:cubicBezTo>
                  <a:cubicBezTo>
                    <a:pt x="1053" y="7143"/>
                    <a:pt x="1424" y="7390"/>
                    <a:pt x="1768" y="7662"/>
                  </a:cubicBezTo>
                  <a:cubicBezTo>
                    <a:pt x="2542" y="8276"/>
                    <a:pt x="3029" y="9149"/>
                    <a:pt x="3040" y="10149"/>
                  </a:cubicBezTo>
                  <a:cubicBezTo>
                    <a:pt x="3040" y="10202"/>
                    <a:pt x="3052" y="10250"/>
                    <a:pt x="3070" y="10290"/>
                  </a:cubicBezTo>
                  <a:cubicBezTo>
                    <a:pt x="3070" y="10294"/>
                    <a:pt x="3068" y="10298"/>
                    <a:pt x="3068" y="10301"/>
                  </a:cubicBezTo>
                  <a:cubicBezTo>
                    <a:pt x="3072" y="10391"/>
                    <a:pt x="3102" y="10487"/>
                    <a:pt x="3171" y="10551"/>
                  </a:cubicBezTo>
                  <a:cubicBezTo>
                    <a:pt x="3234" y="10611"/>
                    <a:pt x="3321" y="10657"/>
                    <a:pt x="3409" y="10657"/>
                  </a:cubicBezTo>
                  <a:cubicBezTo>
                    <a:pt x="3413" y="10657"/>
                    <a:pt x="3416" y="10657"/>
                    <a:pt x="3419" y="10657"/>
                  </a:cubicBezTo>
                  <a:cubicBezTo>
                    <a:pt x="3726" y="10638"/>
                    <a:pt x="4030" y="10618"/>
                    <a:pt x="4335" y="10601"/>
                  </a:cubicBezTo>
                  <a:cubicBezTo>
                    <a:pt x="4339" y="10601"/>
                    <a:pt x="4342" y="10601"/>
                    <a:pt x="4346" y="10599"/>
                  </a:cubicBezTo>
                  <a:cubicBezTo>
                    <a:pt x="4348" y="10601"/>
                    <a:pt x="4353" y="10601"/>
                    <a:pt x="4355" y="10601"/>
                  </a:cubicBezTo>
                  <a:cubicBezTo>
                    <a:pt x="4661" y="10622"/>
                    <a:pt x="4964" y="10647"/>
                    <a:pt x="5269" y="10670"/>
                  </a:cubicBezTo>
                  <a:cubicBezTo>
                    <a:pt x="5274" y="10670"/>
                    <a:pt x="5279" y="10670"/>
                    <a:pt x="5284" y="10670"/>
                  </a:cubicBezTo>
                  <a:cubicBezTo>
                    <a:pt x="5372" y="10670"/>
                    <a:pt x="5457" y="10624"/>
                    <a:pt x="5521" y="10567"/>
                  </a:cubicBezTo>
                  <a:cubicBezTo>
                    <a:pt x="5590" y="10505"/>
                    <a:pt x="5622" y="10407"/>
                    <a:pt x="5625" y="10317"/>
                  </a:cubicBezTo>
                  <a:cubicBezTo>
                    <a:pt x="5627" y="10315"/>
                    <a:pt x="5625" y="10310"/>
                    <a:pt x="5625" y="10308"/>
                  </a:cubicBezTo>
                  <a:cubicBezTo>
                    <a:pt x="5645" y="10267"/>
                    <a:pt x="5655" y="10220"/>
                    <a:pt x="5655" y="10166"/>
                  </a:cubicBezTo>
                  <a:cubicBezTo>
                    <a:pt x="5682" y="9167"/>
                    <a:pt x="6180" y="8300"/>
                    <a:pt x="6962" y="7696"/>
                  </a:cubicBezTo>
                  <a:cubicBezTo>
                    <a:pt x="7309" y="7428"/>
                    <a:pt x="7683" y="7187"/>
                    <a:pt x="7980" y="6863"/>
                  </a:cubicBezTo>
                  <a:cubicBezTo>
                    <a:pt x="8308" y="6511"/>
                    <a:pt x="8526" y="6078"/>
                    <a:pt x="8640" y="5612"/>
                  </a:cubicBezTo>
                  <a:cubicBezTo>
                    <a:pt x="8746" y="5169"/>
                    <a:pt x="8769" y="4705"/>
                    <a:pt x="8755" y="4251"/>
                  </a:cubicBezTo>
                  <a:cubicBezTo>
                    <a:pt x="8739" y="3766"/>
                    <a:pt x="8696" y="3268"/>
                    <a:pt x="8579" y="2794"/>
                  </a:cubicBezTo>
                  <a:cubicBezTo>
                    <a:pt x="8353" y="1866"/>
                    <a:pt x="7768" y="1127"/>
                    <a:pt x="6942" y="656"/>
                  </a:cubicBezTo>
                  <a:cubicBezTo>
                    <a:pt x="6357" y="322"/>
                    <a:pt x="5714" y="143"/>
                    <a:pt x="5057" y="32"/>
                  </a:cubicBezTo>
                  <a:cubicBezTo>
                    <a:pt x="4941" y="11"/>
                    <a:pt x="4629" y="1"/>
                    <a:pt x="43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8" name="Google Shape;2118;p35"/>
            <p:cNvSpPr/>
            <p:nvPr/>
          </p:nvSpPr>
          <p:spPr>
            <a:xfrm>
              <a:off x="2516587" y="2272290"/>
              <a:ext cx="132964" cy="96323"/>
            </a:xfrm>
            <a:custGeom>
              <a:avLst/>
              <a:gdLst/>
              <a:ahLst/>
              <a:cxnLst/>
              <a:rect l="l" t="t" r="r" b="b"/>
              <a:pathLst>
                <a:path w="2493" h="1806" extrusionOk="0">
                  <a:moveTo>
                    <a:pt x="454" y="0"/>
                  </a:moveTo>
                  <a:cubicBezTo>
                    <a:pt x="244" y="0"/>
                    <a:pt x="1" y="191"/>
                    <a:pt x="26" y="422"/>
                  </a:cubicBezTo>
                  <a:cubicBezTo>
                    <a:pt x="31" y="459"/>
                    <a:pt x="36" y="496"/>
                    <a:pt x="42" y="535"/>
                  </a:cubicBezTo>
                  <a:cubicBezTo>
                    <a:pt x="19" y="604"/>
                    <a:pt x="15" y="684"/>
                    <a:pt x="42" y="774"/>
                  </a:cubicBezTo>
                  <a:cubicBezTo>
                    <a:pt x="82" y="918"/>
                    <a:pt x="144" y="1051"/>
                    <a:pt x="222" y="1173"/>
                  </a:cubicBezTo>
                  <a:cubicBezTo>
                    <a:pt x="380" y="1512"/>
                    <a:pt x="641" y="1777"/>
                    <a:pt x="1059" y="1802"/>
                  </a:cubicBezTo>
                  <a:cubicBezTo>
                    <a:pt x="1080" y="1803"/>
                    <a:pt x="1101" y="1804"/>
                    <a:pt x="1122" y="1804"/>
                  </a:cubicBezTo>
                  <a:cubicBezTo>
                    <a:pt x="1160" y="1804"/>
                    <a:pt x="1198" y="1802"/>
                    <a:pt x="1236" y="1799"/>
                  </a:cubicBezTo>
                  <a:cubicBezTo>
                    <a:pt x="1278" y="1803"/>
                    <a:pt x="1320" y="1805"/>
                    <a:pt x="1363" y="1805"/>
                  </a:cubicBezTo>
                  <a:cubicBezTo>
                    <a:pt x="1380" y="1805"/>
                    <a:pt x="1396" y="1805"/>
                    <a:pt x="1413" y="1804"/>
                  </a:cubicBezTo>
                  <a:cubicBezTo>
                    <a:pt x="1831" y="1786"/>
                    <a:pt x="2095" y="1522"/>
                    <a:pt x="2257" y="1186"/>
                  </a:cubicBezTo>
                  <a:cubicBezTo>
                    <a:pt x="2338" y="1065"/>
                    <a:pt x="2402" y="932"/>
                    <a:pt x="2445" y="790"/>
                  </a:cubicBezTo>
                  <a:cubicBezTo>
                    <a:pt x="2471" y="702"/>
                    <a:pt x="2469" y="620"/>
                    <a:pt x="2448" y="551"/>
                  </a:cubicBezTo>
                  <a:cubicBezTo>
                    <a:pt x="2453" y="514"/>
                    <a:pt x="2459" y="475"/>
                    <a:pt x="2464" y="438"/>
                  </a:cubicBezTo>
                  <a:cubicBezTo>
                    <a:pt x="2492" y="207"/>
                    <a:pt x="2253" y="14"/>
                    <a:pt x="2042" y="11"/>
                  </a:cubicBezTo>
                  <a:cubicBezTo>
                    <a:pt x="2039" y="11"/>
                    <a:pt x="2036" y="11"/>
                    <a:pt x="2033" y="11"/>
                  </a:cubicBezTo>
                  <a:cubicBezTo>
                    <a:pt x="1961" y="11"/>
                    <a:pt x="1900" y="30"/>
                    <a:pt x="1846" y="58"/>
                  </a:cubicBezTo>
                  <a:cubicBezTo>
                    <a:pt x="1804" y="44"/>
                    <a:pt x="1761" y="37"/>
                    <a:pt x="1717" y="37"/>
                  </a:cubicBezTo>
                  <a:cubicBezTo>
                    <a:pt x="1623" y="37"/>
                    <a:pt x="1525" y="73"/>
                    <a:pt x="1438" y="160"/>
                  </a:cubicBezTo>
                  <a:cubicBezTo>
                    <a:pt x="1383" y="216"/>
                    <a:pt x="1316" y="262"/>
                    <a:pt x="1247" y="296"/>
                  </a:cubicBezTo>
                  <a:cubicBezTo>
                    <a:pt x="1176" y="262"/>
                    <a:pt x="1110" y="214"/>
                    <a:pt x="1055" y="158"/>
                  </a:cubicBezTo>
                  <a:cubicBezTo>
                    <a:pt x="967" y="67"/>
                    <a:pt x="868" y="30"/>
                    <a:pt x="772" y="30"/>
                  </a:cubicBezTo>
                  <a:cubicBezTo>
                    <a:pt x="730" y="30"/>
                    <a:pt x="689" y="37"/>
                    <a:pt x="649" y="50"/>
                  </a:cubicBezTo>
                  <a:cubicBezTo>
                    <a:pt x="594" y="20"/>
                    <a:pt x="529" y="0"/>
                    <a:pt x="45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19" name="Google Shape;2119;p35"/>
            <p:cNvSpPr/>
            <p:nvPr/>
          </p:nvSpPr>
          <p:spPr>
            <a:xfrm>
              <a:off x="2540908" y="1888227"/>
              <a:ext cx="89816" cy="406413"/>
            </a:xfrm>
            <a:custGeom>
              <a:avLst/>
              <a:gdLst/>
              <a:ahLst/>
              <a:cxnLst/>
              <a:rect l="l" t="t" r="r" b="b"/>
              <a:pathLst>
                <a:path w="1684" h="7620" extrusionOk="0">
                  <a:moveTo>
                    <a:pt x="1044" y="288"/>
                  </a:moveTo>
                  <a:cubicBezTo>
                    <a:pt x="1141" y="288"/>
                    <a:pt x="1232" y="333"/>
                    <a:pt x="1290" y="439"/>
                  </a:cubicBezTo>
                  <a:cubicBezTo>
                    <a:pt x="1413" y="664"/>
                    <a:pt x="1296" y="926"/>
                    <a:pt x="1186" y="1128"/>
                  </a:cubicBezTo>
                  <a:cubicBezTo>
                    <a:pt x="1053" y="1369"/>
                    <a:pt x="902" y="1598"/>
                    <a:pt x="753" y="1828"/>
                  </a:cubicBezTo>
                  <a:cubicBezTo>
                    <a:pt x="737" y="1810"/>
                    <a:pt x="723" y="1794"/>
                    <a:pt x="707" y="1777"/>
                  </a:cubicBezTo>
                  <a:cubicBezTo>
                    <a:pt x="535" y="1576"/>
                    <a:pt x="482" y="1381"/>
                    <a:pt x="512" y="1117"/>
                  </a:cubicBezTo>
                  <a:cubicBezTo>
                    <a:pt x="539" y="873"/>
                    <a:pt x="587" y="563"/>
                    <a:pt x="783" y="393"/>
                  </a:cubicBezTo>
                  <a:cubicBezTo>
                    <a:pt x="859" y="327"/>
                    <a:pt x="954" y="288"/>
                    <a:pt x="1044" y="288"/>
                  </a:cubicBezTo>
                  <a:close/>
                  <a:moveTo>
                    <a:pt x="1046" y="0"/>
                  </a:moveTo>
                  <a:cubicBezTo>
                    <a:pt x="593" y="0"/>
                    <a:pt x="347" y="446"/>
                    <a:pt x="270" y="841"/>
                  </a:cubicBezTo>
                  <a:cubicBezTo>
                    <a:pt x="224" y="1084"/>
                    <a:pt x="185" y="1350"/>
                    <a:pt x="266" y="1589"/>
                  </a:cubicBezTo>
                  <a:cubicBezTo>
                    <a:pt x="330" y="1780"/>
                    <a:pt x="463" y="1929"/>
                    <a:pt x="597" y="2074"/>
                  </a:cubicBezTo>
                  <a:cubicBezTo>
                    <a:pt x="542" y="2163"/>
                    <a:pt x="489" y="2252"/>
                    <a:pt x="440" y="2344"/>
                  </a:cubicBezTo>
                  <a:cubicBezTo>
                    <a:pt x="209" y="2767"/>
                    <a:pt x="75" y="3210"/>
                    <a:pt x="41" y="3694"/>
                  </a:cubicBezTo>
                  <a:cubicBezTo>
                    <a:pt x="0" y="4302"/>
                    <a:pt x="41" y="4922"/>
                    <a:pt x="52" y="5532"/>
                  </a:cubicBezTo>
                  <a:cubicBezTo>
                    <a:pt x="60" y="6115"/>
                    <a:pt x="37" y="6714"/>
                    <a:pt x="188" y="7281"/>
                  </a:cubicBezTo>
                  <a:cubicBezTo>
                    <a:pt x="207" y="7351"/>
                    <a:pt x="262" y="7382"/>
                    <a:pt x="319" y="7382"/>
                  </a:cubicBezTo>
                  <a:cubicBezTo>
                    <a:pt x="403" y="7382"/>
                    <a:pt x="490" y="7313"/>
                    <a:pt x="463" y="7208"/>
                  </a:cubicBezTo>
                  <a:cubicBezTo>
                    <a:pt x="310" y="6643"/>
                    <a:pt x="342" y="6042"/>
                    <a:pt x="333" y="5464"/>
                  </a:cubicBezTo>
                  <a:cubicBezTo>
                    <a:pt x="323" y="4887"/>
                    <a:pt x="287" y="4304"/>
                    <a:pt x="323" y="3728"/>
                  </a:cubicBezTo>
                  <a:cubicBezTo>
                    <a:pt x="355" y="3203"/>
                    <a:pt x="530" y="2748"/>
                    <a:pt x="791" y="2303"/>
                  </a:cubicBezTo>
                  <a:cubicBezTo>
                    <a:pt x="1044" y="2654"/>
                    <a:pt x="1145" y="3076"/>
                    <a:pt x="1182" y="3513"/>
                  </a:cubicBezTo>
                  <a:cubicBezTo>
                    <a:pt x="1294" y="4816"/>
                    <a:pt x="1166" y="6163"/>
                    <a:pt x="911" y="7440"/>
                  </a:cubicBezTo>
                  <a:cubicBezTo>
                    <a:pt x="890" y="7548"/>
                    <a:pt x="980" y="7620"/>
                    <a:pt x="1063" y="7620"/>
                  </a:cubicBezTo>
                  <a:cubicBezTo>
                    <a:pt x="1117" y="7620"/>
                    <a:pt x="1168" y="7589"/>
                    <a:pt x="1182" y="7518"/>
                  </a:cubicBezTo>
                  <a:cubicBezTo>
                    <a:pt x="1395" y="6457"/>
                    <a:pt x="1503" y="5378"/>
                    <a:pt x="1496" y="4295"/>
                  </a:cubicBezTo>
                  <a:cubicBezTo>
                    <a:pt x="1492" y="3825"/>
                    <a:pt x="1483" y="3341"/>
                    <a:pt x="1368" y="2882"/>
                  </a:cubicBezTo>
                  <a:cubicBezTo>
                    <a:pt x="1319" y="2691"/>
                    <a:pt x="1248" y="2501"/>
                    <a:pt x="1152" y="2328"/>
                  </a:cubicBezTo>
                  <a:cubicBezTo>
                    <a:pt x="1094" y="2225"/>
                    <a:pt x="1024" y="2135"/>
                    <a:pt x="948" y="2048"/>
                  </a:cubicBezTo>
                  <a:cubicBezTo>
                    <a:pt x="1195" y="1679"/>
                    <a:pt x="1494" y="1298"/>
                    <a:pt x="1595" y="875"/>
                  </a:cubicBezTo>
                  <a:cubicBezTo>
                    <a:pt x="1684" y="506"/>
                    <a:pt x="1519" y="26"/>
                    <a:pt x="1083" y="1"/>
                  </a:cubicBezTo>
                  <a:cubicBezTo>
                    <a:pt x="1071" y="0"/>
                    <a:pt x="1058" y="0"/>
                    <a:pt x="10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0" name="Google Shape;2120;p35"/>
            <p:cNvSpPr/>
            <p:nvPr/>
          </p:nvSpPr>
          <p:spPr>
            <a:xfrm>
              <a:off x="2485120" y="2193675"/>
              <a:ext cx="205233" cy="132004"/>
            </a:xfrm>
            <a:custGeom>
              <a:avLst/>
              <a:gdLst/>
              <a:ahLst/>
              <a:cxnLst/>
              <a:rect l="l" t="t" r="r" b="b"/>
              <a:pathLst>
                <a:path w="3848" h="2475" extrusionOk="0">
                  <a:moveTo>
                    <a:pt x="2832" y="0"/>
                  </a:moveTo>
                  <a:cubicBezTo>
                    <a:pt x="2601" y="0"/>
                    <a:pt x="2367" y="24"/>
                    <a:pt x="2189" y="24"/>
                  </a:cubicBezTo>
                  <a:cubicBezTo>
                    <a:pt x="1946" y="24"/>
                    <a:pt x="1702" y="22"/>
                    <a:pt x="1459" y="22"/>
                  </a:cubicBezTo>
                  <a:cubicBezTo>
                    <a:pt x="1144" y="22"/>
                    <a:pt x="830" y="25"/>
                    <a:pt x="516" y="37"/>
                  </a:cubicBezTo>
                  <a:cubicBezTo>
                    <a:pt x="190" y="51"/>
                    <a:pt x="38" y="327"/>
                    <a:pt x="59" y="577"/>
                  </a:cubicBezTo>
                  <a:cubicBezTo>
                    <a:pt x="59" y="588"/>
                    <a:pt x="59" y="597"/>
                    <a:pt x="61" y="606"/>
                  </a:cubicBezTo>
                  <a:cubicBezTo>
                    <a:pt x="57" y="643"/>
                    <a:pt x="54" y="678"/>
                    <a:pt x="49" y="716"/>
                  </a:cubicBezTo>
                  <a:cubicBezTo>
                    <a:pt x="20" y="999"/>
                    <a:pt x="1" y="1281"/>
                    <a:pt x="38" y="1525"/>
                  </a:cubicBezTo>
                  <a:cubicBezTo>
                    <a:pt x="40" y="1587"/>
                    <a:pt x="43" y="1646"/>
                    <a:pt x="52" y="1704"/>
                  </a:cubicBezTo>
                  <a:cubicBezTo>
                    <a:pt x="57" y="1754"/>
                    <a:pt x="64" y="1802"/>
                    <a:pt x="75" y="1850"/>
                  </a:cubicBezTo>
                  <a:cubicBezTo>
                    <a:pt x="82" y="1883"/>
                    <a:pt x="91" y="1915"/>
                    <a:pt x="100" y="1947"/>
                  </a:cubicBezTo>
                  <a:cubicBezTo>
                    <a:pt x="155" y="2126"/>
                    <a:pt x="318" y="2282"/>
                    <a:pt x="511" y="2296"/>
                  </a:cubicBezTo>
                  <a:cubicBezTo>
                    <a:pt x="546" y="2309"/>
                    <a:pt x="585" y="2323"/>
                    <a:pt x="628" y="2330"/>
                  </a:cubicBezTo>
                  <a:cubicBezTo>
                    <a:pt x="1155" y="2414"/>
                    <a:pt x="1683" y="2474"/>
                    <a:pt x="2216" y="2474"/>
                  </a:cubicBezTo>
                  <a:cubicBezTo>
                    <a:pt x="2246" y="2474"/>
                    <a:pt x="2275" y="2474"/>
                    <a:pt x="2304" y="2473"/>
                  </a:cubicBezTo>
                  <a:cubicBezTo>
                    <a:pt x="2335" y="2473"/>
                    <a:pt x="2366" y="2473"/>
                    <a:pt x="2397" y="2473"/>
                  </a:cubicBezTo>
                  <a:cubicBezTo>
                    <a:pt x="2446" y="2473"/>
                    <a:pt x="2496" y="2473"/>
                    <a:pt x="2546" y="2473"/>
                  </a:cubicBezTo>
                  <a:cubicBezTo>
                    <a:pt x="2872" y="2473"/>
                    <a:pt x="3230" y="2461"/>
                    <a:pt x="3479" y="2271"/>
                  </a:cubicBezTo>
                  <a:cubicBezTo>
                    <a:pt x="3582" y="2192"/>
                    <a:pt x="3664" y="2069"/>
                    <a:pt x="3722" y="1919"/>
                  </a:cubicBezTo>
                  <a:cubicBezTo>
                    <a:pt x="3742" y="1869"/>
                    <a:pt x="3759" y="1818"/>
                    <a:pt x="3773" y="1765"/>
                  </a:cubicBezTo>
                  <a:cubicBezTo>
                    <a:pt x="3816" y="1612"/>
                    <a:pt x="3835" y="1442"/>
                    <a:pt x="3835" y="1272"/>
                  </a:cubicBezTo>
                  <a:cubicBezTo>
                    <a:pt x="3848" y="1107"/>
                    <a:pt x="3841" y="939"/>
                    <a:pt x="3814" y="779"/>
                  </a:cubicBezTo>
                  <a:cubicBezTo>
                    <a:pt x="3807" y="737"/>
                    <a:pt x="3800" y="694"/>
                    <a:pt x="3789" y="654"/>
                  </a:cubicBezTo>
                  <a:cubicBezTo>
                    <a:pt x="3729" y="423"/>
                    <a:pt x="3621" y="228"/>
                    <a:pt x="3460" y="127"/>
                  </a:cubicBezTo>
                  <a:cubicBezTo>
                    <a:pt x="3298" y="25"/>
                    <a:pt x="3067" y="0"/>
                    <a:pt x="2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1" name="Google Shape;2121;p35"/>
            <p:cNvSpPr/>
            <p:nvPr/>
          </p:nvSpPr>
          <p:spPr>
            <a:xfrm>
              <a:off x="2485120" y="2231222"/>
              <a:ext cx="205233" cy="56588"/>
            </a:xfrm>
            <a:custGeom>
              <a:avLst/>
              <a:gdLst/>
              <a:ahLst/>
              <a:cxnLst/>
              <a:rect l="l" t="t" r="r" b="b"/>
              <a:pathLst>
                <a:path w="3848" h="1061" extrusionOk="0">
                  <a:moveTo>
                    <a:pt x="1008" y="0"/>
                  </a:moveTo>
                  <a:cubicBezTo>
                    <a:pt x="688" y="0"/>
                    <a:pt x="368" y="4"/>
                    <a:pt x="49" y="12"/>
                  </a:cubicBezTo>
                  <a:cubicBezTo>
                    <a:pt x="20" y="295"/>
                    <a:pt x="1" y="577"/>
                    <a:pt x="38" y="821"/>
                  </a:cubicBezTo>
                  <a:cubicBezTo>
                    <a:pt x="40" y="883"/>
                    <a:pt x="43" y="942"/>
                    <a:pt x="52" y="1000"/>
                  </a:cubicBezTo>
                  <a:cubicBezTo>
                    <a:pt x="414" y="988"/>
                    <a:pt x="777" y="983"/>
                    <a:pt x="1141" y="983"/>
                  </a:cubicBezTo>
                  <a:cubicBezTo>
                    <a:pt x="2017" y="983"/>
                    <a:pt x="2898" y="1014"/>
                    <a:pt x="3773" y="1061"/>
                  </a:cubicBezTo>
                  <a:cubicBezTo>
                    <a:pt x="3816" y="908"/>
                    <a:pt x="3835" y="738"/>
                    <a:pt x="3835" y="568"/>
                  </a:cubicBezTo>
                  <a:cubicBezTo>
                    <a:pt x="3848" y="403"/>
                    <a:pt x="3841" y="235"/>
                    <a:pt x="3814" y="75"/>
                  </a:cubicBezTo>
                  <a:cubicBezTo>
                    <a:pt x="2878" y="30"/>
                    <a:pt x="1942" y="0"/>
                    <a:pt x="1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2" name="Google Shape;2122;p35"/>
            <p:cNvSpPr/>
            <p:nvPr/>
          </p:nvSpPr>
          <p:spPr>
            <a:xfrm>
              <a:off x="2697711" y="1935802"/>
              <a:ext cx="130937" cy="210247"/>
            </a:xfrm>
            <a:custGeom>
              <a:avLst/>
              <a:gdLst/>
              <a:ahLst/>
              <a:cxnLst/>
              <a:rect l="l" t="t" r="r" b="b"/>
              <a:pathLst>
                <a:path w="2455" h="3942" extrusionOk="0">
                  <a:moveTo>
                    <a:pt x="2139" y="0"/>
                  </a:moveTo>
                  <a:cubicBezTo>
                    <a:pt x="2119" y="0"/>
                    <a:pt x="2099" y="2"/>
                    <a:pt x="2081" y="7"/>
                  </a:cubicBezTo>
                  <a:cubicBezTo>
                    <a:pt x="1946" y="43"/>
                    <a:pt x="1886" y="176"/>
                    <a:pt x="1910" y="305"/>
                  </a:cubicBezTo>
                  <a:cubicBezTo>
                    <a:pt x="1974" y="663"/>
                    <a:pt x="1884" y="1025"/>
                    <a:pt x="1765" y="1363"/>
                  </a:cubicBezTo>
                  <a:cubicBezTo>
                    <a:pt x="1655" y="1680"/>
                    <a:pt x="1537" y="2035"/>
                    <a:pt x="1333" y="2306"/>
                  </a:cubicBezTo>
                  <a:cubicBezTo>
                    <a:pt x="977" y="2783"/>
                    <a:pt x="413" y="3050"/>
                    <a:pt x="110" y="3576"/>
                  </a:cubicBezTo>
                  <a:cubicBezTo>
                    <a:pt x="0" y="3765"/>
                    <a:pt x="169" y="3942"/>
                    <a:pt x="334" y="3942"/>
                  </a:cubicBezTo>
                  <a:cubicBezTo>
                    <a:pt x="407" y="3942"/>
                    <a:pt x="479" y="3907"/>
                    <a:pt x="526" y="3825"/>
                  </a:cubicBezTo>
                  <a:cubicBezTo>
                    <a:pt x="844" y="3277"/>
                    <a:pt x="1473" y="3004"/>
                    <a:pt x="1811" y="2467"/>
                  </a:cubicBezTo>
                  <a:cubicBezTo>
                    <a:pt x="1910" y="2309"/>
                    <a:pt x="1980" y="2134"/>
                    <a:pt x="2050" y="1962"/>
                  </a:cubicBezTo>
                  <a:cubicBezTo>
                    <a:pt x="2127" y="1780"/>
                    <a:pt x="2201" y="1597"/>
                    <a:pt x="2263" y="1409"/>
                  </a:cubicBezTo>
                  <a:cubicBezTo>
                    <a:pt x="2394" y="1009"/>
                    <a:pt x="2454" y="596"/>
                    <a:pt x="2378" y="179"/>
                  </a:cubicBezTo>
                  <a:cubicBezTo>
                    <a:pt x="2359" y="70"/>
                    <a:pt x="2246" y="0"/>
                    <a:pt x="21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3" name="Google Shape;2123;p35"/>
            <p:cNvSpPr/>
            <p:nvPr/>
          </p:nvSpPr>
          <p:spPr>
            <a:xfrm>
              <a:off x="2727099" y="1748437"/>
              <a:ext cx="93710" cy="106563"/>
            </a:xfrm>
            <a:custGeom>
              <a:avLst/>
              <a:gdLst/>
              <a:ahLst/>
              <a:cxnLst/>
              <a:rect l="l" t="t" r="r" b="b"/>
              <a:pathLst>
                <a:path w="1757" h="1998" extrusionOk="0">
                  <a:moveTo>
                    <a:pt x="277" y="0"/>
                  </a:moveTo>
                  <a:cubicBezTo>
                    <a:pt x="192" y="0"/>
                    <a:pt x="104" y="44"/>
                    <a:pt x="64" y="120"/>
                  </a:cubicBezTo>
                  <a:cubicBezTo>
                    <a:pt x="0" y="239"/>
                    <a:pt x="36" y="377"/>
                    <a:pt x="149" y="451"/>
                  </a:cubicBezTo>
                  <a:cubicBezTo>
                    <a:pt x="213" y="494"/>
                    <a:pt x="277" y="538"/>
                    <a:pt x="339" y="586"/>
                  </a:cubicBezTo>
                  <a:cubicBezTo>
                    <a:pt x="344" y="591"/>
                    <a:pt x="353" y="598"/>
                    <a:pt x="358" y="602"/>
                  </a:cubicBezTo>
                  <a:cubicBezTo>
                    <a:pt x="372" y="614"/>
                    <a:pt x="388" y="627"/>
                    <a:pt x="403" y="639"/>
                  </a:cubicBezTo>
                  <a:cubicBezTo>
                    <a:pt x="433" y="666"/>
                    <a:pt x="463" y="690"/>
                    <a:pt x="493" y="719"/>
                  </a:cubicBezTo>
                  <a:cubicBezTo>
                    <a:pt x="608" y="825"/>
                    <a:pt x="716" y="940"/>
                    <a:pt x="815" y="1063"/>
                  </a:cubicBezTo>
                  <a:cubicBezTo>
                    <a:pt x="822" y="1071"/>
                    <a:pt x="830" y="1082"/>
                    <a:pt x="837" y="1091"/>
                  </a:cubicBezTo>
                  <a:cubicBezTo>
                    <a:pt x="836" y="1091"/>
                    <a:pt x="836" y="1090"/>
                    <a:pt x="836" y="1090"/>
                  </a:cubicBezTo>
                  <a:lnTo>
                    <a:pt x="836" y="1090"/>
                  </a:lnTo>
                  <a:cubicBezTo>
                    <a:pt x="837" y="1090"/>
                    <a:pt x="863" y="1126"/>
                    <a:pt x="863" y="1126"/>
                  </a:cubicBezTo>
                  <a:cubicBezTo>
                    <a:pt x="886" y="1158"/>
                    <a:pt x="909" y="1190"/>
                    <a:pt x="932" y="1224"/>
                  </a:cubicBezTo>
                  <a:cubicBezTo>
                    <a:pt x="973" y="1286"/>
                    <a:pt x="1012" y="1350"/>
                    <a:pt x="1049" y="1413"/>
                  </a:cubicBezTo>
                  <a:cubicBezTo>
                    <a:pt x="1088" y="1483"/>
                    <a:pt x="1126" y="1552"/>
                    <a:pt x="1159" y="1624"/>
                  </a:cubicBezTo>
                  <a:cubicBezTo>
                    <a:pt x="1177" y="1660"/>
                    <a:pt x="1193" y="1695"/>
                    <a:pt x="1207" y="1732"/>
                  </a:cubicBezTo>
                  <a:cubicBezTo>
                    <a:pt x="1209" y="1736"/>
                    <a:pt x="1211" y="1738"/>
                    <a:pt x="1211" y="1738"/>
                  </a:cubicBezTo>
                  <a:cubicBezTo>
                    <a:pt x="1212" y="1741"/>
                    <a:pt x="1212" y="1745"/>
                    <a:pt x="1216" y="1750"/>
                  </a:cubicBezTo>
                  <a:cubicBezTo>
                    <a:pt x="1223" y="1771"/>
                    <a:pt x="1232" y="1794"/>
                    <a:pt x="1241" y="1816"/>
                  </a:cubicBezTo>
                  <a:cubicBezTo>
                    <a:pt x="1278" y="1915"/>
                    <a:pt x="1368" y="1998"/>
                    <a:pt x="1474" y="1998"/>
                  </a:cubicBezTo>
                  <a:cubicBezTo>
                    <a:pt x="1495" y="1998"/>
                    <a:pt x="1516" y="1995"/>
                    <a:pt x="1538" y="1988"/>
                  </a:cubicBezTo>
                  <a:cubicBezTo>
                    <a:pt x="1654" y="1952"/>
                    <a:pt x="1756" y="1817"/>
                    <a:pt x="1710" y="1690"/>
                  </a:cubicBezTo>
                  <a:cubicBezTo>
                    <a:pt x="1459" y="1011"/>
                    <a:pt x="1003" y="432"/>
                    <a:pt x="397" y="35"/>
                  </a:cubicBezTo>
                  <a:cubicBezTo>
                    <a:pt x="362" y="11"/>
                    <a:pt x="320" y="0"/>
                    <a:pt x="2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4" name="Google Shape;2124;p35"/>
            <p:cNvSpPr/>
            <p:nvPr/>
          </p:nvSpPr>
          <p:spPr>
            <a:xfrm>
              <a:off x="2332850" y="1917775"/>
              <a:ext cx="90936" cy="185819"/>
            </a:xfrm>
            <a:custGeom>
              <a:avLst/>
              <a:gdLst/>
              <a:ahLst/>
              <a:cxnLst/>
              <a:rect l="l" t="t" r="r" b="b"/>
              <a:pathLst>
                <a:path w="1705" h="3484" extrusionOk="0">
                  <a:moveTo>
                    <a:pt x="238" y="1"/>
                  </a:moveTo>
                  <a:cubicBezTo>
                    <a:pt x="118" y="1"/>
                    <a:pt x="1" y="78"/>
                    <a:pt x="6" y="234"/>
                  </a:cubicBezTo>
                  <a:cubicBezTo>
                    <a:pt x="49" y="1400"/>
                    <a:pt x="167" y="2741"/>
                    <a:pt x="1238" y="3443"/>
                  </a:cubicBezTo>
                  <a:cubicBezTo>
                    <a:pt x="1281" y="3471"/>
                    <a:pt x="1324" y="3484"/>
                    <a:pt x="1364" y="3484"/>
                  </a:cubicBezTo>
                  <a:cubicBezTo>
                    <a:pt x="1568" y="3484"/>
                    <a:pt x="1705" y="3168"/>
                    <a:pt x="1486" y="3025"/>
                  </a:cubicBezTo>
                  <a:cubicBezTo>
                    <a:pt x="580" y="2431"/>
                    <a:pt x="527" y="1208"/>
                    <a:pt x="492" y="237"/>
                  </a:cubicBezTo>
                  <a:cubicBezTo>
                    <a:pt x="486" y="80"/>
                    <a:pt x="361" y="1"/>
                    <a:pt x="2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5" name="Google Shape;2125;p35"/>
            <p:cNvSpPr/>
            <p:nvPr/>
          </p:nvSpPr>
          <p:spPr>
            <a:xfrm>
              <a:off x="2523201" y="2334265"/>
              <a:ext cx="66615" cy="45175"/>
            </a:xfrm>
            <a:custGeom>
              <a:avLst/>
              <a:gdLst/>
              <a:ahLst/>
              <a:cxnLst/>
              <a:rect l="l" t="t" r="r" b="b"/>
              <a:pathLst>
                <a:path w="1249" h="847" extrusionOk="0">
                  <a:moveTo>
                    <a:pt x="435" y="91"/>
                  </a:moveTo>
                  <a:cubicBezTo>
                    <a:pt x="435" y="91"/>
                    <a:pt x="436" y="92"/>
                    <a:pt x="436" y="93"/>
                  </a:cubicBezTo>
                  <a:lnTo>
                    <a:pt x="436" y="93"/>
                  </a:lnTo>
                  <a:cubicBezTo>
                    <a:pt x="436" y="92"/>
                    <a:pt x="435" y="91"/>
                    <a:pt x="435" y="91"/>
                  </a:cubicBezTo>
                  <a:close/>
                  <a:moveTo>
                    <a:pt x="436" y="93"/>
                  </a:moveTo>
                  <a:cubicBezTo>
                    <a:pt x="441" y="98"/>
                    <a:pt x="445" y="103"/>
                    <a:pt x="449" y="108"/>
                  </a:cubicBezTo>
                  <a:lnTo>
                    <a:pt x="449" y="108"/>
                  </a:lnTo>
                  <a:cubicBezTo>
                    <a:pt x="445" y="103"/>
                    <a:pt x="441" y="98"/>
                    <a:pt x="436" y="93"/>
                  </a:cubicBezTo>
                  <a:close/>
                  <a:moveTo>
                    <a:pt x="248" y="1"/>
                  </a:moveTo>
                  <a:cubicBezTo>
                    <a:pt x="206" y="1"/>
                    <a:pt x="162" y="11"/>
                    <a:pt x="128" y="32"/>
                  </a:cubicBezTo>
                  <a:cubicBezTo>
                    <a:pt x="75" y="66"/>
                    <a:pt x="29" y="116"/>
                    <a:pt x="15" y="176"/>
                  </a:cubicBezTo>
                  <a:cubicBezTo>
                    <a:pt x="1" y="236"/>
                    <a:pt x="1" y="312"/>
                    <a:pt x="38" y="364"/>
                  </a:cubicBezTo>
                  <a:cubicBezTo>
                    <a:pt x="150" y="514"/>
                    <a:pt x="286" y="644"/>
                    <a:pt x="456" y="725"/>
                  </a:cubicBezTo>
                  <a:cubicBezTo>
                    <a:pt x="613" y="800"/>
                    <a:pt x="782" y="847"/>
                    <a:pt x="954" y="847"/>
                  </a:cubicBezTo>
                  <a:cubicBezTo>
                    <a:pt x="969" y="847"/>
                    <a:pt x="984" y="847"/>
                    <a:pt x="999" y="846"/>
                  </a:cubicBezTo>
                  <a:cubicBezTo>
                    <a:pt x="1126" y="842"/>
                    <a:pt x="1248" y="741"/>
                    <a:pt x="1243" y="605"/>
                  </a:cubicBezTo>
                  <a:cubicBezTo>
                    <a:pt x="1240" y="482"/>
                    <a:pt x="1143" y="360"/>
                    <a:pt x="1011" y="360"/>
                  </a:cubicBezTo>
                  <a:cubicBezTo>
                    <a:pt x="1008" y="360"/>
                    <a:pt x="1005" y="360"/>
                    <a:pt x="1002" y="360"/>
                  </a:cubicBezTo>
                  <a:cubicBezTo>
                    <a:pt x="991" y="361"/>
                    <a:pt x="980" y="361"/>
                    <a:pt x="969" y="361"/>
                  </a:cubicBezTo>
                  <a:cubicBezTo>
                    <a:pt x="940" y="361"/>
                    <a:pt x="910" y="359"/>
                    <a:pt x="882" y="357"/>
                  </a:cubicBezTo>
                  <a:cubicBezTo>
                    <a:pt x="823" y="346"/>
                    <a:pt x="766" y="330"/>
                    <a:pt x="713" y="309"/>
                  </a:cubicBezTo>
                  <a:cubicBezTo>
                    <a:pt x="658" y="284"/>
                    <a:pt x="607" y="254"/>
                    <a:pt x="559" y="218"/>
                  </a:cubicBezTo>
                  <a:cubicBezTo>
                    <a:pt x="520" y="184"/>
                    <a:pt x="483" y="148"/>
                    <a:pt x="449" y="108"/>
                  </a:cubicBezTo>
                  <a:lnTo>
                    <a:pt x="449" y="108"/>
                  </a:lnTo>
                  <a:cubicBezTo>
                    <a:pt x="451" y="110"/>
                    <a:pt x="453" y="113"/>
                    <a:pt x="454" y="116"/>
                  </a:cubicBezTo>
                  <a:cubicBezTo>
                    <a:pt x="417" y="66"/>
                    <a:pt x="378" y="27"/>
                    <a:pt x="314" y="9"/>
                  </a:cubicBezTo>
                  <a:cubicBezTo>
                    <a:pt x="294" y="4"/>
                    <a:pt x="272" y="1"/>
                    <a:pt x="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6" name="Google Shape;2126;p35"/>
            <p:cNvSpPr/>
            <p:nvPr/>
          </p:nvSpPr>
          <p:spPr>
            <a:xfrm>
              <a:off x="2570029" y="1508965"/>
              <a:ext cx="32428" cy="147738"/>
            </a:xfrm>
            <a:custGeom>
              <a:avLst/>
              <a:gdLst/>
              <a:ahLst/>
              <a:cxnLst/>
              <a:rect l="l" t="t" r="r" b="b"/>
              <a:pathLst>
                <a:path w="608" h="2770" extrusionOk="0">
                  <a:moveTo>
                    <a:pt x="245" y="1"/>
                  </a:moveTo>
                  <a:cubicBezTo>
                    <a:pt x="228" y="1"/>
                    <a:pt x="212" y="2"/>
                    <a:pt x="197" y="6"/>
                  </a:cubicBezTo>
                  <a:cubicBezTo>
                    <a:pt x="57" y="36"/>
                    <a:pt x="0" y="165"/>
                    <a:pt x="14" y="295"/>
                  </a:cubicBezTo>
                  <a:cubicBezTo>
                    <a:pt x="90" y="1035"/>
                    <a:pt x="122" y="1780"/>
                    <a:pt x="112" y="2522"/>
                  </a:cubicBezTo>
                  <a:cubicBezTo>
                    <a:pt x="109" y="2685"/>
                    <a:pt x="238" y="2769"/>
                    <a:pt x="364" y="2769"/>
                  </a:cubicBezTo>
                  <a:cubicBezTo>
                    <a:pt x="480" y="2769"/>
                    <a:pt x="594" y="2696"/>
                    <a:pt x="595" y="2545"/>
                  </a:cubicBezTo>
                  <a:cubicBezTo>
                    <a:pt x="608" y="1759"/>
                    <a:pt x="569" y="972"/>
                    <a:pt x="487" y="188"/>
                  </a:cubicBezTo>
                  <a:cubicBezTo>
                    <a:pt x="477" y="75"/>
                    <a:pt x="353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7" name="Google Shape;2127;p35"/>
            <p:cNvSpPr/>
            <p:nvPr/>
          </p:nvSpPr>
          <p:spPr>
            <a:xfrm>
              <a:off x="2363091" y="1613501"/>
              <a:ext cx="80483" cy="74776"/>
            </a:xfrm>
            <a:custGeom>
              <a:avLst/>
              <a:gdLst/>
              <a:ahLst/>
              <a:cxnLst/>
              <a:rect l="l" t="t" r="r" b="b"/>
              <a:pathLst>
                <a:path w="1509" h="1402" extrusionOk="0">
                  <a:moveTo>
                    <a:pt x="292" y="0"/>
                  </a:moveTo>
                  <a:cubicBezTo>
                    <a:pt x="267" y="0"/>
                    <a:pt x="243" y="3"/>
                    <a:pt x="219" y="8"/>
                  </a:cubicBezTo>
                  <a:cubicBezTo>
                    <a:pt x="95" y="36"/>
                    <a:pt x="1" y="172"/>
                    <a:pt x="35" y="298"/>
                  </a:cubicBezTo>
                  <a:cubicBezTo>
                    <a:pt x="63" y="399"/>
                    <a:pt x="143" y="472"/>
                    <a:pt x="240" y="484"/>
                  </a:cubicBezTo>
                  <a:cubicBezTo>
                    <a:pt x="245" y="490"/>
                    <a:pt x="249" y="495"/>
                    <a:pt x="254" y="498"/>
                  </a:cubicBezTo>
                  <a:lnTo>
                    <a:pt x="371" y="621"/>
                  </a:lnTo>
                  <a:cubicBezTo>
                    <a:pt x="447" y="699"/>
                    <a:pt x="524" y="777"/>
                    <a:pt x="600" y="855"/>
                  </a:cubicBezTo>
                  <a:cubicBezTo>
                    <a:pt x="752" y="1011"/>
                    <a:pt x="903" y="1168"/>
                    <a:pt x="1055" y="1324"/>
                  </a:cubicBezTo>
                  <a:cubicBezTo>
                    <a:pt x="1104" y="1374"/>
                    <a:pt x="1174" y="1402"/>
                    <a:pt x="1243" y="1402"/>
                  </a:cubicBezTo>
                  <a:cubicBezTo>
                    <a:pt x="1299" y="1402"/>
                    <a:pt x="1356" y="1383"/>
                    <a:pt x="1399" y="1340"/>
                  </a:cubicBezTo>
                  <a:cubicBezTo>
                    <a:pt x="1489" y="1250"/>
                    <a:pt x="1509" y="1094"/>
                    <a:pt x="1415" y="996"/>
                  </a:cubicBezTo>
                  <a:cubicBezTo>
                    <a:pt x="1245" y="821"/>
                    <a:pt x="1075" y="646"/>
                    <a:pt x="905" y="470"/>
                  </a:cubicBezTo>
                  <a:cubicBezTo>
                    <a:pt x="821" y="385"/>
                    <a:pt x="738" y="300"/>
                    <a:pt x="655" y="215"/>
                  </a:cubicBezTo>
                  <a:cubicBezTo>
                    <a:pt x="605" y="164"/>
                    <a:pt x="556" y="109"/>
                    <a:pt x="497" y="66"/>
                  </a:cubicBezTo>
                  <a:cubicBezTo>
                    <a:pt x="437" y="22"/>
                    <a:pt x="365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28" name="Google Shape;2128;p35"/>
            <p:cNvSpPr/>
            <p:nvPr/>
          </p:nvSpPr>
          <p:spPr>
            <a:xfrm>
              <a:off x="2758939" y="1619954"/>
              <a:ext cx="62829" cy="68642"/>
            </a:xfrm>
            <a:custGeom>
              <a:avLst/>
              <a:gdLst/>
              <a:ahLst/>
              <a:cxnLst/>
              <a:rect l="l" t="t" r="r" b="b"/>
              <a:pathLst>
                <a:path w="1178" h="1287" extrusionOk="0">
                  <a:moveTo>
                    <a:pt x="892" y="1"/>
                  </a:moveTo>
                  <a:cubicBezTo>
                    <a:pt x="836" y="1"/>
                    <a:pt x="780" y="20"/>
                    <a:pt x="738" y="64"/>
                  </a:cubicBezTo>
                  <a:cubicBezTo>
                    <a:pt x="484" y="321"/>
                    <a:pt x="257" y="606"/>
                    <a:pt x="68" y="914"/>
                  </a:cubicBezTo>
                  <a:cubicBezTo>
                    <a:pt x="0" y="1023"/>
                    <a:pt x="23" y="1182"/>
                    <a:pt x="139" y="1249"/>
                  </a:cubicBezTo>
                  <a:cubicBezTo>
                    <a:pt x="180" y="1274"/>
                    <a:pt x="227" y="1286"/>
                    <a:pt x="274" y="1286"/>
                  </a:cubicBezTo>
                  <a:cubicBezTo>
                    <a:pt x="353" y="1286"/>
                    <a:pt x="430" y="1251"/>
                    <a:pt x="475" y="1178"/>
                  </a:cubicBezTo>
                  <a:cubicBezTo>
                    <a:pt x="564" y="1035"/>
                    <a:pt x="660" y="898"/>
                    <a:pt x="762" y="766"/>
                  </a:cubicBezTo>
                  <a:cubicBezTo>
                    <a:pt x="787" y="734"/>
                    <a:pt x="812" y="702"/>
                    <a:pt x="839" y="672"/>
                  </a:cubicBezTo>
                  <a:cubicBezTo>
                    <a:pt x="844" y="663"/>
                    <a:pt x="851" y="656"/>
                    <a:pt x="858" y="649"/>
                  </a:cubicBezTo>
                  <a:cubicBezTo>
                    <a:pt x="860" y="645"/>
                    <a:pt x="867" y="638"/>
                    <a:pt x="871" y="633"/>
                  </a:cubicBezTo>
                  <a:cubicBezTo>
                    <a:pt x="878" y="626"/>
                    <a:pt x="883" y="617"/>
                    <a:pt x="890" y="610"/>
                  </a:cubicBezTo>
                  <a:cubicBezTo>
                    <a:pt x="947" y="546"/>
                    <a:pt x="1005" y="484"/>
                    <a:pt x="1064" y="422"/>
                  </a:cubicBezTo>
                  <a:cubicBezTo>
                    <a:pt x="1152" y="331"/>
                    <a:pt x="1177" y="175"/>
                    <a:pt x="1080" y="80"/>
                  </a:cubicBezTo>
                  <a:cubicBezTo>
                    <a:pt x="1032" y="30"/>
                    <a:pt x="961" y="1"/>
                    <a:pt x="8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129" name="Google Shape;2129;p35"/>
          <p:cNvGrpSpPr/>
          <p:nvPr/>
        </p:nvGrpSpPr>
        <p:grpSpPr>
          <a:xfrm>
            <a:off x="699778" y="4551867"/>
            <a:ext cx="1412773" cy="1450984"/>
            <a:chOff x="1742490" y="367839"/>
            <a:chExt cx="629242" cy="646260"/>
          </a:xfrm>
        </p:grpSpPr>
        <p:sp>
          <p:nvSpPr>
            <p:cNvPr id="2130" name="Google Shape;2130;p35"/>
            <p:cNvSpPr/>
            <p:nvPr/>
          </p:nvSpPr>
          <p:spPr>
            <a:xfrm>
              <a:off x="1754810" y="367839"/>
              <a:ext cx="604819" cy="646260"/>
            </a:xfrm>
            <a:custGeom>
              <a:avLst/>
              <a:gdLst/>
              <a:ahLst/>
              <a:cxnLst/>
              <a:rect l="l" t="t" r="r" b="b"/>
              <a:pathLst>
                <a:path w="11340" h="12117" extrusionOk="0">
                  <a:moveTo>
                    <a:pt x="5053" y="0"/>
                  </a:moveTo>
                  <a:cubicBezTo>
                    <a:pt x="4764" y="0"/>
                    <a:pt x="4519" y="174"/>
                    <a:pt x="4294" y="337"/>
                  </a:cubicBezTo>
                  <a:cubicBezTo>
                    <a:pt x="4186" y="415"/>
                    <a:pt x="4080" y="493"/>
                    <a:pt x="3972" y="571"/>
                  </a:cubicBezTo>
                  <a:cubicBezTo>
                    <a:pt x="3638" y="814"/>
                    <a:pt x="3305" y="1058"/>
                    <a:pt x="2970" y="1301"/>
                  </a:cubicBezTo>
                  <a:cubicBezTo>
                    <a:pt x="2483" y="1656"/>
                    <a:pt x="1996" y="2014"/>
                    <a:pt x="1510" y="2372"/>
                  </a:cubicBezTo>
                  <a:cubicBezTo>
                    <a:pt x="1441" y="2423"/>
                    <a:pt x="1370" y="2474"/>
                    <a:pt x="1301" y="2526"/>
                  </a:cubicBezTo>
                  <a:cubicBezTo>
                    <a:pt x="1085" y="2685"/>
                    <a:pt x="869" y="2843"/>
                    <a:pt x="652" y="3002"/>
                  </a:cubicBezTo>
                  <a:cubicBezTo>
                    <a:pt x="415" y="3180"/>
                    <a:pt x="169" y="3369"/>
                    <a:pt x="85" y="3665"/>
                  </a:cubicBezTo>
                  <a:cubicBezTo>
                    <a:pt x="0" y="3974"/>
                    <a:pt x="140" y="4312"/>
                    <a:pt x="273" y="4585"/>
                  </a:cubicBezTo>
                  <a:cubicBezTo>
                    <a:pt x="420" y="4891"/>
                    <a:pt x="610" y="5175"/>
                    <a:pt x="810" y="5450"/>
                  </a:cubicBezTo>
                  <a:cubicBezTo>
                    <a:pt x="1010" y="5721"/>
                    <a:pt x="1219" y="5985"/>
                    <a:pt x="1409" y="6265"/>
                  </a:cubicBezTo>
                  <a:cubicBezTo>
                    <a:pt x="1562" y="6492"/>
                    <a:pt x="1702" y="6750"/>
                    <a:pt x="1939" y="6901"/>
                  </a:cubicBezTo>
                  <a:cubicBezTo>
                    <a:pt x="2070" y="6984"/>
                    <a:pt x="2202" y="7016"/>
                    <a:pt x="2337" y="7016"/>
                  </a:cubicBezTo>
                  <a:cubicBezTo>
                    <a:pt x="2481" y="7016"/>
                    <a:pt x="2627" y="6980"/>
                    <a:pt x="2777" y="6931"/>
                  </a:cubicBezTo>
                  <a:cubicBezTo>
                    <a:pt x="2874" y="6901"/>
                    <a:pt x="2963" y="6880"/>
                    <a:pt x="3047" y="6880"/>
                  </a:cubicBezTo>
                  <a:cubicBezTo>
                    <a:pt x="3155" y="6880"/>
                    <a:pt x="3256" y="6914"/>
                    <a:pt x="3357" y="7002"/>
                  </a:cubicBezTo>
                  <a:cubicBezTo>
                    <a:pt x="3513" y="7140"/>
                    <a:pt x="3603" y="7367"/>
                    <a:pt x="3598" y="7578"/>
                  </a:cubicBezTo>
                  <a:cubicBezTo>
                    <a:pt x="3594" y="7810"/>
                    <a:pt x="3507" y="8037"/>
                    <a:pt x="3452" y="8260"/>
                  </a:cubicBezTo>
                  <a:cubicBezTo>
                    <a:pt x="3387" y="8521"/>
                    <a:pt x="3371" y="8787"/>
                    <a:pt x="3465" y="9043"/>
                  </a:cubicBezTo>
                  <a:cubicBezTo>
                    <a:pt x="3578" y="9361"/>
                    <a:pt x="3800" y="9650"/>
                    <a:pt x="3988" y="9924"/>
                  </a:cubicBezTo>
                  <a:cubicBezTo>
                    <a:pt x="4379" y="10500"/>
                    <a:pt x="4799" y="11073"/>
                    <a:pt x="5276" y="11581"/>
                  </a:cubicBezTo>
                  <a:cubicBezTo>
                    <a:pt x="5492" y="11811"/>
                    <a:pt x="5731" y="12012"/>
                    <a:pt x="6045" y="12088"/>
                  </a:cubicBezTo>
                  <a:cubicBezTo>
                    <a:pt x="6125" y="12107"/>
                    <a:pt x="6207" y="12116"/>
                    <a:pt x="6289" y="12116"/>
                  </a:cubicBezTo>
                  <a:cubicBezTo>
                    <a:pt x="6484" y="12116"/>
                    <a:pt x="6680" y="12067"/>
                    <a:pt x="6858" y="11996"/>
                  </a:cubicBezTo>
                  <a:cubicBezTo>
                    <a:pt x="7145" y="11881"/>
                    <a:pt x="7408" y="11710"/>
                    <a:pt x="7668" y="11547"/>
                  </a:cubicBezTo>
                  <a:cubicBezTo>
                    <a:pt x="7973" y="11354"/>
                    <a:pt x="8271" y="11154"/>
                    <a:pt x="8563" y="10943"/>
                  </a:cubicBezTo>
                  <a:cubicBezTo>
                    <a:pt x="8717" y="10833"/>
                    <a:pt x="8868" y="10718"/>
                    <a:pt x="9018" y="10603"/>
                  </a:cubicBezTo>
                  <a:cubicBezTo>
                    <a:pt x="9470" y="10287"/>
                    <a:pt x="9910" y="9951"/>
                    <a:pt x="10332" y="9593"/>
                  </a:cubicBezTo>
                  <a:cubicBezTo>
                    <a:pt x="10755" y="9235"/>
                    <a:pt x="11289" y="8810"/>
                    <a:pt x="11322" y="8207"/>
                  </a:cubicBezTo>
                  <a:cubicBezTo>
                    <a:pt x="11340" y="7886"/>
                    <a:pt x="11219" y="7596"/>
                    <a:pt x="11062" y="7321"/>
                  </a:cubicBezTo>
                  <a:cubicBezTo>
                    <a:pt x="10895" y="7027"/>
                    <a:pt x="10704" y="6743"/>
                    <a:pt x="10511" y="6465"/>
                  </a:cubicBezTo>
                  <a:cubicBezTo>
                    <a:pt x="10305" y="6167"/>
                    <a:pt x="10091" y="5877"/>
                    <a:pt x="9867" y="5593"/>
                  </a:cubicBezTo>
                  <a:cubicBezTo>
                    <a:pt x="9660" y="5333"/>
                    <a:pt x="9453" y="5033"/>
                    <a:pt x="9183" y="4833"/>
                  </a:cubicBezTo>
                  <a:cubicBezTo>
                    <a:pt x="8965" y="4670"/>
                    <a:pt x="8707" y="4611"/>
                    <a:pt x="8439" y="4596"/>
                  </a:cubicBezTo>
                  <a:cubicBezTo>
                    <a:pt x="8210" y="4581"/>
                    <a:pt x="7968" y="4596"/>
                    <a:pt x="7748" y="4526"/>
                  </a:cubicBezTo>
                  <a:cubicBezTo>
                    <a:pt x="7544" y="4461"/>
                    <a:pt x="7360" y="4305"/>
                    <a:pt x="7278" y="4114"/>
                  </a:cubicBezTo>
                  <a:cubicBezTo>
                    <a:pt x="7186" y="3896"/>
                    <a:pt x="7268" y="3727"/>
                    <a:pt x="7399" y="3539"/>
                  </a:cubicBezTo>
                  <a:cubicBezTo>
                    <a:pt x="7576" y="3291"/>
                    <a:pt x="7698" y="3040"/>
                    <a:pt x="7610" y="2730"/>
                  </a:cubicBezTo>
                  <a:cubicBezTo>
                    <a:pt x="7532" y="2453"/>
                    <a:pt x="7317" y="2237"/>
                    <a:pt x="7145" y="2017"/>
                  </a:cubicBezTo>
                  <a:cubicBezTo>
                    <a:pt x="6731" y="1489"/>
                    <a:pt x="6390" y="904"/>
                    <a:pt x="5894" y="444"/>
                  </a:cubicBezTo>
                  <a:cubicBezTo>
                    <a:pt x="5667" y="233"/>
                    <a:pt x="5387" y="4"/>
                    <a:pt x="5061" y="0"/>
                  </a:cubicBezTo>
                  <a:cubicBezTo>
                    <a:pt x="5058" y="0"/>
                    <a:pt x="5056" y="0"/>
                    <a:pt x="50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1" name="Google Shape;2131;p35"/>
            <p:cNvSpPr/>
            <p:nvPr/>
          </p:nvSpPr>
          <p:spPr>
            <a:xfrm>
              <a:off x="1824198" y="398293"/>
              <a:ext cx="361718" cy="477988"/>
            </a:xfrm>
            <a:custGeom>
              <a:avLst/>
              <a:gdLst/>
              <a:ahLst/>
              <a:cxnLst/>
              <a:rect l="l" t="t" r="r" b="b"/>
              <a:pathLst>
                <a:path w="6782" h="8962" extrusionOk="0">
                  <a:moveTo>
                    <a:pt x="2671" y="0"/>
                  </a:moveTo>
                  <a:cubicBezTo>
                    <a:pt x="2337" y="243"/>
                    <a:pt x="2004" y="487"/>
                    <a:pt x="1669" y="730"/>
                  </a:cubicBezTo>
                  <a:cubicBezTo>
                    <a:pt x="1382" y="939"/>
                    <a:pt x="1093" y="1150"/>
                    <a:pt x="808" y="1361"/>
                  </a:cubicBezTo>
                  <a:cubicBezTo>
                    <a:pt x="608" y="1506"/>
                    <a:pt x="408" y="1653"/>
                    <a:pt x="209" y="1801"/>
                  </a:cubicBezTo>
                  <a:cubicBezTo>
                    <a:pt x="140" y="1852"/>
                    <a:pt x="69" y="1903"/>
                    <a:pt x="0" y="1955"/>
                  </a:cubicBezTo>
                  <a:cubicBezTo>
                    <a:pt x="718" y="2975"/>
                    <a:pt x="1416" y="4012"/>
                    <a:pt x="2123" y="5040"/>
                  </a:cubicBezTo>
                  <a:cubicBezTo>
                    <a:pt x="2951" y="6241"/>
                    <a:pt x="3787" y="7443"/>
                    <a:pt x="4705" y="8577"/>
                  </a:cubicBezTo>
                  <a:cubicBezTo>
                    <a:pt x="4857" y="8764"/>
                    <a:pt x="5055" y="8962"/>
                    <a:pt x="5307" y="8962"/>
                  </a:cubicBezTo>
                  <a:cubicBezTo>
                    <a:pt x="5335" y="8962"/>
                    <a:pt x="5362" y="8959"/>
                    <a:pt x="5391" y="8954"/>
                  </a:cubicBezTo>
                  <a:cubicBezTo>
                    <a:pt x="5657" y="8910"/>
                    <a:pt x="5841" y="8696"/>
                    <a:pt x="5947" y="8460"/>
                  </a:cubicBezTo>
                  <a:cubicBezTo>
                    <a:pt x="5956" y="8439"/>
                    <a:pt x="5965" y="8418"/>
                    <a:pt x="5974" y="8396"/>
                  </a:cubicBezTo>
                  <a:cubicBezTo>
                    <a:pt x="6029" y="8253"/>
                    <a:pt x="6066" y="8104"/>
                    <a:pt x="6119" y="7962"/>
                  </a:cubicBezTo>
                  <a:cubicBezTo>
                    <a:pt x="6170" y="7826"/>
                    <a:pt x="6232" y="7695"/>
                    <a:pt x="6296" y="7565"/>
                  </a:cubicBezTo>
                  <a:cubicBezTo>
                    <a:pt x="6424" y="7306"/>
                    <a:pt x="6557" y="7051"/>
                    <a:pt x="6631" y="6773"/>
                  </a:cubicBezTo>
                  <a:cubicBezTo>
                    <a:pt x="6782" y="6210"/>
                    <a:pt x="6598" y="5651"/>
                    <a:pt x="6321" y="5160"/>
                  </a:cubicBezTo>
                  <a:cubicBezTo>
                    <a:pt x="6181" y="4911"/>
                    <a:pt x="6016" y="4677"/>
                    <a:pt x="5850" y="4445"/>
                  </a:cubicBezTo>
                  <a:cubicBezTo>
                    <a:pt x="5635" y="4143"/>
                    <a:pt x="5419" y="3842"/>
                    <a:pt x="5205" y="3543"/>
                  </a:cubicBezTo>
                  <a:cubicBezTo>
                    <a:pt x="4361" y="2361"/>
                    <a:pt x="3516" y="1180"/>
                    <a:pt x="26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2" name="Google Shape;2132;p35"/>
            <p:cNvSpPr/>
            <p:nvPr/>
          </p:nvSpPr>
          <p:spPr>
            <a:xfrm>
              <a:off x="1824198" y="470882"/>
              <a:ext cx="317237" cy="405399"/>
            </a:xfrm>
            <a:custGeom>
              <a:avLst/>
              <a:gdLst/>
              <a:ahLst/>
              <a:cxnLst/>
              <a:rect l="l" t="t" r="r" b="b"/>
              <a:pathLst>
                <a:path w="5948" h="7601" extrusionOk="0">
                  <a:moveTo>
                    <a:pt x="808" y="0"/>
                  </a:moveTo>
                  <a:cubicBezTo>
                    <a:pt x="608" y="145"/>
                    <a:pt x="408" y="292"/>
                    <a:pt x="209" y="440"/>
                  </a:cubicBezTo>
                  <a:cubicBezTo>
                    <a:pt x="140" y="491"/>
                    <a:pt x="69" y="542"/>
                    <a:pt x="0" y="594"/>
                  </a:cubicBezTo>
                  <a:cubicBezTo>
                    <a:pt x="719" y="1614"/>
                    <a:pt x="1416" y="2651"/>
                    <a:pt x="2123" y="3679"/>
                  </a:cubicBezTo>
                  <a:cubicBezTo>
                    <a:pt x="2951" y="4880"/>
                    <a:pt x="3787" y="6082"/>
                    <a:pt x="4705" y="7216"/>
                  </a:cubicBezTo>
                  <a:cubicBezTo>
                    <a:pt x="4857" y="7403"/>
                    <a:pt x="5055" y="7601"/>
                    <a:pt x="5307" y="7601"/>
                  </a:cubicBezTo>
                  <a:cubicBezTo>
                    <a:pt x="5335" y="7601"/>
                    <a:pt x="5362" y="7598"/>
                    <a:pt x="5391" y="7593"/>
                  </a:cubicBezTo>
                  <a:cubicBezTo>
                    <a:pt x="5657" y="7549"/>
                    <a:pt x="5841" y="7335"/>
                    <a:pt x="5947" y="7099"/>
                  </a:cubicBezTo>
                  <a:cubicBezTo>
                    <a:pt x="5740" y="6831"/>
                    <a:pt x="5534" y="6564"/>
                    <a:pt x="5329" y="6295"/>
                  </a:cubicBezTo>
                  <a:cubicBezTo>
                    <a:pt x="4799" y="5598"/>
                    <a:pt x="4276" y="4896"/>
                    <a:pt x="3759" y="4191"/>
                  </a:cubicBezTo>
                  <a:cubicBezTo>
                    <a:pt x="2749" y="2812"/>
                    <a:pt x="1765" y="1416"/>
                    <a:pt x="8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3" name="Google Shape;2133;p35"/>
            <p:cNvSpPr/>
            <p:nvPr/>
          </p:nvSpPr>
          <p:spPr>
            <a:xfrm>
              <a:off x="2019723" y="584165"/>
              <a:ext cx="47521" cy="41975"/>
            </a:xfrm>
            <a:custGeom>
              <a:avLst/>
              <a:gdLst/>
              <a:ahLst/>
              <a:cxnLst/>
              <a:rect l="l" t="t" r="r" b="b"/>
              <a:pathLst>
                <a:path w="891" h="787" extrusionOk="0">
                  <a:moveTo>
                    <a:pt x="445" y="1"/>
                  </a:moveTo>
                  <a:cubicBezTo>
                    <a:pt x="365" y="1"/>
                    <a:pt x="283" y="25"/>
                    <a:pt x="213" y="77"/>
                  </a:cubicBezTo>
                  <a:cubicBezTo>
                    <a:pt x="39" y="205"/>
                    <a:pt x="0" y="451"/>
                    <a:pt x="128" y="625"/>
                  </a:cubicBezTo>
                  <a:cubicBezTo>
                    <a:pt x="206" y="730"/>
                    <a:pt x="325" y="786"/>
                    <a:pt x="446" y="786"/>
                  </a:cubicBezTo>
                  <a:cubicBezTo>
                    <a:pt x="526" y="786"/>
                    <a:pt x="607" y="761"/>
                    <a:pt x="677" y="710"/>
                  </a:cubicBezTo>
                  <a:cubicBezTo>
                    <a:pt x="853" y="582"/>
                    <a:pt x="890" y="336"/>
                    <a:pt x="762" y="162"/>
                  </a:cubicBezTo>
                  <a:cubicBezTo>
                    <a:pt x="686" y="57"/>
                    <a:pt x="566" y="1"/>
                    <a:pt x="4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4" name="Google Shape;2134;p35"/>
            <p:cNvSpPr/>
            <p:nvPr/>
          </p:nvSpPr>
          <p:spPr>
            <a:xfrm>
              <a:off x="2272422" y="664273"/>
              <a:ext cx="99310" cy="231634"/>
            </a:xfrm>
            <a:custGeom>
              <a:avLst/>
              <a:gdLst/>
              <a:ahLst/>
              <a:cxnLst/>
              <a:rect l="l" t="t" r="r" b="b"/>
              <a:pathLst>
                <a:path w="1862" h="4343" extrusionOk="0">
                  <a:moveTo>
                    <a:pt x="289" y="1"/>
                  </a:moveTo>
                  <a:cubicBezTo>
                    <a:pt x="143" y="1"/>
                    <a:pt x="0" y="168"/>
                    <a:pt x="116" y="319"/>
                  </a:cubicBezTo>
                  <a:cubicBezTo>
                    <a:pt x="355" y="634"/>
                    <a:pt x="582" y="958"/>
                    <a:pt x="793" y="1293"/>
                  </a:cubicBezTo>
                  <a:cubicBezTo>
                    <a:pt x="992" y="1607"/>
                    <a:pt x="1201" y="1935"/>
                    <a:pt x="1343" y="2279"/>
                  </a:cubicBezTo>
                  <a:cubicBezTo>
                    <a:pt x="1399" y="2419"/>
                    <a:pt x="1435" y="2560"/>
                    <a:pt x="1399" y="2711"/>
                  </a:cubicBezTo>
                  <a:cubicBezTo>
                    <a:pt x="1358" y="2872"/>
                    <a:pt x="1268" y="3034"/>
                    <a:pt x="1185" y="3177"/>
                  </a:cubicBezTo>
                  <a:cubicBezTo>
                    <a:pt x="1008" y="3480"/>
                    <a:pt x="774" y="3753"/>
                    <a:pt x="506" y="3976"/>
                  </a:cubicBezTo>
                  <a:cubicBezTo>
                    <a:pt x="421" y="4047"/>
                    <a:pt x="394" y="4168"/>
                    <a:pt x="462" y="4260"/>
                  </a:cubicBezTo>
                  <a:cubicBezTo>
                    <a:pt x="500" y="4311"/>
                    <a:pt x="567" y="4343"/>
                    <a:pt x="632" y="4343"/>
                  </a:cubicBezTo>
                  <a:cubicBezTo>
                    <a:pt x="673" y="4343"/>
                    <a:pt x="713" y="4331"/>
                    <a:pt x="745" y="4304"/>
                  </a:cubicBezTo>
                  <a:cubicBezTo>
                    <a:pt x="986" y="4100"/>
                    <a:pt x="1206" y="3870"/>
                    <a:pt x="1385" y="3610"/>
                  </a:cubicBezTo>
                  <a:cubicBezTo>
                    <a:pt x="1562" y="3356"/>
                    <a:pt x="1739" y="3062"/>
                    <a:pt x="1803" y="2755"/>
                  </a:cubicBezTo>
                  <a:cubicBezTo>
                    <a:pt x="1862" y="2467"/>
                    <a:pt x="1755" y="2183"/>
                    <a:pt x="1624" y="1931"/>
                  </a:cubicBezTo>
                  <a:cubicBezTo>
                    <a:pt x="1465" y="1627"/>
                    <a:pt x="1293" y="1327"/>
                    <a:pt x="1109" y="1036"/>
                  </a:cubicBezTo>
                  <a:cubicBezTo>
                    <a:pt x="901" y="709"/>
                    <a:pt x="678" y="390"/>
                    <a:pt x="442" y="80"/>
                  </a:cubicBezTo>
                  <a:cubicBezTo>
                    <a:pt x="400" y="24"/>
                    <a:pt x="344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5" name="Google Shape;2135;p35"/>
            <p:cNvSpPr/>
            <p:nvPr/>
          </p:nvSpPr>
          <p:spPr>
            <a:xfrm>
              <a:off x="1927080" y="669607"/>
              <a:ext cx="104323" cy="130457"/>
            </a:xfrm>
            <a:custGeom>
              <a:avLst/>
              <a:gdLst/>
              <a:ahLst/>
              <a:cxnLst/>
              <a:rect l="l" t="t" r="r" b="b"/>
              <a:pathLst>
                <a:path w="1956" h="2446" extrusionOk="0">
                  <a:moveTo>
                    <a:pt x="284" y="0"/>
                  </a:moveTo>
                  <a:cubicBezTo>
                    <a:pt x="142" y="0"/>
                    <a:pt x="1" y="168"/>
                    <a:pt x="107" y="323"/>
                  </a:cubicBezTo>
                  <a:lnTo>
                    <a:pt x="1521" y="2363"/>
                  </a:lnTo>
                  <a:cubicBezTo>
                    <a:pt x="1562" y="2422"/>
                    <a:pt x="1616" y="2446"/>
                    <a:pt x="1670" y="2446"/>
                  </a:cubicBezTo>
                  <a:cubicBezTo>
                    <a:pt x="1813" y="2446"/>
                    <a:pt x="1955" y="2278"/>
                    <a:pt x="1847" y="2124"/>
                  </a:cubicBezTo>
                  <a:lnTo>
                    <a:pt x="435" y="84"/>
                  </a:lnTo>
                  <a:cubicBezTo>
                    <a:pt x="394" y="25"/>
                    <a:pt x="339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6" name="Google Shape;2136;p35"/>
            <p:cNvSpPr/>
            <p:nvPr/>
          </p:nvSpPr>
          <p:spPr>
            <a:xfrm>
              <a:off x="2109111" y="700381"/>
              <a:ext cx="80963" cy="185232"/>
            </a:xfrm>
            <a:custGeom>
              <a:avLst/>
              <a:gdLst/>
              <a:ahLst/>
              <a:cxnLst/>
              <a:rect l="l" t="t" r="r" b="b"/>
              <a:pathLst>
                <a:path w="1518" h="3473" extrusionOk="0">
                  <a:moveTo>
                    <a:pt x="1239" y="0"/>
                  </a:moveTo>
                  <a:cubicBezTo>
                    <a:pt x="1130" y="0"/>
                    <a:pt x="1021" y="76"/>
                    <a:pt x="1039" y="216"/>
                  </a:cubicBezTo>
                  <a:cubicBezTo>
                    <a:pt x="1105" y="730"/>
                    <a:pt x="1030" y="1249"/>
                    <a:pt x="883" y="1742"/>
                  </a:cubicBezTo>
                  <a:cubicBezTo>
                    <a:pt x="809" y="1995"/>
                    <a:pt x="717" y="2243"/>
                    <a:pt x="616" y="2488"/>
                  </a:cubicBezTo>
                  <a:cubicBezTo>
                    <a:pt x="520" y="2722"/>
                    <a:pt x="426" y="3016"/>
                    <a:pt x="155" y="3085"/>
                  </a:cubicBezTo>
                  <a:cubicBezTo>
                    <a:pt x="49" y="3113"/>
                    <a:pt x="1" y="3251"/>
                    <a:pt x="38" y="3347"/>
                  </a:cubicBezTo>
                  <a:cubicBezTo>
                    <a:pt x="71" y="3434"/>
                    <a:pt x="147" y="3473"/>
                    <a:pt x="229" y="3473"/>
                  </a:cubicBezTo>
                  <a:cubicBezTo>
                    <a:pt x="252" y="3473"/>
                    <a:pt x="275" y="3470"/>
                    <a:pt x="299" y="3464"/>
                  </a:cubicBezTo>
                  <a:cubicBezTo>
                    <a:pt x="639" y="3376"/>
                    <a:pt x="818" y="3055"/>
                    <a:pt x="944" y="2755"/>
                  </a:cubicBezTo>
                  <a:cubicBezTo>
                    <a:pt x="1057" y="2486"/>
                    <a:pt x="1160" y="2213"/>
                    <a:pt x="1245" y="1935"/>
                  </a:cubicBezTo>
                  <a:cubicBezTo>
                    <a:pt x="1419" y="1364"/>
                    <a:pt x="1518" y="771"/>
                    <a:pt x="1442" y="175"/>
                  </a:cubicBezTo>
                  <a:cubicBezTo>
                    <a:pt x="1426" y="56"/>
                    <a:pt x="1332" y="0"/>
                    <a:pt x="12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7" name="Google Shape;2137;p35"/>
            <p:cNvSpPr/>
            <p:nvPr/>
          </p:nvSpPr>
          <p:spPr>
            <a:xfrm>
              <a:off x="1742490" y="525070"/>
              <a:ext cx="97070" cy="179792"/>
            </a:xfrm>
            <a:custGeom>
              <a:avLst/>
              <a:gdLst/>
              <a:ahLst/>
              <a:cxnLst/>
              <a:rect l="l" t="t" r="r" b="b"/>
              <a:pathLst>
                <a:path w="1820" h="3371" extrusionOk="0">
                  <a:moveTo>
                    <a:pt x="643" y="1"/>
                  </a:moveTo>
                  <a:cubicBezTo>
                    <a:pt x="583" y="1"/>
                    <a:pt x="523" y="29"/>
                    <a:pt x="479" y="77"/>
                  </a:cubicBezTo>
                  <a:cubicBezTo>
                    <a:pt x="107" y="478"/>
                    <a:pt x="1" y="1100"/>
                    <a:pt x="222" y="1601"/>
                  </a:cubicBezTo>
                  <a:cubicBezTo>
                    <a:pt x="359" y="1910"/>
                    <a:pt x="575" y="2184"/>
                    <a:pt x="770" y="2459"/>
                  </a:cubicBezTo>
                  <a:cubicBezTo>
                    <a:pt x="968" y="2739"/>
                    <a:pt x="1172" y="3016"/>
                    <a:pt x="1378" y="3290"/>
                  </a:cubicBezTo>
                  <a:cubicBezTo>
                    <a:pt x="1421" y="3347"/>
                    <a:pt x="1476" y="3371"/>
                    <a:pt x="1531" y="3371"/>
                  </a:cubicBezTo>
                  <a:cubicBezTo>
                    <a:pt x="1678" y="3371"/>
                    <a:pt x="1819" y="3203"/>
                    <a:pt x="1706" y="3051"/>
                  </a:cubicBezTo>
                  <a:cubicBezTo>
                    <a:pt x="1518" y="2803"/>
                    <a:pt x="1334" y="2553"/>
                    <a:pt x="1155" y="2301"/>
                  </a:cubicBezTo>
                  <a:cubicBezTo>
                    <a:pt x="983" y="2060"/>
                    <a:pt x="793" y="1819"/>
                    <a:pt x="650" y="1559"/>
                  </a:cubicBezTo>
                  <a:cubicBezTo>
                    <a:pt x="430" y="1153"/>
                    <a:pt x="481" y="669"/>
                    <a:pt x="797" y="327"/>
                  </a:cubicBezTo>
                  <a:cubicBezTo>
                    <a:pt x="871" y="248"/>
                    <a:pt x="844" y="108"/>
                    <a:pt x="763" y="44"/>
                  </a:cubicBezTo>
                  <a:cubicBezTo>
                    <a:pt x="726" y="14"/>
                    <a:pt x="685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8" name="Google Shape;2138;p35"/>
            <p:cNvSpPr/>
            <p:nvPr/>
          </p:nvSpPr>
          <p:spPr>
            <a:xfrm>
              <a:off x="1925960" y="804010"/>
              <a:ext cx="42668" cy="90456"/>
            </a:xfrm>
            <a:custGeom>
              <a:avLst/>
              <a:gdLst/>
              <a:ahLst/>
              <a:cxnLst/>
              <a:rect l="l" t="t" r="r" b="b"/>
              <a:pathLst>
                <a:path w="800" h="1696" extrusionOk="0">
                  <a:moveTo>
                    <a:pt x="210" y="1"/>
                  </a:moveTo>
                  <a:cubicBezTo>
                    <a:pt x="203" y="1"/>
                    <a:pt x="195" y="1"/>
                    <a:pt x="188" y="2"/>
                  </a:cubicBezTo>
                  <a:cubicBezTo>
                    <a:pt x="70" y="20"/>
                    <a:pt x="11" y="111"/>
                    <a:pt x="9" y="224"/>
                  </a:cubicBezTo>
                  <a:cubicBezTo>
                    <a:pt x="1" y="717"/>
                    <a:pt x="148" y="1200"/>
                    <a:pt x="413" y="1613"/>
                  </a:cubicBezTo>
                  <a:cubicBezTo>
                    <a:pt x="448" y="1667"/>
                    <a:pt x="514" y="1696"/>
                    <a:pt x="579" y="1696"/>
                  </a:cubicBezTo>
                  <a:cubicBezTo>
                    <a:pt x="621" y="1696"/>
                    <a:pt x="663" y="1684"/>
                    <a:pt x="695" y="1658"/>
                  </a:cubicBezTo>
                  <a:cubicBezTo>
                    <a:pt x="786" y="1585"/>
                    <a:pt x="800" y="1470"/>
                    <a:pt x="740" y="1374"/>
                  </a:cubicBezTo>
                  <a:cubicBezTo>
                    <a:pt x="672" y="1270"/>
                    <a:pt x="646" y="1220"/>
                    <a:pt x="594" y="1103"/>
                  </a:cubicBezTo>
                  <a:cubicBezTo>
                    <a:pt x="552" y="1007"/>
                    <a:pt x="514" y="906"/>
                    <a:pt x="486" y="803"/>
                  </a:cubicBezTo>
                  <a:cubicBezTo>
                    <a:pt x="436" y="630"/>
                    <a:pt x="408" y="394"/>
                    <a:pt x="412" y="183"/>
                  </a:cubicBezTo>
                  <a:cubicBezTo>
                    <a:pt x="413" y="84"/>
                    <a:pt x="305" y="1"/>
                    <a:pt x="2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39" name="Google Shape;2139;p35"/>
            <p:cNvSpPr/>
            <p:nvPr/>
          </p:nvSpPr>
          <p:spPr>
            <a:xfrm>
              <a:off x="2113645" y="446828"/>
              <a:ext cx="50348" cy="56695"/>
            </a:xfrm>
            <a:custGeom>
              <a:avLst/>
              <a:gdLst/>
              <a:ahLst/>
              <a:cxnLst/>
              <a:rect l="l" t="t" r="r" b="b"/>
              <a:pathLst>
                <a:path w="944" h="1063" extrusionOk="0">
                  <a:moveTo>
                    <a:pt x="228" y="1"/>
                  </a:moveTo>
                  <a:cubicBezTo>
                    <a:pt x="187" y="1"/>
                    <a:pt x="146" y="13"/>
                    <a:pt x="113" y="40"/>
                  </a:cubicBezTo>
                  <a:cubicBezTo>
                    <a:pt x="26" y="107"/>
                    <a:pt x="1" y="231"/>
                    <a:pt x="68" y="322"/>
                  </a:cubicBezTo>
                  <a:lnTo>
                    <a:pt x="550" y="981"/>
                  </a:lnTo>
                  <a:cubicBezTo>
                    <a:pt x="589" y="1033"/>
                    <a:pt x="654" y="1063"/>
                    <a:pt x="719" y="1063"/>
                  </a:cubicBezTo>
                  <a:cubicBezTo>
                    <a:pt x="760" y="1063"/>
                    <a:pt x="801" y="1050"/>
                    <a:pt x="834" y="1023"/>
                  </a:cubicBezTo>
                  <a:cubicBezTo>
                    <a:pt x="919" y="956"/>
                    <a:pt x="944" y="834"/>
                    <a:pt x="878" y="742"/>
                  </a:cubicBezTo>
                  <a:lnTo>
                    <a:pt x="394" y="82"/>
                  </a:lnTo>
                  <a:cubicBezTo>
                    <a:pt x="357" y="31"/>
                    <a:pt x="292" y="1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140" name="Google Shape;2140;p35"/>
            <p:cNvSpPr/>
            <p:nvPr/>
          </p:nvSpPr>
          <p:spPr>
            <a:xfrm>
              <a:off x="1976735" y="418934"/>
              <a:ext cx="50882" cy="57495"/>
            </a:xfrm>
            <a:custGeom>
              <a:avLst/>
              <a:gdLst/>
              <a:ahLst/>
              <a:cxnLst/>
              <a:rect l="l" t="t" r="r" b="b"/>
              <a:pathLst>
                <a:path w="954" h="1078" extrusionOk="0">
                  <a:moveTo>
                    <a:pt x="225" y="1"/>
                  </a:moveTo>
                  <a:cubicBezTo>
                    <a:pt x="184" y="1"/>
                    <a:pt x="143" y="13"/>
                    <a:pt x="110" y="40"/>
                  </a:cubicBezTo>
                  <a:cubicBezTo>
                    <a:pt x="25" y="109"/>
                    <a:pt x="0" y="232"/>
                    <a:pt x="68" y="324"/>
                  </a:cubicBezTo>
                  <a:lnTo>
                    <a:pt x="560" y="995"/>
                  </a:lnTo>
                  <a:cubicBezTo>
                    <a:pt x="598" y="1047"/>
                    <a:pt x="664" y="1078"/>
                    <a:pt x="728" y="1078"/>
                  </a:cubicBezTo>
                  <a:cubicBezTo>
                    <a:pt x="769" y="1078"/>
                    <a:pt x="809" y="1066"/>
                    <a:pt x="842" y="1040"/>
                  </a:cubicBezTo>
                  <a:cubicBezTo>
                    <a:pt x="927" y="971"/>
                    <a:pt x="954" y="848"/>
                    <a:pt x="886" y="756"/>
                  </a:cubicBezTo>
                  <a:lnTo>
                    <a:pt x="394" y="84"/>
                  </a:lnTo>
                  <a:cubicBezTo>
                    <a:pt x="355" y="31"/>
                    <a:pt x="289" y="1"/>
                    <a:pt x="2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5604705" y="3973712"/>
            <a:ext cx="4206296" cy="495921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EF6F4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09682" y="2323007"/>
            <a:ext cx="7139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Unit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378051" y="2058139"/>
            <a:ext cx="713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331640" y="2252745"/>
            <a:ext cx="29940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FAMILY LFE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2449960" y="1756457"/>
            <a:ext cx="7361041" cy="1555351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3110275" y="1868084"/>
            <a:ext cx="765320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  <a:sym typeface="Arial"/>
              </a:rPr>
              <a:t>Unit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7200" b="1" i="0" u="none" strike="noStrike" kern="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  <a:sym typeface="Arial"/>
              </a:rPr>
              <a:t>8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4109002" y="2278416"/>
            <a:ext cx="6245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Arial"/>
                <a:ea typeface="+mn-ea"/>
                <a:cs typeface="Arial" panose="020B0604020202020204" pitchFamily="34" charset="0"/>
                <a:sym typeface="Arial"/>
              </a:rPr>
              <a:t>NEW WAYS TO LEARN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604706" y="3905773"/>
            <a:ext cx="42062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EF6F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READING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758711" y="3973712"/>
            <a:ext cx="1737645" cy="495921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FEF6F4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633644" y="3987847"/>
            <a:ext cx="197766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-US" sz="2667" b="0" i="0" u="none" strike="noStrike" kern="0" cap="none" spc="0" normalizeH="0" baseline="0" noProof="0" dirty="0">
                <a:ln>
                  <a:noFill/>
                </a:ln>
                <a:solidFill>
                  <a:srgbClr val="048DA4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t>LESSON </a:t>
            </a:r>
            <a:r>
              <a:rPr lang="en-US" sz="2667" kern="0" noProof="0" dirty="0">
                <a:solidFill>
                  <a:srgbClr val="048DA4"/>
                </a:solidFill>
                <a:latin typeface="Arial"/>
                <a:cs typeface="Arial"/>
                <a:sym typeface="Arial"/>
              </a:rPr>
              <a:t>3</a:t>
            </a:r>
            <a:endParaRPr kumimoji="0" lang="en-US" sz="2667" b="0" i="0" u="none" strike="noStrike" kern="0" cap="none" spc="0" normalizeH="0" baseline="0" noProof="0" dirty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039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8779870"/>
              </p:ext>
            </p:extLst>
          </p:nvPr>
        </p:nvGraphicFramePr>
        <p:xfrm>
          <a:off x="1364797" y="1260971"/>
          <a:ext cx="9852918" cy="466919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8231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1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081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90913"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latin typeface="+mn-lt"/>
                        </a:rPr>
                        <a:t>New words</a:t>
                      </a:r>
                      <a:endParaRPr lang="en-US" sz="2500" b="1" dirty="0">
                        <a:solidFill>
                          <a:srgbClr val="F26532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latin typeface="+mn-lt"/>
                        </a:rPr>
                        <a:t>Pronunciation</a:t>
                      </a:r>
                      <a:endParaRPr lang="en-US" sz="2500" b="1" dirty="0">
                        <a:solidFill>
                          <a:srgbClr val="F26532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500" b="1" dirty="0">
                          <a:latin typeface="+mn-lt"/>
                        </a:rPr>
                        <a:t>Meaning</a:t>
                      </a:r>
                      <a:endParaRPr lang="en-US" sz="2500" b="1" dirty="0">
                        <a:solidFill>
                          <a:srgbClr val="F26532"/>
                        </a:solidFill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6243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1" dirty="0">
                          <a:solidFill>
                            <a:srgbClr val="F26532"/>
                          </a:solidFill>
                        </a:rPr>
                        <a:t>distraction (n)</a:t>
                      </a:r>
                      <a:endParaRPr lang="en-US" sz="2400" dirty="0">
                        <a:cs typeface="Calibri" panose="020F0502020204030204" pitchFamily="34" charset="0"/>
                      </a:endParaRPr>
                    </a:p>
                    <a:p>
                      <a:pPr algn="ctr"/>
                      <a:endParaRPr lang="en-US" sz="2400" b="0" dirty="0">
                        <a:solidFill>
                          <a:srgbClr val="2C524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48DA4"/>
                          </a:solidFill>
                        </a:rPr>
                        <a:t>/</a:t>
                      </a:r>
                      <a:r>
                        <a:rPr lang="en-US" sz="2000" b="1" dirty="0" err="1">
                          <a:solidFill>
                            <a:srgbClr val="048DA4"/>
                          </a:solidFill>
                        </a:rPr>
                        <a:t>dɪˈstrækʃən</a:t>
                      </a:r>
                      <a:r>
                        <a:rPr lang="en-US" sz="2000" b="1" dirty="0">
                          <a:solidFill>
                            <a:srgbClr val="048DA4"/>
                          </a:solidFill>
                        </a:rPr>
                        <a:t>/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something that prevents someone from giving their attention to something else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73963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1" dirty="0">
                          <a:solidFill>
                            <a:srgbClr val="F26532"/>
                          </a:solidFill>
                        </a:rPr>
                        <a:t>strategy (n)</a:t>
                      </a:r>
                      <a:endParaRPr lang="en-US" sz="2400" dirty="0"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rgbClr val="048DA4"/>
                          </a:solidFill>
                        </a:rPr>
                        <a:t>/ˈ</a:t>
                      </a:r>
                      <a:r>
                        <a:rPr lang="en-US" sz="2000" b="1" dirty="0" err="1">
                          <a:solidFill>
                            <a:srgbClr val="048DA4"/>
                          </a:solidFill>
                        </a:rPr>
                        <a:t>strætədʒi</a:t>
                      </a:r>
                      <a:r>
                        <a:rPr lang="en-US" sz="2000" b="1" dirty="0">
                          <a:solidFill>
                            <a:srgbClr val="048DA4"/>
                          </a:solidFill>
                        </a:rPr>
                        <a:t>/</a:t>
                      </a:r>
                    </a:p>
                    <a:p>
                      <a:pPr algn="ctr"/>
                      <a:endParaRPr lang="en-US" sz="2000" b="0" dirty="0">
                        <a:solidFill>
                          <a:srgbClr val="2C524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a way of doing something or dealing with something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41879"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en-US" sz="2400" b="1" dirty="0">
                          <a:solidFill>
                            <a:srgbClr val="F26532"/>
                          </a:solidFill>
                        </a:rPr>
                        <a:t>(to) exchange (v)</a:t>
                      </a:r>
                      <a:endParaRPr lang="en-US" sz="2400" dirty="0"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>
                          <a:solidFill>
                            <a:srgbClr val="048DA4"/>
                          </a:solidFill>
                        </a:rPr>
                        <a:t>/</a:t>
                      </a:r>
                      <a:r>
                        <a:rPr lang="en-US" sz="2000" b="1" dirty="0" err="1">
                          <a:solidFill>
                            <a:srgbClr val="048DA4"/>
                          </a:solidFill>
                        </a:rPr>
                        <a:t>ɪksˈtʃeɪndʒ</a:t>
                      </a:r>
                      <a:r>
                        <a:rPr lang="en-US" sz="2000" b="1" dirty="0">
                          <a:solidFill>
                            <a:srgbClr val="048DA4"/>
                          </a:solidFill>
                        </a:rPr>
                        <a:t>/</a:t>
                      </a:r>
                    </a:p>
                    <a:p>
                      <a:pPr algn="ctr"/>
                      <a:endParaRPr lang="en-US" sz="2000" b="0" dirty="0">
                        <a:solidFill>
                          <a:srgbClr val="2C524E"/>
                        </a:solidFill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dirty="0"/>
                        <a:t>to give something to someone and receive something from that person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</p:spTree>
    <p:extLst>
      <p:ext uri="{BB962C8B-B14F-4D97-AF65-F5344CB8AC3E}">
        <p14:creationId xmlns:p14="http://schemas.microsoft.com/office/powerpoint/2010/main" val="16472015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8555EA4-F00B-431C-B665-58DC8538AA2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778" l="4961" r="9265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15"/>
          <a:stretch/>
        </p:blipFill>
        <p:spPr>
          <a:xfrm>
            <a:off x="2209801" y="0"/>
            <a:ext cx="7772396" cy="430132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FE0A47F-DE0D-4AFB-A019-3B65ECEF2308}"/>
              </a:ext>
            </a:extLst>
          </p:cNvPr>
          <p:cNvSpPr/>
          <p:nvPr/>
        </p:nvSpPr>
        <p:spPr>
          <a:xfrm>
            <a:off x="3595956" y="4057324"/>
            <a:ext cx="500008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lvl="0" algn="ctr"/>
            <a:r>
              <a:rPr lang="en-US" sz="3600" b="1" dirty="0">
                <a:ln w="6600">
                  <a:solidFill>
                    <a:srgbClr val="7030A0"/>
                  </a:solidFill>
                  <a:prstDash val="solid"/>
                </a:ln>
                <a:solidFill>
                  <a:srgbClr val="002060"/>
                </a:solidFill>
                <a:effectLst>
                  <a:outerShdw dist="38100" dir="2700000" algn="tl" rotWithShape="0">
                    <a:srgbClr val="ED7D31"/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Gift box secret game</a:t>
            </a:r>
          </a:p>
        </p:txBody>
      </p:sp>
      <p:pic>
        <p:nvPicPr>
          <p:cNvPr id="18" name="chrysanthemum">
            <a:hlinkClick r:id="" action="ppaction://media"/>
            <a:extLst>
              <a:ext uri="{FF2B5EF4-FFF2-40B4-BE49-F238E27FC236}">
                <a16:creationId xmlns:a16="http://schemas.microsoft.com/office/drawing/2014/main" id="{8AE2F4B0-E4D2-402B-A75B-0B7FADBE2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61926" y="-800100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319657" y="6361611"/>
            <a:ext cx="1463040" cy="391886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4516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 2.59259E-6 L 0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3000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6" grpId="0"/>
      <p:bldP spid="6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>
            <a:extLst>
              <a:ext uri="{FF2B5EF4-FFF2-40B4-BE49-F238E27FC236}">
                <a16:creationId xmlns:a16="http://schemas.microsoft.com/office/drawing/2014/main" id="{6335562D-47C3-42BC-BC7D-7AF52EE5A71A}"/>
              </a:ext>
            </a:extLst>
          </p:cNvPr>
          <p:cNvSpPr/>
          <p:nvPr/>
        </p:nvSpPr>
        <p:spPr>
          <a:xfrm>
            <a:off x="0" y="1839350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DE8E057-79AF-4679-8F0F-5F578B85F19A}"/>
              </a:ext>
            </a:extLst>
          </p:cNvPr>
          <p:cNvSpPr/>
          <p:nvPr/>
        </p:nvSpPr>
        <p:spPr>
          <a:xfrm>
            <a:off x="0" y="5174659"/>
            <a:ext cx="12192000" cy="1141745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99F79902-D845-4948-9A8D-BC737DA839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470" y="902669"/>
            <a:ext cx="1969179" cy="1743607"/>
          </a:xfrm>
          <a:prstGeom prst="rect">
            <a:avLst/>
          </a:prstGeom>
        </p:spPr>
      </p:pic>
      <p:pic>
        <p:nvPicPr>
          <p:cNvPr id="11" name="Picture 10">
            <a:hlinkClick r:id="rId6" action="ppaction://hlinksldjump"/>
            <a:extLst>
              <a:ext uri="{FF2B5EF4-FFF2-40B4-BE49-F238E27FC236}">
                <a16:creationId xmlns:a16="http://schemas.microsoft.com/office/drawing/2014/main" id="{F5A3D29D-2006-4BE0-AEF2-ABC918DCEA4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745" y="363666"/>
            <a:ext cx="2060627" cy="1383912"/>
          </a:xfrm>
          <a:prstGeom prst="rect">
            <a:avLst/>
          </a:prstGeom>
        </p:spPr>
      </p:pic>
      <p:pic>
        <p:nvPicPr>
          <p:cNvPr id="8" name="Picture 7">
            <a:hlinkClick r:id="rId8" action="ppaction://hlinksldjump"/>
            <a:extLst>
              <a:ext uri="{FF2B5EF4-FFF2-40B4-BE49-F238E27FC236}">
                <a16:creationId xmlns:a16="http://schemas.microsoft.com/office/drawing/2014/main" id="{165D02D2-111C-48DA-B806-17EDA77B2DE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9647" y="998312"/>
            <a:ext cx="1969179" cy="1743607"/>
          </a:xfrm>
          <a:prstGeom prst="rect">
            <a:avLst/>
          </a:prstGeom>
        </p:spPr>
      </p:pic>
      <p:pic>
        <p:nvPicPr>
          <p:cNvPr id="9" name="Picture 8">
            <a:hlinkClick r:id="rId10" action="ppaction://hlinksldjump"/>
            <a:extLst>
              <a:ext uri="{FF2B5EF4-FFF2-40B4-BE49-F238E27FC236}">
                <a16:creationId xmlns:a16="http://schemas.microsoft.com/office/drawing/2014/main" id="{DE93B167-9DF8-4F7B-A15E-DCA0F1988FC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3922" y="486203"/>
            <a:ext cx="2060627" cy="1383912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B9F6EF56-EFE5-46AA-BEED-938FE1E31AD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5959" y="918851"/>
            <a:ext cx="1969179" cy="1743607"/>
          </a:xfrm>
          <a:prstGeom prst="rect">
            <a:avLst/>
          </a:prstGeom>
        </p:spPr>
      </p:pic>
      <p:pic>
        <p:nvPicPr>
          <p:cNvPr id="13" name="Picture 12">
            <a:hlinkClick r:id="rId13" action="ppaction://hlinksldjump"/>
            <a:extLst>
              <a:ext uri="{FF2B5EF4-FFF2-40B4-BE49-F238E27FC236}">
                <a16:creationId xmlns:a16="http://schemas.microsoft.com/office/drawing/2014/main" id="{CABCEBFF-5DE1-4042-94D0-113FF0A7D80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234" y="406742"/>
            <a:ext cx="2060627" cy="1383912"/>
          </a:xfrm>
          <a:prstGeom prst="rect">
            <a:avLst/>
          </a:prstGeom>
        </p:spPr>
      </p:pic>
      <p:pic>
        <p:nvPicPr>
          <p:cNvPr id="14" name="Picture 13">
            <a:hlinkClick r:id="rId8" action="ppaction://hlinksldjump"/>
            <a:extLst>
              <a:ext uri="{FF2B5EF4-FFF2-40B4-BE49-F238E27FC236}">
                <a16:creationId xmlns:a16="http://schemas.microsoft.com/office/drawing/2014/main" id="{633EC59B-FCA1-44AA-9210-1F72A9C855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0840" y="4538328"/>
            <a:ext cx="1969179" cy="1743607"/>
          </a:xfrm>
          <a:prstGeom prst="rect">
            <a:avLst/>
          </a:prstGeom>
        </p:spPr>
      </p:pic>
      <p:pic>
        <p:nvPicPr>
          <p:cNvPr id="15" name="Picture 14">
            <a:hlinkClick r:id="rId16" action="ppaction://hlinksldjump"/>
            <a:extLst>
              <a:ext uri="{FF2B5EF4-FFF2-40B4-BE49-F238E27FC236}">
                <a16:creationId xmlns:a16="http://schemas.microsoft.com/office/drawing/2014/main" id="{AD65FD14-A8FF-49BD-BB2A-1A81849D35A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5115" y="4026219"/>
            <a:ext cx="2060627" cy="1383912"/>
          </a:xfrm>
          <a:prstGeom prst="rect">
            <a:avLst/>
          </a:prstGeom>
        </p:spPr>
      </p:pic>
      <p:pic>
        <p:nvPicPr>
          <p:cNvPr id="16" name="Picture 15">
            <a:hlinkClick r:id="rId18" action="ppaction://hlinksldjump"/>
            <a:extLst>
              <a:ext uri="{FF2B5EF4-FFF2-40B4-BE49-F238E27FC236}">
                <a16:creationId xmlns:a16="http://schemas.microsoft.com/office/drawing/2014/main" id="{6FB1DCEB-4C74-4EB6-8AC6-7F38A1717E0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5332" y="4538328"/>
            <a:ext cx="1969179" cy="1743607"/>
          </a:xfrm>
          <a:prstGeom prst="rect">
            <a:avLst/>
          </a:prstGeom>
        </p:spPr>
      </p:pic>
      <p:pic>
        <p:nvPicPr>
          <p:cNvPr id="17" name="Picture 16">
            <a:hlinkClick r:id="rId20" action="ppaction://hlinksldjump"/>
            <a:extLst>
              <a:ext uri="{FF2B5EF4-FFF2-40B4-BE49-F238E27FC236}">
                <a16:creationId xmlns:a16="http://schemas.microsoft.com/office/drawing/2014/main" id="{769360CF-BDF1-45A9-8C3E-6AEF4338A20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607" y="4026219"/>
            <a:ext cx="2060627" cy="1383912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6677DD5-4B38-44EE-AE03-4CE69860F1F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308765"/>
            <a:ext cx="6095999" cy="334819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E58EB64-C11F-4AA8-BD51-6B7EDB33655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1" y="6308765"/>
            <a:ext cx="6095999" cy="334819"/>
          </a:xfrm>
          <a:prstGeom prst="rect">
            <a:avLst/>
          </a:prstGeom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468116E2-9E2A-444E-92F8-B1A7CB14769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74629"/>
            <a:ext cx="6095999" cy="334819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4AF2A1C0-A62D-4A01-AB2A-74ABC46C1AC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74629"/>
            <a:ext cx="6095999" cy="334819"/>
          </a:xfrm>
          <a:prstGeom prst="rect">
            <a:avLst/>
          </a:prstGeom>
        </p:spPr>
      </p:pic>
      <p:sp>
        <p:nvSpPr>
          <p:cNvPr id="42" name="Flowchart: Summing Junction 41">
            <a:hlinkClick r:id="rId23" action="ppaction://hlinksldjump"/>
            <a:extLst>
              <a:ext uri="{FF2B5EF4-FFF2-40B4-BE49-F238E27FC236}">
                <a16:creationId xmlns:a16="http://schemas.microsoft.com/office/drawing/2014/main" id="{E51D645D-F5EB-48AD-9720-05E0BE57DF46}"/>
              </a:ext>
            </a:extLst>
          </p:cNvPr>
          <p:cNvSpPr/>
          <p:nvPr/>
        </p:nvSpPr>
        <p:spPr>
          <a:xfrm>
            <a:off x="11398689" y="6114928"/>
            <a:ext cx="649068" cy="649068"/>
          </a:xfrm>
          <a:prstGeom prst="flowChartSummingJunction">
            <a:avLst/>
          </a:prstGeom>
          <a:solidFill>
            <a:srgbClr val="FF0000"/>
          </a:solidFill>
          <a:ln w="381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58250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3 points.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36582"/>
            <a:ext cx="987062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 </a:t>
            </a: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1: It's traditional for the two teams to ________ shirts after the game (exchangeable).</a:t>
            </a: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exchange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Arrow: Pentagon 30">
            <a:hlinkClick r:id="rId9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799128" y="4095650"/>
            <a:ext cx="2303361" cy="872041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77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grpSp>
        <p:nvGrpSpPr>
          <p:cNvPr id="2" name="Group 1"/>
          <p:cNvGrpSpPr/>
          <p:nvPr/>
        </p:nvGrpSpPr>
        <p:grpSpPr>
          <a:xfrm>
            <a:off x="6284175" y="2287439"/>
            <a:ext cx="2060627" cy="2725220"/>
            <a:chOff x="9727102" y="3879228"/>
            <a:chExt cx="2060627" cy="272522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23805F6-EA77-4D51-9744-9F37A57F23A0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2827" y="4860841"/>
              <a:ext cx="1969179" cy="1743607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8B3DB36-0CAB-4CD0-BE48-595E0CADE4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27102" y="4348732"/>
              <a:ext cx="2060627" cy="1383912"/>
            </a:xfrm>
            <a:prstGeom prst="rect">
              <a:avLst/>
            </a:prstGeom>
          </p:spPr>
        </p:pic>
        <p:sp>
          <p:nvSpPr>
            <p:cNvPr id="9" name="Rectangle: Folded Corner 8">
              <a:extLst>
                <a:ext uri="{FF2B5EF4-FFF2-40B4-BE49-F238E27FC236}">
                  <a16:creationId xmlns:a16="http://schemas.microsoft.com/office/drawing/2014/main" id="{6FCD71A2-4BFE-4953-931C-BECE5B4A1D66}"/>
                </a:ext>
              </a:extLst>
            </p:cNvPr>
            <p:cNvSpPr/>
            <p:nvPr/>
          </p:nvSpPr>
          <p:spPr>
            <a:xfrm>
              <a:off x="9926540" y="3920234"/>
              <a:ext cx="1470660" cy="1328012"/>
            </a:xfrm>
            <a:prstGeom prst="foldedCorner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You are given 10 points. 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F1CB1F2-B380-48F5-8964-31095DE91B5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40012" y="3879228"/>
              <a:ext cx="714375" cy="1190625"/>
            </a:xfrm>
            <a:prstGeom prst="rect">
              <a:avLst/>
            </a:prstGeom>
          </p:spPr>
        </p:pic>
      </p:grpSp>
      <p:sp>
        <p:nvSpPr>
          <p:cNvPr id="20" name="Arrow: Pentagon 30">
            <a:hlinkClick r:id="rId14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799128" y="4095650"/>
            <a:ext cx="2303361" cy="872041"/>
          </a:xfrm>
          <a:prstGeom prst="homePlate">
            <a:avLst/>
          </a:prstGeom>
          <a:blipFill>
            <a:blip r:embed="rId5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940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7 </a:t>
            </a:r>
            <a:r>
              <a:rPr lang="en-US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points.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 </a:t>
            </a: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2: I find it hard to work at home because there are too many ________ (distract).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70311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distractions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799128" y="4095650"/>
            <a:ext cx="2303361" cy="872041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7741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2 </a:t>
            </a:r>
            <a:r>
              <a:rPr lang="en-US" b="1" dirty="0">
                <a:solidFill>
                  <a:prstClr val="black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points.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981474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 3:</a:t>
            </a: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________ combines online materials with traditional classroom methods.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70312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Blended learning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799128" y="4095650"/>
            <a:ext cx="2303361" cy="872041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03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43">
            <a:extLst>
              <a:ext uri="{FF2B5EF4-FFF2-40B4-BE49-F238E27FC236}">
                <a16:creationId xmlns:a16="http://schemas.microsoft.com/office/drawing/2014/main" id="{808B5389-96DF-4FAF-96B3-8993C7E5672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3082" y="-50426"/>
            <a:ext cx="1941429" cy="185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23805F6-EA77-4D51-9744-9F37A57F23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827" y="4860841"/>
            <a:ext cx="1969179" cy="174360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8B3DB36-0CAB-4CD0-BE48-595E0CADE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7102" y="4348732"/>
            <a:ext cx="2060627" cy="1383912"/>
          </a:xfrm>
          <a:prstGeom prst="rect">
            <a:avLst/>
          </a:prstGeom>
        </p:spPr>
      </p:pic>
      <p:sp>
        <p:nvSpPr>
          <p:cNvPr id="9" name="Rectangle: Folded Corner 8">
            <a:extLst>
              <a:ext uri="{FF2B5EF4-FFF2-40B4-BE49-F238E27FC236}">
                <a16:creationId xmlns:a16="http://schemas.microsoft.com/office/drawing/2014/main" id="{6FCD71A2-4BFE-4953-931C-BECE5B4A1D66}"/>
              </a:ext>
            </a:extLst>
          </p:cNvPr>
          <p:cNvSpPr/>
          <p:nvPr/>
        </p:nvSpPr>
        <p:spPr>
          <a:xfrm>
            <a:off x="9926540" y="3920234"/>
            <a:ext cx="1470660" cy="1328012"/>
          </a:xfrm>
          <a:prstGeom prst="foldedCorner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You are given 8 points. </a:t>
            </a:r>
          </a:p>
        </p:txBody>
      </p:sp>
      <p:sp>
        <p:nvSpPr>
          <p:cNvPr id="27" name="Rectangle: Folded Corner 26">
            <a:extLst>
              <a:ext uri="{FF2B5EF4-FFF2-40B4-BE49-F238E27FC236}">
                <a16:creationId xmlns:a16="http://schemas.microsoft.com/office/drawing/2014/main" id="{A468FF43-48BE-45C8-AE0E-72371E21D00D}"/>
              </a:ext>
            </a:extLst>
          </p:cNvPr>
          <p:cNvSpPr/>
          <p:nvPr/>
        </p:nvSpPr>
        <p:spPr>
          <a:xfrm>
            <a:off x="508000" y="275771"/>
            <a:ext cx="9622971" cy="1727200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Question </a:t>
            </a: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4: We have a ________ for deciding who we pick (strategic).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Rectangle: Folded Corner 27">
            <a:extLst>
              <a:ext uri="{FF2B5EF4-FFF2-40B4-BE49-F238E27FC236}">
                <a16:creationId xmlns:a16="http://schemas.microsoft.com/office/drawing/2014/main" id="{02105D08-1F14-416F-86C2-51DFEA1D8826}"/>
              </a:ext>
            </a:extLst>
          </p:cNvPr>
          <p:cNvSpPr/>
          <p:nvPr/>
        </p:nvSpPr>
        <p:spPr>
          <a:xfrm>
            <a:off x="508000" y="2131123"/>
            <a:ext cx="8985136" cy="1127466"/>
          </a:xfrm>
          <a:prstGeom prst="foldedCorner">
            <a:avLst/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en-US" sz="3200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strategy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A1AF95E-ACBD-46E9-8F43-1F6D65A0D221}"/>
              </a:ext>
            </a:extLst>
          </p:cNvPr>
          <p:cNvSpPr/>
          <p:nvPr/>
        </p:nvSpPr>
        <p:spPr>
          <a:xfrm rot="5600923">
            <a:off x="2831325" y="4994112"/>
            <a:ext cx="2438330" cy="250979"/>
          </a:xfrm>
          <a:prstGeom prst="rect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AD4177A1-A88F-4280-9343-2E2854465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4240" y="5457466"/>
            <a:ext cx="952500" cy="1019175"/>
          </a:xfrm>
          <a:prstGeom prst="rect">
            <a:avLst/>
          </a:prstGeom>
        </p:spPr>
      </p:pic>
      <p:sp>
        <p:nvSpPr>
          <p:cNvPr id="36" name="Flowchart: Summing Junction 35">
            <a:extLst>
              <a:ext uri="{FF2B5EF4-FFF2-40B4-BE49-F238E27FC236}">
                <a16:creationId xmlns:a16="http://schemas.microsoft.com/office/drawing/2014/main" id="{9A9D8C94-FF71-4542-A1F8-47F84D77E78E}"/>
              </a:ext>
            </a:extLst>
          </p:cNvPr>
          <p:cNvSpPr/>
          <p:nvPr/>
        </p:nvSpPr>
        <p:spPr>
          <a:xfrm>
            <a:off x="4025900" y="4194326"/>
            <a:ext cx="154406" cy="154406"/>
          </a:xfrm>
          <a:prstGeom prst="flowChartSummingJunction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8" name="Picture 37">
            <a:extLst>
              <a:ext uri="{FF2B5EF4-FFF2-40B4-BE49-F238E27FC236}">
                <a16:creationId xmlns:a16="http://schemas.microsoft.com/office/drawing/2014/main" id="{52D227BA-4253-4222-A515-03444C57CB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8" y="5154122"/>
            <a:ext cx="1164057" cy="1275986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7ADCD335-3FE0-4DF0-AEE0-F01FB02593E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72260"/>
            <a:ext cx="1164057" cy="1275986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431D4799-01BE-422D-9BB8-792204DC8F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346" y="3437713"/>
            <a:ext cx="777978" cy="768642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CE2D8554-4EA9-4489-87EE-9EE8BCAD807D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557894" y="3664879"/>
            <a:ext cx="880161" cy="843194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642873B8-CC7C-4CCD-B555-E79C2046F991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3321" y="3919037"/>
            <a:ext cx="495300" cy="43815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BF1CB1F2-B380-48F5-8964-31095DE91B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0492" y="3822034"/>
            <a:ext cx="714375" cy="1190625"/>
          </a:xfrm>
          <a:prstGeom prst="rect">
            <a:avLst/>
          </a:prstGeom>
        </p:spPr>
      </p:pic>
      <p:sp>
        <p:nvSpPr>
          <p:cNvPr id="18" name="Arrow: Pentagon 30">
            <a:hlinkClick r:id="rId15" action="ppaction://hlinksldjump"/>
            <a:extLst>
              <a:ext uri="{FF2B5EF4-FFF2-40B4-BE49-F238E27FC236}">
                <a16:creationId xmlns:a16="http://schemas.microsoft.com/office/drawing/2014/main" id="{AA693000-41B6-4481-BACC-F3E8F4F6DBBA}"/>
              </a:ext>
            </a:extLst>
          </p:cNvPr>
          <p:cNvSpPr/>
          <p:nvPr/>
        </p:nvSpPr>
        <p:spPr>
          <a:xfrm rot="586976" flipH="1">
            <a:off x="2799128" y="4095650"/>
            <a:ext cx="2303361" cy="872041"/>
          </a:xfrm>
          <a:prstGeom prst="homePlate">
            <a:avLst/>
          </a:prstGeom>
          <a:blipFill>
            <a:blip r:embed="rId8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Back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>
        <p:sndAc>
          <p:stSnd>
            <p:snd r:embed="rId2" name="chimes.wav"/>
          </p:stSnd>
        </p:sndAc>
      </p:transition>
    </mc:Choice>
    <mc:Fallback xmlns="">
      <p:transition>
        <p:sndAc>
          <p:stSnd>
            <p:snd r:embed="rId1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3.7037E-6 L -1.66667E-6 -0.22476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125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32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1219199" y="1115629"/>
            <a:ext cx="10144217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i="1" dirty="0">
                <a:ea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800" b="1" i="1" dirty="0">
                <a:ea typeface="Calibri" panose="020F0502020204030204" pitchFamily="34" charset="0"/>
                <a:cs typeface="Times New Roman" panose="02020603050405020304" pitchFamily="18" charset="0"/>
              </a:rPr>
              <a:t>ill in the blanks with suitable words or phrases to complete the steps of finding the main idea of a passage.</a:t>
            </a:r>
            <a:endParaRPr lang="en-US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575383"/>
              </p:ext>
            </p:extLst>
          </p:nvPr>
        </p:nvGraphicFramePr>
        <p:xfrm>
          <a:off x="2084294" y="2446785"/>
          <a:ext cx="9614647" cy="51835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146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1835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    repetition     identify     first and last     summarize</a:t>
                      </a:r>
                      <a:endParaRPr lang="en-US" sz="2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48DA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2238053" y="3258674"/>
            <a:ext cx="8373438" cy="280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How to find the main idea of a passage?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(1) _____________ the topic.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(2) _____________ the passage in your own words.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Check the (3) _________________ sentences.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- Look for (4) _______________ of ideas.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493208" y="3852810"/>
            <a:ext cx="245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Identify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243198" y="4396578"/>
            <a:ext cx="245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Summarize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74049" y="4949378"/>
            <a:ext cx="245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first and last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36034" y="5503547"/>
            <a:ext cx="2455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repetition </a:t>
            </a:r>
          </a:p>
        </p:txBody>
      </p:sp>
    </p:spTree>
    <p:extLst>
      <p:ext uri="{BB962C8B-B14F-4D97-AF65-F5344CB8AC3E}">
        <p14:creationId xmlns:p14="http://schemas.microsoft.com/office/powerpoint/2010/main" val="3592888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781887" y="1156128"/>
            <a:ext cx="6738151" cy="4604491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887" y="898672"/>
            <a:ext cx="6738151" cy="257456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 Kim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660776" y="122294"/>
            <a:ext cx="76056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UTMAvoBold"/>
              </a:rPr>
              <a:t>Task 2. Read the texts. What are the two students talking about? Choose the correct answer.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2862" y="1074198"/>
            <a:ext cx="3240350" cy="923330"/>
          </a:xfrm>
          <a:prstGeom prst="rect">
            <a:avLst/>
          </a:prstGeom>
          <a:solidFill>
            <a:srgbClr val="006673"/>
          </a:solidFill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UTMAvoBold"/>
              </a:rPr>
              <a:t>A. Ways of helping students</a:t>
            </a:r>
          </a:p>
          <a:p>
            <a:r>
              <a:rPr lang="en-US" b="1" dirty="0">
                <a:solidFill>
                  <a:schemeClr val="bg1"/>
                </a:solidFill>
                <a:latin typeface="UTMAvoBold"/>
              </a:rPr>
              <a:t>B. Ways of learning</a:t>
            </a:r>
          </a:p>
          <a:p>
            <a:r>
              <a:rPr lang="en-US" b="1" dirty="0">
                <a:solidFill>
                  <a:schemeClr val="bg1"/>
                </a:solidFill>
                <a:latin typeface="UTMAvoBold"/>
              </a:rPr>
              <a:t>C. How to enjoy learning</a:t>
            </a:r>
          </a:p>
        </p:txBody>
      </p:sp>
      <p:sp>
        <p:nvSpPr>
          <p:cNvPr id="11" name="Oval 10"/>
          <p:cNvSpPr/>
          <p:nvPr/>
        </p:nvSpPr>
        <p:spPr>
          <a:xfrm>
            <a:off x="372861" y="1407560"/>
            <a:ext cx="356603" cy="256853"/>
          </a:xfrm>
          <a:prstGeom prst="ellipse">
            <a:avLst/>
          </a:prstGeom>
          <a:noFill/>
          <a:ln w="412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3890862" y="1226941"/>
            <a:ext cx="6100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think face-to-face learning is better than online learning because I can communicate with teachers and other classmates</a:t>
            </a:r>
            <a:br>
              <a:rPr lang="en-US" dirty="0"/>
            </a:br>
            <a:r>
              <a:rPr lang="en-US" dirty="0"/>
              <a:t>immediately and directly when I have questions. 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47991" y="2067300"/>
            <a:ext cx="39462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class, I can work in groups and discuss with friends. This helps me understand the lessons better. When I have a problem, I can ask for answers or help immediately. I can’t do this in online classes. I have to email my teachers and wait for their reply.</a:t>
            </a:r>
            <a:br>
              <a:rPr lang="en-US" dirty="0"/>
            </a:br>
            <a:r>
              <a:rPr lang="en-US" dirty="0"/>
              <a:t>Learning in a traditional classroom also has fewer distractions than learning online. My teachers have many strategies to keep us focused on the lessons. I really enjoy my lessons and learn a lot.</a:t>
            </a:r>
          </a:p>
        </p:txBody>
      </p:sp>
      <p:sp>
        <p:nvSpPr>
          <p:cNvPr id="37" name="Rectangle 36"/>
          <p:cNvSpPr/>
          <p:nvPr/>
        </p:nvSpPr>
        <p:spPr>
          <a:xfrm>
            <a:off x="3868867" y="1222006"/>
            <a:ext cx="6564189" cy="904601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Straight Connector 45"/>
          <p:cNvCxnSpPr/>
          <p:nvPr/>
        </p:nvCxnSpPr>
        <p:spPr>
          <a:xfrm>
            <a:off x="4523840" y="1513521"/>
            <a:ext cx="205852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7854942" y="1513521"/>
            <a:ext cx="13924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379314" y="3744674"/>
            <a:ext cx="69548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9247355" y="3453624"/>
            <a:ext cx="603714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6427130" y="4286290"/>
            <a:ext cx="325447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9063119" y="4550045"/>
            <a:ext cx="78795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440236" y="4830822"/>
            <a:ext cx="634561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187355" y="2192485"/>
            <a:ext cx="5160636" cy="4426679"/>
          </a:xfrm>
          <a:prstGeom prst="rect">
            <a:avLst/>
          </a:prstGeom>
          <a:solidFill>
            <a:srgbClr val="D3D1E8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282890" y="2265528"/>
            <a:ext cx="494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Laura</a:t>
            </a:r>
          </a:p>
          <a:p>
            <a:br>
              <a:rPr lang="en-US" b="1" dirty="0"/>
            </a:br>
            <a:r>
              <a:rPr lang="en-US" dirty="0"/>
              <a:t>I think online learning has more advantages than disadvantages. My school is trying to change from face-to-face to blended learning, so sometimes we have online classes. I don’t have to go to school, but I don’t feel I’m missing any lessons by taking online classes. Furthermore, I think I learn online as much as I learn in a traditional class. I can’t talk to my teacher and classmates, but I can email them at any time. I also have an online discussion</a:t>
            </a:r>
            <a:br>
              <a:rPr lang="en-US" dirty="0"/>
            </a:br>
            <a:r>
              <a:rPr lang="en-US" dirty="0"/>
              <a:t>board where I can exchange comments and ideas about my projects with my classmates. The only disadvantage is I really need to have a fast Internet connection. </a:t>
            </a:r>
          </a:p>
        </p:txBody>
      </p:sp>
      <p:sp>
        <p:nvSpPr>
          <p:cNvPr id="32" name="Rectangle 31"/>
          <p:cNvSpPr/>
          <p:nvPr/>
        </p:nvSpPr>
        <p:spPr>
          <a:xfrm>
            <a:off x="1282889" y="2819550"/>
            <a:ext cx="4839295" cy="60087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5" name="Straight Connector 34"/>
          <p:cNvCxnSpPr/>
          <p:nvPr/>
        </p:nvCxnSpPr>
        <p:spPr>
          <a:xfrm>
            <a:off x="2002605" y="3083448"/>
            <a:ext cx="13924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1412339" y="3618601"/>
            <a:ext cx="1003315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2814883" y="3618601"/>
            <a:ext cx="148704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>
            <a:off x="1306398" y="4436416"/>
            <a:ext cx="139241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885539" y="3903518"/>
            <a:ext cx="1243242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41"/>
          <p:cNvSpPr/>
          <p:nvPr/>
        </p:nvSpPr>
        <p:spPr>
          <a:xfrm>
            <a:off x="1312829" y="5610285"/>
            <a:ext cx="4910550" cy="90256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/>
          <p:cNvCxnSpPr/>
          <p:nvPr/>
        </p:nvCxnSpPr>
        <p:spPr>
          <a:xfrm>
            <a:off x="2498449" y="4723454"/>
            <a:ext cx="2469336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8244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7" grpId="0" animBg="1"/>
      <p:bldP spid="32" grpId="0" animBg="1"/>
      <p:bldP spid="4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968088" y="1075280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Game rules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1154097" y="1906072"/>
            <a:ext cx="10005134" cy="4441461"/>
          </a:xfrm>
          <a:prstGeom prst="roundRect">
            <a:avLst/>
          </a:prstGeom>
          <a:ln>
            <a:solidFill>
              <a:srgbClr val="2C524E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sz="2800" dirty="0"/>
              <a:t>-  2 teams.</a:t>
            </a:r>
          </a:p>
          <a:p>
            <a:pPr marL="285750" lvl="0" indent="-285750">
              <a:buFontTx/>
              <a:buChar char="-"/>
            </a:pPr>
            <a:r>
              <a:rPr lang="en-US" sz="2800" dirty="0"/>
              <a:t>3 sets of pictures (3 pictures/set) </a:t>
            </a:r>
          </a:p>
          <a:p>
            <a:pPr marL="285750" lvl="0" indent="-285750">
              <a:buFontTx/>
              <a:buChar char="-"/>
            </a:pPr>
            <a:r>
              <a:rPr lang="en-US" sz="2800" dirty="0"/>
              <a:t>If one team:</a:t>
            </a:r>
          </a:p>
          <a:p>
            <a:r>
              <a:rPr lang="en-US" sz="2800" dirty="0"/>
              <a:t>+ gets the correct answer after the 1</a:t>
            </a:r>
            <a:r>
              <a:rPr lang="en-US" sz="2800" baseline="30000" dirty="0"/>
              <a:t>st</a:t>
            </a:r>
            <a:r>
              <a:rPr lang="en-US" sz="2800" dirty="0"/>
              <a:t> picture </a:t>
            </a:r>
            <a:r>
              <a:rPr lang="en-US" sz="2800" dirty="0">
                <a:sym typeface="Wingdings" panose="05000000000000000000" pitchFamily="2" charset="2"/>
              </a:rPr>
              <a:t></a:t>
            </a:r>
            <a:r>
              <a:rPr lang="en-US" sz="2800" dirty="0"/>
              <a:t> 3 points</a:t>
            </a:r>
          </a:p>
          <a:p>
            <a:r>
              <a:rPr lang="en-US" sz="2800" dirty="0"/>
              <a:t>+ gets the correct answer after the 2</a:t>
            </a:r>
            <a:r>
              <a:rPr lang="en-US" sz="2800" baseline="30000" dirty="0"/>
              <a:t>nd</a:t>
            </a:r>
            <a:r>
              <a:rPr lang="en-US" sz="2800" dirty="0"/>
              <a:t> picture </a:t>
            </a:r>
            <a:r>
              <a:rPr lang="en-US" sz="2800" dirty="0">
                <a:sym typeface="Wingdings" panose="05000000000000000000" pitchFamily="2" charset="2"/>
              </a:rPr>
              <a:t></a:t>
            </a:r>
            <a:r>
              <a:rPr lang="en-US" sz="2800" dirty="0"/>
              <a:t> 2 points</a:t>
            </a:r>
          </a:p>
          <a:p>
            <a:r>
              <a:rPr lang="en-US" sz="2800" dirty="0"/>
              <a:t>+ gets the correct answer after the 3</a:t>
            </a:r>
            <a:r>
              <a:rPr lang="en-US" sz="2800" baseline="30000" dirty="0"/>
              <a:t>rd</a:t>
            </a:r>
            <a:r>
              <a:rPr lang="en-US" sz="2800" dirty="0"/>
              <a:t> picture </a:t>
            </a:r>
            <a:r>
              <a:rPr lang="en-US" sz="2800" dirty="0">
                <a:sym typeface="Wingdings" panose="05000000000000000000" pitchFamily="2" charset="2"/>
              </a:rPr>
              <a:t></a:t>
            </a:r>
            <a:r>
              <a:rPr lang="en-US" sz="2800" dirty="0"/>
              <a:t> 1 point</a:t>
            </a:r>
          </a:p>
          <a:p>
            <a:pPr lvl="0"/>
            <a:r>
              <a:rPr lang="en-US" sz="2800" dirty="0"/>
              <a:t>-  The team with more points will be the winner.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1367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503620" y="1180565"/>
            <a:ext cx="9184758" cy="59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Reorder the steps of reading for specific information:</a:t>
            </a:r>
            <a:endParaRPr lang="en-US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11964" y="2488038"/>
            <a:ext cx="10880035" cy="3011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Read the passage and scan for key words or synonyms/paraphrased expressions.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Compare and decide answers.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Underline key words in the questions.</a:t>
            </a:r>
            <a:endParaRPr lang="en-US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Read the instructions.</a:t>
            </a:r>
            <a:endParaRPr lang="en-US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1023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6" name="Rectangle 5"/>
          <p:cNvSpPr/>
          <p:nvPr/>
        </p:nvSpPr>
        <p:spPr>
          <a:xfrm>
            <a:off x="1503620" y="1180565"/>
            <a:ext cx="9158276" cy="6192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200" b="1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Reorder the steps of reading for specific information:</a:t>
            </a:r>
            <a:endParaRPr lang="en-US" sz="3200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1" cy="8986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62417" y="154296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10" name="Flowchart: Manual Operation 9"/>
          <p:cNvSpPr/>
          <p:nvPr/>
        </p:nvSpPr>
        <p:spPr>
          <a:xfrm>
            <a:off x="1908313" y="1942698"/>
            <a:ext cx="9124121" cy="901148"/>
          </a:xfrm>
          <a:prstGeom prst="flowChartManualOperation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 the instructions.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Flowchart: Manual Operation 10"/>
          <p:cNvSpPr/>
          <p:nvPr/>
        </p:nvSpPr>
        <p:spPr>
          <a:xfrm>
            <a:off x="1908313" y="3111348"/>
            <a:ext cx="9124121" cy="924672"/>
          </a:xfrm>
          <a:prstGeom prst="flowChartManualOperation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Underline key words in the questions.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Flowchart: Manual Operation 11"/>
          <p:cNvSpPr/>
          <p:nvPr/>
        </p:nvSpPr>
        <p:spPr>
          <a:xfrm>
            <a:off x="1983580" y="4306502"/>
            <a:ext cx="9124121" cy="1269294"/>
          </a:xfrm>
          <a:prstGeom prst="flowChartManualOperation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Read the passage and scan for key words or synonyms/paraphrased expressions.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Flowchart: Manual Operation 12"/>
          <p:cNvSpPr/>
          <p:nvPr/>
        </p:nvSpPr>
        <p:spPr>
          <a:xfrm>
            <a:off x="1908313" y="5833026"/>
            <a:ext cx="9124121" cy="901148"/>
          </a:xfrm>
          <a:prstGeom prst="flowChartManualOperation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Compare and decide answers.</a:t>
            </a:r>
            <a:endParaRPr lang="en-US" sz="28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567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38534"/>
            <a:ext cx="94657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26532"/>
                </a:solidFill>
                <a:latin typeface="UTMAvoBold"/>
              </a:rPr>
              <a:t>Decide who mentions the following by putting a tick in the correct box.</a:t>
            </a:r>
            <a:endParaRPr lang="en-GB" sz="2400" b="1" dirty="0">
              <a:solidFill>
                <a:srgbClr val="F26532"/>
              </a:solidFill>
              <a:latin typeface="UTMAvoBold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16297" y="113853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16297" y="2352782"/>
            <a:ext cx="92578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This person ….</a:t>
            </a:r>
          </a:p>
          <a:p>
            <a:r>
              <a:rPr lang="en-US" sz="2400" dirty="0"/>
              <a:t>1. thinks that online learning isn’t as good as face-to-face learning.</a:t>
            </a:r>
          </a:p>
          <a:p>
            <a:r>
              <a:rPr lang="en-US" sz="2400" dirty="0"/>
              <a:t>2. gains the same knowledge in both ways of learning.</a:t>
            </a:r>
          </a:p>
          <a:p>
            <a:r>
              <a:rPr lang="en-US" sz="2400" dirty="0"/>
              <a:t>3. has more direct conversations and discussions.</a:t>
            </a:r>
          </a:p>
          <a:p>
            <a:r>
              <a:rPr lang="en-US" sz="2400" dirty="0"/>
              <a:t>4. uses emails to contact classmates</a:t>
            </a:r>
          </a:p>
          <a:p>
            <a:r>
              <a:rPr lang="en-US" sz="2400" dirty="0"/>
              <a:t>5. can pay more attention in class.</a:t>
            </a:r>
          </a:p>
          <a:p>
            <a:r>
              <a:rPr lang="en-US" sz="2400" dirty="0"/>
              <a:t>6. needs to have access to high-speed Internet.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0161142" y="2380259"/>
          <a:ext cx="1828800" cy="30788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Kim</a:t>
                      </a:r>
                    </a:p>
                  </a:txBody>
                  <a:tcPr>
                    <a:solidFill>
                      <a:srgbClr val="FCC19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Laura</a:t>
                      </a:r>
                    </a:p>
                  </a:txBody>
                  <a:tcPr>
                    <a:solidFill>
                      <a:srgbClr val="FCC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C19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C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FCC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C197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FCC19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17" name="Picture 16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64383" y="2784296"/>
            <a:ext cx="467474" cy="467474"/>
          </a:xfrm>
          <a:prstGeom prst="rect">
            <a:avLst/>
          </a:prstGeom>
        </p:spPr>
      </p:pic>
      <p:pic>
        <p:nvPicPr>
          <p:cNvPr id="18" name="Picture 17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2222" y="3881918"/>
            <a:ext cx="467474" cy="467474"/>
          </a:xfrm>
          <a:prstGeom prst="rect">
            <a:avLst/>
          </a:prstGeom>
        </p:spPr>
      </p:pic>
      <p:pic>
        <p:nvPicPr>
          <p:cNvPr id="19" name="Picture 18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1977" y="3556570"/>
            <a:ext cx="467474" cy="467474"/>
          </a:xfrm>
          <a:prstGeom prst="rect">
            <a:avLst/>
          </a:prstGeom>
        </p:spPr>
      </p:pic>
      <p:pic>
        <p:nvPicPr>
          <p:cNvPr id="20" name="Picture 1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3146" y="3170433"/>
            <a:ext cx="467474" cy="467474"/>
          </a:xfrm>
          <a:prstGeom prst="rect">
            <a:avLst/>
          </a:prstGeom>
        </p:spPr>
      </p:pic>
      <p:pic>
        <p:nvPicPr>
          <p:cNvPr id="21" name="Picture 20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14" y="4214319"/>
            <a:ext cx="467474" cy="467474"/>
          </a:xfrm>
          <a:prstGeom prst="rect">
            <a:avLst/>
          </a:prstGeom>
        </p:spPr>
      </p:pic>
      <p:pic>
        <p:nvPicPr>
          <p:cNvPr id="22" name="Picture 2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4670" y="4654192"/>
            <a:ext cx="467474" cy="467474"/>
          </a:xfrm>
          <a:prstGeom prst="rect">
            <a:avLst/>
          </a:prstGeom>
        </p:spPr>
      </p:pic>
      <p:sp>
        <p:nvSpPr>
          <p:cNvPr id="14" name="Right Arrow 13">
            <a:hlinkClick r:id="rId9" action="ppaction://hlinksldjump"/>
          </p:cNvPr>
          <p:cNvSpPr/>
          <p:nvPr/>
        </p:nvSpPr>
        <p:spPr>
          <a:xfrm>
            <a:off x="11578975" y="6369978"/>
            <a:ext cx="369870" cy="38014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50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781887" y="1156128"/>
            <a:ext cx="6738151" cy="4604491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887" y="898672"/>
            <a:ext cx="6738151" cy="257456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 Kim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0862" y="1226941"/>
            <a:ext cx="6100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think face-to-face learning is better than online learning because I can communicate with teachers and other classmates</a:t>
            </a:r>
            <a:br>
              <a:rPr lang="en-US" dirty="0"/>
            </a:br>
            <a:r>
              <a:rPr lang="en-US" dirty="0"/>
              <a:t>immediately and directly when I have questions. 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47991" y="2067300"/>
            <a:ext cx="39462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class, I can work in groups and discuss with friends. This helps me understand the lessons better. When I have a problem, I can ask for answers or help immediately. I can’t do this in online classes. I have to email my teachers and wait for their reply.</a:t>
            </a:r>
            <a:br>
              <a:rPr lang="en-US" dirty="0"/>
            </a:br>
            <a:r>
              <a:rPr lang="en-US" dirty="0"/>
              <a:t>Learning in a traditional classroom also has fewer distractions than learning online. My teachers have many strategies to keep us focused on the lessons. I really enjoy my lessons and learn a lot.</a:t>
            </a:r>
          </a:p>
        </p:txBody>
      </p:sp>
      <p:sp>
        <p:nvSpPr>
          <p:cNvPr id="28" name="TextBox 27">
            <a:hlinkClick r:id="rId3" action="ppaction://hlinksldjump"/>
          </p:cNvPr>
          <p:cNvSpPr txBox="1"/>
          <p:nvPr/>
        </p:nvSpPr>
        <p:spPr>
          <a:xfrm>
            <a:off x="520822" y="1136065"/>
            <a:ext cx="3178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UTMAvoBold"/>
              </a:rPr>
              <a:t>1. This person thinks that online learning isn’t as good as face-to-face learning.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>
            <a:off x="3890862" y="1549495"/>
            <a:ext cx="5486998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187355" y="2192485"/>
            <a:ext cx="5160636" cy="4426679"/>
          </a:xfrm>
          <a:prstGeom prst="rect">
            <a:avLst/>
          </a:prstGeom>
          <a:solidFill>
            <a:srgbClr val="D3D1E8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282890" y="2265528"/>
            <a:ext cx="494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Laura</a:t>
            </a:r>
          </a:p>
          <a:p>
            <a:br>
              <a:rPr lang="en-US" b="1" dirty="0"/>
            </a:br>
            <a:r>
              <a:rPr lang="en-US" dirty="0"/>
              <a:t>I think online learning has more advantages than disadvantages. My school is trying to change from face-to-face to blended learning, so sometimes we have online classes. I don’t have to go to school, but I don’t feel I’m missing any lessons by taking online classes. Furthermore, I think I learn online as much as I learn in a traditional class. I can’t talk to my teacher and classmates, but I can email them at any time. I also have an online discussion</a:t>
            </a:r>
            <a:br>
              <a:rPr lang="en-US" dirty="0"/>
            </a:br>
            <a:r>
              <a:rPr lang="en-US" dirty="0"/>
              <a:t>board where I can exchange comments and ideas about my projects with my classmates. The only disadvantage is I really need to have a fast Internet connection. </a:t>
            </a:r>
          </a:p>
        </p:txBody>
      </p:sp>
    </p:spTree>
    <p:extLst>
      <p:ext uri="{BB962C8B-B14F-4D97-AF65-F5344CB8AC3E}">
        <p14:creationId xmlns:p14="http://schemas.microsoft.com/office/powerpoint/2010/main" val="3851790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781887" y="1156128"/>
            <a:ext cx="6738151" cy="4604491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887" y="898672"/>
            <a:ext cx="6738151" cy="257456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 Kim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0862" y="1226941"/>
            <a:ext cx="6100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think face-to-face learning is better than online learning because I can communicate with teachers and other classmates</a:t>
            </a:r>
            <a:br>
              <a:rPr lang="en-US" dirty="0"/>
            </a:br>
            <a:r>
              <a:rPr lang="en-US" dirty="0"/>
              <a:t>immediately and directly when I have questions. 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47991" y="2067300"/>
            <a:ext cx="39462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class, I can work in groups and discuss with friends. This helps me understand the lessons better. When I have a problem, I can ask for answers or help immediately. I can’t do this in online classes. I have to email my teachers and wait for their reply.</a:t>
            </a:r>
            <a:br>
              <a:rPr lang="en-US" dirty="0"/>
            </a:br>
            <a:r>
              <a:rPr lang="en-US" dirty="0"/>
              <a:t>Learning in a traditional classroom also has fewer distractions than learning online. My teachers have many strategies to keep us focused on the lessons. I really enjoy my lessons and learn a lot.</a:t>
            </a:r>
          </a:p>
        </p:txBody>
      </p:sp>
      <p:sp>
        <p:nvSpPr>
          <p:cNvPr id="28" name="TextBox 27">
            <a:hlinkClick r:id="rId3" action="ppaction://hlinksldjump"/>
          </p:cNvPr>
          <p:cNvSpPr txBox="1"/>
          <p:nvPr/>
        </p:nvSpPr>
        <p:spPr>
          <a:xfrm>
            <a:off x="520822" y="1136065"/>
            <a:ext cx="3178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UTMAvoBold"/>
              </a:rPr>
              <a:t>2. This person gains the same knowledge in both ways of learning.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87355" y="2192485"/>
            <a:ext cx="5160636" cy="4426679"/>
          </a:xfrm>
          <a:prstGeom prst="rect">
            <a:avLst/>
          </a:prstGeom>
          <a:solidFill>
            <a:srgbClr val="D3D1E8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282890" y="2265528"/>
            <a:ext cx="494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Laura</a:t>
            </a:r>
          </a:p>
          <a:p>
            <a:br>
              <a:rPr lang="en-US" b="1" dirty="0"/>
            </a:br>
            <a:r>
              <a:rPr lang="en-US" dirty="0"/>
              <a:t>I think online learning has more advantages than disadvantages. My school is trying to change from face-to-face to blended learning, so sometimes we have online classes. I don’t have to go to school, but I don’t feel I’m missing any lessons by taking online classes. Furthermore, I think I learn online as much as I learn in a traditional class. I can’t talk to my teacher and classmates, but I can email them at any time. I also have an online discussion</a:t>
            </a:r>
            <a:br>
              <a:rPr lang="en-US" dirty="0"/>
            </a:br>
            <a:r>
              <a:rPr lang="en-US" dirty="0"/>
              <a:t>board where I can exchange comments and ideas about my projects with my classmates. The only disadvantage is I really need to have a fast Internet connection. 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282890" y="4758864"/>
            <a:ext cx="3684895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026090" y="4472261"/>
            <a:ext cx="1924334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1949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781887" y="1156128"/>
            <a:ext cx="6738151" cy="4604491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887" y="898672"/>
            <a:ext cx="6738151" cy="257456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 Kim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0862" y="1226941"/>
            <a:ext cx="6100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think face-to-face learning is better than online learning because I can communicate with teachers and other classmates</a:t>
            </a:r>
            <a:br>
              <a:rPr lang="en-US" dirty="0"/>
            </a:br>
            <a:r>
              <a:rPr lang="en-US" dirty="0"/>
              <a:t>immediately and directly when I have questions. 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47991" y="2067300"/>
            <a:ext cx="39462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class, I can work in groups and discuss with friends. This helps me understand the lessons better. When I have a problem, I can ask for answers or help immediately. I can’t do this in online classes. I have to email my teachers and wait for their reply.</a:t>
            </a:r>
            <a:br>
              <a:rPr lang="en-US" dirty="0"/>
            </a:br>
            <a:r>
              <a:rPr lang="en-US" dirty="0"/>
              <a:t>Learning in a traditional classroom also has fewer distractions than learning online. My teachers have many strategies to keep us focused on the lessons. I really enjoy my lessons and learn a lot.</a:t>
            </a:r>
          </a:p>
        </p:txBody>
      </p:sp>
      <p:sp>
        <p:nvSpPr>
          <p:cNvPr id="28" name="TextBox 27">
            <a:hlinkClick r:id="rId3" action="ppaction://hlinksldjump"/>
          </p:cNvPr>
          <p:cNvSpPr txBox="1"/>
          <p:nvPr/>
        </p:nvSpPr>
        <p:spPr>
          <a:xfrm>
            <a:off x="520822" y="1136065"/>
            <a:ext cx="3178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UTMAvoBold"/>
              </a:rPr>
              <a:t>3. This person has more direct conversations and discussions.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4757396" y="1813249"/>
            <a:ext cx="5109936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3893975" y="2067300"/>
            <a:ext cx="4635876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187355" y="2192485"/>
            <a:ext cx="5160636" cy="4426679"/>
          </a:xfrm>
          <a:prstGeom prst="rect">
            <a:avLst/>
          </a:prstGeom>
          <a:solidFill>
            <a:srgbClr val="D3D1E8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282890" y="2265528"/>
            <a:ext cx="494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Laura</a:t>
            </a:r>
          </a:p>
          <a:p>
            <a:br>
              <a:rPr lang="en-US" b="1" dirty="0"/>
            </a:br>
            <a:r>
              <a:rPr lang="en-US" dirty="0"/>
              <a:t>I think online learning has more advantages than disadvantages. My school is trying to change from face-to-face to blended learning, so sometimes we have online classes. I don’t have to go to school, but I don’t feel I’m missing any lessons by taking online classes. Furthermore, I think I learn online as much as I learn in a traditional class. I can’t talk to my teacher and classmates, but I can email them at any time. I also have an online discussion</a:t>
            </a:r>
            <a:br>
              <a:rPr lang="en-US" dirty="0"/>
            </a:br>
            <a:r>
              <a:rPr lang="en-US" dirty="0"/>
              <a:t>board where I can exchange comments and ideas about my projects with my classmates. The only disadvantage is I really need to have a fast Internet connection. </a:t>
            </a:r>
          </a:p>
        </p:txBody>
      </p:sp>
    </p:spTree>
    <p:extLst>
      <p:ext uri="{BB962C8B-B14F-4D97-AF65-F5344CB8AC3E}">
        <p14:creationId xmlns:p14="http://schemas.microsoft.com/office/powerpoint/2010/main" val="7464118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781887" y="1156128"/>
            <a:ext cx="6738151" cy="4604491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887" y="898672"/>
            <a:ext cx="6738151" cy="257456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 Kim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0862" y="1226941"/>
            <a:ext cx="6100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think face-to-face learning is better than online learning because I can communicate with teachers and other classmates</a:t>
            </a:r>
            <a:br>
              <a:rPr lang="en-US" dirty="0"/>
            </a:br>
            <a:r>
              <a:rPr lang="en-US" dirty="0"/>
              <a:t>immediately and directly when I have questions. 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47991" y="2067300"/>
            <a:ext cx="39462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class, I can work in groups and discuss with friends. This helps me understand the lessons better. When I have a problem, I can ask for answers or help immediately. I can’t do this in online classes. I have to email my teachers and wait for their reply.</a:t>
            </a:r>
            <a:br>
              <a:rPr lang="en-US" dirty="0"/>
            </a:br>
            <a:r>
              <a:rPr lang="en-US" dirty="0"/>
              <a:t>Learning in a traditional classroom also has fewer distractions than learning online. My teachers have many strategies to keep us focused on the lessons. I really enjoy my lessons and learn a lot.</a:t>
            </a: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96620" y="1156128"/>
            <a:ext cx="3178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UTMAvoBold"/>
              </a:rPr>
              <a:t>4. This person uses emails to contact classmates.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187355" y="2192485"/>
            <a:ext cx="5160636" cy="4426679"/>
          </a:xfrm>
          <a:prstGeom prst="rect">
            <a:avLst/>
          </a:prstGeom>
          <a:solidFill>
            <a:srgbClr val="D3D1E8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282890" y="2265528"/>
            <a:ext cx="494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Laura</a:t>
            </a:r>
          </a:p>
          <a:p>
            <a:br>
              <a:rPr lang="en-US" b="1" dirty="0"/>
            </a:br>
            <a:r>
              <a:rPr lang="en-US" dirty="0"/>
              <a:t>I think online learning has more advantages than disadvantages. My school is trying to change from face-to-face to blended learning, so sometimes we have online classes. I don’t have to go to school, but I don’t feel I’m missing any lessons by taking online classes. Furthermore, I think I learn online as much as I learn in a traditional class. I can’t talk to my teacher and classmates, but I can email them at any time. I also have an online discussion</a:t>
            </a:r>
            <a:br>
              <a:rPr lang="en-US" dirty="0"/>
            </a:br>
            <a:r>
              <a:rPr lang="en-US" dirty="0"/>
              <a:t>board where I can exchange comments and ideas about my projects with my classmates. The only disadvantage is I really need to have a fast Internet connection.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4983580" y="4778622"/>
            <a:ext cx="1035083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391865" y="5037188"/>
            <a:ext cx="4217365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1391865" y="5299511"/>
            <a:ext cx="1610642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66421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781887" y="1156128"/>
            <a:ext cx="6738151" cy="4604491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887" y="898672"/>
            <a:ext cx="6738151" cy="257456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 Kim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0862" y="1226941"/>
            <a:ext cx="6100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think face-to-face learning is better than online learning because I can communicate with teachers and other classmates</a:t>
            </a:r>
            <a:br>
              <a:rPr lang="en-US" dirty="0"/>
            </a:br>
            <a:r>
              <a:rPr lang="en-US" dirty="0"/>
              <a:t>immediately and directly when I have questions. 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47991" y="2067300"/>
            <a:ext cx="39462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class, I can work in groups and discuss with friends. This helps me understand the lessons better. When I have a problem, I can ask for answers or help immediately. I can’t do this in online classes. I have to email my teachers and wait for their reply.</a:t>
            </a:r>
            <a:br>
              <a:rPr lang="en-US" dirty="0"/>
            </a:br>
            <a:r>
              <a:rPr lang="en-US" dirty="0"/>
              <a:t>Learning in a traditional classroom also has fewer distractions than learning online. My teachers have many strategies to keep us focused on the lessons. I really enjoy my lessons and learn a lot.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96620" y="1156128"/>
            <a:ext cx="3178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UTMAvoBold"/>
              </a:rPr>
              <a:t>5. This person can pay more attention in class.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6485140" y="5124441"/>
            <a:ext cx="3339101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7125640" y="4864495"/>
            <a:ext cx="2182133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6485140" y="5371736"/>
            <a:ext cx="640500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187355" y="2192485"/>
            <a:ext cx="5160636" cy="4426679"/>
          </a:xfrm>
          <a:prstGeom prst="rect">
            <a:avLst/>
          </a:prstGeom>
          <a:solidFill>
            <a:srgbClr val="D3D1E8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282890" y="2265528"/>
            <a:ext cx="494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Laura</a:t>
            </a:r>
          </a:p>
          <a:p>
            <a:br>
              <a:rPr lang="en-US" b="1" dirty="0"/>
            </a:br>
            <a:r>
              <a:rPr lang="en-US" dirty="0"/>
              <a:t>I think online learning has more advantages than disadvantages. My school is trying to change from face-to-face to blended learning, so sometimes we have online classes. I don’t have to go to school, but I don’t feel I’m missing any lessons by taking online classes. Furthermore, I think I learn online as much as I learn in a traditional class. I can’t talk to my teacher and classmates, but I can email them at any time. I also have an online discussion</a:t>
            </a:r>
            <a:br>
              <a:rPr lang="en-US" dirty="0"/>
            </a:br>
            <a:r>
              <a:rPr lang="en-US" dirty="0"/>
              <a:t>board where I can exchange comments and ideas about my projects with my classmates. The only disadvantage is I really need to have a fast Internet connection. </a:t>
            </a:r>
          </a:p>
        </p:txBody>
      </p:sp>
    </p:spTree>
    <p:extLst>
      <p:ext uri="{BB962C8B-B14F-4D97-AF65-F5344CB8AC3E}">
        <p14:creationId xmlns:p14="http://schemas.microsoft.com/office/powerpoint/2010/main" val="143629610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3781887" y="1156128"/>
            <a:ext cx="6738151" cy="4604491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WHILE-READING</a:t>
            </a:r>
          </a:p>
        </p:txBody>
      </p:sp>
      <p:sp>
        <p:nvSpPr>
          <p:cNvPr id="4" name="Rectangle 3"/>
          <p:cNvSpPr/>
          <p:nvPr/>
        </p:nvSpPr>
        <p:spPr>
          <a:xfrm>
            <a:off x="3781887" y="898672"/>
            <a:ext cx="6738151" cy="257456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 Kim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90862" y="1226941"/>
            <a:ext cx="61005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 think face-to-face learning is better than online learning because I can communicate with teachers and other classmates</a:t>
            </a:r>
            <a:br>
              <a:rPr lang="en-US" dirty="0"/>
            </a:br>
            <a:r>
              <a:rPr lang="en-US" dirty="0"/>
              <a:t>immediately and directly when I have questions. </a:t>
            </a:r>
            <a:br>
              <a:rPr lang="en-US" dirty="0"/>
            </a:b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6347991" y="2067300"/>
            <a:ext cx="394624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 class, I can work in groups and discuss with friends. This helps me understand the lessons better. When I have a problem, I can ask for answers or help immediately. I can’t do this in online classes. I have to email my teachers and wait for their reply.</a:t>
            </a:r>
            <a:br>
              <a:rPr lang="en-US" dirty="0"/>
            </a:br>
            <a:r>
              <a:rPr lang="en-US" dirty="0"/>
              <a:t>Learning in a traditional classroom also has fewer distractions than learning online. My teachers have many strategies to keep us focused on the lessons. I really enjoy my lessons and learn a lot.</a:t>
            </a: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596620" y="1156128"/>
            <a:ext cx="317820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UTMAvoBold"/>
              </a:rPr>
              <a:t>6. This person needs to have access to high-speed Internet.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187355" y="2192485"/>
            <a:ext cx="5160636" cy="4426679"/>
          </a:xfrm>
          <a:prstGeom prst="rect">
            <a:avLst/>
          </a:prstGeom>
          <a:solidFill>
            <a:srgbClr val="D3D1E8"/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282890" y="2265528"/>
            <a:ext cx="494048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Laura</a:t>
            </a:r>
          </a:p>
          <a:p>
            <a:br>
              <a:rPr lang="en-US" b="1" dirty="0"/>
            </a:br>
            <a:r>
              <a:rPr lang="en-US" dirty="0"/>
              <a:t>I think online learning has more advantages than disadvantages. My school is trying to change from face-to-face to blended learning, so sometimes we have online classes. I don’t have to go to school, but I don’t feel I’m missing any lessons by taking online classes. Furthermore, I think I learn online as much as I learn in a traditional class. I can’t talk to my teacher and classmates, but I can email them at any time. I also have an online discussion</a:t>
            </a:r>
            <a:br>
              <a:rPr lang="en-US" dirty="0"/>
            </a:br>
            <a:r>
              <a:rPr lang="en-US" dirty="0"/>
              <a:t>board where I can exchange comments and ideas about my projects with my classmates. The only disadvantage is I really need to have a fast Internet connection. 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5014018" y="5862046"/>
            <a:ext cx="854519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383714" y="6127845"/>
            <a:ext cx="4716835" cy="653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383714" y="6382936"/>
            <a:ext cx="1031940" cy="0"/>
          </a:xfrm>
          <a:prstGeom prst="line">
            <a:avLst/>
          </a:prstGeom>
          <a:ln w="2222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909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565854" y="1906234"/>
            <a:ext cx="109720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i="1" dirty="0"/>
              <a:t>You are students who are taking part in a forum about educational innovations. The topic of the forum this year is: face-to-face learning or online learning? Raise your voice and express your personal viewpoint.</a:t>
            </a:r>
            <a:endParaRPr lang="en-US" sz="2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524000" y="1129606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9" t="45773" r="52213" b="37079"/>
          <a:stretch/>
        </p:blipFill>
        <p:spPr>
          <a:xfrm>
            <a:off x="565854" y="3251101"/>
            <a:ext cx="5331511" cy="3066416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198" t="73064" r="7398" b="6712"/>
          <a:stretch/>
        </p:blipFill>
        <p:spPr>
          <a:xfrm>
            <a:off x="6955604" y="3251101"/>
            <a:ext cx="4582274" cy="304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1170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968088" y="1075280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Set 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6" name="Picture 5" descr="Blue Yeti USB Microphone and ATH-M30x Headphone Kit (Blackout)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148" y="2510222"/>
            <a:ext cx="2457573" cy="1964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 descr="Should You Choose a Smartphone, Tablet or Laptop? | Priority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806" y="2510221"/>
            <a:ext cx="2443207" cy="181320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Recruiting During A Pandemic - The Yellow Jacket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13161" y="2317073"/>
            <a:ext cx="2104532" cy="200635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648721" y="5124977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online learning</a:t>
            </a:r>
          </a:p>
        </p:txBody>
      </p:sp>
    </p:spTree>
    <p:extLst>
      <p:ext uri="{BB962C8B-B14F-4D97-AF65-F5344CB8AC3E}">
        <p14:creationId xmlns:p14="http://schemas.microsoft.com/office/powerpoint/2010/main" val="424005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405165" y="2077973"/>
            <a:ext cx="4587315" cy="678094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dirty="0"/>
              <a:t>Expressions to talk about advantages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6263130" y="2077973"/>
            <a:ext cx="4575424" cy="678094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000" b="1" dirty="0"/>
              <a:t>Expressions to talk about disadvantages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405165" y="2930727"/>
            <a:ext cx="4575424" cy="2893023"/>
          </a:xfrm>
          <a:prstGeom prst="roundRect">
            <a:avLst/>
          </a:prstGeom>
          <a:solidFill>
            <a:srgbClr val="FCC1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>
                <a:solidFill>
                  <a:schemeClr val="tx1"/>
                </a:solidFill>
              </a:rPr>
              <a:t>- A positive aspect of …….</a:t>
            </a:r>
          </a:p>
          <a:p>
            <a:pPr lvl="0"/>
            <a:r>
              <a:rPr lang="en-US" sz="2400" dirty="0">
                <a:solidFill>
                  <a:schemeClr val="tx1"/>
                </a:solidFill>
              </a:rPr>
              <a:t>- A benefit of ……. is …..</a:t>
            </a:r>
          </a:p>
          <a:p>
            <a:pPr lvl="0"/>
            <a:r>
              <a:rPr lang="en-US" sz="2400" dirty="0">
                <a:solidFill>
                  <a:schemeClr val="tx1"/>
                </a:solidFill>
              </a:rPr>
              <a:t>- A good point about… is …</a:t>
            </a:r>
          </a:p>
          <a:p>
            <a:pPr lvl="0"/>
            <a:r>
              <a:rPr lang="en-US" sz="2400" dirty="0">
                <a:solidFill>
                  <a:schemeClr val="tx1"/>
                </a:solidFill>
              </a:rPr>
              <a:t>- An argument in favor of .. is …</a:t>
            </a:r>
          </a:p>
          <a:p>
            <a:r>
              <a:rPr lang="en-US" sz="2400" dirty="0">
                <a:solidFill>
                  <a:schemeClr val="tx1"/>
                </a:solidFill>
              </a:rPr>
              <a:t>- An advantage of … is …</a:t>
            </a:r>
          </a:p>
          <a:p>
            <a:pPr algn="ctr"/>
            <a:endParaRPr lang="en-US" dirty="0"/>
          </a:p>
        </p:txBody>
      </p:sp>
      <p:sp>
        <p:nvSpPr>
          <p:cNvPr id="7" name="Rounded Rectangle 6"/>
          <p:cNvSpPr/>
          <p:nvPr/>
        </p:nvSpPr>
        <p:spPr>
          <a:xfrm>
            <a:off x="6263129" y="2930728"/>
            <a:ext cx="4575424" cy="2893022"/>
          </a:xfrm>
          <a:prstGeom prst="roundRect">
            <a:avLst/>
          </a:prstGeom>
          <a:solidFill>
            <a:srgbClr val="FCC19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sz="2400" dirty="0">
                <a:solidFill>
                  <a:schemeClr val="tx1"/>
                </a:solidFill>
              </a:rPr>
              <a:t>- A negative aspect of…. is ……</a:t>
            </a:r>
          </a:p>
          <a:p>
            <a:r>
              <a:rPr lang="en-US" sz="2400" dirty="0">
                <a:solidFill>
                  <a:schemeClr val="tx1"/>
                </a:solidFill>
              </a:rPr>
              <a:t>- An argument against …. is …..</a:t>
            </a:r>
          </a:p>
          <a:p>
            <a:r>
              <a:rPr lang="en-US" sz="2400" dirty="0">
                <a:solidFill>
                  <a:schemeClr val="tx1"/>
                </a:solidFill>
              </a:rPr>
              <a:t>- A drawback of .… is ….</a:t>
            </a:r>
          </a:p>
          <a:p>
            <a:r>
              <a:rPr lang="en-US" sz="24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- A frequent criticism of … is …</a:t>
            </a:r>
            <a:endParaRPr lang="en-US" sz="2400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tx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- A downside of … is …</a:t>
            </a:r>
            <a:endParaRPr lang="en-US" sz="2400" dirty="0">
              <a:solidFill>
                <a:schemeClr val="tx1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080"/>
            <a:ext cx="12192000" cy="8802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6747" y="7222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POST-READING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270160" y="1154094"/>
            <a:ext cx="3880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USEFUL EXPRESSIONS</a:t>
            </a:r>
          </a:p>
        </p:txBody>
      </p:sp>
    </p:spTree>
    <p:extLst>
      <p:ext uri="{BB962C8B-B14F-4D97-AF65-F5344CB8AC3E}">
        <p14:creationId xmlns:p14="http://schemas.microsoft.com/office/powerpoint/2010/main" val="22804558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40437" y="1899204"/>
            <a:ext cx="1075085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1. Knowledge</a:t>
            </a:r>
            <a:endParaRPr lang="en-US" sz="24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n-US" sz="2400" dirty="0"/>
              <a:t>Develop reading skills for general ideas and for specific information about types of learning</a:t>
            </a:r>
          </a:p>
          <a:p>
            <a:r>
              <a:rPr lang="en-US" sz="2400" b="1" dirty="0"/>
              <a:t>2. Core competence</a:t>
            </a:r>
            <a:endParaRPr lang="en-US" sz="2400" dirty="0"/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/>
              <a:t>Develop communication skills and creativity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/>
              <a:t>Be collaborative and supportive in pair work and team work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/>
              <a:t>Develop presentation skills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/>
              <a:t>Actively join in class activities</a:t>
            </a:r>
          </a:p>
          <a:p>
            <a:r>
              <a:rPr lang="en-US" sz="2400" b="1" dirty="0"/>
              <a:t>3. Personal qualities</a:t>
            </a:r>
            <a:endParaRPr lang="en-US" sz="2400" dirty="0"/>
          </a:p>
          <a:p>
            <a:pPr marL="342900" lvl="0" indent="-342900">
              <a:buFont typeface="Wingdings" panose="05000000000000000000" pitchFamily="2" charset="2"/>
              <a:buChar char="ü"/>
            </a:pPr>
            <a:r>
              <a:rPr lang="en-US" sz="2400" dirty="0"/>
              <a:t>Understand more about advantages and disadvantages of online and face-to-face learning, therefore, students can make use of the strong points of each method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/>
              <a:t>Develop self-study skills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81805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613042" y="2055511"/>
            <a:ext cx="97604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600" dirty="0"/>
              <a:t>Do exercises in the workbook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dirty="0"/>
              <a:t>Prepare for the next lesson: Speaking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6633278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968088" y="1075280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Set 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648721" y="5124977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self-study</a:t>
            </a:r>
          </a:p>
        </p:txBody>
      </p:sp>
      <p:pic>
        <p:nvPicPr>
          <p:cNvPr id="9" name="Picture 8" descr="7 tips on self-study Chinese - Cchatty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819" y="2549208"/>
            <a:ext cx="2671217" cy="22092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15 Tasks for Studying the Ukrainian Alphabet | Ukraine Gate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2938" y="2553641"/>
            <a:ext cx="2863384" cy="2204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Grammar Self-Study Secret #1: Learn to Paraphrase - Lingual.net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4444" y="2549207"/>
            <a:ext cx="2754775" cy="22092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0484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968088" y="1075280"/>
            <a:ext cx="418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Set 3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3648721" y="5124977"/>
            <a:ext cx="5454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face-to-face learning</a:t>
            </a:r>
          </a:p>
        </p:txBody>
      </p:sp>
      <p:pic>
        <p:nvPicPr>
          <p:cNvPr id="9" name="Picture 8" descr="Go to school hay go to the school? | VOCA.VN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745" y="2616569"/>
            <a:ext cx="2640090" cy="21418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 descr="Free Teacher Vectors, 25,000+ Images in AI, EPS format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7455" y="2633398"/>
            <a:ext cx="2817643" cy="23025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 descr="How Can Preparing to Teach Online Improve My Face-to-face Teaching? - Magna  Publications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6921" y="2702488"/>
            <a:ext cx="2953996" cy="20559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13713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08" b="60819"/>
          <a:stretch/>
        </p:blipFill>
        <p:spPr>
          <a:xfrm>
            <a:off x="4102769" y="888397"/>
            <a:ext cx="7944373" cy="5959329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5650975" y="1787069"/>
            <a:ext cx="408373" cy="372862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6" name="Rectangle 5"/>
          <p:cNvSpPr/>
          <p:nvPr/>
        </p:nvSpPr>
        <p:spPr>
          <a:xfrm>
            <a:off x="6593824" y="5747990"/>
            <a:ext cx="408373" cy="372862"/>
          </a:xfrm>
          <a:prstGeom prst="rect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981" y="107918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F26532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435750" y="1079544"/>
            <a:ext cx="3522161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26532"/>
                </a:solidFill>
                <a:latin typeface="UTMAvoBold"/>
              </a:rPr>
              <a:t>Look at the photos and answer the questions.</a:t>
            </a:r>
            <a:endParaRPr lang="en-GB" sz="2000" b="1" dirty="0">
              <a:solidFill>
                <a:srgbClr val="F26532"/>
              </a:solidFill>
              <a:latin typeface="UTMAvoBold"/>
            </a:endParaRPr>
          </a:p>
        </p:txBody>
      </p:sp>
    </p:spTree>
    <p:extLst>
      <p:ext uri="{BB962C8B-B14F-4D97-AF65-F5344CB8AC3E}">
        <p14:creationId xmlns:p14="http://schemas.microsoft.com/office/powerpoint/2010/main" val="4081002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7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sp>
        <p:nvSpPr>
          <p:cNvPr id="7" name="Google Shape;1881;p31"/>
          <p:cNvSpPr txBox="1">
            <a:spLocks/>
          </p:cNvSpPr>
          <p:nvPr/>
        </p:nvSpPr>
        <p:spPr>
          <a:xfrm>
            <a:off x="1454412" y="1723229"/>
            <a:ext cx="5231128" cy="1349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26532"/>
                </a:solidFill>
              </a:rPr>
              <a:t>distraction (n)</a:t>
            </a:r>
            <a:endParaRPr lang="en-US" sz="48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83578" y="4319374"/>
            <a:ext cx="6404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something that prevents someone from giving their attention to something else</a:t>
            </a:r>
          </a:p>
        </p:txBody>
      </p:sp>
      <p:sp>
        <p:nvSpPr>
          <p:cNvPr id="2" name="Rectangle 1"/>
          <p:cNvSpPr/>
          <p:nvPr/>
        </p:nvSpPr>
        <p:spPr>
          <a:xfrm>
            <a:off x="2892576" y="2771761"/>
            <a:ext cx="22021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48DA4"/>
                </a:solidFill>
              </a:rPr>
              <a:t>/</a:t>
            </a:r>
            <a:r>
              <a:rPr lang="en-US" sz="2800" b="1" dirty="0" err="1">
                <a:solidFill>
                  <a:srgbClr val="048DA4"/>
                </a:solidFill>
              </a:rPr>
              <a:t>dɪˈstrækʃən</a:t>
            </a:r>
            <a:r>
              <a:rPr lang="en-US" sz="2800" b="1" dirty="0">
                <a:solidFill>
                  <a:srgbClr val="048DA4"/>
                </a:solidFill>
              </a:rPr>
              <a:t>/</a:t>
            </a:r>
          </a:p>
        </p:txBody>
      </p:sp>
      <p:pic>
        <p:nvPicPr>
          <p:cNvPr id="1026" name="Picture 2" descr="student teams achievement division stad&#10;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0905" y="2246724"/>
            <a:ext cx="3645863" cy="309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distraction__gb_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66776" y="3492793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691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7" name="Google Shape;1881;p31"/>
          <p:cNvSpPr txBox="1">
            <a:spLocks/>
          </p:cNvSpPr>
          <p:nvPr/>
        </p:nvSpPr>
        <p:spPr>
          <a:xfrm>
            <a:off x="1392767" y="1723229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26532"/>
                </a:solidFill>
              </a:rPr>
              <a:t>strategy (n)</a:t>
            </a:r>
            <a:endParaRPr lang="en-US" sz="48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83976" y="4319374"/>
            <a:ext cx="51652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a way of doing something or dealing with something</a:t>
            </a:r>
          </a:p>
        </p:txBody>
      </p:sp>
      <p:sp>
        <p:nvSpPr>
          <p:cNvPr id="2" name="Rectangle 1"/>
          <p:cNvSpPr/>
          <p:nvPr/>
        </p:nvSpPr>
        <p:spPr>
          <a:xfrm>
            <a:off x="2989977" y="2771761"/>
            <a:ext cx="20073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48DA4"/>
                </a:solidFill>
              </a:rPr>
              <a:t>/ˈ</a:t>
            </a:r>
            <a:r>
              <a:rPr lang="en-US" sz="2800" b="1" dirty="0" err="1">
                <a:solidFill>
                  <a:srgbClr val="048DA4"/>
                </a:solidFill>
              </a:rPr>
              <a:t>strætədʒi</a:t>
            </a:r>
            <a:r>
              <a:rPr lang="en-US" sz="2800" b="1" dirty="0">
                <a:solidFill>
                  <a:srgbClr val="048DA4"/>
                </a:solidFill>
              </a:rPr>
              <a:t>/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3074" name="Picture 2" descr="Setting the Table for Strategy Conversations | CYGNUS Blo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015" y="2354300"/>
            <a:ext cx="3875968" cy="229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trategy__gb_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05131" y="350273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5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2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454412" y="1723229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F26532"/>
                </a:solidFill>
              </a:rPr>
              <a:t>(to) exchange (v)</a:t>
            </a:r>
            <a:endParaRPr lang="en-US" sz="4800" dirty="0">
              <a:cs typeface="Calibri" panose="020F050202020403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783976" y="4319374"/>
            <a:ext cx="516528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/>
              <a:t>to give something to someone and receive something from that person</a:t>
            </a:r>
          </a:p>
        </p:txBody>
      </p:sp>
      <p:sp>
        <p:nvSpPr>
          <p:cNvPr id="2" name="Rectangle 1"/>
          <p:cNvSpPr/>
          <p:nvPr/>
        </p:nvSpPr>
        <p:spPr>
          <a:xfrm>
            <a:off x="2951409" y="2771761"/>
            <a:ext cx="208448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>
                <a:solidFill>
                  <a:srgbClr val="048DA4"/>
                </a:solidFill>
              </a:rPr>
              <a:t>/</a:t>
            </a:r>
            <a:r>
              <a:rPr lang="en-US" sz="2800" b="1" dirty="0" err="1">
                <a:solidFill>
                  <a:srgbClr val="048DA4"/>
                </a:solidFill>
              </a:rPr>
              <a:t>ɪksˈtʃeɪndʒ</a:t>
            </a:r>
            <a:r>
              <a:rPr lang="en-US" sz="2800" b="1" dirty="0">
                <a:solidFill>
                  <a:srgbClr val="048DA4"/>
                </a:solidFill>
              </a:rPr>
              <a:t>/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PRE-READING</a:t>
            </a:r>
          </a:p>
        </p:txBody>
      </p:sp>
      <p:pic>
        <p:nvPicPr>
          <p:cNvPr id="2050" name="Picture 2" descr="Currency exchange concept Royalty Free Vector Imag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7"/>
          <a:stretch/>
        </p:blipFill>
        <p:spPr bwMode="auto">
          <a:xfrm>
            <a:off x="7840644" y="2035557"/>
            <a:ext cx="3326846" cy="3285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exchange__gb_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790449" y="3592955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2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2669</Words>
  <Application>Microsoft Office PowerPoint</Application>
  <PresentationFormat>Widescreen</PresentationFormat>
  <Paragraphs>208</Paragraphs>
  <Slides>32</Slides>
  <Notes>10</Notes>
  <HiddenSlides>0</HiddenSlides>
  <MMClips>4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Arial</vt:lpstr>
      <vt:lpstr>Calibri</vt:lpstr>
      <vt:lpstr>Calibri Light</vt:lpstr>
      <vt:lpstr>Libre Baskerville</vt:lpstr>
      <vt:lpstr>Montserrat</vt:lpstr>
      <vt:lpstr>Muli</vt:lpstr>
      <vt:lpstr>Myriad Pro</vt:lpstr>
      <vt:lpstr>Nunito</vt:lpstr>
      <vt:lpstr>Tahoma</vt:lpstr>
      <vt:lpstr>Times New Roman</vt:lpstr>
      <vt:lpstr>UTM Facebook K&amp;T</vt:lpstr>
      <vt:lpstr>UTMAvoBold</vt:lpstr>
      <vt:lpstr>Wingdings</vt:lpstr>
      <vt:lpstr>Fashion trends presetation by Slidesgo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15</cp:revision>
  <dcterms:created xsi:type="dcterms:W3CDTF">2023-11-14T09:44:42Z</dcterms:created>
  <dcterms:modified xsi:type="dcterms:W3CDTF">2025-09-28T04:04:19Z</dcterms:modified>
</cp:coreProperties>
</file>