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90" r:id="rId2"/>
  </p:sldMasterIdLst>
  <p:notesMasterIdLst>
    <p:notesMasterId r:id="rId23"/>
  </p:notesMasterIdLst>
  <p:sldIdLst>
    <p:sldId id="343" r:id="rId3"/>
    <p:sldId id="318" r:id="rId4"/>
    <p:sldId id="319" r:id="rId5"/>
    <p:sldId id="320" r:id="rId6"/>
    <p:sldId id="331" r:id="rId7"/>
    <p:sldId id="322" r:id="rId8"/>
    <p:sldId id="323" r:id="rId9"/>
    <p:sldId id="324" r:id="rId10"/>
    <p:sldId id="325" r:id="rId11"/>
    <p:sldId id="326" r:id="rId12"/>
    <p:sldId id="327" r:id="rId13"/>
    <p:sldId id="328" r:id="rId14"/>
    <p:sldId id="329" r:id="rId15"/>
    <p:sldId id="330" r:id="rId16"/>
    <p:sldId id="333" r:id="rId17"/>
    <p:sldId id="280" r:id="rId18"/>
    <p:sldId id="287" r:id="rId19"/>
    <p:sldId id="275" r:id="rId20"/>
    <p:sldId id="292" r:id="rId21"/>
    <p:sldId id="293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n Vu" initials="LV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5788C"/>
    <a:srgbClr val="F8CBAD"/>
    <a:srgbClr val="006673"/>
    <a:srgbClr val="A3DBE1"/>
    <a:srgbClr val="F26532"/>
    <a:srgbClr val="E26714"/>
    <a:srgbClr val="EE8640"/>
    <a:srgbClr val="048DA4"/>
    <a:srgbClr val="C0E6EA"/>
    <a:srgbClr val="A0DC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09" autoAdjust="0"/>
    <p:restoredTop sz="91437" autoAdjust="0"/>
  </p:normalViewPr>
  <p:slideViewPr>
    <p:cSldViewPr snapToGrid="0" showGuides="1">
      <p:cViewPr varScale="1">
        <p:scale>
          <a:sx n="90" d="100"/>
          <a:sy n="90" d="100"/>
        </p:scale>
        <p:origin x="350" y="53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9/28/2025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7" name="Google Shape;287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2173657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6" name="Google Shape;1356;g9cd81b2cbb_0_69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7" name="Google Shape;1357;g9cd81b2cbb_0_69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2493209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4" name="Google Shape;4374;g9be7e1f0d4_2_7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75" name="Google Shape;4375;g9be7e1f0d4_2_7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2797002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9" name="Google Shape;969;g99bbbcba8d_0_230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0" name="Google Shape;970;g99bbbcba8d_0_230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90335207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123883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559603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518228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7676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4" name="Google Shape;334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296642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2" name="Google Shape;702;g9d74511850_0_6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3" name="Google Shape;703;g9d74511850_0_6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803317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2" name="Google Shape;702;g9d74511850_0_6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3" name="Google Shape;703;g9d74511850_0_6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434654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3" name="Google Shape;1513;g9cd81b2cbb_0_7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4" name="Google Shape;1514;g9cd81b2cbb_0_78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317403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0" name="Google Shape;1180;g99bbbcba8d_0_31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81" name="Google Shape;1181;g99bbbcba8d_0_31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317936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0" name="Google Shape;1860;g9cd81b2cbb_0_12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61" name="Google Shape;1861;g9cd81b2cbb_0_12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978483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7" name="Google Shape;1957;g9cd81b2cbb_0_13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58" name="Google Shape;1958;g9cd81b2cbb_0_13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491515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5" name="Google Shape;4055;g9be7e1f0d4_2_1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56" name="Google Shape;4056;g9be7e1f0d4_2_1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84520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://bit.ly/2Tynxth" TargetMode="External"/><Relationship Id="rId1" Type="http://schemas.openxmlformats.org/officeDocument/2006/relationships/slideMaster" Target="../slideMasters/slideMaster2.xml"/><Relationship Id="rId4" Type="http://schemas.openxmlformats.org/officeDocument/2006/relationships/hyperlink" Target="http://bit.ly/2TtBDfr" TargetMode="Externa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9/28/2025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1598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9/28/2025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56339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9/28/2025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1064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11"/>
          <p:cNvSpPr txBox="1">
            <a:spLocks noGrp="1"/>
          </p:cNvSpPr>
          <p:nvPr>
            <p:ph type="title" hasCustomPrompt="1"/>
          </p:nvPr>
        </p:nvSpPr>
        <p:spPr>
          <a:xfrm>
            <a:off x="951000" y="2256084"/>
            <a:ext cx="10290000" cy="1376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0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105" name="Google Shape;105;p11"/>
          <p:cNvSpPr txBox="1">
            <a:spLocks noGrp="1"/>
          </p:cNvSpPr>
          <p:nvPr>
            <p:ph type="sldNum" idx="12"/>
          </p:nvPr>
        </p:nvSpPr>
        <p:spPr>
          <a:xfrm>
            <a:off x="11657677" y="6747189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l"/>
            <a:fld id="{00000000-1234-1234-1234-123412341234}" type="slidenum">
              <a:rPr lang="uk-UA" smtClean="0"/>
              <a:pPr algn="l"/>
              <a:t>‹#›</a:t>
            </a:fld>
            <a:endParaRPr lang="uk-UA"/>
          </a:p>
        </p:txBody>
      </p:sp>
      <p:sp>
        <p:nvSpPr>
          <p:cNvPr id="106" name="Google Shape;106;p11"/>
          <p:cNvSpPr txBox="1">
            <a:spLocks noGrp="1"/>
          </p:cNvSpPr>
          <p:nvPr>
            <p:ph type="subTitle" idx="1"/>
          </p:nvPr>
        </p:nvSpPr>
        <p:spPr>
          <a:xfrm>
            <a:off x="950800" y="3686717"/>
            <a:ext cx="10290400" cy="508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Roboto"/>
              <a:buNone/>
              <a:defRPr sz="1867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>
                <a:solidFill>
                  <a:schemeClr val="accent4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>
                <a:solidFill>
                  <a:schemeClr val="accent4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>
                <a:solidFill>
                  <a:schemeClr val="accent4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>
                <a:solidFill>
                  <a:schemeClr val="accent4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>
                <a:solidFill>
                  <a:schemeClr val="accent4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>
                <a:solidFill>
                  <a:schemeClr val="accent4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>
                <a:solidFill>
                  <a:schemeClr val="accent4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grpSp>
        <p:nvGrpSpPr>
          <p:cNvPr id="107" name="Google Shape;107;p11"/>
          <p:cNvGrpSpPr/>
          <p:nvPr/>
        </p:nvGrpSpPr>
        <p:grpSpPr>
          <a:xfrm>
            <a:off x="10384255" y="708192"/>
            <a:ext cx="885152" cy="763416"/>
            <a:chOff x="7788191" y="531144"/>
            <a:chExt cx="663864" cy="572562"/>
          </a:xfrm>
        </p:grpSpPr>
        <p:sp>
          <p:nvSpPr>
            <p:cNvPr id="108" name="Google Shape;108;p11"/>
            <p:cNvSpPr/>
            <p:nvPr/>
          </p:nvSpPr>
          <p:spPr>
            <a:xfrm rot="2700000" flipH="1">
              <a:off x="7848852" y="730755"/>
              <a:ext cx="320324" cy="304256"/>
            </a:xfrm>
            <a:custGeom>
              <a:avLst/>
              <a:gdLst/>
              <a:ahLst/>
              <a:cxnLst/>
              <a:rect l="l" t="t" r="r" b="b"/>
              <a:pathLst>
                <a:path w="35226" h="33459" extrusionOk="0">
                  <a:moveTo>
                    <a:pt x="17647" y="1"/>
                  </a:moveTo>
                  <a:lnTo>
                    <a:pt x="12176" y="11042"/>
                  </a:lnTo>
                  <a:lnTo>
                    <a:pt x="1" y="12777"/>
                  </a:lnTo>
                  <a:lnTo>
                    <a:pt x="8807" y="21383"/>
                  </a:lnTo>
                  <a:lnTo>
                    <a:pt x="6739" y="33458"/>
                  </a:lnTo>
                  <a:lnTo>
                    <a:pt x="17647" y="27754"/>
                  </a:lnTo>
                  <a:lnTo>
                    <a:pt x="28521" y="33458"/>
                  </a:lnTo>
                  <a:lnTo>
                    <a:pt x="26453" y="21383"/>
                  </a:lnTo>
                  <a:lnTo>
                    <a:pt x="35226" y="12777"/>
                  </a:lnTo>
                  <a:lnTo>
                    <a:pt x="23050" y="11042"/>
                  </a:lnTo>
                  <a:lnTo>
                    <a:pt x="17647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9" name="Google Shape;109;p11"/>
            <p:cNvSpPr/>
            <p:nvPr/>
          </p:nvSpPr>
          <p:spPr>
            <a:xfrm rot="-8235231" flipH="1">
              <a:off x="8261174" y="866225"/>
              <a:ext cx="155176" cy="147392"/>
            </a:xfrm>
            <a:custGeom>
              <a:avLst/>
              <a:gdLst/>
              <a:ahLst/>
              <a:cxnLst/>
              <a:rect l="l" t="t" r="r" b="b"/>
              <a:pathLst>
                <a:path w="35226" h="33459" extrusionOk="0">
                  <a:moveTo>
                    <a:pt x="17647" y="1"/>
                  </a:moveTo>
                  <a:lnTo>
                    <a:pt x="12176" y="11042"/>
                  </a:lnTo>
                  <a:lnTo>
                    <a:pt x="1" y="12777"/>
                  </a:lnTo>
                  <a:lnTo>
                    <a:pt x="8807" y="21383"/>
                  </a:lnTo>
                  <a:lnTo>
                    <a:pt x="6739" y="33458"/>
                  </a:lnTo>
                  <a:lnTo>
                    <a:pt x="17647" y="27754"/>
                  </a:lnTo>
                  <a:lnTo>
                    <a:pt x="28521" y="33458"/>
                  </a:lnTo>
                  <a:lnTo>
                    <a:pt x="26453" y="21383"/>
                  </a:lnTo>
                  <a:lnTo>
                    <a:pt x="35226" y="12777"/>
                  </a:lnTo>
                  <a:lnTo>
                    <a:pt x="23050" y="11042"/>
                  </a:lnTo>
                  <a:lnTo>
                    <a:pt x="17647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0" name="Google Shape;110;p11"/>
            <p:cNvSpPr/>
            <p:nvPr/>
          </p:nvSpPr>
          <p:spPr>
            <a:xfrm rot="7357549" flipH="1">
              <a:off x="8270571" y="562526"/>
              <a:ext cx="155173" cy="147390"/>
            </a:xfrm>
            <a:custGeom>
              <a:avLst/>
              <a:gdLst/>
              <a:ahLst/>
              <a:cxnLst/>
              <a:rect l="l" t="t" r="r" b="b"/>
              <a:pathLst>
                <a:path w="35226" h="33459" extrusionOk="0">
                  <a:moveTo>
                    <a:pt x="17647" y="1"/>
                  </a:moveTo>
                  <a:lnTo>
                    <a:pt x="12176" y="11042"/>
                  </a:lnTo>
                  <a:lnTo>
                    <a:pt x="1" y="12777"/>
                  </a:lnTo>
                  <a:lnTo>
                    <a:pt x="8807" y="21383"/>
                  </a:lnTo>
                  <a:lnTo>
                    <a:pt x="6739" y="33458"/>
                  </a:lnTo>
                  <a:lnTo>
                    <a:pt x="17647" y="27754"/>
                  </a:lnTo>
                  <a:lnTo>
                    <a:pt x="28521" y="33458"/>
                  </a:lnTo>
                  <a:lnTo>
                    <a:pt x="26453" y="21383"/>
                  </a:lnTo>
                  <a:lnTo>
                    <a:pt x="35226" y="12777"/>
                  </a:lnTo>
                  <a:lnTo>
                    <a:pt x="23050" y="11042"/>
                  </a:lnTo>
                  <a:lnTo>
                    <a:pt x="17647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111" name="Google Shape;111;p11"/>
          <p:cNvGrpSpPr/>
          <p:nvPr/>
        </p:nvGrpSpPr>
        <p:grpSpPr>
          <a:xfrm flipH="1">
            <a:off x="950955" y="708175"/>
            <a:ext cx="885152" cy="763416"/>
            <a:chOff x="7788191" y="531144"/>
            <a:chExt cx="663864" cy="572562"/>
          </a:xfrm>
        </p:grpSpPr>
        <p:sp>
          <p:nvSpPr>
            <p:cNvPr id="112" name="Google Shape;112;p11"/>
            <p:cNvSpPr/>
            <p:nvPr/>
          </p:nvSpPr>
          <p:spPr>
            <a:xfrm rot="2700000" flipH="1">
              <a:off x="7848852" y="730755"/>
              <a:ext cx="320324" cy="304256"/>
            </a:xfrm>
            <a:custGeom>
              <a:avLst/>
              <a:gdLst/>
              <a:ahLst/>
              <a:cxnLst/>
              <a:rect l="l" t="t" r="r" b="b"/>
              <a:pathLst>
                <a:path w="35226" h="33459" extrusionOk="0">
                  <a:moveTo>
                    <a:pt x="17647" y="1"/>
                  </a:moveTo>
                  <a:lnTo>
                    <a:pt x="12176" y="11042"/>
                  </a:lnTo>
                  <a:lnTo>
                    <a:pt x="1" y="12777"/>
                  </a:lnTo>
                  <a:lnTo>
                    <a:pt x="8807" y="21383"/>
                  </a:lnTo>
                  <a:lnTo>
                    <a:pt x="6739" y="33458"/>
                  </a:lnTo>
                  <a:lnTo>
                    <a:pt x="17647" y="27754"/>
                  </a:lnTo>
                  <a:lnTo>
                    <a:pt x="28521" y="33458"/>
                  </a:lnTo>
                  <a:lnTo>
                    <a:pt x="26453" y="21383"/>
                  </a:lnTo>
                  <a:lnTo>
                    <a:pt x="35226" y="12777"/>
                  </a:lnTo>
                  <a:lnTo>
                    <a:pt x="23050" y="11042"/>
                  </a:lnTo>
                  <a:lnTo>
                    <a:pt x="17647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3" name="Google Shape;113;p11"/>
            <p:cNvSpPr/>
            <p:nvPr/>
          </p:nvSpPr>
          <p:spPr>
            <a:xfrm rot="-8235231" flipH="1">
              <a:off x="8261174" y="866225"/>
              <a:ext cx="155176" cy="147392"/>
            </a:xfrm>
            <a:custGeom>
              <a:avLst/>
              <a:gdLst/>
              <a:ahLst/>
              <a:cxnLst/>
              <a:rect l="l" t="t" r="r" b="b"/>
              <a:pathLst>
                <a:path w="35226" h="33459" extrusionOk="0">
                  <a:moveTo>
                    <a:pt x="17647" y="1"/>
                  </a:moveTo>
                  <a:lnTo>
                    <a:pt x="12176" y="11042"/>
                  </a:lnTo>
                  <a:lnTo>
                    <a:pt x="1" y="12777"/>
                  </a:lnTo>
                  <a:lnTo>
                    <a:pt x="8807" y="21383"/>
                  </a:lnTo>
                  <a:lnTo>
                    <a:pt x="6739" y="33458"/>
                  </a:lnTo>
                  <a:lnTo>
                    <a:pt x="17647" y="27754"/>
                  </a:lnTo>
                  <a:lnTo>
                    <a:pt x="28521" y="33458"/>
                  </a:lnTo>
                  <a:lnTo>
                    <a:pt x="26453" y="21383"/>
                  </a:lnTo>
                  <a:lnTo>
                    <a:pt x="35226" y="12777"/>
                  </a:lnTo>
                  <a:lnTo>
                    <a:pt x="23050" y="11042"/>
                  </a:lnTo>
                  <a:lnTo>
                    <a:pt x="17647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4" name="Google Shape;114;p11"/>
            <p:cNvSpPr/>
            <p:nvPr/>
          </p:nvSpPr>
          <p:spPr>
            <a:xfrm rot="7357549" flipH="1">
              <a:off x="8270571" y="562526"/>
              <a:ext cx="155173" cy="147390"/>
            </a:xfrm>
            <a:custGeom>
              <a:avLst/>
              <a:gdLst/>
              <a:ahLst/>
              <a:cxnLst/>
              <a:rect l="l" t="t" r="r" b="b"/>
              <a:pathLst>
                <a:path w="35226" h="33459" extrusionOk="0">
                  <a:moveTo>
                    <a:pt x="17647" y="1"/>
                  </a:moveTo>
                  <a:lnTo>
                    <a:pt x="12176" y="11042"/>
                  </a:lnTo>
                  <a:lnTo>
                    <a:pt x="1" y="12777"/>
                  </a:lnTo>
                  <a:lnTo>
                    <a:pt x="8807" y="21383"/>
                  </a:lnTo>
                  <a:lnTo>
                    <a:pt x="6739" y="33458"/>
                  </a:lnTo>
                  <a:lnTo>
                    <a:pt x="17647" y="27754"/>
                  </a:lnTo>
                  <a:lnTo>
                    <a:pt x="28521" y="33458"/>
                  </a:lnTo>
                  <a:lnTo>
                    <a:pt x="26453" y="21383"/>
                  </a:lnTo>
                  <a:lnTo>
                    <a:pt x="35226" y="12777"/>
                  </a:lnTo>
                  <a:lnTo>
                    <a:pt x="23050" y="11042"/>
                  </a:lnTo>
                  <a:lnTo>
                    <a:pt x="17647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115" name="Google Shape;115;p11"/>
          <p:cNvSpPr/>
          <p:nvPr/>
        </p:nvSpPr>
        <p:spPr>
          <a:xfrm rot="10800000" flipH="1">
            <a:off x="2321967" y="5513583"/>
            <a:ext cx="7548064" cy="620471"/>
          </a:xfrm>
          <a:custGeom>
            <a:avLst/>
            <a:gdLst/>
            <a:ahLst/>
            <a:cxnLst/>
            <a:rect l="l" t="t" r="r" b="b"/>
            <a:pathLst>
              <a:path w="30056" h="7440" fill="none" extrusionOk="0">
                <a:moveTo>
                  <a:pt x="1" y="1"/>
                </a:moveTo>
                <a:lnTo>
                  <a:pt x="5271" y="1"/>
                </a:lnTo>
                <a:lnTo>
                  <a:pt x="5271" y="7439"/>
                </a:lnTo>
                <a:lnTo>
                  <a:pt x="25119" y="7439"/>
                </a:lnTo>
                <a:lnTo>
                  <a:pt x="25119" y="1"/>
                </a:lnTo>
                <a:lnTo>
                  <a:pt x="30056" y="1"/>
                </a:lnTo>
              </a:path>
            </a:pathLst>
          </a:custGeom>
          <a:noFill/>
          <a:ln w="38100" cap="flat" cmpd="sng">
            <a:solidFill>
              <a:schemeClr val="accent2"/>
            </a:solidFill>
            <a:prstDash val="solid"/>
            <a:miter lim="33357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116" name="Google Shape;116;p11"/>
          <p:cNvGrpSpPr/>
          <p:nvPr/>
        </p:nvGrpSpPr>
        <p:grpSpPr>
          <a:xfrm rot="10800000" flipH="1">
            <a:off x="10384255" y="5381775"/>
            <a:ext cx="885152" cy="763416"/>
            <a:chOff x="7788191" y="531144"/>
            <a:chExt cx="663864" cy="572562"/>
          </a:xfrm>
        </p:grpSpPr>
        <p:sp>
          <p:nvSpPr>
            <p:cNvPr id="117" name="Google Shape;117;p11"/>
            <p:cNvSpPr/>
            <p:nvPr/>
          </p:nvSpPr>
          <p:spPr>
            <a:xfrm rot="2700000" flipH="1">
              <a:off x="7848852" y="730755"/>
              <a:ext cx="320324" cy="304256"/>
            </a:xfrm>
            <a:custGeom>
              <a:avLst/>
              <a:gdLst/>
              <a:ahLst/>
              <a:cxnLst/>
              <a:rect l="l" t="t" r="r" b="b"/>
              <a:pathLst>
                <a:path w="35226" h="33459" extrusionOk="0">
                  <a:moveTo>
                    <a:pt x="17647" y="1"/>
                  </a:moveTo>
                  <a:lnTo>
                    <a:pt x="12176" y="11042"/>
                  </a:lnTo>
                  <a:lnTo>
                    <a:pt x="1" y="12777"/>
                  </a:lnTo>
                  <a:lnTo>
                    <a:pt x="8807" y="21383"/>
                  </a:lnTo>
                  <a:lnTo>
                    <a:pt x="6739" y="33458"/>
                  </a:lnTo>
                  <a:lnTo>
                    <a:pt x="17647" y="27754"/>
                  </a:lnTo>
                  <a:lnTo>
                    <a:pt x="28521" y="33458"/>
                  </a:lnTo>
                  <a:lnTo>
                    <a:pt x="26453" y="21383"/>
                  </a:lnTo>
                  <a:lnTo>
                    <a:pt x="35226" y="12777"/>
                  </a:lnTo>
                  <a:lnTo>
                    <a:pt x="23050" y="11042"/>
                  </a:lnTo>
                  <a:lnTo>
                    <a:pt x="17647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8" name="Google Shape;118;p11"/>
            <p:cNvSpPr/>
            <p:nvPr/>
          </p:nvSpPr>
          <p:spPr>
            <a:xfrm rot="-8235231" flipH="1">
              <a:off x="8261174" y="866225"/>
              <a:ext cx="155176" cy="147392"/>
            </a:xfrm>
            <a:custGeom>
              <a:avLst/>
              <a:gdLst/>
              <a:ahLst/>
              <a:cxnLst/>
              <a:rect l="l" t="t" r="r" b="b"/>
              <a:pathLst>
                <a:path w="35226" h="33459" extrusionOk="0">
                  <a:moveTo>
                    <a:pt x="17647" y="1"/>
                  </a:moveTo>
                  <a:lnTo>
                    <a:pt x="12176" y="11042"/>
                  </a:lnTo>
                  <a:lnTo>
                    <a:pt x="1" y="12777"/>
                  </a:lnTo>
                  <a:lnTo>
                    <a:pt x="8807" y="21383"/>
                  </a:lnTo>
                  <a:lnTo>
                    <a:pt x="6739" y="33458"/>
                  </a:lnTo>
                  <a:lnTo>
                    <a:pt x="17647" y="27754"/>
                  </a:lnTo>
                  <a:lnTo>
                    <a:pt x="28521" y="33458"/>
                  </a:lnTo>
                  <a:lnTo>
                    <a:pt x="26453" y="21383"/>
                  </a:lnTo>
                  <a:lnTo>
                    <a:pt x="35226" y="12777"/>
                  </a:lnTo>
                  <a:lnTo>
                    <a:pt x="23050" y="11042"/>
                  </a:lnTo>
                  <a:lnTo>
                    <a:pt x="17647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9" name="Google Shape;119;p11"/>
            <p:cNvSpPr/>
            <p:nvPr/>
          </p:nvSpPr>
          <p:spPr>
            <a:xfrm rot="7357549" flipH="1">
              <a:off x="8270571" y="562526"/>
              <a:ext cx="155173" cy="147390"/>
            </a:xfrm>
            <a:custGeom>
              <a:avLst/>
              <a:gdLst/>
              <a:ahLst/>
              <a:cxnLst/>
              <a:rect l="l" t="t" r="r" b="b"/>
              <a:pathLst>
                <a:path w="35226" h="33459" extrusionOk="0">
                  <a:moveTo>
                    <a:pt x="17647" y="1"/>
                  </a:moveTo>
                  <a:lnTo>
                    <a:pt x="12176" y="11042"/>
                  </a:lnTo>
                  <a:lnTo>
                    <a:pt x="1" y="12777"/>
                  </a:lnTo>
                  <a:lnTo>
                    <a:pt x="8807" y="21383"/>
                  </a:lnTo>
                  <a:lnTo>
                    <a:pt x="6739" y="33458"/>
                  </a:lnTo>
                  <a:lnTo>
                    <a:pt x="17647" y="27754"/>
                  </a:lnTo>
                  <a:lnTo>
                    <a:pt x="28521" y="33458"/>
                  </a:lnTo>
                  <a:lnTo>
                    <a:pt x="26453" y="21383"/>
                  </a:lnTo>
                  <a:lnTo>
                    <a:pt x="35226" y="12777"/>
                  </a:lnTo>
                  <a:lnTo>
                    <a:pt x="23050" y="11042"/>
                  </a:lnTo>
                  <a:lnTo>
                    <a:pt x="17647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120" name="Google Shape;120;p11"/>
          <p:cNvGrpSpPr/>
          <p:nvPr/>
        </p:nvGrpSpPr>
        <p:grpSpPr>
          <a:xfrm rot="10800000">
            <a:off x="950955" y="5381792"/>
            <a:ext cx="885152" cy="763416"/>
            <a:chOff x="7788191" y="531144"/>
            <a:chExt cx="663864" cy="572562"/>
          </a:xfrm>
        </p:grpSpPr>
        <p:sp>
          <p:nvSpPr>
            <p:cNvPr id="121" name="Google Shape;121;p11"/>
            <p:cNvSpPr/>
            <p:nvPr/>
          </p:nvSpPr>
          <p:spPr>
            <a:xfrm rot="2700000" flipH="1">
              <a:off x="7848852" y="730755"/>
              <a:ext cx="320324" cy="304256"/>
            </a:xfrm>
            <a:custGeom>
              <a:avLst/>
              <a:gdLst/>
              <a:ahLst/>
              <a:cxnLst/>
              <a:rect l="l" t="t" r="r" b="b"/>
              <a:pathLst>
                <a:path w="35226" h="33459" extrusionOk="0">
                  <a:moveTo>
                    <a:pt x="17647" y="1"/>
                  </a:moveTo>
                  <a:lnTo>
                    <a:pt x="12176" y="11042"/>
                  </a:lnTo>
                  <a:lnTo>
                    <a:pt x="1" y="12777"/>
                  </a:lnTo>
                  <a:lnTo>
                    <a:pt x="8807" y="21383"/>
                  </a:lnTo>
                  <a:lnTo>
                    <a:pt x="6739" y="33458"/>
                  </a:lnTo>
                  <a:lnTo>
                    <a:pt x="17647" y="27754"/>
                  </a:lnTo>
                  <a:lnTo>
                    <a:pt x="28521" y="33458"/>
                  </a:lnTo>
                  <a:lnTo>
                    <a:pt x="26453" y="21383"/>
                  </a:lnTo>
                  <a:lnTo>
                    <a:pt x="35226" y="12777"/>
                  </a:lnTo>
                  <a:lnTo>
                    <a:pt x="23050" y="11042"/>
                  </a:lnTo>
                  <a:lnTo>
                    <a:pt x="17647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2" name="Google Shape;122;p11"/>
            <p:cNvSpPr/>
            <p:nvPr/>
          </p:nvSpPr>
          <p:spPr>
            <a:xfrm rot="-8235231" flipH="1">
              <a:off x="8261174" y="866225"/>
              <a:ext cx="155176" cy="147392"/>
            </a:xfrm>
            <a:custGeom>
              <a:avLst/>
              <a:gdLst/>
              <a:ahLst/>
              <a:cxnLst/>
              <a:rect l="l" t="t" r="r" b="b"/>
              <a:pathLst>
                <a:path w="35226" h="33459" extrusionOk="0">
                  <a:moveTo>
                    <a:pt x="17647" y="1"/>
                  </a:moveTo>
                  <a:lnTo>
                    <a:pt x="12176" y="11042"/>
                  </a:lnTo>
                  <a:lnTo>
                    <a:pt x="1" y="12777"/>
                  </a:lnTo>
                  <a:lnTo>
                    <a:pt x="8807" y="21383"/>
                  </a:lnTo>
                  <a:lnTo>
                    <a:pt x="6739" y="33458"/>
                  </a:lnTo>
                  <a:lnTo>
                    <a:pt x="17647" y="27754"/>
                  </a:lnTo>
                  <a:lnTo>
                    <a:pt x="28521" y="33458"/>
                  </a:lnTo>
                  <a:lnTo>
                    <a:pt x="26453" y="21383"/>
                  </a:lnTo>
                  <a:lnTo>
                    <a:pt x="35226" y="12777"/>
                  </a:lnTo>
                  <a:lnTo>
                    <a:pt x="23050" y="11042"/>
                  </a:lnTo>
                  <a:lnTo>
                    <a:pt x="17647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3" name="Google Shape;123;p11"/>
            <p:cNvSpPr/>
            <p:nvPr/>
          </p:nvSpPr>
          <p:spPr>
            <a:xfrm rot="7357549" flipH="1">
              <a:off x="8270571" y="562526"/>
              <a:ext cx="155173" cy="147390"/>
            </a:xfrm>
            <a:custGeom>
              <a:avLst/>
              <a:gdLst/>
              <a:ahLst/>
              <a:cxnLst/>
              <a:rect l="l" t="t" r="r" b="b"/>
              <a:pathLst>
                <a:path w="35226" h="33459" extrusionOk="0">
                  <a:moveTo>
                    <a:pt x="17647" y="1"/>
                  </a:moveTo>
                  <a:lnTo>
                    <a:pt x="12176" y="11042"/>
                  </a:lnTo>
                  <a:lnTo>
                    <a:pt x="1" y="12777"/>
                  </a:lnTo>
                  <a:lnTo>
                    <a:pt x="8807" y="21383"/>
                  </a:lnTo>
                  <a:lnTo>
                    <a:pt x="6739" y="33458"/>
                  </a:lnTo>
                  <a:lnTo>
                    <a:pt x="17647" y="27754"/>
                  </a:lnTo>
                  <a:lnTo>
                    <a:pt x="28521" y="33458"/>
                  </a:lnTo>
                  <a:lnTo>
                    <a:pt x="26453" y="21383"/>
                  </a:lnTo>
                  <a:lnTo>
                    <a:pt x="35226" y="12777"/>
                  </a:lnTo>
                  <a:lnTo>
                    <a:pt x="23050" y="11042"/>
                  </a:lnTo>
                  <a:lnTo>
                    <a:pt x="17647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1867712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4"/>
          <p:cNvSpPr/>
          <p:nvPr/>
        </p:nvSpPr>
        <p:spPr>
          <a:xfrm rot="-4715241" flipH="1">
            <a:off x="9825092" y="-1669954"/>
            <a:ext cx="3598113" cy="3866891"/>
          </a:xfrm>
          <a:custGeom>
            <a:avLst/>
            <a:gdLst/>
            <a:ahLst/>
            <a:cxnLst/>
            <a:rect l="l" t="t" r="r" b="b"/>
            <a:pathLst>
              <a:path w="30548" h="32829" extrusionOk="0">
                <a:moveTo>
                  <a:pt x="13010" y="1"/>
                </a:moveTo>
                <a:cubicBezTo>
                  <a:pt x="14074" y="1764"/>
                  <a:pt x="14013" y="3952"/>
                  <a:pt x="14165" y="6019"/>
                </a:cubicBezTo>
                <a:cubicBezTo>
                  <a:pt x="14347" y="8816"/>
                  <a:pt x="15046" y="11582"/>
                  <a:pt x="16140" y="14165"/>
                </a:cubicBezTo>
                <a:cubicBezTo>
                  <a:pt x="15229" y="13223"/>
                  <a:pt x="14225" y="12342"/>
                  <a:pt x="13162" y="11551"/>
                </a:cubicBezTo>
                <a:cubicBezTo>
                  <a:pt x="13070" y="11490"/>
                  <a:pt x="12979" y="11399"/>
                  <a:pt x="12858" y="11338"/>
                </a:cubicBezTo>
                <a:cubicBezTo>
                  <a:pt x="12675" y="10883"/>
                  <a:pt x="12311" y="10457"/>
                  <a:pt x="12037" y="10092"/>
                </a:cubicBezTo>
                <a:cubicBezTo>
                  <a:pt x="11429" y="9241"/>
                  <a:pt x="10700" y="8451"/>
                  <a:pt x="9909" y="7752"/>
                </a:cubicBezTo>
                <a:cubicBezTo>
                  <a:pt x="7082" y="5411"/>
                  <a:pt x="3496" y="4317"/>
                  <a:pt x="0" y="3284"/>
                </a:cubicBezTo>
                <a:lnTo>
                  <a:pt x="0" y="3284"/>
                </a:lnTo>
                <a:cubicBezTo>
                  <a:pt x="1277" y="6019"/>
                  <a:pt x="3587" y="9059"/>
                  <a:pt x="6262" y="10487"/>
                </a:cubicBezTo>
                <a:cubicBezTo>
                  <a:pt x="8298" y="11612"/>
                  <a:pt x="9788" y="11612"/>
                  <a:pt x="12067" y="11886"/>
                </a:cubicBezTo>
                <a:cubicBezTo>
                  <a:pt x="14013" y="13223"/>
                  <a:pt x="15715" y="14864"/>
                  <a:pt x="17174" y="16719"/>
                </a:cubicBezTo>
                <a:cubicBezTo>
                  <a:pt x="14252" y="14368"/>
                  <a:pt x="10506" y="13050"/>
                  <a:pt x="6759" y="13050"/>
                </a:cubicBezTo>
                <a:cubicBezTo>
                  <a:pt x="5321" y="13050"/>
                  <a:pt x="3884" y="13244"/>
                  <a:pt x="2493" y="13649"/>
                </a:cubicBezTo>
                <a:cubicBezTo>
                  <a:pt x="2519" y="13648"/>
                  <a:pt x="2545" y="13648"/>
                  <a:pt x="2571" y="13648"/>
                </a:cubicBezTo>
                <a:cubicBezTo>
                  <a:pt x="4668" y="13648"/>
                  <a:pt x="6589" y="14846"/>
                  <a:pt x="8450" y="15776"/>
                </a:cubicBezTo>
                <a:cubicBezTo>
                  <a:pt x="11551" y="17296"/>
                  <a:pt x="14955" y="18208"/>
                  <a:pt x="18390" y="18481"/>
                </a:cubicBezTo>
                <a:cubicBezTo>
                  <a:pt x="19788" y="20670"/>
                  <a:pt x="20852" y="23071"/>
                  <a:pt x="21429" y="25655"/>
                </a:cubicBezTo>
                <a:cubicBezTo>
                  <a:pt x="21764" y="27053"/>
                  <a:pt x="21946" y="28512"/>
                  <a:pt x="21976" y="30001"/>
                </a:cubicBezTo>
                <a:cubicBezTo>
                  <a:pt x="21186" y="28542"/>
                  <a:pt x="19545" y="25837"/>
                  <a:pt x="18238" y="24895"/>
                </a:cubicBezTo>
                <a:cubicBezTo>
                  <a:pt x="15806" y="23102"/>
                  <a:pt x="11429" y="20761"/>
                  <a:pt x="8420" y="20761"/>
                </a:cubicBezTo>
                <a:cubicBezTo>
                  <a:pt x="10244" y="21460"/>
                  <a:pt x="11703" y="22950"/>
                  <a:pt x="12858" y="24500"/>
                </a:cubicBezTo>
                <a:cubicBezTo>
                  <a:pt x="14074" y="26080"/>
                  <a:pt x="15198" y="27752"/>
                  <a:pt x="16657" y="29029"/>
                </a:cubicBezTo>
                <a:cubicBezTo>
                  <a:pt x="17356" y="29637"/>
                  <a:pt x="20700" y="30518"/>
                  <a:pt x="21976" y="30822"/>
                </a:cubicBezTo>
                <a:cubicBezTo>
                  <a:pt x="21976" y="31339"/>
                  <a:pt x="21976" y="31886"/>
                  <a:pt x="21946" y="32372"/>
                </a:cubicBezTo>
                <a:cubicBezTo>
                  <a:pt x="21931" y="32676"/>
                  <a:pt x="22159" y="32828"/>
                  <a:pt x="22394" y="32828"/>
                </a:cubicBezTo>
                <a:cubicBezTo>
                  <a:pt x="22630" y="32828"/>
                  <a:pt x="22873" y="32676"/>
                  <a:pt x="22888" y="32372"/>
                </a:cubicBezTo>
                <a:cubicBezTo>
                  <a:pt x="23010" y="30700"/>
                  <a:pt x="22949" y="29029"/>
                  <a:pt x="22675" y="27448"/>
                </a:cubicBezTo>
                <a:cubicBezTo>
                  <a:pt x="23466" y="25837"/>
                  <a:pt x="24530" y="23740"/>
                  <a:pt x="25441" y="22494"/>
                </a:cubicBezTo>
                <a:cubicBezTo>
                  <a:pt x="26597" y="20943"/>
                  <a:pt x="27873" y="19484"/>
                  <a:pt x="28876" y="17813"/>
                </a:cubicBezTo>
                <a:cubicBezTo>
                  <a:pt x="29849" y="16111"/>
                  <a:pt x="30548" y="14165"/>
                  <a:pt x="30335" y="12281"/>
                </a:cubicBezTo>
                <a:lnTo>
                  <a:pt x="30335" y="12281"/>
                </a:lnTo>
                <a:cubicBezTo>
                  <a:pt x="30001" y="13649"/>
                  <a:pt x="28937" y="14712"/>
                  <a:pt x="27812" y="15533"/>
                </a:cubicBezTo>
                <a:cubicBezTo>
                  <a:pt x="26657" y="16384"/>
                  <a:pt x="25411" y="17144"/>
                  <a:pt x="24499" y="18177"/>
                </a:cubicBezTo>
                <a:cubicBezTo>
                  <a:pt x="23344" y="19454"/>
                  <a:pt x="22706" y="23406"/>
                  <a:pt x="22432" y="25928"/>
                </a:cubicBezTo>
                <a:cubicBezTo>
                  <a:pt x="21916" y="23497"/>
                  <a:pt x="21034" y="21126"/>
                  <a:pt x="19788" y="18968"/>
                </a:cubicBezTo>
                <a:cubicBezTo>
                  <a:pt x="20761" y="18542"/>
                  <a:pt x="22037" y="17114"/>
                  <a:pt x="22554" y="16415"/>
                </a:cubicBezTo>
                <a:cubicBezTo>
                  <a:pt x="23466" y="15320"/>
                  <a:pt x="24165" y="14074"/>
                  <a:pt x="24469" y="12706"/>
                </a:cubicBezTo>
                <a:cubicBezTo>
                  <a:pt x="25138" y="9697"/>
                  <a:pt x="24074" y="6566"/>
                  <a:pt x="23010" y="3679"/>
                </a:cubicBezTo>
                <a:cubicBezTo>
                  <a:pt x="22068" y="4530"/>
                  <a:pt x="21612" y="5806"/>
                  <a:pt x="21460" y="7083"/>
                </a:cubicBezTo>
                <a:cubicBezTo>
                  <a:pt x="21308" y="8329"/>
                  <a:pt x="21368" y="9606"/>
                  <a:pt x="21308" y="10883"/>
                </a:cubicBezTo>
                <a:cubicBezTo>
                  <a:pt x="21156" y="13588"/>
                  <a:pt x="19970" y="15898"/>
                  <a:pt x="19393" y="18390"/>
                </a:cubicBezTo>
                <a:cubicBezTo>
                  <a:pt x="18754" y="17326"/>
                  <a:pt x="18025" y="16354"/>
                  <a:pt x="17235" y="15381"/>
                </a:cubicBezTo>
                <a:cubicBezTo>
                  <a:pt x="18724" y="10001"/>
                  <a:pt x="17052" y="3831"/>
                  <a:pt x="13010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9" name="Google Shape;39;p4"/>
          <p:cNvSpPr txBox="1">
            <a:spLocks noGrp="1"/>
          </p:cNvSpPr>
          <p:nvPr>
            <p:ph type="sldNum" idx="12"/>
          </p:nvPr>
        </p:nvSpPr>
        <p:spPr>
          <a:xfrm>
            <a:off x="11657677" y="6747189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l"/>
            <a:fld id="{00000000-1234-1234-1234-123412341234}" type="slidenum">
              <a:rPr lang="uk-UA" smtClean="0"/>
              <a:pPr algn="l"/>
              <a:t>‹#›</a:t>
            </a:fld>
            <a:endParaRPr lang="uk-UA"/>
          </a:p>
        </p:txBody>
      </p:sp>
      <p:sp>
        <p:nvSpPr>
          <p:cNvPr id="40" name="Google Shape;40;p4"/>
          <p:cNvSpPr txBox="1">
            <a:spLocks noGrp="1"/>
          </p:cNvSpPr>
          <p:nvPr>
            <p:ph type="title"/>
          </p:nvPr>
        </p:nvSpPr>
        <p:spPr>
          <a:xfrm>
            <a:off x="950967" y="536448"/>
            <a:ext cx="10290000" cy="85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>
                <a:solidFill>
                  <a:schemeClr val="accent6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>
                <a:solidFill>
                  <a:schemeClr val="accent4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>
                <a:solidFill>
                  <a:schemeClr val="accent4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>
                <a:solidFill>
                  <a:schemeClr val="accent4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>
                <a:solidFill>
                  <a:schemeClr val="accent4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>
                <a:solidFill>
                  <a:schemeClr val="accent4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>
                <a:solidFill>
                  <a:schemeClr val="accent4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>
                <a:solidFill>
                  <a:schemeClr val="accent4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41" name="Google Shape;41;p4"/>
          <p:cNvSpPr txBox="1">
            <a:spLocks noGrp="1"/>
          </p:cNvSpPr>
          <p:nvPr>
            <p:ph type="subTitle" idx="1"/>
          </p:nvPr>
        </p:nvSpPr>
        <p:spPr>
          <a:xfrm>
            <a:off x="950967" y="1804416"/>
            <a:ext cx="10290000" cy="4791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Livvic"/>
              <a:buAutoNum type="arabicPeriod"/>
              <a:defRPr sz="1467"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>
                <a:solidFill>
                  <a:schemeClr val="accent4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>
                <a:solidFill>
                  <a:schemeClr val="accent4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>
                <a:solidFill>
                  <a:schemeClr val="accent4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>
                <a:solidFill>
                  <a:schemeClr val="accent4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>
                <a:solidFill>
                  <a:schemeClr val="accent4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>
                <a:solidFill>
                  <a:schemeClr val="accent4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>
                <a:solidFill>
                  <a:schemeClr val="accent4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42" name="Google Shape;42;p4"/>
          <p:cNvSpPr/>
          <p:nvPr/>
        </p:nvSpPr>
        <p:spPr>
          <a:xfrm rot="-9365462">
            <a:off x="9551700" y="706139"/>
            <a:ext cx="242497" cy="230333"/>
          </a:xfrm>
          <a:custGeom>
            <a:avLst/>
            <a:gdLst/>
            <a:ahLst/>
            <a:cxnLst/>
            <a:rect l="l" t="t" r="r" b="b"/>
            <a:pathLst>
              <a:path w="35226" h="33459" extrusionOk="0">
                <a:moveTo>
                  <a:pt x="17647" y="1"/>
                </a:moveTo>
                <a:lnTo>
                  <a:pt x="12176" y="11042"/>
                </a:lnTo>
                <a:lnTo>
                  <a:pt x="1" y="12777"/>
                </a:lnTo>
                <a:lnTo>
                  <a:pt x="8807" y="21383"/>
                </a:lnTo>
                <a:lnTo>
                  <a:pt x="6739" y="33458"/>
                </a:lnTo>
                <a:lnTo>
                  <a:pt x="17647" y="27754"/>
                </a:lnTo>
                <a:lnTo>
                  <a:pt x="28521" y="33458"/>
                </a:lnTo>
                <a:lnTo>
                  <a:pt x="26453" y="21383"/>
                </a:lnTo>
                <a:lnTo>
                  <a:pt x="35226" y="12777"/>
                </a:lnTo>
                <a:lnTo>
                  <a:pt x="23050" y="11042"/>
                </a:lnTo>
                <a:lnTo>
                  <a:pt x="17647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3" name="Google Shape;43;p4"/>
          <p:cNvSpPr/>
          <p:nvPr/>
        </p:nvSpPr>
        <p:spPr>
          <a:xfrm rot="-9365462">
            <a:off x="9781409" y="1244179"/>
            <a:ext cx="242497" cy="230333"/>
          </a:xfrm>
          <a:custGeom>
            <a:avLst/>
            <a:gdLst/>
            <a:ahLst/>
            <a:cxnLst/>
            <a:rect l="l" t="t" r="r" b="b"/>
            <a:pathLst>
              <a:path w="35226" h="33459" extrusionOk="0">
                <a:moveTo>
                  <a:pt x="17647" y="1"/>
                </a:moveTo>
                <a:lnTo>
                  <a:pt x="12176" y="11042"/>
                </a:lnTo>
                <a:lnTo>
                  <a:pt x="1" y="12777"/>
                </a:lnTo>
                <a:lnTo>
                  <a:pt x="8807" y="21383"/>
                </a:lnTo>
                <a:lnTo>
                  <a:pt x="6739" y="33458"/>
                </a:lnTo>
                <a:lnTo>
                  <a:pt x="17647" y="27754"/>
                </a:lnTo>
                <a:lnTo>
                  <a:pt x="28521" y="33458"/>
                </a:lnTo>
                <a:lnTo>
                  <a:pt x="26453" y="21383"/>
                </a:lnTo>
                <a:lnTo>
                  <a:pt x="35226" y="12777"/>
                </a:lnTo>
                <a:lnTo>
                  <a:pt x="23050" y="11042"/>
                </a:lnTo>
                <a:lnTo>
                  <a:pt x="17647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4" name="Google Shape;44;p4"/>
          <p:cNvSpPr/>
          <p:nvPr/>
        </p:nvSpPr>
        <p:spPr>
          <a:xfrm rot="-3358287">
            <a:off x="9107907" y="972885"/>
            <a:ext cx="242559" cy="230392"/>
          </a:xfrm>
          <a:custGeom>
            <a:avLst/>
            <a:gdLst/>
            <a:ahLst/>
            <a:cxnLst/>
            <a:rect l="l" t="t" r="r" b="b"/>
            <a:pathLst>
              <a:path w="35226" h="33459" extrusionOk="0">
                <a:moveTo>
                  <a:pt x="17647" y="1"/>
                </a:moveTo>
                <a:lnTo>
                  <a:pt x="12176" y="11042"/>
                </a:lnTo>
                <a:lnTo>
                  <a:pt x="1" y="12777"/>
                </a:lnTo>
                <a:lnTo>
                  <a:pt x="8807" y="21383"/>
                </a:lnTo>
                <a:lnTo>
                  <a:pt x="6739" y="33458"/>
                </a:lnTo>
                <a:lnTo>
                  <a:pt x="17647" y="27754"/>
                </a:lnTo>
                <a:lnTo>
                  <a:pt x="28521" y="33458"/>
                </a:lnTo>
                <a:lnTo>
                  <a:pt x="26453" y="21383"/>
                </a:lnTo>
                <a:lnTo>
                  <a:pt x="35226" y="12777"/>
                </a:lnTo>
                <a:lnTo>
                  <a:pt x="23050" y="11042"/>
                </a:lnTo>
                <a:lnTo>
                  <a:pt x="17647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5549566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4">
  <p:cSld name="Title only 4">
    <p:bg>
      <p:bgPr>
        <a:solidFill>
          <a:schemeClr val="accent4"/>
        </a:solidFill>
        <a:effectLst/>
      </p:bgPr>
    </p:bg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25"/>
          <p:cNvSpPr txBox="1">
            <a:spLocks noGrp="1"/>
          </p:cNvSpPr>
          <p:nvPr>
            <p:ph type="title"/>
          </p:nvPr>
        </p:nvSpPr>
        <p:spPr>
          <a:xfrm>
            <a:off x="974800" y="536448"/>
            <a:ext cx="10242400" cy="85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249" name="Google Shape;249;p25"/>
          <p:cNvSpPr/>
          <p:nvPr/>
        </p:nvSpPr>
        <p:spPr>
          <a:xfrm rot="10239327" flipH="1">
            <a:off x="-430021" y="-958606"/>
            <a:ext cx="2337288" cy="2511812"/>
          </a:xfrm>
          <a:custGeom>
            <a:avLst/>
            <a:gdLst/>
            <a:ahLst/>
            <a:cxnLst/>
            <a:rect l="l" t="t" r="r" b="b"/>
            <a:pathLst>
              <a:path w="30548" h="32829" extrusionOk="0">
                <a:moveTo>
                  <a:pt x="13010" y="1"/>
                </a:moveTo>
                <a:cubicBezTo>
                  <a:pt x="14074" y="1764"/>
                  <a:pt x="14013" y="3952"/>
                  <a:pt x="14165" y="6019"/>
                </a:cubicBezTo>
                <a:cubicBezTo>
                  <a:pt x="14347" y="8816"/>
                  <a:pt x="15046" y="11582"/>
                  <a:pt x="16140" y="14165"/>
                </a:cubicBezTo>
                <a:cubicBezTo>
                  <a:pt x="15229" y="13223"/>
                  <a:pt x="14225" y="12342"/>
                  <a:pt x="13162" y="11551"/>
                </a:cubicBezTo>
                <a:cubicBezTo>
                  <a:pt x="13070" y="11490"/>
                  <a:pt x="12979" y="11399"/>
                  <a:pt x="12858" y="11338"/>
                </a:cubicBezTo>
                <a:cubicBezTo>
                  <a:pt x="12675" y="10883"/>
                  <a:pt x="12311" y="10457"/>
                  <a:pt x="12037" y="10092"/>
                </a:cubicBezTo>
                <a:cubicBezTo>
                  <a:pt x="11429" y="9241"/>
                  <a:pt x="10700" y="8451"/>
                  <a:pt x="9909" y="7752"/>
                </a:cubicBezTo>
                <a:cubicBezTo>
                  <a:pt x="7082" y="5411"/>
                  <a:pt x="3496" y="4317"/>
                  <a:pt x="0" y="3284"/>
                </a:cubicBezTo>
                <a:lnTo>
                  <a:pt x="0" y="3284"/>
                </a:lnTo>
                <a:cubicBezTo>
                  <a:pt x="1277" y="6019"/>
                  <a:pt x="3587" y="9059"/>
                  <a:pt x="6262" y="10487"/>
                </a:cubicBezTo>
                <a:cubicBezTo>
                  <a:pt x="8298" y="11612"/>
                  <a:pt x="9788" y="11612"/>
                  <a:pt x="12067" y="11886"/>
                </a:cubicBezTo>
                <a:cubicBezTo>
                  <a:pt x="14013" y="13223"/>
                  <a:pt x="15715" y="14864"/>
                  <a:pt x="17174" y="16719"/>
                </a:cubicBezTo>
                <a:cubicBezTo>
                  <a:pt x="14252" y="14368"/>
                  <a:pt x="10506" y="13050"/>
                  <a:pt x="6759" y="13050"/>
                </a:cubicBezTo>
                <a:cubicBezTo>
                  <a:pt x="5321" y="13050"/>
                  <a:pt x="3884" y="13244"/>
                  <a:pt x="2493" y="13649"/>
                </a:cubicBezTo>
                <a:cubicBezTo>
                  <a:pt x="2519" y="13648"/>
                  <a:pt x="2545" y="13648"/>
                  <a:pt x="2571" y="13648"/>
                </a:cubicBezTo>
                <a:cubicBezTo>
                  <a:pt x="4668" y="13648"/>
                  <a:pt x="6589" y="14846"/>
                  <a:pt x="8450" y="15776"/>
                </a:cubicBezTo>
                <a:cubicBezTo>
                  <a:pt x="11551" y="17296"/>
                  <a:pt x="14955" y="18208"/>
                  <a:pt x="18390" y="18481"/>
                </a:cubicBezTo>
                <a:cubicBezTo>
                  <a:pt x="19788" y="20670"/>
                  <a:pt x="20852" y="23071"/>
                  <a:pt x="21429" y="25655"/>
                </a:cubicBezTo>
                <a:cubicBezTo>
                  <a:pt x="21764" y="27053"/>
                  <a:pt x="21946" y="28512"/>
                  <a:pt x="21976" y="30001"/>
                </a:cubicBezTo>
                <a:cubicBezTo>
                  <a:pt x="21186" y="28542"/>
                  <a:pt x="19545" y="25837"/>
                  <a:pt x="18238" y="24895"/>
                </a:cubicBezTo>
                <a:cubicBezTo>
                  <a:pt x="15806" y="23102"/>
                  <a:pt x="11429" y="20761"/>
                  <a:pt x="8420" y="20761"/>
                </a:cubicBezTo>
                <a:cubicBezTo>
                  <a:pt x="10244" y="21460"/>
                  <a:pt x="11703" y="22950"/>
                  <a:pt x="12858" y="24500"/>
                </a:cubicBezTo>
                <a:cubicBezTo>
                  <a:pt x="14074" y="26080"/>
                  <a:pt x="15198" y="27752"/>
                  <a:pt x="16657" y="29029"/>
                </a:cubicBezTo>
                <a:cubicBezTo>
                  <a:pt x="17356" y="29637"/>
                  <a:pt x="20700" y="30518"/>
                  <a:pt x="21976" y="30822"/>
                </a:cubicBezTo>
                <a:cubicBezTo>
                  <a:pt x="21976" y="31339"/>
                  <a:pt x="21976" y="31886"/>
                  <a:pt x="21946" y="32372"/>
                </a:cubicBezTo>
                <a:cubicBezTo>
                  <a:pt x="21931" y="32676"/>
                  <a:pt x="22159" y="32828"/>
                  <a:pt x="22394" y="32828"/>
                </a:cubicBezTo>
                <a:cubicBezTo>
                  <a:pt x="22630" y="32828"/>
                  <a:pt x="22873" y="32676"/>
                  <a:pt x="22888" y="32372"/>
                </a:cubicBezTo>
                <a:cubicBezTo>
                  <a:pt x="23010" y="30700"/>
                  <a:pt x="22949" y="29029"/>
                  <a:pt x="22675" y="27448"/>
                </a:cubicBezTo>
                <a:cubicBezTo>
                  <a:pt x="23466" y="25837"/>
                  <a:pt x="24530" y="23740"/>
                  <a:pt x="25441" y="22494"/>
                </a:cubicBezTo>
                <a:cubicBezTo>
                  <a:pt x="26597" y="20943"/>
                  <a:pt x="27873" y="19484"/>
                  <a:pt x="28876" y="17813"/>
                </a:cubicBezTo>
                <a:cubicBezTo>
                  <a:pt x="29849" y="16111"/>
                  <a:pt x="30548" y="14165"/>
                  <a:pt x="30335" y="12281"/>
                </a:cubicBezTo>
                <a:lnTo>
                  <a:pt x="30335" y="12281"/>
                </a:lnTo>
                <a:cubicBezTo>
                  <a:pt x="30001" y="13649"/>
                  <a:pt x="28937" y="14712"/>
                  <a:pt x="27812" y="15533"/>
                </a:cubicBezTo>
                <a:cubicBezTo>
                  <a:pt x="26657" y="16384"/>
                  <a:pt x="25411" y="17144"/>
                  <a:pt x="24499" y="18177"/>
                </a:cubicBezTo>
                <a:cubicBezTo>
                  <a:pt x="23344" y="19454"/>
                  <a:pt x="22706" y="23406"/>
                  <a:pt x="22432" y="25928"/>
                </a:cubicBezTo>
                <a:cubicBezTo>
                  <a:pt x="21916" y="23497"/>
                  <a:pt x="21034" y="21126"/>
                  <a:pt x="19788" y="18968"/>
                </a:cubicBezTo>
                <a:cubicBezTo>
                  <a:pt x="20761" y="18542"/>
                  <a:pt x="22037" y="17114"/>
                  <a:pt x="22554" y="16415"/>
                </a:cubicBezTo>
                <a:cubicBezTo>
                  <a:pt x="23466" y="15320"/>
                  <a:pt x="24165" y="14074"/>
                  <a:pt x="24469" y="12706"/>
                </a:cubicBezTo>
                <a:cubicBezTo>
                  <a:pt x="25138" y="9697"/>
                  <a:pt x="24074" y="6566"/>
                  <a:pt x="23010" y="3679"/>
                </a:cubicBezTo>
                <a:cubicBezTo>
                  <a:pt x="22068" y="4530"/>
                  <a:pt x="21612" y="5806"/>
                  <a:pt x="21460" y="7083"/>
                </a:cubicBezTo>
                <a:cubicBezTo>
                  <a:pt x="21308" y="8329"/>
                  <a:pt x="21368" y="9606"/>
                  <a:pt x="21308" y="10883"/>
                </a:cubicBezTo>
                <a:cubicBezTo>
                  <a:pt x="21156" y="13588"/>
                  <a:pt x="19970" y="15898"/>
                  <a:pt x="19393" y="18390"/>
                </a:cubicBezTo>
                <a:cubicBezTo>
                  <a:pt x="18754" y="17326"/>
                  <a:pt x="18025" y="16354"/>
                  <a:pt x="17235" y="15381"/>
                </a:cubicBezTo>
                <a:cubicBezTo>
                  <a:pt x="18724" y="10001"/>
                  <a:pt x="17052" y="3831"/>
                  <a:pt x="13010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0" name="Google Shape;250;p25"/>
          <p:cNvSpPr/>
          <p:nvPr/>
        </p:nvSpPr>
        <p:spPr>
          <a:xfrm rot="4715249">
            <a:off x="9266731" y="4907147"/>
            <a:ext cx="3948605" cy="4243445"/>
          </a:xfrm>
          <a:custGeom>
            <a:avLst/>
            <a:gdLst/>
            <a:ahLst/>
            <a:cxnLst/>
            <a:rect l="l" t="t" r="r" b="b"/>
            <a:pathLst>
              <a:path w="30548" h="32829" extrusionOk="0">
                <a:moveTo>
                  <a:pt x="13010" y="1"/>
                </a:moveTo>
                <a:cubicBezTo>
                  <a:pt x="14074" y="1764"/>
                  <a:pt x="14013" y="3952"/>
                  <a:pt x="14165" y="6019"/>
                </a:cubicBezTo>
                <a:cubicBezTo>
                  <a:pt x="14347" y="8816"/>
                  <a:pt x="15046" y="11582"/>
                  <a:pt x="16140" y="14165"/>
                </a:cubicBezTo>
                <a:cubicBezTo>
                  <a:pt x="15229" y="13223"/>
                  <a:pt x="14225" y="12342"/>
                  <a:pt x="13162" y="11551"/>
                </a:cubicBezTo>
                <a:cubicBezTo>
                  <a:pt x="13070" y="11490"/>
                  <a:pt x="12979" y="11399"/>
                  <a:pt x="12858" y="11338"/>
                </a:cubicBezTo>
                <a:cubicBezTo>
                  <a:pt x="12675" y="10883"/>
                  <a:pt x="12311" y="10457"/>
                  <a:pt x="12037" y="10092"/>
                </a:cubicBezTo>
                <a:cubicBezTo>
                  <a:pt x="11429" y="9241"/>
                  <a:pt x="10700" y="8451"/>
                  <a:pt x="9909" y="7752"/>
                </a:cubicBezTo>
                <a:cubicBezTo>
                  <a:pt x="7082" y="5411"/>
                  <a:pt x="3496" y="4317"/>
                  <a:pt x="0" y="3284"/>
                </a:cubicBezTo>
                <a:lnTo>
                  <a:pt x="0" y="3284"/>
                </a:lnTo>
                <a:cubicBezTo>
                  <a:pt x="1277" y="6019"/>
                  <a:pt x="3587" y="9059"/>
                  <a:pt x="6262" y="10487"/>
                </a:cubicBezTo>
                <a:cubicBezTo>
                  <a:pt x="8298" y="11612"/>
                  <a:pt x="9788" y="11612"/>
                  <a:pt x="12067" y="11886"/>
                </a:cubicBezTo>
                <a:cubicBezTo>
                  <a:pt x="14013" y="13223"/>
                  <a:pt x="15715" y="14864"/>
                  <a:pt x="17174" y="16719"/>
                </a:cubicBezTo>
                <a:cubicBezTo>
                  <a:pt x="14252" y="14368"/>
                  <a:pt x="10506" y="13050"/>
                  <a:pt x="6759" y="13050"/>
                </a:cubicBezTo>
                <a:cubicBezTo>
                  <a:pt x="5321" y="13050"/>
                  <a:pt x="3884" y="13244"/>
                  <a:pt x="2493" y="13649"/>
                </a:cubicBezTo>
                <a:cubicBezTo>
                  <a:pt x="2519" y="13648"/>
                  <a:pt x="2545" y="13648"/>
                  <a:pt x="2571" y="13648"/>
                </a:cubicBezTo>
                <a:cubicBezTo>
                  <a:pt x="4668" y="13648"/>
                  <a:pt x="6589" y="14846"/>
                  <a:pt x="8450" y="15776"/>
                </a:cubicBezTo>
                <a:cubicBezTo>
                  <a:pt x="11551" y="17296"/>
                  <a:pt x="14955" y="18208"/>
                  <a:pt x="18390" y="18481"/>
                </a:cubicBezTo>
                <a:cubicBezTo>
                  <a:pt x="19788" y="20670"/>
                  <a:pt x="20852" y="23071"/>
                  <a:pt x="21429" y="25655"/>
                </a:cubicBezTo>
                <a:cubicBezTo>
                  <a:pt x="21764" y="27053"/>
                  <a:pt x="21946" y="28512"/>
                  <a:pt x="21976" y="30001"/>
                </a:cubicBezTo>
                <a:cubicBezTo>
                  <a:pt x="21186" y="28542"/>
                  <a:pt x="19545" y="25837"/>
                  <a:pt x="18238" y="24895"/>
                </a:cubicBezTo>
                <a:cubicBezTo>
                  <a:pt x="15806" y="23102"/>
                  <a:pt x="11429" y="20761"/>
                  <a:pt x="8420" y="20761"/>
                </a:cubicBezTo>
                <a:cubicBezTo>
                  <a:pt x="10244" y="21460"/>
                  <a:pt x="11703" y="22950"/>
                  <a:pt x="12858" y="24500"/>
                </a:cubicBezTo>
                <a:cubicBezTo>
                  <a:pt x="14074" y="26080"/>
                  <a:pt x="15198" y="27752"/>
                  <a:pt x="16657" y="29029"/>
                </a:cubicBezTo>
                <a:cubicBezTo>
                  <a:pt x="17356" y="29637"/>
                  <a:pt x="20700" y="30518"/>
                  <a:pt x="21976" y="30822"/>
                </a:cubicBezTo>
                <a:cubicBezTo>
                  <a:pt x="21976" y="31339"/>
                  <a:pt x="21976" y="31886"/>
                  <a:pt x="21946" y="32372"/>
                </a:cubicBezTo>
                <a:cubicBezTo>
                  <a:pt x="21931" y="32676"/>
                  <a:pt x="22159" y="32828"/>
                  <a:pt x="22394" y="32828"/>
                </a:cubicBezTo>
                <a:cubicBezTo>
                  <a:pt x="22630" y="32828"/>
                  <a:pt x="22873" y="32676"/>
                  <a:pt x="22888" y="32372"/>
                </a:cubicBezTo>
                <a:cubicBezTo>
                  <a:pt x="23010" y="30700"/>
                  <a:pt x="22949" y="29029"/>
                  <a:pt x="22675" y="27448"/>
                </a:cubicBezTo>
                <a:cubicBezTo>
                  <a:pt x="23466" y="25837"/>
                  <a:pt x="24530" y="23740"/>
                  <a:pt x="25441" y="22494"/>
                </a:cubicBezTo>
                <a:cubicBezTo>
                  <a:pt x="26597" y="20943"/>
                  <a:pt x="27873" y="19484"/>
                  <a:pt x="28876" y="17813"/>
                </a:cubicBezTo>
                <a:cubicBezTo>
                  <a:pt x="29849" y="16111"/>
                  <a:pt x="30548" y="14165"/>
                  <a:pt x="30335" y="12281"/>
                </a:cubicBezTo>
                <a:lnTo>
                  <a:pt x="30335" y="12281"/>
                </a:lnTo>
                <a:cubicBezTo>
                  <a:pt x="30001" y="13649"/>
                  <a:pt x="28937" y="14712"/>
                  <a:pt x="27812" y="15533"/>
                </a:cubicBezTo>
                <a:cubicBezTo>
                  <a:pt x="26657" y="16384"/>
                  <a:pt x="25411" y="17144"/>
                  <a:pt x="24499" y="18177"/>
                </a:cubicBezTo>
                <a:cubicBezTo>
                  <a:pt x="23344" y="19454"/>
                  <a:pt x="22706" y="23406"/>
                  <a:pt x="22432" y="25928"/>
                </a:cubicBezTo>
                <a:cubicBezTo>
                  <a:pt x="21916" y="23497"/>
                  <a:pt x="21034" y="21126"/>
                  <a:pt x="19788" y="18968"/>
                </a:cubicBezTo>
                <a:cubicBezTo>
                  <a:pt x="20761" y="18542"/>
                  <a:pt x="22037" y="17114"/>
                  <a:pt x="22554" y="16415"/>
                </a:cubicBezTo>
                <a:cubicBezTo>
                  <a:pt x="23466" y="15320"/>
                  <a:pt x="24165" y="14074"/>
                  <a:pt x="24469" y="12706"/>
                </a:cubicBezTo>
                <a:cubicBezTo>
                  <a:pt x="25138" y="9697"/>
                  <a:pt x="24074" y="6566"/>
                  <a:pt x="23010" y="3679"/>
                </a:cubicBezTo>
                <a:cubicBezTo>
                  <a:pt x="22068" y="4530"/>
                  <a:pt x="21612" y="5806"/>
                  <a:pt x="21460" y="7083"/>
                </a:cubicBezTo>
                <a:cubicBezTo>
                  <a:pt x="21308" y="8329"/>
                  <a:pt x="21368" y="9606"/>
                  <a:pt x="21308" y="10883"/>
                </a:cubicBezTo>
                <a:cubicBezTo>
                  <a:pt x="21156" y="13588"/>
                  <a:pt x="19970" y="15898"/>
                  <a:pt x="19393" y="18390"/>
                </a:cubicBezTo>
                <a:cubicBezTo>
                  <a:pt x="18754" y="17326"/>
                  <a:pt x="18025" y="16354"/>
                  <a:pt x="17235" y="15381"/>
                </a:cubicBezTo>
                <a:cubicBezTo>
                  <a:pt x="18724" y="10001"/>
                  <a:pt x="17052" y="3831"/>
                  <a:pt x="13010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1" name="Google Shape;251;p25"/>
          <p:cNvSpPr/>
          <p:nvPr/>
        </p:nvSpPr>
        <p:spPr>
          <a:xfrm flipH="1">
            <a:off x="10501352" y="719319"/>
            <a:ext cx="720547" cy="695528"/>
          </a:xfrm>
          <a:custGeom>
            <a:avLst/>
            <a:gdLst/>
            <a:ahLst/>
            <a:cxnLst/>
            <a:rect l="l" t="t" r="r" b="b"/>
            <a:pathLst>
              <a:path w="8640" h="8340" fill="none" extrusionOk="0">
                <a:moveTo>
                  <a:pt x="0" y="8339"/>
                </a:moveTo>
                <a:lnTo>
                  <a:pt x="0" y="0"/>
                </a:lnTo>
                <a:lnTo>
                  <a:pt x="8640" y="0"/>
                </a:lnTo>
              </a:path>
            </a:pathLst>
          </a:custGeom>
          <a:noFill/>
          <a:ln w="28575" cap="rnd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13244896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one column">
  <p:cSld name="Title and one column">
    <p:bg>
      <p:bgPr>
        <a:solidFill>
          <a:srgbClr val="F4EAD7"/>
        </a:solidFill>
        <a:effectLst/>
      </p:bgPr>
    </p:bg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16"/>
          <p:cNvSpPr/>
          <p:nvPr/>
        </p:nvSpPr>
        <p:spPr>
          <a:xfrm>
            <a:off x="3120969" y="668941"/>
            <a:ext cx="2266192" cy="1014620"/>
          </a:xfrm>
          <a:custGeom>
            <a:avLst/>
            <a:gdLst/>
            <a:ahLst/>
            <a:cxnLst/>
            <a:rect l="l" t="t" r="r" b="b"/>
            <a:pathLst>
              <a:path w="35084" h="15707" extrusionOk="0">
                <a:moveTo>
                  <a:pt x="19722" y="0"/>
                </a:moveTo>
                <a:cubicBezTo>
                  <a:pt x="17040" y="0"/>
                  <a:pt x="15328" y="2890"/>
                  <a:pt x="14312" y="5046"/>
                </a:cubicBezTo>
                <a:cubicBezTo>
                  <a:pt x="12935" y="3382"/>
                  <a:pt x="10996" y="1550"/>
                  <a:pt x="8761" y="1550"/>
                </a:cubicBezTo>
                <a:cubicBezTo>
                  <a:pt x="8144" y="1550"/>
                  <a:pt x="7505" y="1689"/>
                  <a:pt x="6849" y="2010"/>
                </a:cubicBezTo>
                <a:cubicBezTo>
                  <a:pt x="3470" y="3630"/>
                  <a:pt x="4498" y="6872"/>
                  <a:pt x="5319" y="9542"/>
                </a:cubicBezTo>
                <a:cubicBezTo>
                  <a:pt x="3356" y="9930"/>
                  <a:pt x="1" y="11071"/>
                  <a:pt x="1393" y="13765"/>
                </a:cubicBezTo>
                <a:cubicBezTo>
                  <a:pt x="2352" y="15522"/>
                  <a:pt x="5228" y="15614"/>
                  <a:pt x="6940" y="15682"/>
                </a:cubicBezTo>
                <a:cubicBezTo>
                  <a:pt x="8210" y="15689"/>
                  <a:pt x="9757" y="15697"/>
                  <a:pt x="11405" y="15697"/>
                </a:cubicBezTo>
                <a:cubicBezTo>
                  <a:pt x="14968" y="15697"/>
                  <a:pt x="19007" y="15663"/>
                  <a:pt x="21753" y="15522"/>
                </a:cubicBezTo>
                <a:cubicBezTo>
                  <a:pt x="22672" y="15601"/>
                  <a:pt x="24416" y="15707"/>
                  <a:pt x="26317" y="15707"/>
                </a:cubicBezTo>
                <a:cubicBezTo>
                  <a:pt x="29376" y="15707"/>
                  <a:pt x="32844" y="15433"/>
                  <a:pt x="33942" y="14335"/>
                </a:cubicBezTo>
                <a:cubicBezTo>
                  <a:pt x="35015" y="13240"/>
                  <a:pt x="35083" y="11870"/>
                  <a:pt x="33965" y="10912"/>
                </a:cubicBezTo>
                <a:cubicBezTo>
                  <a:pt x="33378" y="10384"/>
                  <a:pt x="32652" y="10247"/>
                  <a:pt x="31886" y="10247"/>
                </a:cubicBezTo>
                <a:cubicBezTo>
                  <a:pt x="31057" y="10247"/>
                  <a:pt x="30181" y="10408"/>
                  <a:pt x="29382" y="10408"/>
                </a:cubicBezTo>
                <a:cubicBezTo>
                  <a:pt x="29225" y="10408"/>
                  <a:pt x="29071" y="10401"/>
                  <a:pt x="28921" y="10387"/>
                </a:cubicBezTo>
                <a:cubicBezTo>
                  <a:pt x="29674" y="8675"/>
                  <a:pt x="31249" y="6666"/>
                  <a:pt x="28989" y="5228"/>
                </a:cubicBezTo>
                <a:cubicBezTo>
                  <a:pt x="28519" y="4922"/>
                  <a:pt x="28048" y="4795"/>
                  <a:pt x="27585" y="4795"/>
                </a:cubicBezTo>
                <a:cubicBezTo>
                  <a:pt x="26183" y="4795"/>
                  <a:pt x="24849" y="5962"/>
                  <a:pt x="23785" y="6872"/>
                </a:cubicBezTo>
                <a:cubicBezTo>
                  <a:pt x="23876" y="4338"/>
                  <a:pt x="23534" y="777"/>
                  <a:pt x="20567" y="93"/>
                </a:cubicBezTo>
                <a:cubicBezTo>
                  <a:pt x="20275" y="30"/>
                  <a:pt x="19994" y="0"/>
                  <a:pt x="19722" y="0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17" name="Google Shape;217;p16"/>
          <p:cNvSpPr/>
          <p:nvPr/>
        </p:nvSpPr>
        <p:spPr>
          <a:xfrm>
            <a:off x="333203" y="3360874"/>
            <a:ext cx="2266192" cy="1014620"/>
          </a:xfrm>
          <a:custGeom>
            <a:avLst/>
            <a:gdLst/>
            <a:ahLst/>
            <a:cxnLst/>
            <a:rect l="l" t="t" r="r" b="b"/>
            <a:pathLst>
              <a:path w="35084" h="15707" extrusionOk="0">
                <a:moveTo>
                  <a:pt x="19722" y="0"/>
                </a:moveTo>
                <a:cubicBezTo>
                  <a:pt x="17040" y="0"/>
                  <a:pt x="15328" y="2890"/>
                  <a:pt x="14312" y="5046"/>
                </a:cubicBezTo>
                <a:cubicBezTo>
                  <a:pt x="12935" y="3382"/>
                  <a:pt x="10996" y="1550"/>
                  <a:pt x="8761" y="1550"/>
                </a:cubicBezTo>
                <a:cubicBezTo>
                  <a:pt x="8144" y="1550"/>
                  <a:pt x="7505" y="1689"/>
                  <a:pt x="6849" y="2010"/>
                </a:cubicBezTo>
                <a:cubicBezTo>
                  <a:pt x="3470" y="3630"/>
                  <a:pt x="4498" y="6872"/>
                  <a:pt x="5319" y="9542"/>
                </a:cubicBezTo>
                <a:cubicBezTo>
                  <a:pt x="3356" y="9930"/>
                  <a:pt x="1" y="11071"/>
                  <a:pt x="1393" y="13765"/>
                </a:cubicBezTo>
                <a:cubicBezTo>
                  <a:pt x="2352" y="15522"/>
                  <a:pt x="5228" y="15614"/>
                  <a:pt x="6940" y="15682"/>
                </a:cubicBezTo>
                <a:cubicBezTo>
                  <a:pt x="8210" y="15689"/>
                  <a:pt x="9757" y="15697"/>
                  <a:pt x="11405" y="15697"/>
                </a:cubicBezTo>
                <a:cubicBezTo>
                  <a:pt x="14968" y="15697"/>
                  <a:pt x="19007" y="15663"/>
                  <a:pt x="21753" y="15522"/>
                </a:cubicBezTo>
                <a:cubicBezTo>
                  <a:pt x="22672" y="15601"/>
                  <a:pt x="24416" y="15707"/>
                  <a:pt x="26317" y="15707"/>
                </a:cubicBezTo>
                <a:cubicBezTo>
                  <a:pt x="29376" y="15707"/>
                  <a:pt x="32844" y="15433"/>
                  <a:pt x="33942" y="14335"/>
                </a:cubicBezTo>
                <a:cubicBezTo>
                  <a:pt x="35015" y="13240"/>
                  <a:pt x="35083" y="11870"/>
                  <a:pt x="33965" y="10912"/>
                </a:cubicBezTo>
                <a:cubicBezTo>
                  <a:pt x="33378" y="10384"/>
                  <a:pt x="32652" y="10247"/>
                  <a:pt x="31886" y="10247"/>
                </a:cubicBezTo>
                <a:cubicBezTo>
                  <a:pt x="31057" y="10247"/>
                  <a:pt x="30181" y="10408"/>
                  <a:pt x="29382" y="10408"/>
                </a:cubicBezTo>
                <a:cubicBezTo>
                  <a:pt x="29225" y="10408"/>
                  <a:pt x="29071" y="10401"/>
                  <a:pt x="28921" y="10387"/>
                </a:cubicBezTo>
                <a:cubicBezTo>
                  <a:pt x="29674" y="8675"/>
                  <a:pt x="31249" y="6666"/>
                  <a:pt x="28989" y="5228"/>
                </a:cubicBezTo>
                <a:cubicBezTo>
                  <a:pt x="28519" y="4922"/>
                  <a:pt x="28048" y="4795"/>
                  <a:pt x="27585" y="4795"/>
                </a:cubicBezTo>
                <a:cubicBezTo>
                  <a:pt x="26183" y="4795"/>
                  <a:pt x="24849" y="5962"/>
                  <a:pt x="23785" y="6872"/>
                </a:cubicBezTo>
                <a:cubicBezTo>
                  <a:pt x="23876" y="4338"/>
                  <a:pt x="23534" y="777"/>
                  <a:pt x="20567" y="93"/>
                </a:cubicBezTo>
                <a:cubicBezTo>
                  <a:pt x="20275" y="30"/>
                  <a:pt x="19994" y="0"/>
                  <a:pt x="19722" y="0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18" name="Google Shape;218;p16"/>
          <p:cNvSpPr txBox="1">
            <a:spLocks noGrp="1"/>
          </p:cNvSpPr>
          <p:nvPr>
            <p:ph type="title"/>
          </p:nvPr>
        </p:nvSpPr>
        <p:spPr>
          <a:xfrm>
            <a:off x="950967" y="486967"/>
            <a:ext cx="10290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Sriracha"/>
              <a:buNone/>
              <a:defRPr sz="3733">
                <a:solidFill>
                  <a:schemeClr val="dk2"/>
                </a:solidFill>
                <a:latin typeface="Sriracha"/>
                <a:ea typeface="Sriracha"/>
                <a:cs typeface="Sriracha"/>
                <a:sym typeface="Sriracha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3733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3733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3733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3733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3733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3733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3733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3733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9pPr>
          </a:lstStyle>
          <a:p>
            <a:endParaRPr/>
          </a:p>
        </p:txBody>
      </p:sp>
      <p:sp>
        <p:nvSpPr>
          <p:cNvPr id="219" name="Google Shape;219;p16"/>
          <p:cNvSpPr txBox="1">
            <a:spLocks noGrp="1"/>
          </p:cNvSpPr>
          <p:nvPr>
            <p:ph type="subTitle" idx="1"/>
          </p:nvPr>
        </p:nvSpPr>
        <p:spPr>
          <a:xfrm>
            <a:off x="3778440" y="3147267"/>
            <a:ext cx="3728800" cy="174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Font typeface="Barlow Medium"/>
              <a:buNone/>
              <a:defRPr sz="2133">
                <a:latin typeface="Barlow Medium"/>
                <a:ea typeface="Barlow Medium"/>
                <a:cs typeface="Barlow Medium"/>
                <a:sym typeface="Barlow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9pPr>
          </a:lstStyle>
          <a:p>
            <a:endParaRPr/>
          </a:p>
        </p:txBody>
      </p:sp>
      <p:sp>
        <p:nvSpPr>
          <p:cNvPr id="220" name="Google Shape;220;p16"/>
          <p:cNvSpPr/>
          <p:nvPr/>
        </p:nvSpPr>
        <p:spPr>
          <a:xfrm>
            <a:off x="0" y="4893367"/>
            <a:ext cx="12192016" cy="1983932"/>
          </a:xfrm>
          <a:custGeom>
            <a:avLst/>
            <a:gdLst/>
            <a:ahLst/>
            <a:cxnLst/>
            <a:rect l="l" t="t" r="r" b="b"/>
            <a:pathLst>
              <a:path w="284838" h="50589" extrusionOk="0">
                <a:moveTo>
                  <a:pt x="133359" y="0"/>
                </a:moveTo>
                <a:cubicBezTo>
                  <a:pt x="132063" y="0"/>
                  <a:pt x="130757" y="60"/>
                  <a:pt x="129443" y="190"/>
                </a:cubicBezTo>
                <a:cubicBezTo>
                  <a:pt x="121021" y="1012"/>
                  <a:pt x="114059" y="3979"/>
                  <a:pt x="107554" y="6810"/>
                </a:cubicBezTo>
                <a:cubicBezTo>
                  <a:pt x="99839" y="10165"/>
                  <a:pt x="91987" y="14411"/>
                  <a:pt x="81830" y="15209"/>
                </a:cubicBezTo>
                <a:cubicBezTo>
                  <a:pt x="80619" y="15306"/>
                  <a:pt x="79418" y="15351"/>
                  <a:pt x="78227" y="15351"/>
                </a:cubicBezTo>
                <a:cubicBezTo>
                  <a:pt x="70438" y="15351"/>
                  <a:pt x="63068" y="13440"/>
                  <a:pt x="56060" y="11717"/>
                </a:cubicBezTo>
                <a:cubicBezTo>
                  <a:pt x="47272" y="9572"/>
                  <a:pt x="38302" y="7449"/>
                  <a:pt x="28715" y="6696"/>
                </a:cubicBezTo>
                <a:cubicBezTo>
                  <a:pt x="26227" y="6492"/>
                  <a:pt x="23698" y="6384"/>
                  <a:pt x="21170" y="6384"/>
                </a:cubicBezTo>
                <a:cubicBezTo>
                  <a:pt x="15464" y="6384"/>
                  <a:pt x="9763" y="6937"/>
                  <a:pt x="4543" y="8202"/>
                </a:cubicBezTo>
                <a:cubicBezTo>
                  <a:pt x="2968" y="8567"/>
                  <a:pt x="1462" y="9001"/>
                  <a:pt x="1" y="9457"/>
                </a:cubicBezTo>
                <a:lnTo>
                  <a:pt x="1" y="50589"/>
                </a:lnTo>
                <a:lnTo>
                  <a:pt x="284838" y="50589"/>
                </a:lnTo>
                <a:lnTo>
                  <a:pt x="284838" y="13155"/>
                </a:lnTo>
                <a:cubicBezTo>
                  <a:pt x="283742" y="12744"/>
                  <a:pt x="282624" y="12333"/>
                  <a:pt x="281528" y="11900"/>
                </a:cubicBezTo>
                <a:cubicBezTo>
                  <a:pt x="273083" y="8704"/>
                  <a:pt x="264752" y="4664"/>
                  <a:pt x="254868" y="2838"/>
                </a:cubicBezTo>
                <a:cubicBezTo>
                  <a:pt x="251879" y="2285"/>
                  <a:pt x="248783" y="1967"/>
                  <a:pt x="245668" y="1967"/>
                </a:cubicBezTo>
                <a:cubicBezTo>
                  <a:pt x="244026" y="1967"/>
                  <a:pt x="242379" y="2056"/>
                  <a:pt x="240739" y="2245"/>
                </a:cubicBezTo>
                <a:cubicBezTo>
                  <a:pt x="236403" y="2770"/>
                  <a:pt x="232408" y="3751"/>
                  <a:pt x="228619" y="5007"/>
                </a:cubicBezTo>
                <a:cubicBezTo>
                  <a:pt x="220813" y="7563"/>
                  <a:pt x="213806" y="11010"/>
                  <a:pt x="205383" y="12973"/>
                </a:cubicBezTo>
                <a:cubicBezTo>
                  <a:pt x="201139" y="13960"/>
                  <a:pt x="196833" y="14451"/>
                  <a:pt x="192530" y="14451"/>
                </a:cubicBezTo>
                <a:cubicBezTo>
                  <a:pt x="188177" y="14451"/>
                  <a:pt x="183826" y="13948"/>
                  <a:pt x="179545" y="12950"/>
                </a:cubicBezTo>
                <a:cubicBezTo>
                  <a:pt x="171008" y="10964"/>
                  <a:pt x="163750" y="7723"/>
                  <a:pt x="156126" y="4892"/>
                </a:cubicBezTo>
                <a:cubicBezTo>
                  <a:pt x="149458" y="2446"/>
                  <a:pt x="141614" y="0"/>
                  <a:pt x="133359" y="0"/>
                </a:cubicBezTo>
                <a:close/>
              </a:path>
            </a:pathLst>
          </a:custGeom>
          <a:solidFill>
            <a:srgbClr val="EADBC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21" name="Google Shape;221;p16"/>
          <p:cNvSpPr/>
          <p:nvPr/>
        </p:nvSpPr>
        <p:spPr>
          <a:xfrm>
            <a:off x="10678446" y="558941"/>
            <a:ext cx="121647" cy="109985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222" name="Google Shape;222;p16"/>
          <p:cNvGrpSpPr/>
          <p:nvPr/>
        </p:nvGrpSpPr>
        <p:grpSpPr>
          <a:xfrm>
            <a:off x="10638441" y="3685179"/>
            <a:ext cx="201655" cy="183855"/>
            <a:chOff x="1474943" y="3859420"/>
            <a:chExt cx="118956" cy="108456"/>
          </a:xfrm>
        </p:grpSpPr>
        <p:sp>
          <p:nvSpPr>
            <p:cNvPr id="223" name="Google Shape;223;p16"/>
            <p:cNvSpPr/>
            <p:nvPr/>
          </p:nvSpPr>
          <p:spPr>
            <a:xfrm>
              <a:off x="1474943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1" y="0"/>
                    <a:pt x="1" y="1347"/>
                    <a:pt x="868" y="1347"/>
                  </a:cubicBezTo>
                  <a:cubicBezTo>
                    <a:pt x="1736" y="1347"/>
                    <a:pt x="1736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4" name="Google Shape;224;p16"/>
            <p:cNvSpPr/>
            <p:nvPr/>
          </p:nvSpPr>
          <p:spPr>
            <a:xfrm>
              <a:off x="1511302" y="3859420"/>
              <a:ext cx="46238" cy="35765"/>
            </a:xfrm>
            <a:custGeom>
              <a:avLst/>
              <a:gdLst/>
              <a:ahLst/>
              <a:cxnLst/>
              <a:rect l="l" t="t" r="r" b="b"/>
              <a:pathLst>
                <a:path w="1713" h="1325" extrusionOk="0">
                  <a:moveTo>
                    <a:pt x="868" y="1"/>
                  </a:moveTo>
                  <a:cubicBezTo>
                    <a:pt x="0" y="1"/>
                    <a:pt x="0" y="1324"/>
                    <a:pt x="868" y="1324"/>
                  </a:cubicBezTo>
                  <a:cubicBezTo>
                    <a:pt x="1712" y="1324"/>
                    <a:pt x="1712" y="1"/>
                    <a:pt x="86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5" name="Google Shape;225;p16"/>
            <p:cNvSpPr/>
            <p:nvPr/>
          </p:nvSpPr>
          <p:spPr>
            <a:xfrm>
              <a:off x="1547040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0" y="0"/>
                    <a:pt x="0" y="1347"/>
                    <a:pt x="868" y="1347"/>
                  </a:cubicBezTo>
                  <a:cubicBezTo>
                    <a:pt x="1735" y="1347"/>
                    <a:pt x="1735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26" name="Google Shape;226;p16"/>
          <p:cNvGrpSpPr/>
          <p:nvPr/>
        </p:nvGrpSpPr>
        <p:grpSpPr>
          <a:xfrm>
            <a:off x="1502941" y="915346"/>
            <a:ext cx="201655" cy="183855"/>
            <a:chOff x="1474943" y="3859420"/>
            <a:chExt cx="118956" cy="108456"/>
          </a:xfrm>
        </p:grpSpPr>
        <p:sp>
          <p:nvSpPr>
            <p:cNvPr id="227" name="Google Shape;227;p16"/>
            <p:cNvSpPr/>
            <p:nvPr/>
          </p:nvSpPr>
          <p:spPr>
            <a:xfrm>
              <a:off x="1474943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1" y="0"/>
                    <a:pt x="1" y="1347"/>
                    <a:pt x="868" y="1347"/>
                  </a:cubicBezTo>
                  <a:cubicBezTo>
                    <a:pt x="1736" y="1347"/>
                    <a:pt x="1736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8" name="Google Shape;228;p16"/>
            <p:cNvSpPr/>
            <p:nvPr/>
          </p:nvSpPr>
          <p:spPr>
            <a:xfrm>
              <a:off x="1511302" y="3859420"/>
              <a:ext cx="46238" cy="35765"/>
            </a:xfrm>
            <a:custGeom>
              <a:avLst/>
              <a:gdLst/>
              <a:ahLst/>
              <a:cxnLst/>
              <a:rect l="l" t="t" r="r" b="b"/>
              <a:pathLst>
                <a:path w="1713" h="1325" extrusionOk="0">
                  <a:moveTo>
                    <a:pt x="868" y="1"/>
                  </a:moveTo>
                  <a:cubicBezTo>
                    <a:pt x="0" y="1"/>
                    <a:pt x="0" y="1324"/>
                    <a:pt x="868" y="1324"/>
                  </a:cubicBezTo>
                  <a:cubicBezTo>
                    <a:pt x="1712" y="1324"/>
                    <a:pt x="1712" y="1"/>
                    <a:pt x="86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9" name="Google Shape;229;p16"/>
            <p:cNvSpPr/>
            <p:nvPr/>
          </p:nvSpPr>
          <p:spPr>
            <a:xfrm>
              <a:off x="1547040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0" y="0"/>
                    <a:pt x="0" y="1347"/>
                    <a:pt x="868" y="1347"/>
                  </a:cubicBezTo>
                  <a:cubicBezTo>
                    <a:pt x="1735" y="1347"/>
                    <a:pt x="1735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230" name="Google Shape;230;p16"/>
          <p:cNvSpPr/>
          <p:nvPr/>
        </p:nvSpPr>
        <p:spPr>
          <a:xfrm>
            <a:off x="2675629" y="3928441"/>
            <a:ext cx="121647" cy="109985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31" name="Google Shape;231;p16"/>
          <p:cNvSpPr/>
          <p:nvPr/>
        </p:nvSpPr>
        <p:spPr>
          <a:xfrm>
            <a:off x="9308536" y="2160474"/>
            <a:ext cx="2266192" cy="1014620"/>
          </a:xfrm>
          <a:custGeom>
            <a:avLst/>
            <a:gdLst/>
            <a:ahLst/>
            <a:cxnLst/>
            <a:rect l="l" t="t" r="r" b="b"/>
            <a:pathLst>
              <a:path w="35084" h="15707" extrusionOk="0">
                <a:moveTo>
                  <a:pt x="19722" y="0"/>
                </a:moveTo>
                <a:cubicBezTo>
                  <a:pt x="17040" y="0"/>
                  <a:pt x="15328" y="2890"/>
                  <a:pt x="14312" y="5046"/>
                </a:cubicBezTo>
                <a:cubicBezTo>
                  <a:pt x="12935" y="3382"/>
                  <a:pt x="10996" y="1550"/>
                  <a:pt x="8761" y="1550"/>
                </a:cubicBezTo>
                <a:cubicBezTo>
                  <a:pt x="8144" y="1550"/>
                  <a:pt x="7505" y="1689"/>
                  <a:pt x="6849" y="2010"/>
                </a:cubicBezTo>
                <a:cubicBezTo>
                  <a:pt x="3470" y="3630"/>
                  <a:pt x="4498" y="6872"/>
                  <a:pt x="5319" y="9542"/>
                </a:cubicBezTo>
                <a:cubicBezTo>
                  <a:pt x="3356" y="9930"/>
                  <a:pt x="1" y="11071"/>
                  <a:pt x="1393" y="13765"/>
                </a:cubicBezTo>
                <a:cubicBezTo>
                  <a:pt x="2352" y="15522"/>
                  <a:pt x="5228" y="15614"/>
                  <a:pt x="6940" y="15682"/>
                </a:cubicBezTo>
                <a:cubicBezTo>
                  <a:pt x="8210" y="15689"/>
                  <a:pt x="9757" y="15697"/>
                  <a:pt x="11405" y="15697"/>
                </a:cubicBezTo>
                <a:cubicBezTo>
                  <a:pt x="14968" y="15697"/>
                  <a:pt x="19007" y="15663"/>
                  <a:pt x="21753" y="15522"/>
                </a:cubicBezTo>
                <a:cubicBezTo>
                  <a:pt x="22672" y="15601"/>
                  <a:pt x="24416" y="15707"/>
                  <a:pt x="26317" y="15707"/>
                </a:cubicBezTo>
                <a:cubicBezTo>
                  <a:pt x="29376" y="15707"/>
                  <a:pt x="32844" y="15433"/>
                  <a:pt x="33942" y="14335"/>
                </a:cubicBezTo>
                <a:cubicBezTo>
                  <a:pt x="35015" y="13240"/>
                  <a:pt x="35083" y="11870"/>
                  <a:pt x="33965" y="10912"/>
                </a:cubicBezTo>
                <a:cubicBezTo>
                  <a:pt x="33378" y="10384"/>
                  <a:pt x="32652" y="10247"/>
                  <a:pt x="31886" y="10247"/>
                </a:cubicBezTo>
                <a:cubicBezTo>
                  <a:pt x="31057" y="10247"/>
                  <a:pt x="30181" y="10408"/>
                  <a:pt x="29382" y="10408"/>
                </a:cubicBezTo>
                <a:cubicBezTo>
                  <a:pt x="29225" y="10408"/>
                  <a:pt x="29071" y="10401"/>
                  <a:pt x="28921" y="10387"/>
                </a:cubicBezTo>
                <a:cubicBezTo>
                  <a:pt x="29674" y="8675"/>
                  <a:pt x="31249" y="6666"/>
                  <a:pt x="28989" y="5228"/>
                </a:cubicBezTo>
                <a:cubicBezTo>
                  <a:pt x="28519" y="4922"/>
                  <a:pt x="28048" y="4795"/>
                  <a:pt x="27585" y="4795"/>
                </a:cubicBezTo>
                <a:cubicBezTo>
                  <a:pt x="26183" y="4795"/>
                  <a:pt x="24849" y="5962"/>
                  <a:pt x="23785" y="6872"/>
                </a:cubicBezTo>
                <a:cubicBezTo>
                  <a:pt x="23876" y="4338"/>
                  <a:pt x="23534" y="777"/>
                  <a:pt x="20567" y="93"/>
                </a:cubicBezTo>
                <a:cubicBezTo>
                  <a:pt x="20275" y="30"/>
                  <a:pt x="19994" y="0"/>
                  <a:pt x="19722" y="0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32" name="Google Shape;232;p16"/>
          <p:cNvSpPr/>
          <p:nvPr/>
        </p:nvSpPr>
        <p:spPr>
          <a:xfrm>
            <a:off x="578829" y="2490941"/>
            <a:ext cx="121647" cy="109985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33" name="Google Shape;233;p16"/>
          <p:cNvSpPr/>
          <p:nvPr/>
        </p:nvSpPr>
        <p:spPr>
          <a:xfrm>
            <a:off x="11776395" y="1250574"/>
            <a:ext cx="121647" cy="109985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34" name="Google Shape;234;p16"/>
          <p:cNvSpPr txBox="1">
            <a:spLocks noGrp="1"/>
          </p:cNvSpPr>
          <p:nvPr>
            <p:ph type="subTitle" idx="2"/>
          </p:nvPr>
        </p:nvSpPr>
        <p:spPr>
          <a:xfrm>
            <a:off x="3778400" y="2629933"/>
            <a:ext cx="3728800" cy="61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Font typeface="Barlow Medium"/>
              <a:buNone/>
              <a:defRPr sz="2667">
                <a:solidFill>
                  <a:schemeClr val="accent3"/>
                </a:solidFill>
                <a:latin typeface="Sriracha"/>
                <a:ea typeface="Sriracha"/>
                <a:cs typeface="Sriracha"/>
                <a:sym typeface="Srirach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791768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one column 2">
  <p:cSld name="Title and one column 2">
    <p:bg>
      <p:bgPr>
        <a:solidFill>
          <a:srgbClr val="F4EAD7"/>
        </a:solidFill>
        <a:effectLst/>
      </p:bgPr>
    </p:bg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17"/>
          <p:cNvSpPr/>
          <p:nvPr/>
        </p:nvSpPr>
        <p:spPr>
          <a:xfrm>
            <a:off x="7919032" y="344995"/>
            <a:ext cx="2521721" cy="1129019"/>
          </a:xfrm>
          <a:custGeom>
            <a:avLst/>
            <a:gdLst/>
            <a:ahLst/>
            <a:cxnLst/>
            <a:rect l="l" t="t" r="r" b="b"/>
            <a:pathLst>
              <a:path w="35084" h="15707" extrusionOk="0">
                <a:moveTo>
                  <a:pt x="19722" y="0"/>
                </a:moveTo>
                <a:cubicBezTo>
                  <a:pt x="17040" y="0"/>
                  <a:pt x="15328" y="2890"/>
                  <a:pt x="14312" y="5046"/>
                </a:cubicBezTo>
                <a:cubicBezTo>
                  <a:pt x="12935" y="3382"/>
                  <a:pt x="10996" y="1550"/>
                  <a:pt x="8761" y="1550"/>
                </a:cubicBezTo>
                <a:cubicBezTo>
                  <a:pt x="8144" y="1550"/>
                  <a:pt x="7505" y="1689"/>
                  <a:pt x="6849" y="2010"/>
                </a:cubicBezTo>
                <a:cubicBezTo>
                  <a:pt x="3470" y="3630"/>
                  <a:pt x="4498" y="6872"/>
                  <a:pt x="5319" y="9542"/>
                </a:cubicBezTo>
                <a:cubicBezTo>
                  <a:pt x="3356" y="9930"/>
                  <a:pt x="1" y="11071"/>
                  <a:pt x="1393" y="13765"/>
                </a:cubicBezTo>
                <a:cubicBezTo>
                  <a:pt x="2352" y="15522"/>
                  <a:pt x="5228" y="15614"/>
                  <a:pt x="6940" y="15682"/>
                </a:cubicBezTo>
                <a:cubicBezTo>
                  <a:pt x="8210" y="15689"/>
                  <a:pt x="9757" y="15697"/>
                  <a:pt x="11405" y="15697"/>
                </a:cubicBezTo>
                <a:cubicBezTo>
                  <a:pt x="14968" y="15697"/>
                  <a:pt x="19007" y="15663"/>
                  <a:pt x="21753" y="15522"/>
                </a:cubicBezTo>
                <a:cubicBezTo>
                  <a:pt x="22672" y="15601"/>
                  <a:pt x="24416" y="15707"/>
                  <a:pt x="26317" y="15707"/>
                </a:cubicBezTo>
                <a:cubicBezTo>
                  <a:pt x="29376" y="15707"/>
                  <a:pt x="32844" y="15433"/>
                  <a:pt x="33942" y="14335"/>
                </a:cubicBezTo>
                <a:cubicBezTo>
                  <a:pt x="35015" y="13240"/>
                  <a:pt x="35083" y="11870"/>
                  <a:pt x="33965" y="10912"/>
                </a:cubicBezTo>
                <a:cubicBezTo>
                  <a:pt x="33378" y="10384"/>
                  <a:pt x="32652" y="10247"/>
                  <a:pt x="31886" y="10247"/>
                </a:cubicBezTo>
                <a:cubicBezTo>
                  <a:pt x="31057" y="10247"/>
                  <a:pt x="30181" y="10408"/>
                  <a:pt x="29382" y="10408"/>
                </a:cubicBezTo>
                <a:cubicBezTo>
                  <a:pt x="29225" y="10408"/>
                  <a:pt x="29071" y="10401"/>
                  <a:pt x="28921" y="10387"/>
                </a:cubicBezTo>
                <a:cubicBezTo>
                  <a:pt x="29674" y="8675"/>
                  <a:pt x="31249" y="6666"/>
                  <a:pt x="28989" y="5228"/>
                </a:cubicBezTo>
                <a:cubicBezTo>
                  <a:pt x="28519" y="4922"/>
                  <a:pt x="28048" y="4795"/>
                  <a:pt x="27585" y="4795"/>
                </a:cubicBezTo>
                <a:cubicBezTo>
                  <a:pt x="26183" y="4795"/>
                  <a:pt x="24849" y="5962"/>
                  <a:pt x="23785" y="6872"/>
                </a:cubicBezTo>
                <a:cubicBezTo>
                  <a:pt x="23876" y="4338"/>
                  <a:pt x="23534" y="777"/>
                  <a:pt x="20567" y="93"/>
                </a:cubicBezTo>
                <a:cubicBezTo>
                  <a:pt x="20275" y="30"/>
                  <a:pt x="19994" y="0"/>
                  <a:pt x="19722" y="0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37" name="Google Shape;237;p17"/>
          <p:cNvSpPr/>
          <p:nvPr/>
        </p:nvSpPr>
        <p:spPr>
          <a:xfrm>
            <a:off x="77869" y="668941"/>
            <a:ext cx="2266192" cy="1014620"/>
          </a:xfrm>
          <a:custGeom>
            <a:avLst/>
            <a:gdLst/>
            <a:ahLst/>
            <a:cxnLst/>
            <a:rect l="l" t="t" r="r" b="b"/>
            <a:pathLst>
              <a:path w="35084" h="15707" extrusionOk="0">
                <a:moveTo>
                  <a:pt x="19722" y="0"/>
                </a:moveTo>
                <a:cubicBezTo>
                  <a:pt x="17040" y="0"/>
                  <a:pt x="15328" y="2890"/>
                  <a:pt x="14312" y="5046"/>
                </a:cubicBezTo>
                <a:cubicBezTo>
                  <a:pt x="12935" y="3382"/>
                  <a:pt x="10996" y="1550"/>
                  <a:pt x="8761" y="1550"/>
                </a:cubicBezTo>
                <a:cubicBezTo>
                  <a:pt x="8144" y="1550"/>
                  <a:pt x="7505" y="1689"/>
                  <a:pt x="6849" y="2010"/>
                </a:cubicBezTo>
                <a:cubicBezTo>
                  <a:pt x="3470" y="3630"/>
                  <a:pt x="4498" y="6872"/>
                  <a:pt x="5319" y="9542"/>
                </a:cubicBezTo>
                <a:cubicBezTo>
                  <a:pt x="3356" y="9930"/>
                  <a:pt x="1" y="11071"/>
                  <a:pt x="1393" y="13765"/>
                </a:cubicBezTo>
                <a:cubicBezTo>
                  <a:pt x="2352" y="15522"/>
                  <a:pt x="5228" y="15614"/>
                  <a:pt x="6940" y="15682"/>
                </a:cubicBezTo>
                <a:cubicBezTo>
                  <a:pt x="8210" y="15689"/>
                  <a:pt x="9757" y="15697"/>
                  <a:pt x="11405" y="15697"/>
                </a:cubicBezTo>
                <a:cubicBezTo>
                  <a:pt x="14968" y="15697"/>
                  <a:pt x="19007" y="15663"/>
                  <a:pt x="21753" y="15522"/>
                </a:cubicBezTo>
                <a:cubicBezTo>
                  <a:pt x="22672" y="15601"/>
                  <a:pt x="24416" y="15707"/>
                  <a:pt x="26317" y="15707"/>
                </a:cubicBezTo>
                <a:cubicBezTo>
                  <a:pt x="29376" y="15707"/>
                  <a:pt x="32844" y="15433"/>
                  <a:pt x="33942" y="14335"/>
                </a:cubicBezTo>
                <a:cubicBezTo>
                  <a:pt x="35015" y="13240"/>
                  <a:pt x="35083" y="11870"/>
                  <a:pt x="33965" y="10912"/>
                </a:cubicBezTo>
                <a:cubicBezTo>
                  <a:pt x="33378" y="10384"/>
                  <a:pt x="32652" y="10247"/>
                  <a:pt x="31886" y="10247"/>
                </a:cubicBezTo>
                <a:cubicBezTo>
                  <a:pt x="31057" y="10247"/>
                  <a:pt x="30181" y="10408"/>
                  <a:pt x="29382" y="10408"/>
                </a:cubicBezTo>
                <a:cubicBezTo>
                  <a:pt x="29225" y="10408"/>
                  <a:pt x="29071" y="10401"/>
                  <a:pt x="28921" y="10387"/>
                </a:cubicBezTo>
                <a:cubicBezTo>
                  <a:pt x="29674" y="8675"/>
                  <a:pt x="31249" y="6666"/>
                  <a:pt x="28989" y="5228"/>
                </a:cubicBezTo>
                <a:cubicBezTo>
                  <a:pt x="28519" y="4922"/>
                  <a:pt x="28048" y="4795"/>
                  <a:pt x="27585" y="4795"/>
                </a:cubicBezTo>
                <a:cubicBezTo>
                  <a:pt x="26183" y="4795"/>
                  <a:pt x="24849" y="5962"/>
                  <a:pt x="23785" y="6872"/>
                </a:cubicBezTo>
                <a:cubicBezTo>
                  <a:pt x="23876" y="4338"/>
                  <a:pt x="23534" y="777"/>
                  <a:pt x="20567" y="93"/>
                </a:cubicBezTo>
                <a:cubicBezTo>
                  <a:pt x="20275" y="30"/>
                  <a:pt x="19994" y="0"/>
                  <a:pt x="19722" y="0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38" name="Google Shape;238;p17"/>
          <p:cNvSpPr txBox="1">
            <a:spLocks noGrp="1"/>
          </p:cNvSpPr>
          <p:nvPr>
            <p:ph type="title"/>
          </p:nvPr>
        </p:nvSpPr>
        <p:spPr>
          <a:xfrm>
            <a:off x="950967" y="486967"/>
            <a:ext cx="10290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Sriracha"/>
              <a:buNone/>
              <a:defRPr sz="3733">
                <a:solidFill>
                  <a:schemeClr val="dk2"/>
                </a:solidFill>
                <a:latin typeface="Sriracha"/>
                <a:ea typeface="Sriracha"/>
                <a:cs typeface="Sriracha"/>
                <a:sym typeface="Sriracha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3733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3733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3733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3733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3733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3733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3733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3733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9pPr>
          </a:lstStyle>
          <a:p>
            <a:endParaRPr/>
          </a:p>
        </p:txBody>
      </p:sp>
      <p:sp>
        <p:nvSpPr>
          <p:cNvPr id="239" name="Google Shape;239;p17"/>
          <p:cNvSpPr/>
          <p:nvPr/>
        </p:nvSpPr>
        <p:spPr>
          <a:xfrm>
            <a:off x="0" y="4893367"/>
            <a:ext cx="12192016" cy="1983932"/>
          </a:xfrm>
          <a:custGeom>
            <a:avLst/>
            <a:gdLst/>
            <a:ahLst/>
            <a:cxnLst/>
            <a:rect l="l" t="t" r="r" b="b"/>
            <a:pathLst>
              <a:path w="284838" h="50589" extrusionOk="0">
                <a:moveTo>
                  <a:pt x="133359" y="0"/>
                </a:moveTo>
                <a:cubicBezTo>
                  <a:pt x="132063" y="0"/>
                  <a:pt x="130757" y="60"/>
                  <a:pt x="129443" y="190"/>
                </a:cubicBezTo>
                <a:cubicBezTo>
                  <a:pt x="121021" y="1012"/>
                  <a:pt x="114059" y="3979"/>
                  <a:pt x="107554" y="6810"/>
                </a:cubicBezTo>
                <a:cubicBezTo>
                  <a:pt x="99839" y="10165"/>
                  <a:pt x="91987" y="14411"/>
                  <a:pt x="81830" y="15209"/>
                </a:cubicBezTo>
                <a:cubicBezTo>
                  <a:pt x="80619" y="15306"/>
                  <a:pt x="79418" y="15351"/>
                  <a:pt x="78227" y="15351"/>
                </a:cubicBezTo>
                <a:cubicBezTo>
                  <a:pt x="70438" y="15351"/>
                  <a:pt x="63068" y="13440"/>
                  <a:pt x="56060" y="11717"/>
                </a:cubicBezTo>
                <a:cubicBezTo>
                  <a:pt x="47272" y="9572"/>
                  <a:pt x="38302" y="7449"/>
                  <a:pt x="28715" y="6696"/>
                </a:cubicBezTo>
                <a:cubicBezTo>
                  <a:pt x="26227" y="6492"/>
                  <a:pt x="23698" y="6384"/>
                  <a:pt x="21170" y="6384"/>
                </a:cubicBezTo>
                <a:cubicBezTo>
                  <a:pt x="15464" y="6384"/>
                  <a:pt x="9763" y="6937"/>
                  <a:pt x="4543" y="8202"/>
                </a:cubicBezTo>
                <a:cubicBezTo>
                  <a:pt x="2968" y="8567"/>
                  <a:pt x="1462" y="9001"/>
                  <a:pt x="1" y="9457"/>
                </a:cubicBezTo>
                <a:lnTo>
                  <a:pt x="1" y="50589"/>
                </a:lnTo>
                <a:lnTo>
                  <a:pt x="284838" y="50589"/>
                </a:lnTo>
                <a:lnTo>
                  <a:pt x="284838" y="13155"/>
                </a:lnTo>
                <a:cubicBezTo>
                  <a:pt x="283742" y="12744"/>
                  <a:pt x="282624" y="12333"/>
                  <a:pt x="281528" y="11900"/>
                </a:cubicBezTo>
                <a:cubicBezTo>
                  <a:pt x="273083" y="8704"/>
                  <a:pt x="264752" y="4664"/>
                  <a:pt x="254868" y="2838"/>
                </a:cubicBezTo>
                <a:cubicBezTo>
                  <a:pt x="251879" y="2285"/>
                  <a:pt x="248783" y="1967"/>
                  <a:pt x="245668" y="1967"/>
                </a:cubicBezTo>
                <a:cubicBezTo>
                  <a:pt x="244026" y="1967"/>
                  <a:pt x="242379" y="2056"/>
                  <a:pt x="240739" y="2245"/>
                </a:cubicBezTo>
                <a:cubicBezTo>
                  <a:pt x="236403" y="2770"/>
                  <a:pt x="232408" y="3751"/>
                  <a:pt x="228619" y="5007"/>
                </a:cubicBezTo>
                <a:cubicBezTo>
                  <a:pt x="220813" y="7563"/>
                  <a:pt x="213806" y="11010"/>
                  <a:pt x="205383" y="12973"/>
                </a:cubicBezTo>
                <a:cubicBezTo>
                  <a:pt x="201139" y="13960"/>
                  <a:pt x="196833" y="14451"/>
                  <a:pt x="192530" y="14451"/>
                </a:cubicBezTo>
                <a:cubicBezTo>
                  <a:pt x="188177" y="14451"/>
                  <a:pt x="183826" y="13948"/>
                  <a:pt x="179545" y="12950"/>
                </a:cubicBezTo>
                <a:cubicBezTo>
                  <a:pt x="171008" y="10964"/>
                  <a:pt x="163750" y="7723"/>
                  <a:pt x="156126" y="4892"/>
                </a:cubicBezTo>
                <a:cubicBezTo>
                  <a:pt x="149458" y="2446"/>
                  <a:pt x="141614" y="0"/>
                  <a:pt x="133359" y="0"/>
                </a:cubicBezTo>
                <a:close/>
              </a:path>
            </a:pathLst>
          </a:custGeom>
          <a:solidFill>
            <a:srgbClr val="EADBC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40" name="Google Shape;240;p17"/>
          <p:cNvSpPr/>
          <p:nvPr/>
        </p:nvSpPr>
        <p:spPr>
          <a:xfrm>
            <a:off x="578829" y="4038441"/>
            <a:ext cx="121647" cy="109985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241" name="Google Shape;241;p17"/>
          <p:cNvGrpSpPr/>
          <p:nvPr/>
        </p:nvGrpSpPr>
        <p:grpSpPr>
          <a:xfrm>
            <a:off x="2861541" y="1929779"/>
            <a:ext cx="201655" cy="183855"/>
            <a:chOff x="1474943" y="3859420"/>
            <a:chExt cx="118956" cy="108456"/>
          </a:xfrm>
        </p:grpSpPr>
        <p:sp>
          <p:nvSpPr>
            <p:cNvPr id="242" name="Google Shape;242;p17"/>
            <p:cNvSpPr/>
            <p:nvPr/>
          </p:nvSpPr>
          <p:spPr>
            <a:xfrm>
              <a:off x="1474943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1" y="0"/>
                    <a:pt x="1" y="1347"/>
                    <a:pt x="868" y="1347"/>
                  </a:cubicBezTo>
                  <a:cubicBezTo>
                    <a:pt x="1736" y="1347"/>
                    <a:pt x="1736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3" name="Google Shape;243;p17"/>
            <p:cNvSpPr/>
            <p:nvPr/>
          </p:nvSpPr>
          <p:spPr>
            <a:xfrm>
              <a:off x="1511302" y="3859420"/>
              <a:ext cx="46238" cy="35765"/>
            </a:xfrm>
            <a:custGeom>
              <a:avLst/>
              <a:gdLst/>
              <a:ahLst/>
              <a:cxnLst/>
              <a:rect l="l" t="t" r="r" b="b"/>
              <a:pathLst>
                <a:path w="1713" h="1325" extrusionOk="0">
                  <a:moveTo>
                    <a:pt x="868" y="1"/>
                  </a:moveTo>
                  <a:cubicBezTo>
                    <a:pt x="0" y="1"/>
                    <a:pt x="0" y="1324"/>
                    <a:pt x="868" y="1324"/>
                  </a:cubicBezTo>
                  <a:cubicBezTo>
                    <a:pt x="1712" y="1324"/>
                    <a:pt x="1712" y="1"/>
                    <a:pt x="86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4" name="Google Shape;244;p17"/>
            <p:cNvSpPr/>
            <p:nvPr/>
          </p:nvSpPr>
          <p:spPr>
            <a:xfrm>
              <a:off x="1547040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0" y="0"/>
                    <a:pt x="0" y="1347"/>
                    <a:pt x="868" y="1347"/>
                  </a:cubicBezTo>
                  <a:cubicBezTo>
                    <a:pt x="1735" y="1347"/>
                    <a:pt x="1735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45" name="Google Shape;245;p17"/>
          <p:cNvGrpSpPr/>
          <p:nvPr/>
        </p:nvGrpSpPr>
        <p:grpSpPr>
          <a:xfrm>
            <a:off x="10982041" y="3061679"/>
            <a:ext cx="201655" cy="183855"/>
            <a:chOff x="1474943" y="3859420"/>
            <a:chExt cx="118956" cy="108456"/>
          </a:xfrm>
        </p:grpSpPr>
        <p:sp>
          <p:nvSpPr>
            <p:cNvPr id="246" name="Google Shape;246;p17"/>
            <p:cNvSpPr/>
            <p:nvPr/>
          </p:nvSpPr>
          <p:spPr>
            <a:xfrm>
              <a:off x="1474943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1" y="0"/>
                    <a:pt x="1" y="1347"/>
                    <a:pt x="868" y="1347"/>
                  </a:cubicBezTo>
                  <a:cubicBezTo>
                    <a:pt x="1736" y="1347"/>
                    <a:pt x="1736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7" name="Google Shape;247;p17"/>
            <p:cNvSpPr/>
            <p:nvPr/>
          </p:nvSpPr>
          <p:spPr>
            <a:xfrm>
              <a:off x="1511302" y="3859420"/>
              <a:ext cx="46238" cy="35765"/>
            </a:xfrm>
            <a:custGeom>
              <a:avLst/>
              <a:gdLst/>
              <a:ahLst/>
              <a:cxnLst/>
              <a:rect l="l" t="t" r="r" b="b"/>
              <a:pathLst>
                <a:path w="1713" h="1325" extrusionOk="0">
                  <a:moveTo>
                    <a:pt x="868" y="1"/>
                  </a:moveTo>
                  <a:cubicBezTo>
                    <a:pt x="0" y="1"/>
                    <a:pt x="0" y="1324"/>
                    <a:pt x="868" y="1324"/>
                  </a:cubicBezTo>
                  <a:cubicBezTo>
                    <a:pt x="1712" y="1324"/>
                    <a:pt x="1712" y="1"/>
                    <a:pt x="86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8" name="Google Shape;248;p17"/>
            <p:cNvSpPr/>
            <p:nvPr/>
          </p:nvSpPr>
          <p:spPr>
            <a:xfrm>
              <a:off x="1547040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0" y="0"/>
                    <a:pt x="0" y="1347"/>
                    <a:pt x="868" y="1347"/>
                  </a:cubicBezTo>
                  <a:cubicBezTo>
                    <a:pt x="1735" y="1347"/>
                    <a:pt x="1735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249" name="Google Shape;249;p17"/>
          <p:cNvSpPr/>
          <p:nvPr/>
        </p:nvSpPr>
        <p:spPr>
          <a:xfrm>
            <a:off x="1760695" y="4964074"/>
            <a:ext cx="121647" cy="109985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50" name="Google Shape;250;p17"/>
          <p:cNvSpPr/>
          <p:nvPr/>
        </p:nvSpPr>
        <p:spPr>
          <a:xfrm>
            <a:off x="9631836" y="3685174"/>
            <a:ext cx="2266192" cy="1014620"/>
          </a:xfrm>
          <a:custGeom>
            <a:avLst/>
            <a:gdLst/>
            <a:ahLst/>
            <a:cxnLst/>
            <a:rect l="l" t="t" r="r" b="b"/>
            <a:pathLst>
              <a:path w="35084" h="15707" extrusionOk="0">
                <a:moveTo>
                  <a:pt x="19722" y="0"/>
                </a:moveTo>
                <a:cubicBezTo>
                  <a:pt x="17040" y="0"/>
                  <a:pt x="15328" y="2890"/>
                  <a:pt x="14312" y="5046"/>
                </a:cubicBezTo>
                <a:cubicBezTo>
                  <a:pt x="12935" y="3382"/>
                  <a:pt x="10996" y="1550"/>
                  <a:pt x="8761" y="1550"/>
                </a:cubicBezTo>
                <a:cubicBezTo>
                  <a:pt x="8144" y="1550"/>
                  <a:pt x="7505" y="1689"/>
                  <a:pt x="6849" y="2010"/>
                </a:cubicBezTo>
                <a:cubicBezTo>
                  <a:pt x="3470" y="3630"/>
                  <a:pt x="4498" y="6872"/>
                  <a:pt x="5319" y="9542"/>
                </a:cubicBezTo>
                <a:cubicBezTo>
                  <a:pt x="3356" y="9930"/>
                  <a:pt x="1" y="11071"/>
                  <a:pt x="1393" y="13765"/>
                </a:cubicBezTo>
                <a:cubicBezTo>
                  <a:pt x="2352" y="15522"/>
                  <a:pt x="5228" y="15614"/>
                  <a:pt x="6940" y="15682"/>
                </a:cubicBezTo>
                <a:cubicBezTo>
                  <a:pt x="8210" y="15689"/>
                  <a:pt x="9757" y="15697"/>
                  <a:pt x="11405" y="15697"/>
                </a:cubicBezTo>
                <a:cubicBezTo>
                  <a:pt x="14968" y="15697"/>
                  <a:pt x="19007" y="15663"/>
                  <a:pt x="21753" y="15522"/>
                </a:cubicBezTo>
                <a:cubicBezTo>
                  <a:pt x="22672" y="15601"/>
                  <a:pt x="24416" y="15707"/>
                  <a:pt x="26317" y="15707"/>
                </a:cubicBezTo>
                <a:cubicBezTo>
                  <a:pt x="29376" y="15707"/>
                  <a:pt x="32844" y="15433"/>
                  <a:pt x="33942" y="14335"/>
                </a:cubicBezTo>
                <a:cubicBezTo>
                  <a:pt x="35015" y="13240"/>
                  <a:pt x="35083" y="11870"/>
                  <a:pt x="33965" y="10912"/>
                </a:cubicBezTo>
                <a:cubicBezTo>
                  <a:pt x="33378" y="10384"/>
                  <a:pt x="32652" y="10247"/>
                  <a:pt x="31886" y="10247"/>
                </a:cubicBezTo>
                <a:cubicBezTo>
                  <a:pt x="31057" y="10247"/>
                  <a:pt x="30181" y="10408"/>
                  <a:pt x="29382" y="10408"/>
                </a:cubicBezTo>
                <a:cubicBezTo>
                  <a:pt x="29225" y="10408"/>
                  <a:pt x="29071" y="10401"/>
                  <a:pt x="28921" y="10387"/>
                </a:cubicBezTo>
                <a:cubicBezTo>
                  <a:pt x="29674" y="8675"/>
                  <a:pt x="31249" y="6666"/>
                  <a:pt x="28989" y="5228"/>
                </a:cubicBezTo>
                <a:cubicBezTo>
                  <a:pt x="28519" y="4922"/>
                  <a:pt x="28048" y="4795"/>
                  <a:pt x="27585" y="4795"/>
                </a:cubicBezTo>
                <a:cubicBezTo>
                  <a:pt x="26183" y="4795"/>
                  <a:pt x="24849" y="5962"/>
                  <a:pt x="23785" y="6872"/>
                </a:cubicBezTo>
                <a:cubicBezTo>
                  <a:pt x="23876" y="4338"/>
                  <a:pt x="23534" y="777"/>
                  <a:pt x="20567" y="93"/>
                </a:cubicBezTo>
                <a:cubicBezTo>
                  <a:pt x="20275" y="30"/>
                  <a:pt x="19994" y="0"/>
                  <a:pt x="19722" y="0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51" name="Google Shape;251;p17"/>
          <p:cNvSpPr/>
          <p:nvPr/>
        </p:nvSpPr>
        <p:spPr>
          <a:xfrm>
            <a:off x="1344795" y="2395174"/>
            <a:ext cx="121647" cy="109985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52" name="Google Shape;252;p17"/>
          <p:cNvSpPr/>
          <p:nvPr/>
        </p:nvSpPr>
        <p:spPr>
          <a:xfrm>
            <a:off x="11776395" y="1250574"/>
            <a:ext cx="121647" cy="109985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53" name="Google Shape;253;p17"/>
          <p:cNvSpPr txBox="1">
            <a:spLocks noGrp="1"/>
          </p:cNvSpPr>
          <p:nvPr>
            <p:ph type="subTitle" idx="1"/>
          </p:nvPr>
        </p:nvSpPr>
        <p:spPr>
          <a:xfrm>
            <a:off x="4214165" y="2989092"/>
            <a:ext cx="3792400" cy="141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Font typeface="Barlow Medium"/>
              <a:buNone/>
              <a:defRPr sz="3733">
                <a:latin typeface="Sriracha"/>
                <a:ea typeface="Sriracha"/>
                <a:cs typeface="Sriracha"/>
                <a:sym typeface="Srirach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9pPr>
          </a:lstStyle>
          <a:p>
            <a:endParaRPr/>
          </a:p>
        </p:txBody>
      </p:sp>
      <p:sp>
        <p:nvSpPr>
          <p:cNvPr id="254" name="Google Shape;254;p17"/>
          <p:cNvSpPr/>
          <p:nvPr/>
        </p:nvSpPr>
        <p:spPr>
          <a:xfrm>
            <a:off x="10148662" y="1474008"/>
            <a:ext cx="121647" cy="109985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</p:spTree>
    <p:extLst>
      <p:ext uri="{BB962C8B-B14F-4D97-AF65-F5344CB8AC3E}">
        <p14:creationId xmlns:p14="http://schemas.microsoft.com/office/powerpoint/2010/main" val="56277762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2">
  <p:cSld name="Title only 2">
    <p:bg>
      <p:bgPr>
        <a:solidFill>
          <a:srgbClr val="F4EAD7"/>
        </a:solidFill>
        <a:effectLst/>
      </p:bgPr>
    </p:bg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15"/>
          <p:cNvSpPr/>
          <p:nvPr/>
        </p:nvSpPr>
        <p:spPr>
          <a:xfrm>
            <a:off x="1605908" y="157276"/>
            <a:ext cx="4228089" cy="1892955"/>
          </a:xfrm>
          <a:custGeom>
            <a:avLst/>
            <a:gdLst/>
            <a:ahLst/>
            <a:cxnLst/>
            <a:rect l="l" t="t" r="r" b="b"/>
            <a:pathLst>
              <a:path w="35084" h="15707" extrusionOk="0">
                <a:moveTo>
                  <a:pt x="19722" y="0"/>
                </a:moveTo>
                <a:cubicBezTo>
                  <a:pt x="17040" y="0"/>
                  <a:pt x="15328" y="2890"/>
                  <a:pt x="14312" y="5046"/>
                </a:cubicBezTo>
                <a:cubicBezTo>
                  <a:pt x="12935" y="3382"/>
                  <a:pt x="10996" y="1550"/>
                  <a:pt x="8761" y="1550"/>
                </a:cubicBezTo>
                <a:cubicBezTo>
                  <a:pt x="8144" y="1550"/>
                  <a:pt x="7505" y="1689"/>
                  <a:pt x="6849" y="2010"/>
                </a:cubicBezTo>
                <a:cubicBezTo>
                  <a:pt x="3470" y="3630"/>
                  <a:pt x="4498" y="6872"/>
                  <a:pt x="5319" y="9542"/>
                </a:cubicBezTo>
                <a:cubicBezTo>
                  <a:pt x="3356" y="9930"/>
                  <a:pt x="1" y="11071"/>
                  <a:pt x="1393" y="13765"/>
                </a:cubicBezTo>
                <a:cubicBezTo>
                  <a:pt x="2352" y="15522"/>
                  <a:pt x="5228" y="15614"/>
                  <a:pt x="6940" y="15682"/>
                </a:cubicBezTo>
                <a:cubicBezTo>
                  <a:pt x="8210" y="15689"/>
                  <a:pt x="9757" y="15697"/>
                  <a:pt x="11405" y="15697"/>
                </a:cubicBezTo>
                <a:cubicBezTo>
                  <a:pt x="14968" y="15697"/>
                  <a:pt x="19007" y="15663"/>
                  <a:pt x="21753" y="15522"/>
                </a:cubicBezTo>
                <a:cubicBezTo>
                  <a:pt x="22672" y="15601"/>
                  <a:pt x="24416" y="15707"/>
                  <a:pt x="26317" y="15707"/>
                </a:cubicBezTo>
                <a:cubicBezTo>
                  <a:pt x="29376" y="15707"/>
                  <a:pt x="32844" y="15433"/>
                  <a:pt x="33942" y="14335"/>
                </a:cubicBezTo>
                <a:cubicBezTo>
                  <a:pt x="35015" y="13240"/>
                  <a:pt x="35083" y="11870"/>
                  <a:pt x="33965" y="10912"/>
                </a:cubicBezTo>
                <a:cubicBezTo>
                  <a:pt x="33378" y="10384"/>
                  <a:pt x="32652" y="10247"/>
                  <a:pt x="31886" y="10247"/>
                </a:cubicBezTo>
                <a:cubicBezTo>
                  <a:pt x="31057" y="10247"/>
                  <a:pt x="30181" y="10408"/>
                  <a:pt x="29382" y="10408"/>
                </a:cubicBezTo>
                <a:cubicBezTo>
                  <a:pt x="29225" y="10408"/>
                  <a:pt x="29071" y="10401"/>
                  <a:pt x="28921" y="10387"/>
                </a:cubicBezTo>
                <a:cubicBezTo>
                  <a:pt x="29674" y="8675"/>
                  <a:pt x="31249" y="6666"/>
                  <a:pt x="28989" y="5228"/>
                </a:cubicBezTo>
                <a:cubicBezTo>
                  <a:pt x="28519" y="4922"/>
                  <a:pt x="28048" y="4795"/>
                  <a:pt x="27585" y="4795"/>
                </a:cubicBezTo>
                <a:cubicBezTo>
                  <a:pt x="26183" y="4795"/>
                  <a:pt x="24849" y="5962"/>
                  <a:pt x="23785" y="6872"/>
                </a:cubicBezTo>
                <a:cubicBezTo>
                  <a:pt x="23876" y="4338"/>
                  <a:pt x="23534" y="777"/>
                  <a:pt x="20567" y="93"/>
                </a:cubicBezTo>
                <a:cubicBezTo>
                  <a:pt x="20275" y="30"/>
                  <a:pt x="19994" y="0"/>
                  <a:pt x="19722" y="0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99" name="Google Shape;199;p15"/>
          <p:cNvSpPr txBox="1">
            <a:spLocks noGrp="1"/>
          </p:cNvSpPr>
          <p:nvPr>
            <p:ph type="title"/>
          </p:nvPr>
        </p:nvSpPr>
        <p:spPr>
          <a:xfrm>
            <a:off x="950967" y="486967"/>
            <a:ext cx="10290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Sriracha"/>
              <a:buNone/>
              <a:defRPr sz="3733">
                <a:solidFill>
                  <a:schemeClr val="dk2"/>
                </a:solidFill>
                <a:latin typeface="Sriracha"/>
                <a:ea typeface="Sriracha"/>
                <a:cs typeface="Sriracha"/>
                <a:sym typeface="Sriracha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3733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3733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3733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3733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3733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3733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3733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3733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9pPr>
          </a:lstStyle>
          <a:p>
            <a:endParaRPr/>
          </a:p>
        </p:txBody>
      </p:sp>
      <p:sp>
        <p:nvSpPr>
          <p:cNvPr id="200" name="Google Shape;200;p15"/>
          <p:cNvSpPr/>
          <p:nvPr/>
        </p:nvSpPr>
        <p:spPr>
          <a:xfrm>
            <a:off x="1561729" y="813774"/>
            <a:ext cx="121647" cy="109985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201" name="Google Shape;201;p15"/>
          <p:cNvGrpSpPr/>
          <p:nvPr/>
        </p:nvGrpSpPr>
        <p:grpSpPr>
          <a:xfrm>
            <a:off x="9521407" y="361479"/>
            <a:ext cx="201655" cy="183855"/>
            <a:chOff x="1474943" y="3859420"/>
            <a:chExt cx="118956" cy="108456"/>
          </a:xfrm>
        </p:grpSpPr>
        <p:sp>
          <p:nvSpPr>
            <p:cNvPr id="202" name="Google Shape;202;p15"/>
            <p:cNvSpPr/>
            <p:nvPr/>
          </p:nvSpPr>
          <p:spPr>
            <a:xfrm>
              <a:off x="1474943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1" y="0"/>
                    <a:pt x="1" y="1347"/>
                    <a:pt x="868" y="1347"/>
                  </a:cubicBezTo>
                  <a:cubicBezTo>
                    <a:pt x="1736" y="1347"/>
                    <a:pt x="1736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3" name="Google Shape;203;p15"/>
            <p:cNvSpPr/>
            <p:nvPr/>
          </p:nvSpPr>
          <p:spPr>
            <a:xfrm>
              <a:off x="1511302" y="3859420"/>
              <a:ext cx="46238" cy="35765"/>
            </a:xfrm>
            <a:custGeom>
              <a:avLst/>
              <a:gdLst/>
              <a:ahLst/>
              <a:cxnLst/>
              <a:rect l="l" t="t" r="r" b="b"/>
              <a:pathLst>
                <a:path w="1713" h="1325" extrusionOk="0">
                  <a:moveTo>
                    <a:pt x="868" y="1"/>
                  </a:moveTo>
                  <a:cubicBezTo>
                    <a:pt x="0" y="1"/>
                    <a:pt x="0" y="1324"/>
                    <a:pt x="868" y="1324"/>
                  </a:cubicBezTo>
                  <a:cubicBezTo>
                    <a:pt x="1712" y="1324"/>
                    <a:pt x="1712" y="1"/>
                    <a:pt x="86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4" name="Google Shape;204;p15"/>
            <p:cNvSpPr/>
            <p:nvPr/>
          </p:nvSpPr>
          <p:spPr>
            <a:xfrm>
              <a:off x="1547040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0" y="0"/>
                    <a:pt x="0" y="1347"/>
                    <a:pt x="868" y="1347"/>
                  </a:cubicBezTo>
                  <a:cubicBezTo>
                    <a:pt x="1735" y="1347"/>
                    <a:pt x="1735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205" name="Google Shape;205;p15"/>
          <p:cNvSpPr/>
          <p:nvPr/>
        </p:nvSpPr>
        <p:spPr>
          <a:xfrm>
            <a:off x="0" y="4893367"/>
            <a:ext cx="12192016" cy="1983932"/>
          </a:xfrm>
          <a:custGeom>
            <a:avLst/>
            <a:gdLst/>
            <a:ahLst/>
            <a:cxnLst/>
            <a:rect l="l" t="t" r="r" b="b"/>
            <a:pathLst>
              <a:path w="284838" h="50589" extrusionOk="0">
                <a:moveTo>
                  <a:pt x="133359" y="0"/>
                </a:moveTo>
                <a:cubicBezTo>
                  <a:pt x="132063" y="0"/>
                  <a:pt x="130757" y="60"/>
                  <a:pt x="129443" y="190"/>
                </a:cubicBezTo>
                <a:cubicBezTo>
                  <a:pt x="121021" y="1012"/>
                  <a:pt x="114059" y="3979"/>
                  <a:pt x="107554" y="6810"/>
                </a:cubicBezTo>
                <a:cubicBezTo>
                  <a:pt x="99839" y="10165"/>
                  <a:pt x="91987" y="14411"/>
                  <a:pt x="81830" y="15209"/>
                </a:cubicBezTo>
                <a:cubicBezTo>
                  <a:pt x="80619" y="15306"/>
                  <a:pt x="79418" y="15351"/>
                  <a:pt x="78227" y="15351"/>
                </a:cubicBezTo>
                <a:cubicBezTo>
                  <a:pt x="70438" y="15351"/>
                  <a:pt x="63068" y="13440"/>
                  <a:pt x="56060" y="11717"/>
                </a:cubicBezTo>
                <a:cubicBezTo>
                  <a:pt x="47272" y="9572"/>
                  <a:pt x="38302" y="7449"/>
                  <a:pt x="28715" y="6696"/>
                </a:cubicBezTo>
                <a:cubicBezTo>
                  <a:pt x="26227" y="6492"/>
                  <a:pt x="23698" y="6384"/>
                  <a:pt x="21170" y="6384"/>
                </a:cubicBezTo>
                <a:cubicBezTo>
                  <a:pt x="15464" y="6384"/>
                  <a:pt x="9763" y="6937"/>
                  <a:pt x="4543" y="8202"/>
                </a:cubicBezTo>
                <a:cubicBezTo>
                  <a:pt x="2968" y="8567"/>
                  <a:pt x="1462" y="9001"/>
                  <a:pt x="1" y="9457"/>
                </a:cubicBezTo>
                <a:lnTo>
                  <a:pt x="1" y="50589"/>
                </a:lnTo>
                <a:lnTo>
                  <a:pt x="284838" y="50589"/>
                </a:lnTo>
                <a:lnTo>
                  <a:pt x="284838" y="13155"/>
                </a:lnTo>
                <a:cubicBezTo>
                  <a:pt x="283742" y="12744"/>
                  <a:pt x="282624" y="12333"/>
                  <a:pt x="281528" y="11900"/>
                </a:cubicBezTo>
                <a:cubicBezTo>
                  <a:pt x="273083" y="8704"/>
                  <a:pt x="264752" y="4664"/>
                  <a:pt x="254868" y="2838"/>
                </a:cubicBezTo>
                <a:cubicBezTo>
                  <a:pt x="251879" y="2285"/>
                  <a:pt x="248783" y="1967"/>
                  <a:pt x="245668" y="1967"/>
                </a:cubicBezTo>
                <a:cubicBezTo>
                  <a:pt x="244026" y="1967"/>
                  <a:pt x="242379" y="2056"/>
                  <a:pt x="240739" y="2245"/>
                </a:cubicBezTo>
                <a:cubicBezTo>
                  <a:pt x="236403" y="2770"/>
                  <a:pt x="232408" y="3751"/>
                  <a:pt x="228619" y="5007"/>
                </a:cubicBezTo>
                <a:cubicBezTo>
                  <a:pt x="220813" y="7563"/>
                  <a:pt x="213806" y="11010"/>
                  <a:pt x="205383" y="12973"/>
                </a:cubicBezTo>
                <a:cubicBezTo>
                  <a:pt x="201139" y="13960"/>
                  <a:pt x="196833" y="14451"/>
                  <a:pt x="192530" y="14451"/>
                </a:cubicBezTo>
                <a:cubicBezTo>
                  <a:pt x="188177" y="14451"/>
                  <a:pt x="183826" y="13948"/>
                  <a:pt x="179545" y="12950"/>
                </a:cubicBezTo>
                <a:cubicBezTo>
                  <a:pt x="171008" y="10964"/>
                  <a:pt x="163750" y="7723"/>
                  <a:pt x="156126" y="4892"/>
                </a:cubicBezTo>
                <a:cubicBezTo>
                  <a:pt x="149458" y="2446"/>
                  <a:pt x="141614" y="0"/>
                  <a:pt x="133359" y="0"/>
                </a:cubicBezTo>
                <a:close/>
              </a:path>
            </a:pathLst>
          </a:custGeom>
          <a:solidFill>
            <a:srgbClr val="EADBC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06" name="Google Shape;206;p15"/>
          <p:cNvSpPr/>
          <p:nvPr/>
        </p:nvSpPr>
        <p:spPr>
          <a:xfrm flipH="1">
            <a:off x="10733768" y="361469"/>
            <a:ext cx="1458227" cy="1014585"/>
          </a:xfrm>
          <a:custGeom>
            <a:avLst/>
            <a:gdLst/>
            <a:ahLst/>
            <a:cxnLst/>
            <a:rect l="l" t="t" r="r" b="b"/>
            <a:pathLst>
              <a:path w="43391" h="30190" extrusionOk="0">
                <a:moveTo>
                  <a:pt x="13854" y="1"/>
                </a:moveTo>
                <a:cubicBezTo>
                  <a:pt x="8679" y="1"/>
                  <a:pt x="5416" y="5534"/>
                  <a:pt x="3469" y="9676"/>
                </a:cubicBezTo>
                <a:cubicBezTo>
                  <a:pt x="2465" y="8466"/>
                  <a:pt x="1301" y="7188"/>
                  <a:pt x="0" y="6092"/>
                </a:cubicBezTo>
                <a:lnTo>
                  <a:pt x="0" y="30173"/>
                </a:lnTo>
                <a:cubicBezTo>
                  <a:pt x="6277" y="30150"/>
                  <a:pt x="13010" y="30059"/>
                  <a:pt x="17758" y="29831"/>
                </a:cubicBezTo>
                <a:cubicBezTo>
                  <a:pt x="19544" y="29981"/>
                  <a:pt x="22955" y="30190"/>
                  <a:pt x="26662" y="30190"/>
                </a:cubicBezTo>
                <a:cubicBezTo>
                  <a:pt x="32523" y="30190"/>
                  <a:pt x="39125" y="29668"/>
                  <a:pt x="41223" y="27571"/>
                </a:cubicBezTo>
                <a:cubicBezTo>
                  <a:pt x="43277" y="25448"/>
                  <a:pt x="43391" y="22801"/>
                  <a:pt x="41245" y="20952"/>
                </a:cubicBezTo>
                <a:cubicBezTo>
                  <a:pt x="40126" y="19961"/>
                  <a:pt x="38737" y="19706"/>
                  <a:pt x="37270" y="19706"/>
                </a:cubicBezTo>
                <a:cubicBezTo>
                  <a:pt x="35705" y="19706"/>
                  <a:pt x="34052" y="19997"/>
                  <a:pt x="32548" y="19997"/>
                </a:cubicBezTo>
                <a:cubicBezTo>
                  <a:pt x="32213" y="19997"/>
                  <a:pt x="31885" y="19983"/>
                  <a:pt x="31567" y="19947"/>
                </a:cubicBezTo>
                <a:cubicBezTo>
                  <a:pt x="33005" y="16683"/>
                  <a:pt x="36018" y="12826"/>
                  <a:pt x="31704" y="10018"/>
                </a:cubicBezTo>
                <a:cubicBezTo>
                  <a:pt x="30798" y="9444"/>
                  <a:pt x="29892" y="9204"/>
                  <a:pt x="29002" y="9204"/>
                </a:cubicBezTo>
                <a:cubicBezTo>
                  <a:pt x="26284" y="9204"/>
                  <a:pt x="23707" y="11437"/>
                  <a:pt x="21661" y="13191"/>
                </a:cubicBezTo>
                <a:cubicBezTo>
                  <a:pt x="21821" y="8352"/>
                  <a:pt x="21182" y="1482"/>
                  <a:pt x="15498" y="181"/>
                </a:cubicBezTo>
                <a:cubicBezTo>
                  <a:pt x="14930" y="58"/>
                  <a:pt x="14382" y="1"/>
                  <a:pt x="13854" y="1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07" name="Google Shape;207;p15"/>
          <p:cNvSpPr/>
          <p:nvPr/>
        </p:nvSpPr>
        <p:spPr>
          <a:xfrm>
            <a:off x="-10638" y="3599569"/>
            <a:ext cx="1458227" cy="1014585"/>
          </a:xfrm>
          <a:custGeom>
            <a:avLst/>
            <a:gdLst/>
            <a:ahLst/>
            <a:cxnLst/>
            <a:rect l="l" t="t" r="r" b="b"/>
            <a:pathLst>
              <a:path w="43391" h="30190" extrusionOk="0">
                <a:moveTo>
                  <a:pt x="13854" y="1"/>
                </a:moveTo>
                <a:cubicBezTo>
                  <a:pt x="8679" y="1"/>
                  <a:pt x="5416" y="5534"/>
                  <a:pt x="3469" y="9676"/>
                </a:cubicBezTo>
                <a:cubicBezTo>
                  <a:pt x="2465" y="8466"/>
                  <a:pt x="1301" y="7188"/>
                  <a:pt x="0" y="6092"/>
                </a:cubicBezTo>
                <a:lnTo>
                  <a:pt x="0" y="30173"/>
                </a:lnTo>
                <a:cubicBezTo>
                  <a:pt x="6277" y="30150"/>
                  <a:pt x="13010" y="30059"/>
                  <a:pt x="17758" y="29831"/>
                </a:cubicBezTo>
                <a:cubicBezTo>
                  <a:pt x="19544" y="29981"/>
                  <a:pt x="22955" y="30190"/>
                  <a:pt x="26662" y="30190"/>
                </a:cubicBezTo>
                <a:cubicBezTo>
                  <a:pt x="32523" y="30190"/>
                  <a:pt x="39125" y="29668"/>
                  <a:pt x="41223" y="27571"/>
                </a:cubicBezTo>
                <a:cubicBezTo>
                  <a:pt x="43277" y="25448"/>
                  <a:pt x="43391" y="22801"/>
                  <a:pt x="41245" y="20952"/>
                </a:cubicBezTo>
                <a:cubicBezTo>
                  <a:pt x="40126" y="19961"/>
                  <a:pt x="38737" y="19706"/>
                  <a:pt x="37270" y="19706"/>
                </a:cubicBezTo>
                <a:cubicBezTo>
                  <a:pt x="35705" y="19706"/>
                  <a:pt x="34052" y="19997"/>
                  <a:pt x="32548" y="19997"/>
                </a:cubicBezTo>
                <a:cubicBezTo>
                  <a:pt x="32213" y="19997"/>
                  <a:pt x="31885" y="19983"/>
                  <a:pt x="31567" y="19947"/>
                </a:cubicBezTo>
                <a:cubicBezTo>
                  <a:pt x="33005" y="16683"/>
                  <a:pt x="36018" y="12826"/>
                  <a:pt x="31704" y="10018"/>
                </a:cubicBezTo>
                <a:cubicBezTo>
                  <a:pt x="30798" y="9444"/>
                  <a:pt x="29892" y="9204"/>
                  <a:pt x="29002" y="9204"/>
                </a:cubicBezTo>
                <a:cubicBezTo>
                  <a:pt x="26284" y="9204"/>
                  <a:pt x="23707" y="11437"/>
                  <a:pt x="21661" y="13191"/>
                </a:cubicBezTo>
                <a:cubicBezTo>
                  <a:pt x="21821" y="8352"/>
                  <a:pt x="21182" y="1482"/>
                  <a:pt x="15498" y="181"/>
                </a:cubicBezTo>
                <a:cubicBezTo>
                  <a:pt x="14930" y="58"/>
                  <a:pt x="14382" y="1"/>
                  <a:pt x="13854" y="1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08" name="Google Shape;208;p15"/>
          <p:cNvSpPr/>
          <p:nvPr/>
        </p:nvSpPr>
        <p:spPr>
          <a:xfrm>
            <a:off x="11654762" y="1940241"/>
            <a:ext cx="121647" cy="109985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209" name="Google Shape;209;p15"/>
          <p:cNvGrpSpPr/>
          <p:nvPr/>
        </p:nvGrpSpPr>
        <p:grpSpPr>
          <a:xfrm>
            <a:off x="11574741" y="3744579"/>
            <a:ext cx="201655" cy="183855"/>
            <a:chOff x="1474943" y="3859420"/>
            <a:chExt cx="118956" cy="108456"/>
          </a:xfrm>
        </p:grpSpPr>
        <p:sp>
          <p:nvSpPr>
            <p:cNvPr id="210" name="Google Shape;210;p15"/>
            <p:cNvSpPr/>
            <p:nvPr/>
          </p:nvSpPr>
          <p:spPr>
            <a:xfrm>
              <a:off x="1474943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1" y="0"/>
                    <a:pt x="1" y="1347"/>
                    <a:pt x="868" y="1347"/>
                  </a:cubicBezTo>
                  <a:cubicBezTo>
                    <a:pt x="1736" y="1347"/>
                    <a:pt x="1736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1" name="Google Shape;211;p15"/>
            <p:cNvSpPr/>
            <p:nvPr/>
          </p:nvSpPr>
          <p:spPr>
            <a:xfrm>
              <a:off x="1511302" y="3859420"/>
              <a:ext cx="46238" cy="35765"/>
            </a:xfrm>
            <a:custGeom>
              <a:avLst/>
              <a:gdLst/>
              <a:ahLst/>
              <a:cxnLst/>
              <a:rect l="l" t="t" r="r" b="b"/>
              <a:pathLst>
                <a:path w="1713" h="1325" extrusionOk="0">
                  <a:moveTo>
                    <a:pt x="868" y="1"/>
                  </a:moveTo>
                  <a:cubicBezTo>
                    <a:pt x="0" y="1"/>
                    <a:pt x="0" y="1324"/>
                    <a:pt x="868" y="1324"/>
                  </a:cubicBezTo>
                  <a:cubicBezTo>
                    <a:pt x="1712" y="1324"/>
                    <a:pt x="1712" y="1"/>
                    <a:pt x="86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2" name="Google Shape;212;p15"/>
            <p:cNvSpPr/>
            <p:nvPr/>
          </p:nvSpPr>
          <p:spPr>
            <a:xfrm>
              <a:off x="1547040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0" y="0"/>
                    <a:pt x="0" y="1347"/>
                    <a:pt x="868" y="1347"/>
                  </a:cubicBezTo>
                  <a:cubicBezTo>
                    <a:pt x="1735" y="1347"/>
                    <a:pt x="1735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213" name="Google Shape;213;p15"/>
          <p:cNvSpPr/>
          <p:nvPr/>
        </p:nvSpPr>
        <p:spPr>
          <a:xfrm>
            <a:off x="10207862" y="3016974"/>
            <a:ext cx="121647" cy="109985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14" name="Google Shape;214;p15"/>
          <p:cNvSpPr/>
          <p:nvPr/>
        </p:nvSpPr>
        <p:spPr>
          <a:xfrm>
            <a:off x="2675629" y="3928441"/>
            <a:ext cx="121647" cy="109985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</p:spTree>
    <p:extLst>
      <p:ext uri="{BB962C8B-B14F-4D97-AF65-F5344CB8AC3E}">
        <p14:creationId xmlns:p14="http://schemas.microsoft.com/office/powerpoint/2010/main" val="14596461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950967" y="2316967"/>
            <a:ext cx="3178000" cy="308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6000"/>
              <a:buNone/>
              <a:defRPr sz="6400" b="0">
                <a:latin typeface="Rubik SemiBold"/>
                <a:ea typeface="Rubik SemiBold"/>
                <a:cs typeface="Rubik SemiBold"/>
                <a:sym typeface="Rubik SemiBold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950967" y="5398767"/>
            <a:ext cx="3178000" cy="74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latin typeface="Raleway"/>
                <a:ea typeface="Raleway"/>
                <a:cs typeface="Raleway"/>
                <a:sym typeface="Raleway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1" name="Google Shape;11;p2"/>
          <p:cNvSpPr/>
          <p:nvPr/>
        </p:nvSpPr>
        <p:spPr>
          <a:xfrm>
            <a:off x="4781733" y="0"/>
            <a:ext cx="7396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2" name="Google Shape;12;p2"/>
          <p:cNvSpPr/>
          <p:nvPr/>
        </p:nvSpPr>
        <p:spPr>
          <a:xfrm>
            <a:off x="6621449" y="-16"/>
            <a:ext cx="5555972" cy="4124544"/>
          </a:xfrm>
          <a:custGeom>
            <a:avLst/>
            <a:gdLst/>
            <a:ahLst/>
            <a:cxnLst/>
            <a:rect l="l" t="t" r="r" b="b"/>
            <a:pathLst>
              <a:path w="148476" h="110223" extrusionOk="0">
                <a:moveTo>
                  <a:pt x="38617" y="27892"/>
                </a:moveTo>
                <a:cubicBezTo>
                  <a:pt x="77206" y="30580"/>
                  <a:pt x="90536" y="39429"/>
                  <a:pt x="85579" y="65249"/>
                </a:cubicBezTo>
                <a:cubicBezTo>
                  <a:pt x="79979" y="94484"/>
                  <a:pt x="100897" y="110222"/>
                  <a:pt x="127781" y="88463"/>
                </a:cubicBezTo>
                <a:cubicBezTo>
                  <a:pt x="135734" y="82023"/>
                  <a:pt x="142539" y="78662"/>
                  <a:pt x="148476" y="77430"/>
                </a:cubicBezTo>
                <a:lnTo>
                  <a:pt x="148476" y="0"/>
                </a:lnTo>
                <a:lnTo>
                  <a:pt x="8681" y="0"/>
                </a:lnTo>
                <a:cubicBezTo>
                  <a:pt x="0" y="9941"/>
                  <a:pt x="9521" y="25847"/>
                  <a:pt x="38617" y="27892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3" name="Google Shape;13;p2"/>
          <p:cNvSpPr/>
          <p:nvPr/>
        </p:nvSpPr>
        <p:spPr>
          <a:xfrm>
            <a:off x="6431767" y="-16"/>
            <a:ext cx="5745653" cy="4025008"/>
          </a:xfrm>
          <a:custGeom>
            <a:avLst/>
            <a:gdLst/>
            <a:ahLst/>
            <a:cxnLst/>
            <a:rect l="l" t="t" r="r" b="b"/>
            <a:pathLst>
              <a:path w="153545" h="107563" extrusionOk="0">
                <a:moveTo>
                  <a:pt x="105463" y="107535"/>
                </a:moveTo>
                <a:cubicBezTo>
                  <a:pt x="101766" y="107563"/>
                  <a:pt x="98154" y="106611"/>
                  <a:pt x="94989" y="104734"/>
                </a:cubicBezTo>
                <a:cubicBezTo>
                  <a:pt x="90565" y="102074"/>
                  <a:pt x="87316" y="97649"/>
                  <a:pt x="85524" y="91909"/>
                </a:cubicBezTo>
                <a:cubicBezTo>
                  <a:pt x="83704" y="85944"/>
                  <a:pt x="83508" y="78747"/>
                  <a:pt x="84992" y="70990"/>
                </a:cubicBezTo>
                <a:cubicBezTo>
                  <a:pt x="87176" y="59620"/>
                  <a:pt x="86056" y="51555"/>
                  <a:pt x="81491" y="45619"/>
                </a:cubicBezTo>
                <a:cubicBezTo>
                  <a:pt x="74854" y="36966"/>
                  <a:pt x="60657" y="32457"/>
                  <a:pt x="34109" y="30609"/>
                </a:cubicBezTo>
                <a:cubicBezTo>
                  <a:pt x="17335" y="29433"/>
                  <a:pt x="5657" y="23776"/>
                  <a:pt x="2101" y="15095"/>
                </a:cubicBezTo>
                <a:cubicBezTo>
                  <a:pt x="1" y="10026"/>
                  <a:pt x="1037" y="4537"/>
                  <a:pt x="5013" y="1"/>
                </a:cubicBezTo>
                <a:lnTo>
                  <a:pt x="5265" y="253"/>
                </a:lnTo>
                <a:cubicBezTo>
                  <a:pt x="1429" y="4649"/>
                  <a:pt x="365" y="10026"/>
                  <a:pt x="2409" y="14955"/>
                </a:cubicBezTo>
                <a:cubicBezTo>
                  <a:pt x="5937" y="23496"/>
                  <a:pt x="17503" y="29069"/>
                  <a:pt x="34137" y="30245"/>
                </a:cubicBezTo>
                <a:cubicBezTo>
                  <a:pt x="60797" y="32121"/>
                  <a:pt x="75051" y="36658"/>
                  <a:pt x="81771" y="45395"/>
                </a:cubicBezTo>
                <a:cubicBezTo>
                  <a:pt x="86420" y="51415"/>
                  <a:pt x="87540" y="59592"/>
                  <a:pt x="85356" y="71074"/>
                </a:cubicBezTo>
                <a:cubicBezTo>
                  <a:pt x="83872" y="78775"/>
                  <a:pt x="84068" y="85916"/>
                  <a:pt x="85888" y="91797"/>
                </a:cubicBezTo>
                <a:cubicBezTo>
                  <a:pt x="87624" y="97453"/>
                  <a:pt x="90845" y="101822"/>
                  <a:pt x="95157" y="104426"/>
                </a:cubicBezTo>
                <a:cubicBezTo>
                  <a:pt x="98294" y="106246"/>
                  <a:pt x="101850" y="107199"/>
                  <a:pt x="105463" y="107171"/>
                </a:cubicBezTo>
                <a:cubicBezTo>
                  <a:pt x="113108" y="107171"/>
                  <a:pt x="121929" y="103418"/>
                  <a:pt x="130918" y="96137"/>
                </a:cubicBezTo>
                <a:cubicBezTo>
                  <a:pt x="139151" y="89472"/>
                  <a:pt x="146544" y="85552"/>
                  <a:pt x="153489" y="84124"/>
                </a:cubicBezTo>
                <a:lnTo>
                  <a:pt x="153545" y="84460"/>
                </a:lnTo>
                <a:cubicBezTo>
                  <a:pt x="146656" y="85860"/>
                  <a:pt x="139347" y="89780"/>
                  <a:pt x="131142" y="96417"/>
                </a:cubicBezTo>
                <a:cubicBezTo>
                  <a:pt x="122097" y="103754"/>
                  <a:pt x="113192" y="107535"/>
                  <a:pt x="105463" y="107535"/>
                </a:cubicBezTo>
                <a:close/>
              </a:path>
            </a:pathLst>
          </a:cu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4" name="Google Shape;14;p2"/>
          <p:cNvSpPr/>
          <p:nvPr/>
        </p:nvSpPr>
        <p:spPr>
          <a:xfrm>
            <a:off x="9540867" y="1"/>
            <a:ext cx="2651100" cy="1778311"/>
          </a:xfrm>
          <a:custGeom>
            <a:avLst/>
            <a:gdLst/>
            <a:ahLst/>
            <a:cxnLst/>
            <a:rect l="l" t="t" r="r" b="b"/>
            <a:pathLst>
              <a:path w="70458" h="47523" extrusionOk="0">
                <a:moveTo>
                  <a:pt x="1485" y="0"/>
                </a:moveTo>
                <a:cubicBezTo>
                  <a:pt x="0" y="24167"/>
                  <a:pt x="22375" y="47522"/>
                  <a:pt x="44526" y="31504"/>
                </a:cubicBezTo>
                <a:cubicBezTo>
                  <a:pt x="55616" y="23467"/>
                  <a:pt x="64297" y="21787"/>
                  <a:pt x="70458" y="24223"/>
                </a:cubicBezTo>
                <a:lnTo>
                  <a:pt x="70458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6647624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5"/>
          <p:cNvSpPr/>
          <p:nvPr/>
        </p:nvSpPr>
        <p:spPr>
          <a:xfrm>
            <a:off x="10129567" y="3509500"/>
            <a:ext cx="1016000" cy="101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6" name="Google Shape;26;p5"/>
          <p:cNvSpPr/>
          <p:nvPr/>
        </p:nvSpPr>
        <p:spPr>
          <a:xfrm>
            <a:off x="10129567" y="5128767"/>
            <a:ext cx="1016000" cy="101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7" name="Google Shape;27;p5"/>
          <p:cNvSpPr/>
          <p:nvPr/>
        </p:nvSpPr>
        <p:spPr>
          <a:xfrm>
            <a:off x="-8600" y="3515067"/>
            <a:ext cx="6868000" cy="1016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8" name="Google Shape;28;p5"/>
          <p:cNvSpPr/>
          <p:nvPr/>
        </p:nvSpPr>
        <p:spPr>
          <a:xfrm>
            <a:off x="-8600" y="5134333"/>
            <a:ext cx="6868000" cy="1016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9" name="Google Shape;29;p5"/>
          <p:cNvSpPr/>
          <p:nvPr/>
        </p:nvSpPr>
        <p:spPr>
          <a:xfrm rot="-830136">
            <a:off x="1628051" y="2794946"/>
            <a:ext cx="5423437" cy="3799285"/>
          </a:xfrm>
          <a:custGeom>
            <a:avLst/>
            <a:gdLst/>
            <a:ahLst/>
            <a:cxnLst/>
            <a:rect l="l" t="t" r="r" b="b"/>
            <a:pathLst>
              <a:path w="153545" h="107563" extrusionOk="0">
                <a:moveTo>
                  <a:pt x="105463" y="107535"/>
                </a:moveTo>
                <a:cubicBezTo>
                  <a:pt x="101766" y="107563"/>
                  <a:pt x="98154" y="106611"/>
                  <a:pt x="94989" y="104734"/>
                </a:cubicBezTo>
                <a:cubicBezTo>
                  <a:pt x="90565" y="102074"/>
                  <a:pt x="87316" y="97649"/>
                  <a:pt x="85524" y="91909"/>
                </a:cubicBezTo>
                <a:cubicBezTo>
                  <a:pt x="83704" y="85944"/>
                  <a:pt x="83508" y="78747"/>
                  <a:pt x="84992" y="70990"/>
                </a:cubicBezTo>
                <a:cubicBezTo>
                  <a:pt x="87176" y="59620"/>
                  <a:pt x="86056" y="51555"/>
                  <a:pt x="81491" y="45619"/>
                </a:cubicBezTo>
                <a:cubicBezTo>
                  <a:pt x="74854" y="36966"/>
                  <a:pt x="60657" y="32457"/>
                  <a:pt x="34109" y="30609"/>
                </a:cubicBezTo>
                <a:cubicBezTo>
                  <a:pt x="17335" y="29433"/>
                  <a:pt x="5657" y="23776"/>
                  <a:pt x="2101" y="15095"/>
                </a:cubicBezTo>
                <a:cubicBezTo>
                  <a:pt x="1" y="10026"/>
                  <a:pt x="1037" y="4537"/>
                  <a:pt x="5013" y="1"/>
                </a:cubicBezTo>
                <a:lnTo>
                  <a:pt x="5265" y="253"/>
                </a:lnTo>
                <a:cubicBezTo>
                  <a:pt x="1429" y="4649"/>
                  <a:pt x="365" y="10026"/>
                  <a:pt x="2409" y="14955"/>
                </a:cubicBezTo>
                <a:cubicBezTo>
                  <a:pt x="5937" y="23496"/>
                  <a:pt x="17503" y="29069"/>
                  <a:pt x="34137" y="30245"/>
                </a:cubicBezTo>
                <a:cubicBezTo>
                  <a:pt x="60797" y="32121"/>
                  <a:pt x="75051" y="36658"/>
                  <a:pt x="81771" y="45395"/>
                </a:cubicBezTo>
                <a:cubicBezTo>
                  <a:pt x="86420" y="51415"/>
                  <a:pt x="87540" y="59592"/>
                  <a:pt x="85356" y="71074"/>
                </a:cubicBezTo>
                <a:cubicBezTo>
                  <a:pt x="83872" y="78775"/>
                  <a:pt x="84068" y="85916"/>
                  <a:pt x="85888" y="91797"/>
                </a:cubicBezTo>
                <a:cubicBezTo>
                  <a:pt x="87624" y="97453"/>
                  <a:pt x="90845" y="101822"/>
                  <a:pt x="95157" y="104426"/>
                </a:cubicBezTo>
                <a:cubicBezTo>
                  <a:pt x="98294" y="106246"/>
                  <a:pt x="101850" y="107199"/>
                  <a:pt x="105463" y="107171"/>
                </a:cubicBezTo>
                <a:cubicBezTo>
                  <a:pt x="113108" y="107171"/>
                  <a:pt x="121929" y="103418"/>
                  <a:pt x="130918" y="96137"/>
                </a:cubicBezTo>
                <a:cubicBezTo>
                  <a:pt x="139151" y="89472"/>
                  <a:pt x="146544" y="85552"/>
                  <a:pt x="153489" y="84124"/>
                </a:cubicBezTo>
                <a:lnTo>
                  <a:pt x="153545" y="84460"/>
                </a:lnTo>
                <a:cubicBezTo>
                  <a:pt x="146656" y="85860"/>
                  <a:pt x="139347" y="89780"/>
                  <a:pt x="131142" y="96417"/>
                </a:cubicBezTo>
                <a:cubicBezTo>
                  <a:pt x="122097" y="103754"/>
                  <a:pt x="113192" y="107535"/>
                  <a:pt x="105463" y="107535"/>
                </a:cubicBezTo>
                <a:close/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30" name="Google Shape;30;p5"/>
          <p:cNvSpPr/>
          <p:nvPr/>
        </p:nvSpPr>
        <p:spPr>
          <a:xfrm rot="3599956">
            <a:off x="9143935" y="3513238"/>
            <a:ext cx="3957780" cy="1923857"/>
          </a:xfrm>
          <a:custGeom>
            <a:avLst/>
            <a:gdLst/>
            <a:ahLst/>
            <a:cxnLst/>
            <a:rect l="l" t="t" r="r" b="b"/>
            <a:pathLst>
              <a:path w="118736" h="57717" extrusionOk="0">
                <a:moveTo>
                  <a:pt x="80567" y="57464"/>
                </a:moveTo>
                <a:cubicBezTo>
                  <a:pt x="76338" y="57464"/>
                  <a:pt x="71914" y="56344"/>
                  <a:pt x="67573" y="54132"/>
                </a:cubicBezTo>
                <a:cubicBezTo>
                  <a:pt x="61692" y="51135"/>
                  <a:pt x="56120" y="46207"/>
                  <a:pt x="51387" y="39850"/>
                </a:cubicBezTo>
                <a:cubicBezTo>
                  <a:pt x="36825" y="20247"/>
                  <a:pt x="12238" y="16635"/>
                  <a:pt x="28" y="17587"/>
                </a:cubicBezTo>
                <a:lnTo>
                  <a:pt x="0" y="17223"/>
                </a:lnTo>
                <a:cubicBezTo>
                  <a:pt x="12294" y="16271"/>
                  <a:pt x="36993" y="19911"/>
                  <a:pt x="51667" y="39626"/>
                </a:cubicBezTo>
                <a:cubicBezTo>
                  <a:pt x="56344" y="45927"/>
                  <a:pt x="61916" y="50827"/>
                  <a:pt x="67741" y="53796"/>
                </a:cubicBezTo>
                <a:cubicBezTo>
                  <a:pt x="73370" y="56680"/>
                  <a:pt x="79167" y="57716"/>
                  <a:pt x="84487" y="56764"/>
                </a:cubicBezTo>
                <a:cubicBezTo>
                  <a:pt x="93785" y="55112"/>
                  <a:pt x="100842" y="47663"/>
                  <a:pt x="104342" y="35845"/>
                </a:cubicBezTo>
                <a:cubicBezTo>
                  <a:pt x="109747" y="17643"/>
                  <a:pt x="114199" y="6246"/>
                  <a:pt x="118428" y="1"/>
                </a:cubicBezTo>
                <a:lnTo>
                  <a:pt x="118736" y="225"/>
                </a:lnTo>
                <a:cubicBezTo>
                  <a:pt x="114535" y="6414"/>
                  <a:pt x="110083" y="17755"/>
                  <a:pt x="104706" y="35957"/>
                </a:cubicBezTo>
                <a:cubicBezTo>
                  <a:pt x="101150" y="47915"/>
                  <a:pt x="94009" y="55420"/>
                  <a:pt x="84543" y="57100"/>
                </a:cubicBezTo>
                <a:cubicBezTo>
                  <a:pt x="83227" y="57352"/>
                  <a:pt x="81911" y="57464"/>
                  <a:pt x="80567" y="57464"/>
                </a:cubicBezTo>
                <a:close/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31" name="Google Shape;31;p5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6777600" cy="140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subTitle" idx="1"/>
          </p:nvPr>
        </p:nvSpPr>
        <p:spPr>
          <a:xfrm>
            <a:off x="6859333" y="3812984"/>
            <a:ext cx="2984400" cy="84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subTitle" idx="2"/>
          </p:nvPr>
        </p:nvSpPr>
        <p:spPr>
          <a:xfrm>
            <a:off x="6859357" y="3302433"/>
            <a:ext cx="2984400" cy="51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000"/>
              <a:buFont typeface="Work Sans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9pPr>
          </a:lstStyle>
          <a:p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subTitle" idx="3"/>
          </p:nvPr>
        </p:nvSpPr>
        <p:spPr>
          <a:xfrm>
            <a:off x="6859367" y="5418467"/>
            <a:ext cx="2984400" cy="84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subTitle" idx="4"/>
          </p:nvPr>
        </p:nvSpPr>
        <p:spPr>
          <a:xfrm>
            <a:off x="6859371" y="4923767"/>
            <a:ext cx="2984400" cy="51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000"/>
              <a:buFont typeface="Work Sans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960105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9/28/2025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433915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/>
          <p:nvPr/>
        </p:nvSpPr>
        <p:spPr>
          <a:xfrm rot="10800000" flipH="1">
            <a:off x="0" y="6503333"/>
            <a:ext cx="12192000" cy="357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38" name="Google Shape;38;p6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6"/>
          <p:cNvSpPr/>
          <p:nvPr/>
        </p:nvSpPr>
        <p:spPr>
          <a:xfrm rot="5400000">
            <a:off x="5820830" y="541472"/>
            <a:ext cx="589175" cy="12231033"/>
          </a:xfrm>
          <a:custGeom>
            <a:avLst/>
            <a:gdLst/>
            <a:ahLst/>
            <a:cxnLst/>
            <a:rect l="l" t="t" r="r" b="b"/>
            <a:pathLst>
              <a:path w="8655" h="205748" extrusionOk="0">
                <a:moveTo>
                  <a:pt x="6393" y="0"/>
                </a:moveTo>
                <a:cubicBezTo>
                  <a:pt x="5329" y="7400"/>
                  <a:pt x="226" y="27929"/>
                  <a:pt x="7" y="44402"/>
                </a:cubicBezTo>
                <a:cubicBezTo>
                  <a:pt x="-212" y="60875"/>
                  <a:pt x="5053" y="80274"/>
                  <a:pt x="5081" y="98836"/>
                </a:cubicBezTo>
                <a:cubicBezTo>
                  <a:pt x="5109" y="117398"/>
                  <a:pt x="-423" y="137954"/>
                  <a:pt x="173" y="155773"/>
                </a:cubicBezTo>
                <a:cubicBezTo>
                  <a:pt x="769" y="173592"/>
                  <a:pt x="7241" y="197419"/>
                  <a:pt x="8655" y="205748"/>
                </a:cubicBezTo>
              </a:path>
            </a:pathLst>
          </a:custGeom>
          <a:noFill/>
          <a:ln w="2857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0" name="Google Shape;40;p6"/>
          <p:cNvSpPr/>
          <p:nvPr/>
        </p:nvSpPr>
        <p:spPr>
          <a:xfrm>
            <a:off x="7568867" y="6638467"/>
            <a:ext cx="3935600" cy="3290000"/>
          </a:xfrm>
          <a:prstGeom prst="chord">
            <a:avLst>
              <a:gd name="adj1" fmla="val 14004096"/>
              <a:gd name="adj2" fmla="val 1829915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6241050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8"/>
          <p:cNvSpPr txBox="1">
            <a:spLocks noGrp="1"/>
          </p:cNvSpPr>
          <p:nvPr>
            <p:ph type="title"/>
          </p:nvPr>
        </p:nvSpPr>
        <p:spPr>
          <a:xfrm>
            <a:off x="7215351" y="2257600"/>
            <a:ext cx="3886000" cy="126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80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sp>
        <p:nvSpPr>
          <p:cNvPr id="51" name="Google Shape;51;p8"/>
          <p:cNvSpPr txBox="1">
            <a:spLocks noGrp="1"/>
          </p:cNvSpPr>
          <p:nvPr>
            <p:ph type="subTitle" idx="1"/>
          </p:nvPr>
        </p:nvSpPr>
        <p:spPr>
          <a:xfrm>
            <a:off x="7214417" y="3520800"/>
            <a:ext cx="3886000" cy="107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2pPr>
            <a:lvl3pPr lvl="2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3pPr>
            <a:lvl4pPr lvl="3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4pPr>
            <a:lvl5pPr lvl="4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5pPr>
            <a:lvl6pPr lvl="5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6pPr>
            <a:lvl7pPr lvl="6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7pPr>
            <a:lvl8pPr lvl="7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8pPr>
            <a:lvl9pPr lvl="8">
              <a:spcBef>
                <a:spcPts val="2133"/>
              </a:spcBef>
              <a:spcAft>
                <a:spcPts val="2133"/>
              </a:spcAft>
              <a:buSzPts val="16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8765193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9"/>
          <p:cNvSpPr txBox="1">
            <a:spLocks noGrp="1"/>
          </p:cNvSpPr>
          <p:nvPr>
            <p:ph type="title"/>
          </p:nvPr>
        </p:nvSpPr>
        <p:spPr>
          <a:xfrm>
            <a:off x="1324684" y="1291267"/>
            <a:ext cx="4814400" cy="290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42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  <p:sp>
        <p:nvSpPr>
          <p:cNvPr id="54" name="Google Shape;54;p9"/>
          <p:cNvSpPr txBox="1">
            <a:spLocks noGrp="1"/>
          </p:cNvSpPr>
          <p:nvPr>
            <p:ph type="subTitle" idx="1"/>
          </p:nvPr>
        </p:nvSpPr>
        <p:spPr>
          <a:xfrm>
            <a:off x="1324684" y="4487233"/>
            <a:ext cx="3781200" cy="124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0756404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0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3921200" cy="306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2400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9412076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1"/>
          <p:cNvSpPr/>
          <p:nvPr/>
        </p:nvSpPr>
        <p:spPr>
          <a:xfrm>
            <a:off x="-16833" y="2264600"/>
            <a:ext cx="12208800" cy="2328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59" name="Google Shape;59;p11"/>
          <p:cNvSpPr/>
          <p:nvPr/>
        </p:nvSpPr>
        <p:spPr>
          <a:xfrm>
            <a:off x="-16830" y="2562501"/>
            <a:ext cx="2216211" cy="2030913"/>
          </a:xfrm>
          <a:custGeom>
            <a:avLst/>
            <a:gdLst/>
            <a:ahLst/>
            <a:cxnLst/>
            <a:rect l="l" t="t" r="r" b="b"/>
            <a:pathLst>
              <a:path w="15656" h="14347" extrusionOk="0">
                <a:moveTo>
                  <a:pt x="1" y="1"/>
                </a:moveTo>
                <a:lnTo>
                  <a:pt x="1" y="14347"/>
                </a:lnTo>
                <a:lnTo>
                  <a:pt x="15656" y="14347"/>
                </a:lnTo>
                <a:cubicBezTo>
                  <a:pt x="15147" y="13546"/>
                  <a:pt x="14665" y="12733"/>
                  <a:pt x="13966" y="12097"/>
                </a:cubicBezTo>
                <a:cubicBezTo>
                  <a:pt x="13100" y="11309"/>
                  <a:pt x="11923" y="11077"/>
                  <a:pt x="10776" y="11077"/>
                </a:cubicBezTo>
                <a:cubicBezTo>
                  <a:pt x="10593" y="11077"/>
                  <a:pt x="10410" y="11083"/>
                  <a:pt x="10230" y="11094"/>
                </a:cubicBezTo>
                <a:cubicBezTo>
                  <a:pt x="9641" y="11131"/>
                  <a:pt x="9042" y="11187"/>
                  <a:pt x="8453" y="11187"/>
                </a:cubicBezTo>
                <a:cubicBezTo>
                  <a:pt x="7847" y="11187"/>
                  <a:pt x="7251" y="11128"/>
                  <a:pt x="6685" y="10928"/>
                </a:cubicBezTo>
                <a:cubicBezTo>
                  <a:pt x="5694" y="10547"/>
                  <a:pt x="4868" y="9810"/>
                  <a:pt x="4372" y="8870"/>
                </a:cubicBezTo>
                <a:cubicBezTo>
                  <a:pt x="3495" y="7269"/>
                  <a:pt x="3788" y="5553"/>
                  <a:pt x="3546" y="3825"/>
                </a:cubicBezTo>
                <a:cubicBezTo>
                  <a:pt x="3279" y="1932"/>
                  <a:pt x="1856" y="407"/>
                  <a:pt x="1" y="1"/>
                </a:cubicBezTo>
                <a:close/>
              </a:path>
            </a:pathLst>
          </a:custGeom>
          <a:solidFill>
            <a:schemeClr val="accen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60" name="Google Shape;60;p11"/>
          <p:cNvSpPr/>
          <p:nvPr/>
        </p:nvSpPr>
        <p:spPr>
          <a:xfrm>
            <a:off x="10377885" y="2836568"/>
            <a:ext cx="1726300" cy="1756833"/>
          </a:xfrm>
          <a:custGeom>
            <a:avLst/>
            <a:gdLst/>
            <a:ahLst/>
            <a:cxnLst/>
            <a:rect l="l" t="t" r="r" b="b"/>
            <a:pathLst>
              <a:path w="51789" h="52705" fill="none" extrusionOk="0">
                <a:moveTo>
                  <a:pt x="5633" y="52704"/>
                </a:moveTo>
                <a:cubicBezTo>
                  <a:pt x="1" y="37291"/>
                  <a:pt x="5000" y="24794"/>
                  <a:pt x="20479" y="18696"/>
                </a:cubicBezTo>
                <a:cubicBezTo>
                  <a:pt x="23162" y="17663"/>
                  <a:pt x="25578" y="15996"/>
                  <a:pt x="27844" y="14213"/>
                </a:cubicBezTo>
                <a:cubicBezTo>
                  <a:pt x="31377" y="11464"/>
                  <a:pt x="34209" y="7865"/>
                  <a:pt x="36742" y="4149"/>
                </a:cubicBezTo>
                <a:cubicBezTo>
                  <a:pt x="39575" y="0"/>
                  <a:pt x="45223" y="900"/>
                  <a:pt x="48539" y="4799"/>
                </a:cubicBezTo>
                <a:cubicBezTo>
                  <a:pt x="51789" y="8631"/>
                  <a:pt x="50789" y="12497"/>
                  <a:pt x="49622" y="14713"/>
                </a:cubicBezTo>
                <a:cubicBezTo>
                  <a:pt x="48189" y="17413"/>
                  <a:pt x="47473" y="20445"/>
                  <a:pt x="46123" y="23211"/>
                </a:cubicBezTo>
                <a:cubicBezTo>
                  <a:pt x="43391" y="28777"/>
                  <a:pt x="41308" y="34842"/>
                  <a:pt x="41508" y="41057"/>
                </a:cubicBezTo>
                <a:cubicBezTo>
                  <a:pt x="41641" y="45139"/>
                  <a:pt x="42924" y="49305"/>
                  <a:pt x="45307" y="52604"/>
                </a:cubicBezTo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miter lim="16662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61" name="Google Shape;61;p11"/>
          <p:cNvSpPr txBox="1">
            <a:spLocks noGrp="1"/>
          </p:cNvSpPr>
          <p:nvPr>
            <p:ph type="title" hasCustomPrompt="1"/>
          </p:nvPr>
        </p:nvSpPr>
        <p:spPr>
          <a:xfrm>
            <a:off x="1907400" y="2722433"/>
            <a:ext cx="8377200" cy="1254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8000"/>
            </a:lvl1pPr>
            <a:lvl2pPr lvl="1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2pPr>
            <a:lvl3pPr lvl="2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3pPr>
            <a:lvl4pPr lvl="3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4pPr>
            <a:lvl5pPr lvl="4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5pPr>
            <a:lvl6pPr lvl="5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6pPr>
            <a:lvl7pPr lvl="6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7pPr>
            <a:lvl8pPr lvl="7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8pPr>
            <a:lvl9pPr lvl="8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62" name="Google Shape;62;p11"/>
          <p:cNvSpPr txBox="1">
            <a:spLocks noGrp="1"/>
          </p:cNvSpPr>
          <p:nvPr>
            <p:ph type="subTitle" idx="1"/>
          </p:nvPr>
        </p:nvSpPr>
        <p:spPr>
          <a:xfrm>
            <a:off x="2468600" y="3781000"/>
            <a:ext cx="7254800" cy="46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algn="ctr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54548697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rgbClr val="FFFFFF"/>
        </a:solidFill>
        <a:effectLst/>
      </p:bgPr>
    </p:bg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029043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 1">
  <p:cSld name="Quote 1"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4"/>
          <p:cNvSpPr txBox="1">
            <a:spLocks noGrp="1"/>
          </p:cNvSpPr>
          <p:nvPr>
            <p:ph type="title"/>
          </p:nvPr>
        </p:nvSpPr>
        <p:spPr>
          <a:xfrm>
            <a:off x="4436800" y="5761167"/>
            <a:ext cx="3318400" cy="38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2133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sp>
        <p:nvSpPr>
          <p:cNvPr id="85" name="Google Shape;85;p14"/>
          <p:cNvSpPr txBox="1">
            <a:spLocks noGrp="1"/>
          </p:cNvSpPr>
          <p:nvPr>
            <p:ph type="subTitle" idx="1"/>
          </p:nvPr>
        </p:nvSpPr>
        <p:spPr>
          <a:xfrm>
            <a:off x="2078200" y="4807967"/>
            <a:ext cx="8035600" cy="95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400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4"/>
          <p:cNvSpPr/>
          <p:nvPr/>
        </p:nvSpPr>
        <p:spPr>
          <a:xfrm>
            <a:off x="-14567" y="0"/>
            <a:ext cx="12192000" cy="4683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7" name="Google Shape;87;p14"/>
          <p:cNvSpPr/>
          <p:nvPr/>
        </p:nvSpPr>
        <p:spPr>
          <a:xfrm flipH="1">
            <a:off x="-14567" y="-16"/>
            <a:ext cx="5745653" cy="4025008"/>
          </a:xfrm>
          <a:custGeom>
            <a:avLst/>
            <a:gdLst/>
            <a:ahLst/>
            <a:cxnLst/>
            <a:rect l="l" t="t" r="r" b="b"/>
            <a:pathLst>
              <a:path w="153545" h="107563" extrusionOk="0">
                <a:moveTo>
                  <a:pt x="105463" y="107535"/>
                </a:moveTo>
                <a:cubicBezTo>
                  <a:pt x="101766" y="107563"/>
                  <a:pt x="98154" y="106611"/>
                  <a:pt x="94989" y="104734"/>
                </a:cubicBezTo>
                <a:cubicBezTo>
                  <a:pt x="90565" y="102074"/>
                  <a:pt x="87316" y="97649"/>
                  <a:pt x="85524" y="91909"/>
                </a:cubicBezTo>
                <a:cubicBezTo>
                  <a:pt x="83704" y="85944"/>
                  <a:pt x="83508" y="78747"/>
                  <a:pt x="84992" y="70990"/>
                </a:cubicBezTo>
                <a:cubicBezTo>
                  <a:pt x="87176" y="59620"/>
                  <a:pt x="86056" y="51555"/>
                  <a:pt x="81491" y="45619"/>
                </a:cubicBezTo>
                <a:cubicBezTo>
                  <a:pt x="74854" y="36966"/>
                  <a:pt x="60657" y="32457"/>
                  <a:pt x="34109" y="30609"/>
                </a:cubicBezTo>
                <a:cubicBezTo>
                  <a:pt x="17335" y="29433"/>
                  <a:pt x="5657" y="23776"/>
                  <a:pt x="2101" y="15095"/>
                </a:cubicBezTo>
                <a:cubicBezTo>
                  <a:pt x="1" y="10026"/>
                  <a:pt x="1037" y="4537"/>
                  <a:pt x="5013" y="1"/>
                </a:cubicBezTo>
                <a:lnTo>
                  <a:pt x="5265" y="253"/>
                </a:lnTo>
                <a:cubicBezTo>
                  <a:pt x="1429" y="4649"/>
                  <a:pt x="365" y="10026"/>
                  <a:pt x="2409" y="14955"/>
                </a:cubicBezTo>
                <a:cubicBezTo>
                  <a:pt x="5937" y="23496"/>
                  <a:pt x="17503" y="29069"/>
                  <a:pt x="34137" y="30245"/>
                </a:cubicBezTo>
                <a:cubicBezTo>
                  <a:pt x="60797" y="32121"/>
                  <a:pt x="75051" y="36658"/>
                  <a:pt x="81771" y="45395"/>
                </a:cubicBezTo>
                <a:cubicBezTo>
                  <a:pt x="86420" y="51415"/>
                  <a:pt x="87540" y="59592"/>
                  <a:pt x="85356" y="71074"/>
                </a:cubicBezTo>
                <a:cubicBezTo>
                  <a:pt x="83872" y="78775"/>
                  <a:pt x="84068" y="85916"/>
                  <a:pt x="85888" y="91797"/>
                </a:cubicBezTo>
                <a:cubicBezTo>
                  <a:pt x="87624" y="97453"/>
                  <a:pt x="90845" y="101822"/>
                  <a:pt x="95157" y="104426"/>
                </a:cubicBezTo>
                <a:cubicBezTo>
                  <a:pt x="98294" y="106246"/>
                  <a:pt x="101850" y="107199"/>
                  <a:pt x="105463" y="107171"/>
                </a:cubicBezTo>
                <a:cubicBezTo>
                  <a:pt x="113108" y="107171"/>
                  <a:pt x="121929" y="103418"/>
                  <a:pt x="130918" y="96137"/>
                </a:cubicBezTo>
                <a:cubicBezTo>
                  <a:pt x="139151" y="89472"/>
                  <a:pt x="146544" y="85552"/>
                  <a:pt x="153489" y="84124"/>
                </a:cubicBezTo>
                <a:lnTo>
                  <a:pt x="153545" y="84460"/>
                </a:lnTo>
                <a:cubicBezTo>
                  <a:pt x="146656" y="85860"/>
                  <a:pt x="139347" y="89780"/>
                  <a:pt x="131142" y="96417"/>
                </a:cubicBezTo>
                <a:cubicBezTo>
                  <a:pt x="122097" y="103754"/>
                  <a:pt x="113192" y="107535"/>
                  <a:pt x="105463" y="107535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grpSp>
        <p:nvGrpSpPr>
          <p:cNvPr id="88" name="Google Shape;88;p14"/>
          <p:cNvGrpSpPr/>
          <p:nvPr/>
        </p:nvGrpSpPr>
        <p:grpSpPr>
          <a:xfrm flipH="1">
            <a:off x="7617580" y="0"/>
            <a:ext cx="4559840" cy="3927629"/>
            <a:chOff x="-10925" y="0"/>
            <a:chExt cx="3419880" cy="2945722"/>
          </a:xfrm>
        </p:grpSpPr>
        <p:sp>
          <p:nvSpPr>
            <p:cNvPr id="89" name="Google Shape;89;p14"/>
            <p:cNvSpPr/>
            <p:nvPr/>
          </p:nvSpPr>
          <p:spPr>
            <a:xfrm>
              <a:off x="8275" y="8965"/>
              <a:ext cx="995759" cy="1394425"/>
            </a:xfrm>
            <a:custGeom>
              <a:avLst/>
              <a:gdLst/>
              <a:ahLst/>
              <a:cxnLst/>
              <a:rect l="l" t="t" r="r" b="b"/>
              <a:pathLst>
                <a:path w="25879" h="36240" extrusionOk="0">
                  <a:moveTo>
                    <a:pt x="19746" y="0"/>
                  </a:moveTo>
                  <a:cubicBezTo>
                    <a:pt x="19246" y="1400"/>
                    <a:pt x="18896" y="2866"/>
                    <a:pt x="18697" y="4349"/>
                  </a:cubicBezTo>
                  <a:cubicBezTo>
                    <a:pt x="18330" y="7032"/>
                    <a:pt x="18563" y="9681"/>
                    <a:pt x="18930" y="12331"/>
                  </a:cubicBezTo>
                  <a:cubicBezTo>
                    <a:pt x="19313" y="14980"/>
                    <a:pt x="19780" y="17663"/>
                    <a:pt x="19630" y="20362"/>
                  </a:cubicBezTo>
                  <a:cubicBezTo>
                    <a:pt x="19496" y="22678"/>
                    <a:pt x="18846" y="24928"/>
                    <a:pt x="17480" y="26827"/>
                  </a:cubicBezTo>
                  <a:cubicBezTo>
                    <a:pt x="16314" y="28444"/>
                    <a:pt x="14764" y="29760"/>
                    <a:pt x="12981" y="30677"/>
                  </a:cubicBezTo>
                  <a:cubicBezTo>
                    <a:pt x="11270" y="31544"/>
                    <a:pt x="9414" y="31990"/>
                    <a:pt x="7569" y="31990"/>
                  </a:cubicBezTo>
                  <a:cubicBezTo>
                    <a:pt x="5408" y="31990"/>
                    <a:pt x="3263" y="31377"/>
                    <a:pt x="1384" y="30110"/>
                  </a:cubicBezTo>
                  <a:cubicBezTo>
                    <a:pt x="884" y="29793"/>
                    <a:pt x="434" y="29427"/>
                    <a:pt x="1" y="29044"/>
                  </a:cubicBezTo>
                  <a:lnTo>
                    <a:pt x="1" y="32859"/>
                  </a:lnTo>
                  <a:cubicBezTo>
                    <a:pt x="1534" y="34059"/>
                    <a:pt x="3283" y="34976"/>
                    <a:pt x="5150" y="35575"/>
                  </a:cubicBezTo>
                  <a:cubicBezTo>
                    <a:pt x="6586" y="36025"/>
                    <a:pt x="8061" y="36240"/>
                    <a:pt x="9529" y="36240"/>
                  </a:cubicBezTo>
                  <a:cubicBezTo>
                    <a:pt x="12846" y="36240"/>
                    <a:pt x="16131" y="35145"/>
                    <a:pt x="18880" y="33193"/>
                  </a:cubicBezTo>
                  <a:cubicBezTo>
                    <a:pt x="20863" y="31776"/>
                    <a:pt x="22496" y="29927"/>
                    <a:pt x="23679" y="27794"/>
                  </a:cubicBezTo>
                  <a:cubicBezTo>
                    <a:pt x="25028" y="25328"/>
                    <a:pt x="25578" y="22512"/>
                    <a:pt x="25678" y="19729"/>
                  </a:cubicBezTo>
                  <a:cubicBezTo>
                    <a:pt x="25878" y="14030"/>
                    <a:pt x="24312" y="8465"/>
                    <a:pt x="24195" y="2783"/>
                  </a:cubicBezTo>
                  <a:cubicBezTo>
                    <a:pt x="24179" y="1850"/>
                    <a:pt x="24195" y="917"/>
                    <a:pt x="24262" y="0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0" name="Google Shape;90;p14"/>
            <p:cNvSpPr/>
            <p:nvPr/>
          </p:nvSpPr>
          <p:spPr>
            <a:xfrm>
              <a:off x="7660" y="8311"/>
              <a:ext cx="2595384" cy="2397841"/>
            </a:xfrm>
            <a:custGeom>
              <a:avLst/>
              <a:gdLst/>
              <a:ahLst/>
              <a:cxnLst/>
              <a:rect l="l" t="t" r="r" b="b"/>
              <a:pathLst>
                <a:path w="67452" h="62318" extrusionOk="0">
                  <a:moveTo>
                    <a:pt x="24278" y="1"/>
                  </a:moveTo>
                  <a:cubicBezTo>
                    <a:pt x="24211" y="934"/>
                    <a:pt x="24195" y="1867"/>
                    <a:pt x="24211" y="2800"/>
                  </a:cubicBezTo>
                  <a:cubicBezTo>
                    <a:pt x="24328" y="8482"/>
                    <a:pt x="25911" y="14047"/>
                    <a:pt x="25694" y="19746"/>
                  </a:cubicBezTo>
                  <a:cubicBezTo>
                    <a:pt x="25594" y="22529"/>
                    <a:pt x="25044" y="25345"/>
                    <a:pt x="23695" y="27811"/>
                  </a:cubicBezTo>
                  <a:cubicBezTo>
                    <a:pt x="22512" y="29944"/>
                    <a:pt x="20879" y="31793"/>
                    <a:pt x="18879" y="33210"/>
                  </a:cubicBezTo>
                  <a:cubicBezTo>
                    <a:pt x="16129" y="35162"/>
                    <a:pt x="12851" y="36250"/>
                    <a:pt x="9538" y="36250"/>
                  </a:cubicBezTo>
                  <a:cubicBezTo>
                    <a:pt x="8073" y="36250"/>
                    <a:pt x="6601" y="36037"/>
                    <a:pt x="5166" y="35592"/>
                  </a:cubicBezTo>
                  <a:cubicBezTo>
                    <a:pt x="3299" y="34993"/>
                    <a:pt x="1550" y="34076"/>
                    <a:pt x="0" y="32876"/>
                  </a:cubicBezTo>
                  <a:lnTo>
                    <a:pt x="0" y="39042"/>
                  </a:lnTo>
                  <a:cubicBezTo>
                    <a:pt x="1282" y="39413"/>
                    <a:pt x="2604" y="39588"/>
                    <a:pt x="3927" y="39588"/>
                  </a:cubicBezTo>
                  <a:cubicBezTo>
                    <a:pt x="4323" y="39588"/>
                    <a:pt x="4720" y="39572"/>
                    <a:pt x="5116" y="39542"/>
                  </a:cubicBezTo>
                  <a:cubicBezTo>
                    <a:pt x="9244" y="39245"/>
                    <a:pt x="13465" y="37783"/>
                    <a:pt x="17623" y="37783"/>
                  </a:cubicBezTo>
                  <a:cubicBezTo>
                    <a:pt x="19305" y="37783"/>
                    <a:pt x="20977" y="38022"/>
                    <a:pt x="22628" y="38675"/>
                  </a:cubicBezTo>
                  <a:cubicBezTo>
                    <a:pt x="28210" y="40875"/>
                    <a:pt x="31476" y="46323"/>
                    <a:pt x="34625" y="51105"/>
                  </a:cubicBezTo>
                  <a:cubicBezTo>
                    <a:pt x="36292" y="53655"/>
                    <a:pt x="38058" y="56188"/>
                    <a:pt x="40341" y="58254"/>
                  </a:cubicBezTo>
                  <a:cubicBezTo>
                    <a:pt x="42490" y="60220"/>
                    <a:pt x="45156" y="61536"/>
                    <a:pt x="48022" y="62070"/>
                  </a:cubicBezTo>
                  <a:cubicBezTo>
                    <a:pt x="48957" y="62235"/>
                    <a:pt x="49908" y="62317"/>
                    <a:pt x="50859" y="62317"/>
                  </a:cubicBezTo>
                  <a:cubicBezTo>
                    <a:pt x="55452" y="62317"/>
                    <a:pt x="60059" y="60407"/>
                    <a:pt x="62986" y="56804"/>
                  </a:cubicBezTo>
                  <a:cubicBezTo>
                    <a:pt x="66468" y="52538"/>
                    <a:pt x="67451" y="46357"/>
                    <a:pt x="65552" y="41208"/>
                  </a:cubicBezTo>
                  <a:cubicBezTo>
                    <a:pt x="63485" y="35592"/>
                    <a:pt x="58203" y="32127"/>
                    <a:pt x="53021" y="29694"/>
                  </a:cubicBezTo>
                  <a:cubicBezTo>
                    <a:pt x="47622" y="27161"/>
                    <a:pt x="41774" y="25478"/>
                    <a:pt x="36842" y="22046"/>
                  </a:cubicBezTo>
                  <a:cubicBezTo>
                    <a:pt x="34442" y="20396"/>
                    <a:pt x="32326" y="18313"/>
                    <a:pt x="30843" y="15797"/>
                  </a:cubicBezTo>
                  <a:cubicBezTo>
                    <a:pt x="29310" y="13181"/>
                    <a:pt x="28444" y="10215"/>
                    <a:pt x="28327" y="7199"/>
                  </a:cubicBezTo>
                  <a:cubicBezTo>
                    <a:pt x="28244" y="4733"/>
                    <a:pt x="28660" y="2284"/>
                    <a:pt x="29577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1" name="Google Shape;91;p14"/>
            <p:cNvSpPr/>
            <p:nvPr/>
          </p:nvSpPr>
          <p:spPr>
            <a:xfrm>
              <a:off x="-10925" y="0"/>
              <a:ext cx="3419880" cy="2945722"/>
            </a:xfrm>
            <a:custGeom>
              <a:avLst/>
              <a:gdLst/>
              <a:ahLst/>
              <a:cxnLst/>
              <a:rect l="l" t="t" r="r" b="b"/>
              <a:pathLst>
                <a:path w="88880" h="76557" extrusionOk="0">
                  <a:moveTo>
                    <a:pt x="48639" y="0"/>
                  </a:moveTo>
                  <a:lnTo>
                    <a:pt x="48639" y="33"/>
                  </a:lnTo>
                  <a:cubicBezTo>
                    <a:pt x="48605" y="100"/>
                    <a:pt x="48589" y="167"/>
                    <a:pt x="48572" y="233"/>
                  </a:cubicBezTo>
                  <a:cubicBezTo>
                    <a:pt x="47606" y="3499"/>
                    <a:pt x="48039" y="7265"/>
                    <a:pt x="49472" y="10314"/>
                  </a:cubicBezTo>
                  <a:cubicBezTo>
                    <a:pt x="52354" y="16413"/>
                    <a:pt x="58820" y="19929"/>
                    <a:pt x="64685" y="22645"/>
                  </a:cubicBezTo>
                  <a:cubicBezTo>
                    <a:pt x="71200" y="25661"/>
                    <a:pt x="78232" y="28410"/>
                    <a:pt x="82714" y="34325"/>
                  </a:cubicBezTo>
                  <a:cubicBezTo>
                    <a:pt x="86580" y="39441"/>
                    <a:pt x="88329" y="46056"/>
                    <a:pt x="87713" y="52421"/>
                  </a:cubicBezTo>
                  <a:cubicBezTo>
                    <a:pt x="87080" y="58886"/>
                    <a:pt x="83814" y="64785"/>
                    <a:pt x="78998" y="69084"/>
                  </a:cubicBezTo>
                  <a:cubicBezTo>
                    <a:pt x="74133" y="73450"/>
                    <a:pt x="67901" y="75982"/>
                    <a:pt x="61352" y="76232"/>
                  </a:cubicBezTo>
                  <a:cubicBezTo>
                    <a:pt x="61053" y="76242"/>
                    <a:pt x="60753" y="76247"/>
                    <a:pt x="60453" y="76247"/>
                  </a:cubicBezTo>
                  <a:cubicBezTo>
                    <a:pt x="53922" y="76247"/>
                    <a:pt x="47432" y="74004"/>
                    <a:pt x="42190" y="70117"/>
                  </a:cubicBezTo>
                  <a:cubicBezTo>
                    <a:pt x="36891" y="66185"/>
                    <a:pt x="33526" y="60503"/>
                    <a:pt x="29576" y="55337"/>
                  </a:cubicBezTo>
                  <a:cubicBezTo>
                    <a:pt x="27744" y="52938"/>
                    <a:pt x="25761" y="50638"/>
                    <a:pt x="23361" y="48789"/>
                  </a:cubicBezTo>
                  <a:cubicBezTo>
                    <a:pt x="20712" y="46706"/>
                    <a:pt x="17563" y="45373"/>
                    <a:pt x="14213" y="44940"/>
                  </a:cubicBezTo>
                  <a:cubicBezTo>
                    <a:pt x="13480" y="44850"/>
                    <a:pt x="12745" y="44806"/>
                    <a:pt x="12013" y="44806"/>
                  </a:cubicBezTo>
                  <a:cubicBezTo>
                    <a:pt x="7840" y="44806"/>
                    <a:pt x="3758" y="46243"/>
                    <a:pt x="483" y="48922"/>
                  </a:cubicBezTo>
                  <a:cubicBezTo>
                    <a:pt x="350" y="49039"/>
                    <a:pt x="217" y="49155"/>
                    <a:pt x="67" y="49272"/>
                  </a:cubicBezTo>
                  <a:lnTo>
                    <a:pt x="0" y="49339"/>
                  </a:lnTo>
                  <a:lnTo>
                    <a:pt x="0" y="49772"/>
                  </a:lnTo>
                  <a:lnTo>
                    <a:pt x="67" y="49705"/>
                  </a:lnTo>
                  <a:cubicBezTo>
                    <a:pt x="217" y="49572"/>
                    <a:pt x="350" y="49455"/>
                    <a:pt x="483" y="49339"/>
                  </a:cubicBezTo>
                  <a:cubicBezTo>
                    <a:pt x="3333" y="46922"/>
                    <a:pt x="6865" y="45456"/>
                    <a:pt x="10581" y="45173"/>
                  </a:cubicBezTo>
                  <a:cubicBezTo>
                    <a:pt x="11021" y="45141"/>
                    <a:pt x="11462" y="45125"/>
                    <a:pt x="11901" y="45125"/>
                  </a:cubicBezTo>
                  <a:cubicBezTo>
                    <a:pt x="15117" y="45125"/>
                    <a:pt x="18276" y="45978"/>
                    <a:pt x="21062" y="47606"/>
                  </a:cubicBezTo>
                  <a:cubicBezTo>
                    <a:pt x="23744" y="49189"/>
                    <a:pt x="25977" y="51421"/>
                    <a:pt x="27960" y="53804"/>
                  </a:cubicBezTo>
                  <a:cubicBezTo>
                    <a:pt x="31976" y="58686"/>
                    <a:pt x="35075" y="64368"/>
                    <a:pt x="39841" y="68617"/>
                  </a:cubicBezTo>
                  <a:cubicBezTo>
                    <a:pt x="44823" y="73050"/>
                    <a:pt x="51071" y="75782"/>
                    <a:pt x="57703" y="76432"/>
                  </a:cubicBezTo>
                  <a:cubicBezTo>
                    <a:pt x="58587" y="76515"/>
                    <a:pt x="59470" y="76556"/>
                    <a:pt x="60352" y="76556"/>
                  </a:cubicBezTo>
                  <a:cubicBezTo>
                    <a:pt x="65836" y="76556"/>
                    <a:pt x="71224" y="74960"/>
                    <a:pt x="75832" y="71917"/>
                  </a:cubicBezTo>
                  <a:cubicBezTo>
                    <a:pt x="80948" y="68567"/>
                    <a:pt x="85030" y="63552"/>
                    <a:pt x="86930" y="57703"/>
                  </a:cubicBezTo>
                  <a:cubicBezTo>
                    <a:pt x="88879" y="51771"/>
                    <a:pt x="88479" y="45173"/>
                    <a:pt x="86047" y="39441"/>
                  </a:cubicBezTo>
                  <a:cubicBezTo>
                    <a:pt x="84847" y="36575"/>
                    <a:pt x="83097" y="33976"/>
                    <a:pt x="80931" y="31759"/>
                  </a:cubicBezTo>
                  <a:cubicBezTo>
                    <a:pt x="78398" y="29243"/>
                    <a:pt x="75316" y="27360"/>
                    <a:pt x="72150" y="25761"/>
                  </a:cubicBezTo>
                  <a:cubicBezTo>
                    <a:pt x="65885" y="22595"/>
                    <a:pt x="58920" y="20362"/>
                    <a:pt x="53737" y="15447"/>
                  </a:cubicBezTo>
                  <a:cubicBezTo>
                    <a:pt x="51371" y="13214"/>
                    <a:pt x="49522" y="10498"/>
                    <a:pt x="48772" y="7315"/>
                  </a:cubicBezTo>
                  <a:cubicBezTo>
                    <a:pt x="48222" y="5032"/>
                    <a:pt x="48189" y="2516"/>
                    <a:pt x="48905" y="233"/>
                  </a:cubicBezTo>
                  <a:cubicBezTo>
                    <a:pt x="48922" y="167"/>
                    <a:pt x="48939" y="100"/>
                    <a:pt x="48972" y="33"/>
                  </a:cubicBezTo>
                  <a:lnTo>
                    <a:pt x="48972" y="0"/>
                  </a:ln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2" name="Google Shape;92;p14"/>
            <p:cNvSpPr/>
            <p:nvPr/>
          </p:nvSpPr>
          <p:spPr>
            <a:xfrm>
              <a:off x="7660" y="8311"/>
              <a:ext cx="3112137" cy="2724169"/>
            </a:xfrm>
            <a:custGeom>
              <a:avLst/>
              <a:gdLst/>
              <a:ahLst/>
              <a:cxnLst/>
              <a:rect l="l" t="t" r="r" b="b"/>
              <a:pathLst>
                <a:path w="80882" h="70799" extrusionOk="0">
                  <a:moveTo>
                    <a:pt x="29560" y="1"/>
                  </a:moveTo>
                  <a:cubicBezTo>
                    <a:pt x="28660" y="2284"/>
                    <a:pt x="28227" y="4733"/>
                    <a:pt x="28310" y="7199"/>
                  </a:cubicBezTo>
                  <a:cubicBezTo>
                    <a:pt x="28427" y="10215"/>
                    <a:pt x="29293" y="13164"/>
                    <a:pt x="30826" y="15780"/>
                  </a:cubicBezTo>
                  <a:cubicBezTo>
                    <a:pt x="32309" y="18313"/>
                    <a:pt x="34426" y="20379"/>
                    <a:pt x="36825" y="22046"/>
                  </a:cubicBezTo>
                  <a:cubicBezTo>
                    <a:pt x="41757" y="25478"/>
                    <a:pt x="47606" y="27161"/>
                    <a:pt x="53005" y="29694"/>
                  </a:cubicBezTo>
                  <a:cubicBezTo>
                    <a:pt x="58187" y="32127"/>
                    <a:pt x="63469" y="35592"/>
                    <a:pt x="65552" y="41208"/>
                  </a:cubicBezTo>
                  <a:cubicBezTo>
                    <a:pt x="67451" y="46357"/>
                    <a:pt x="66468" y="52538"/>
                    <a:pt x="62986" y="56821"/>
                  </a:cubicBezTo>
                  <a:cubicBezTo>
                    <a:pt x="60066" y="60415"/>
                    <a:pt x="55474" y="62325"/>
                    <a:pt x="50893" y="62325"/>
                  </a:cubicBezTo>
                  <a:cubicBezTo>
                    <a:pt x="49930" y="62325"/>
                    <a:pt x="48968" y="62240"/>
                    <a:pt x="48022" y="62070"/>
                  </a:cubicBezTo>
                  <a:cubicBezTo>
                    <a:pt x="45156" y="61536"/>
                    <a:pt x="42490" y="60220"/>
                    <a:pt x="40341" y="58254"/>
                  </a:cubicBezTo>
                  <a:cubicBezTo>
                    <a:pt x="38058" y="56204"/>
                    <a:pt x="36308" y="53655"/>
                    <a:pt x="34625" y="51105"/>
                  </a:cubicBezTo>
                  <a:cubicBezTo>
                    <a:pt x="31476" y="46340"/>
                    <a:pt x="28210" y="40875"/>
                    <a:pt x="22628" y="38675"/>
                  </a:cubicBezTo>
                  <a:cubicBezTo>
                    <a:pt x="20977" y="38022"/>
                    <a:pt x="19305" y="37783"/>
                    <a:pt x="17623" y="37783"/>
                  </a:cubicBezTo>
                  <a:cubicBezTo>
                    <a:pt x="13465" y="37783"/>
                    <a:pt x="9244" y="39245"/>
                    <a:pt x="5116" y="39542"/>
                  </a:cubicBezTo>
                  <a:cubicBezTo>
                    <a:pt x="4734" y="39571"/>
                    <a:pt x="4352" y="39586"/>
                    <a:pt x="3970" y="39586"/>
                  </a:cubicBezTo>
                  <a:cubicBezTo>
                    <a:pt x="2633" y="39586"/>
                    <a:pt x="1296" y="39405"/>
                    <a:pt x="0" y="39042"/>
                  </a:cubicBezTo>
                  <a:lnTo>
                    <a:pt x="0" y="43774"/>
                  </a:lnTo>
                  <a:cubicBezTo>
                    <a:pt x="1100" y="43557"/>
                    <a:pt x="2216" y="43407"/>
                    <a:pt x="3333" y="43274"/>
                  </a:cubicBezTo>
                  <a:cubicBezTo>
                    <a:pt x="5287" y="43051"/>
                    <a:pt x="7258" y="42908"/>
                    <a:pt x="9230" y="42908"/>
                  </a:cubicBezTo>
                  <a:cubicBezTo>
                    <a:pt x="10654" y="42908"/>
                    <a:pt x="12079" y="42983"/>
                    <a:pt x="13497" y="43157"/>
                  </a:cubicBezTo>
                  <a:cubicBezTo>
                    <a:pt x="16580" y="43507"/>
                    <a:pt x="19562" y="44474"/>
                    <a:pt x="22278" y="46007"/>
                  </a:cubicBezTo>
                  <a:cubicBezTo>
                    <a:pt x="24944" y="47556"/>
                    <a:pt x="27211" y="49639"/>
                    <a:pt x="29243" y="51955"/>
                  </a:cubicBezTo>
                  <a:cubicBezTo>
                    <a:pt x="31393" y="54388"/>
                    <a:pt x="33326" y="57021"/>
                    <a:pt x="35409" y="59503"/>
                  </a:cubicBezTo>
                  <a:cubicBezTo>
                    <a:pt x="37375" y="61886"/>
                    <a:pt x="39641" y="64002"/>
                    <a:pt x="42157" y="65785"/>
                  </a:cubicBezTo>
                  <a:cubicBezTo>
                    <a:pt x="46548" y="68852"/>
                    <a:pt x="51810" y="70799"/>
                    <a:pt x="57179" y="70799"/>
                  </a:cubicBezTo>
                  <a:cubicBezTo>
                    <a:pt x="58024" y="70799"/>
                    <a:pt x="58872" y="70751"/>
                    <a:pt x="59720" y="70651"/>
                  </a:cubicBezTo>
                  <a:cubicBezTo>
                    <a:pt x="65335" y="70001"/>
                    <a:pt x="70584" y="67102"/>
                    <a:pt x="74366" y="62936"/>
                  </a:cubicBezTo>
                  <a:cubicBezTo>
                    <a:pt x="78532" y="58370"/>
                    <a:pt x="80881" y="52289"/>
                    <a:pt x="80215" y="46090"/>
                  </a:cubicBezTo>
                  <a:cubicBezTo>
                    <a:pt x="79548" y="39791"/>
                    <a:pt x="75499" y="34726"/>
                    <a:pt x="70617" y="30994"/>
                  </a:cubicBezTo>
                  <a:cubicBezTo>
                    <a:pt x="65335" y="26961"/>
                    <a:pt x="59070" y="24612"/>
                    <a:pt x="53404" y="21212"/>
                  </a:cubicBezTo>
                  <a:cubicBezTo>
                    <a:pt x="48339" y="18180"/>
                    <a:pt x="43473" y="13764"/>
                    <a:pt x="41990" y="7816"/>
                  </a:cubicBezTo>
                  <a:cubicBezTo>
                    <a:pt x="41341" y="5250"/>
                    <a:pt x="41391" y="2550"/>
                    <a:pt x="42140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3" name="Google Shape;93;p14"/>
            <p:cNvSpPr/>
            <p:nvPr/>
          </p:nvSpPr>
          <p:spPr>
            <a:xfrm>
              <a:off x="-10925" y="0"/>
              <a:ext cx="1052129" cy="1415356"/>
            </a:xfrm>
            <a:custGeom>
              <a:avLst/>
              <a:gdLst/>
              <a:ahLst/>
              <a:cxnLst/>
              <a:rect l="l" t="t" r="r" b="b"/>
              <a:pathLst>
                <a:path w="27344" h="36784" extrusionOk="0">
                  <a:moveTo>
                    <a:pt x="24778" y="0"/>
                  </a:moveTo>
                  <a:cubicBezTo>
                    <a:pt x="24778" y="67"/>
                    <a:pt x="24761" y="150"/>
                    <a:pt x="24761" y="233"/>
                  </a:cubicBezTo>
                  <a:cubicBezTo>
                    <a:pt x="24694" y="1150"/>
                    <a:pt x="24678" y="2083"/>
                    <a:pt x="24694" y="3016"/>
                  </a:cubicBezTo>
                  <a:cubicBezTo>
                    <a:pt x="24811" y="8698"/>
                    <a:pt x="26394" y="14263"/>
                    <a:pt x="26177" y="19962"/>
                  </a:cubicBezTo>
                  <a:cubicBezTo>
                    <a:pt x="26077" y="22745"/>
                    <a:pt x="25527" y="25561"/>
                    <a:pt x="24178" y="28027"/>
                  </a:cubicBezTo>
                  <a:cubicBezTo>
                    <a:pt x="22995" y="30160"/>
                    <a:pt x="21362" y="32009"/>
                    <a:pt x="19362" y="33426"/>
                  </a:cubicBezTo>
                  <a:cubicBezTo>
                    <a:pt x="16612" y="35378"/>
                    <a:pt x="13334" y="36466"/>
                    <a:pt x="10021" y="36466"/>
                  </a:cubicBezTo>
                  <a:cubicBezTo>
                    <a:pt x="8556" y="36466"/>
                    <a:pt x="7084" y="36253"/>
                    <a:pt x="5649" y="35808"/>
                  </a:cubicBezTo>
                  <a:cubicBezTo>
                    <a:pt x="3782" y="35209"/>
                    <a:pt x="2033" y="34292"/>
                    <a:pt x="483" y="33092"/>
                  </a:cubicBezTo>
                  <a:cubicBezTo>
                    <a:pt x="317" y="32976"/>
                    <a:pt x="167" y="32842"/>
                    <a:pt x="0" y="32709"/>
                  </a:cubicBezTo>
                  <a:lnTo>
                    <a:pt x="0" y="33126"/>
                  </a:lnTo>
                  <a:cubicBezTo>
                    <a:pt x="167" y="33259"/>
                    <a:pt x="317" y="33376"/>
                    <a:pt x="483" y="33509"/>
                  </a:cubicBezTo>
                  <a:cubicBezTo>
                    <a:pt x="1416" y="34192"/>
                    <a:pt x="2399" y="34792"/>
                    <a:pt x="3449" y="35292"/>
                  </a:cubicBezTo>
                  <a:cubicBezTo>
                    <a:pt x="5564" y="36288"/>
                    <a:pt x="7850" y="36784"/>
                    <a:pt x="10136" y="36784"/>
                  </a:cubicBezTo>
                  <a:cubicBezTo>
                    <a:pt x="12516" y="36784"/>
                    <a:pt x="14895" y="36246"/>
                    <a:pt x="17079" y="35175"/>
                  </a:cubicBezTo>
                  <a:cubicBezTo>
                    <a:pt x="21578" y="33009"/>
                    <a:pt x="24844" y="28927"/>
                    <a:pt x="25994" y="24078"/>
                  </a:cubicBezTo>
                  <a:cubicBezTo>
                    <a:pt x="27344" y="18213"/>
                    <a:pt x="25811" y="12231"/>
                    <a:pt x="25227" y="6365"/>
                  </a:cubicBezTo>
                  <a:cubicBezTo>
                    <a:pt x="24994" y="4332"/>
                    <a:pt x="24944" y="2266"/>
                    <a:pt x="25077" y="233"/>
                  </a:cubicBezTo>
                  <a:cubicBezTo>
                    <a:pt x="25077" y="150"/>
                    <a:pt x="25094" y="67"/>
                    <a:pt x="25094" y="0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4" name="Google Shape;94;p14"/>
            <p:cNvSpPr/>
            <p:nvPr/>
          </p:nvSpPr>
          <p:spPr>
            <a:xfrm>
              <a:off x="7660" y="8965"/>
              <a:ext cx="630916" cy="979445"/>
            </a:xfrm>
            <a:custGeom>
              <a:avLst/>
              <a:gdLst/>
              <a:ahLst/>
              <a:cxnLst/>
              <a:rect l="l" t="t" r="r" b="b"/>
              <a:pathLst>
                <a:path w="16397" h="25455" extrusionOk="0">
                  <a:moveTo>
                    <a:pt x="0" y="0"/>
                  </a:moveTo>
                  <a:lnTo>
                    <a:pt x="0" y="23795"/>
                  </a:lnTo>
                  <a:cubicBezTo>
                    <a:pt x="1630" y="24894"/>
                    <a:pt x="3519" y="25454"/>
                    <a:pt x="5414" y="25454"/>
                  </a:cubicBezTo>
                  <a:cubicBezTo>
                    <a:pt x="6852" y="25454"/>
                    <a:pt x="8295" y="25132"/>
                    <a:pt x="9631" y="24478"/>
                  </a:cubicBezTo>
                  <a:cubicBezTo>
                    <a:pt x="11181" y="23762"/>
                    <a:pt x="12531" y="22678"/>
                    <a:pt x="13547" y="21312"/>
                  </a:cubicBezTo>
                  <a:cubicBezTo>
                    <a:pt x="14630" y="19862"/>
                    <a:pt x="15230" y="18146"/>
                    <a:pt x="15463" y="16363"/>
                  </a:cubicBezTo>
                  <a:cubicBezTo>
                    <a:pt x="15747" y="14347"/>
                    <a:pt x="15597" y="12298"/>
                    <a:pt x="15463" y="10265"/>
                  </a:cubicBezTo>
                  <a:cubicBezTo>
                    <a:pt x="15347" y="8232"/>
                    <a:pt x="15313" y="6232"/>
                    <a:pt x="15563" y="4199"/>
                  </a:cubicBezTo>
                  <a:cubicBezTo>
                    <a:pt x="15730" y="2783"/>
                    <a:pt x="16013" y="1367"/>
                    <a:pt x="16396" y="0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5" name="Google Shape;95;p14"/>
            <p:cNvSpPr/>
            <p:nvPr/>
          </p:nvSpPr>
          <p:spPr>
            <a:xfrm>
              <a:off x="7660" y="8311"/>
              <a:ext cx="761701" cy="1231588"/>
            </a:xfrm>
            <a:custGeom>
              <a:avLst/>
              <a:gdLst/>
              <a:ahLst/>
              <a:cxnLst/>
              <a:rect l="l" t="t" r="r" b="b"/>
              <a:pathLst>
                <a:path w="19796" h="32008" extrusionOk="0">
                  <a:moveTo>
                    <a:pt x="16413" y="1"/>
                  </a:moveTo>
                  <a:cubicBezTo>
                    <a:pt x="16013" y="1384"/>
                    <a:pt x="15730" y="2800"/>
                    <a:pt x="15563" y="4216"/>
                  </a:cubicBezTo>
                  <a:cubicBezTo>
                    <a:pt x="15313" y="6249"/>
                    <a:pt x="15363" y="8249"/>
                    <a:pt x="15480" y="10282"/>
                  </a:cubicBezTo>
                  <a:cubicBezTo>
                    <a:pt x="15597" y="12315"/>
                    <a:pt x="15747" y="14364"/>
                    <a:pt x="15480" y="16380"/>
                  </a:cubicBezTo>
                  <a:cubicBezTo>
                    <a:pt x="15230" y="18163"/>
                    <a:pt x="14647" y="19879"/>
                    <a:pt x="13564" y="21329"/>
                  </a:cubicBezTo>
                  <a:cubicBezTo>
                    <a:pt x="12531" y="22695"/>
                    <a:pt x="11181" y="23779"/>
                    <a:pt x="9648" y="24495"/>
                  </a:cubicBezTo>
                  <a:cubicBezTo>
                    <a:pt x="8304" y="25149"/>
                    <a:pt x="6858" y="25471"/>
                    <a:pt x="5417" y="25471"/>
                  </a:cubicBezTo>
                  <a:cubicBezTo>
                    <a:pt x="3519" y="25471"/>
                    <a:pt x="1630" y="24911"/>
                    <a:pt x="0" y="23812"/>
                  </a:cubicBezTo>
                  <a:lnTo>
                    <a:pt x="0" y="29061"/>
                  </a:lnTo>
                  <a:cubicBezTo>
                    <a:pt x="433" y="29444"/>
                    <a:pt x="900" y="29810"/>
                    <a:pt x="1383" y="30127"/>
                  </a:cubicBezTo>
                  <a:cubicBezTo>
                    <a:pt x="3262" y="31394"/>
                    <a:pt x="5412" y="32007"/>
                    <a:pt x="7578" y="32007"/>
                  </a:cubicBezTo>
                  <a:cubicBezTo>
                    <a:pt x="9426" y="32007"/>
                    <a:pt x="11286" y="31561"/>
                    <a:pt x="12997" y="30694"/>
                  </a:cubicBezTo>
                  <a:cubicBezTo>
                    <a:pt x="14780" y="29777"/>
                    <a:pt x="16330" y="28461"/>
                    <a:pt x="17496" y="26844"/>
                  </a:cubicBezTo>
                  <a:cubicBezTo>
                    <a:pt x="18862" y="24945"/>
                    <a:pt x="19512" y="22695"/>
                    <a:pt x="19646" y="20363"/>
                  </a:cubicBezTo>
                  <a:cubicBezTo>
                    <a:pt x="19796" y="17680"/>
                    <a:pt x="19329" y="14997"/>
                    <a:pt x="18946" y="12348"/>
                  </a:cubicBezTo>
                  <a:cubicBezTo>
                    <a:pt x="18579" y="9698"/>
                    <a:pt x="18346" y="7049"/>
                    <a:pt x="18696" y="4366"/>
                  </a:cubicBezTo>
                  <a:cubicBezTo>
                    <a:pt x="18912" y="2883"/>
                    <a:pt x="19262" y="1417"/>
                    <a:pt x="19762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4811785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 1">
  <p:cSld name="Numbers and text 1"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5"/>
          <p:cNvSpPr txBox="1">
            <a:spLocks noGrp="1"/>
          </p:cNvSpPr>
          <p:nvPr>
            <p:ph type="title" hasCustomPrompt="1"/>
          </p:nvPr>
        </p:nvSpPr>
        <p:spPr>
          <a:xfrm>
            <a:off x="950967" y="820633"/>
            <a:ext cx="6539200" cy="69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7200"/>
              <a:buNone/>
              <a:defRPr sz="64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98" name="Google Shape;98;p15"/>
          <p:cNvSpPr txBox="1">
            <a:spLocks noGrp="1"/>
          </p:cNvSpPr>
          <p:nvPr>
            <p:ph type="subTitle" idx="1"/>
          </p:nvPr>
        </p:nvSpPr>
        <p:spPr>
          <a:xfrm>
            <a:off x="950967" y="1516800"/>
            <a:ext cx="5614400" cy="61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99" name="Google Shape;99;p15"/>
          <p:cNvSpPr txBox="1">
            <a:spLocks noGrp="1"/>
          </p:cNvSpPr>
          <p:nvPr>
            <p:ph type="title" idx="2" hasCustomPrompt="1"/>
          </p:nvPr>
        </p:nvSpPr>
        <p:spPr>
          <a:xfrm>
            <a:off x="950967" y="2916700"/>
            <a:ext cx="6539200" cy="69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7200"/>
              <a:buNone/>
              <a:defRPr sz="64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100" name="Google Shape;100;p15"/>
          <p:cNvSpPr txBox="1">
            <a:spLocks noGrp="1"/>
          </p:cNvSpPr>
          <p:nvPr>
            <p:ph type="subTitle" idx="3"/>
          </p:nvPr>
        </p:nvSpPr>
        <p:spPr>
          <a:xfrm>
            <a:off x="950967" y="3612700"/>
            <a:ext cx="5614400" cy="61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01" name="Google Shape;101;p15"/>
          <p:cNvSpPr txBox="1">
            <a:spLocks noGrp="1"/>
          </p:cNvSpPr>
          <p:nvPr>
            <p:ph type="title" idx="4" hasCustomPrompt="1"/>
          </p:nvPr>
        </p:nvSpPr>
        <p:spPr>
          <a:xfrm>
            <a:off x="950967" y="4932367"/>
            <a:ext cx="6539200" cy="69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7200"/>
              <a:buNone/>
              <a:defRPr sz="64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102" name="Google Shape;102;p15"/>
          <p:cNvSpPr txBox="1">
            <a:spLocks noGrp="1"/>
          </p:cNvSpPr>
          <p:nvPr>
            <p:ph type="subTitle" idx="5"/>
          </p:nvPr>
        </p:nvSpPr>
        <p:spPr>
          <a:xfrm>
            <a:off x="950967" y="5628367"/>
            <a:ext cx="6539200" cy="61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03" name="Google Shape;103;p15"/>
          <p:cNvSpPr/>
          <p:nvPr/>
        </p:nvSpPr>
        <p:spPr>
          <a:xfrm>
            <a:off x="8605567" y="-27767"/>
            <a:ext cx="3603600" cy="6885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grpSp>
        <p:nvGrpSpPr>
          <p:cNvPr id="104" name="Google Shape;104;p15"/>
          <p:cNvGrpSpPr/>
          <p:nvPr/>
        </p:nvGrpSpPr>
        <p:grpSpPr>
          <a:xfrm>
            <a:off x="9651686" y="-55733"/>
            <a:ext cx="2557581" cy="2448749"/>
            <a:chOff x="7225814" y="-41800"/>
            <a:chExt cx="1918186" cy="1836562"/>
          </a:xfrm>
        </p:grpSpPr>
        <p:sp>
          <p:nvSpPr>
            <p:cNvPr id="105" name="Google Shape;105;p15"/>
            <p:cNvSpPr/>
            <p:nvPr/>
          </p:nvSpPr>
          <p:spPr>
            <a:xfrm rot="5400000">
              <a:off x="7266625" y="-82611"/>
              <a:ext cx="1836562" cy="1918184"/>
            </a:xfrm>
            <a:custGeom>
              <a:avLst/>
              <a:gdLst/>
              <a:ahLst/>
              <a:cxnLst/>
              <a:rect l="l" t="t" r="r" b="b"/>
              <a:pathLst>
                <a:path w="11044" h="11535" extrusionOk="0">
                  <a:moveTo>
                    <a:pt x="1" y="0"/>
                  </a:moveTo>
                  <a:lnTo>
                    <a:pt x="1" y="10381"/>
                  </a:lnTo>
                  <a:cubicBezTo>
                    <a:pt x="1130" y="11159"/>
                    <a:pt x="2423" y="11535"/>
                    <a:pt x="3706" y="11535"/>
                  </a:cubicBezTo>
                  <a:cubicBezTo>
                    <a:pt x="5673" y="11535"/>
                    <a:pt x="7617" y="10652"/>
                    <a:pt x="8908" y="8984"/>
                  </a:cubicBezTo>
                  <a:cubicBezTo>
                    <a:pt x="11043" y="6226"/>
                    <a:pt x="10649" y="2287"/>
                    <a:pt x="8019" y="0"/>
                  </a:cubicBezTo>
                  <a:close/>
                </a:path>
              </a:pathLst>
            </a:cu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6" name="Google Shape;106;p15"/>
            <p:cNvSpPr/>
            <p:nvPr/>
          </p:nvSpPr>
          <p:spPr>
            <a:xfrm rot="5400000">
              <a:off x="7636710" y="-74574"/>
              <a:ext cx="1474512" cy="1540067"/>
            </a:xfrm>
            <a:custGeom>
              <a:avLst/>
              <a:gdLst/>
              <a:ahLst/>
              <a:cxnLst/>
              <a:rect l="l" t="t" r="r" b="b"/>
              <a:pathLst>
                <a:path w="11044" h="11535" extrusionOk="0">
                  <a:moveTo>
                    <a:pt x="1" y="0"/>
                  </a:moveTo>
                  <a:lnTo>
                    <a:pt x="1" y="10381"/>
                  </a:lnTo>
                  <a:cubicBezTo>
                    <a:pt x="1130" y="11159"/>
                    <a:pt x="2423" y="11535"/>
                    <a:pt x="3706" y="11535"/>
                  </a:cubicBezTo>
                  <a:cubicBezTo>
                    <a:pt x="5673" y="11535"/>
                    <a:pt x="7617" y="10652"/>
                    <a:pt x="8908" y="8984"/>
                  </a:cubicBezTo>
                  <a:cubicBezTo>
                    <a:pt x="11043" y="6226"/>
                    <a:pt x="10649" y="2287"/>
                    <a:pt x="801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107" name="Google Shape;107;p15"/>
          <p:cNvSpPr/>
          <p:nvPr/>
        </p:nvSpPr>
        <p:spPr>
          <a:xfrm rot="10800000" flipH="1">
            <a:off x="8605567" y="4306101"/>
            <a:ext cx="2962667" cy="2551900"/>
          </a:xfrm>
          <a:custGeom>
            <a:avLst/>
            <a:gdLst/>
            <a:ahLst/>
            <a:cxnLst/>
            <a:rect l="l" t="t" r="r" b="b"/>
            <a:pathLst>
              <a:path w="88880" h="76557" extrusionOk="0">
                <a:moveTo>
                  <a:pt x="48639" y="0"/>
                </a:moveTo>
                <a:lnTo>
                  <a:pt x="48639" y="33"/>
                </a:lnTo>
                <a:cubicBezTo>
                  <a:pt x="48605" y="100"/>
                  <a:pt x="48589" y="167"/>
                  <a:pt x="48572" y="233"/>
                </a:cubicBezTo>
                <a:cubicBezTo>
                  <a:pt x="47606" y="3499"/>
                  <a:pt x="48039" y="7265"/>
                  <a:pt x="49472" y="10314"/>
                </a:cubicBezTo>
                <a:cubicBezTo>
                  <a:pt x="52354" y="16413"/>
                  <a:pt x="58820" y="19929"/>
                  <a:pt x="64685" y="22645"/>
                </a:cubicBezTo>
                <a:cubicBezTo>
                  <a:pt x="71200" y="25661"/>
                  <a:pt x="78232" y="28410"/>
                  <a:pt x="82714" y="34325"/>
                </a:cubicBezTo>
                <a:cubicBezTo>
                  <a:pt x="86580" y="39441"/>
                  <a:pt x="88329" y="46056"/>
                  <a:pt x="87713" y="52421"/>
                </a:cubicBezTo>
                <a:cubicBezTo>
                  <a:pt x="87080" y="58886"/>
                  <a:pt x="83814" y="64785"/>
                  <a:pt x="78998" y="69084"/>
                </a:cubicBezTo>
                <a:cubicBezTo>
                  <a:pt x="74133" y="73450"/>
                  <a:pt x="67901" y="75982"/>
                  <a:pt x="61352" y="76232"/>
                </a:cubicBezTo>
                <a:cubicBezTo>
                  <a:pt x="61053" y="76242"/>
                  <a:pt x="60753" y="76247"/>
                  <a:pt x="60453" y="76247"/>
                </a:cubicBezTo>
                <a:cubicBezTo>
                  <a:pt x="53922" y="76247"/>
                  <a:pt x="47432" y="74004"/>
                  <a:pt x="42190" y="70117"/>
                </a:cubicBezTo>
                <a:cubicBezTo>
                  <a:pt x="36891" y="66185"/>
                  <a:pt x="33526" y="60503"/>
                  <a:pt x="29576" y="55337"/>
                </a:cubicBezTo>
                <a:cubicBezTo>
                  <a:pt x="27744" y="52938"/>
                  <a:pt x="25761" y="50638"/>
                  <a:pt x="23361" y="48789"/>
                </a:cubicBezTo>
                <a:cubicBezTo>
                  <a:pt x="20712" y="46706"/>
                  <a:pt x="17563" y="45373"/>
                  <a:pt x="14213" y="44940"/>
                </a:cubicBezTo>
                <a:cubicBezTo>
                  <a:pt x="13480" y="44850"/>
                  <a:pt x="12745" y="44806"/>
                  <a:pt x="12013" y="44806"/>
                </a:cubicBezTo>
                <a:cubicBezTo>
                  <a:pt x="7840" y="44806"/>
                  <a:pt x="3758" y="46243"/>
                  <a:pt x="483" y="48922"/>
                </a:cubicBezTo>
                <a:cubicBezTo>
                  <a:pt x="350" y="49039"/>
                  <a:pt x="217" y="49155"/>
                  <a:pt x="67" y="49272"/>
                </a:cubicBezTo>
                <a:lnTo>
                  <a:pt x="0" y="49339"/>
                </a:lnTo>
                <a:lnTo>
                  <a:pt x="0" y="49772"/>
                </a:lnTo>
                <a:lnTo>
                  <a:pt x="67" y="49705"/>
                </a:lnTo>
                <a:cubicBezTo>
                  <a:pt x="217" y="49572"/>
                  <a:pt x="350" y="49455"/>
                  <a:pt x="483" y="49339"/>
                </a:cubicBezTo>
                <a:cubicBezTo>
                  <a:pt x="3333" y="46922"/>
                  <a:pt x="6865" y="45456"/>
                  <a:pt x="10581" y="45173"/>
                </a:cubicBezTo>
                <a:cubicBezTo>
                  <a:pt x="11021" y="45141"/>
                  <a:pt x="11462" y="45125"/>
                  <a:pt x="11901" y="45125"/>
                </a:cubicBezTo>
                <a:cubicBezTo>
                  <a:pt x="15117" y="45125"/>
                  <a:pt x="18276" y="45978"/>
                  <a:pt x="21062" y="47606"/>
                </a:cubicBezTo>
                <a:cubicBezTo>
                  <a:pt x="23744" y="49189"/>
                  <a:pt x="25977" y="51421"/>
                  <a:pt x="27960" y="53804"/>
                </a:cubicBezTo>
                <a:cubicBezTo>
                  <a:pt x="31976" y="58686"/>
                  <a:pt x="35075" y="64368"/>
                  <a:pt x="39841" y="68617"/>
                </a:cubicBezTo>
                <a:cubicBezTo>
                  <a:pt x="44823" y="73050"/>
                  <a:pt x="51071" y="75782"/>
                  <a:pt x="57703" y="76432"/>
                </a:cubicBezTo>
                <a:cubicBezTo>
                  <a:pt x="58587" y="76515"/>
                  <a:pt x="59470" y="76556"/>
                  <a:pt x="60352" y="76556"/>
                </a:cubicBezTo>
                <a:cubicBezTo>
                  <a:pt x="65836" y="76556"/>
                  <a:pt x="71224" y="74960"/>
                  <a:pt x="75832" y="71917"/>
                </a:cubicBezTo>
                <a:cubicBezTo>
                  <a:pt x="80948" y="68567"/>
                  <a:pt x="85030" y="63552"/>
                  <a:pt x="86930" y="57703"/>
                </a:cubicBezTo>
                <a:cubicBezTo>
                  <a:pt x="88879" y="51771"/>
                  <a:pt x="88479" y="45173"/>
                  <a:pt x="86047" y="39441"/>
                </a:cubicBezTo>
                <a:cubicBezTo>
                  <a:pt x="84847" y="36575"/>
                  <a:pt x="83097" y="33976"/>
                  <a:pt x="80931" y="31759"/>
                </a:cubicBezTo>
                <a:cubicBezTo>
                  <a:pt x="78398" y="29243"/>
                  <a:pt x="75316" y="27360"/>
                  <a:pt x="72150" y="25761"/>
                </a:cubicBezTo>
                <a:cubicBezTo>
                  <a:pt x="65885" y="22595"/>
                  <a:pt x="58920" y="20362"/>
                  <a:pt x="53737" y="15447"/>
                </a:cubicBezTo>
                <a:cubicBezTo>
                  <a:pt x="51371" y="13214"/>
                  <a:pt x="49522" y="10498"/>
                  <a:pt x="48772" y="7315"/>
                </a:cubicBezTo>
                <a:cubicBezTo>
                  <a:pt x="48222" y="5032"/>
                  <a:pt x="48189" y="2516"/>
                  <a:pt x="48905" y="233"/>
                </a:cubicBezTo>
                <a:cubicBezTo>
                  <a:pt x="48922" y="167"/>
                  <a:pt x="48939" y="100"/>
                  <a:pt x="48972" y="33"/>
                </a:cubicBezTo>
                <a:lnTo>
                  <a:pt x="48972" y="0"/>
                </a:lnTo>
                <a:close/>
              </a:path>
            </a:pathLst>
          </a:cu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08" name="Google Shape;108;p15"/>
          <p:cNvSpPr/>
          <p:nvPr/>
        </p:nvSpPr>
        <p:spPr>
          <a:xfrm rot="10800000" flipH="1">
            <a:off x="8621667" y="4490834"/>
            <a:ext cx="2696067" cy="2359967"/>
          </a:xfrm>
          <a:custGeom>
            <a:avLst/>
            <a:gdLst/>
            <a:ahLst/>
            <a:cxnLst/>
            <a:rect l="l" t="t" r="r" b="b"/>
            <a:pathLst>
              <a:path w="80882" h="70799" extrusionOk="0">
                <a:moveTo>
                  <a:pt x="29560" y="1"/>
                </a:moveTo>
                <a:cubicBezTo>
                  <a:pt x="28660" y="2284"/>
                  <a:pt x="28227" y="4733"/>
                  <a:pt x="28310" y="7199"/>
                </a:cubicBezTo>
                <a:cubicBezTo>
                  <a:pt x="28427" y="10215"/>
                  <a:pt x="29293" y="13164"/>
                  <a:pt x="30826" y="15780"/>
                </a:cubicBezTo>
                <a:cubicBezTo>
                  <a:pt x="32309" y="18313"/>
                  <a:pt x="34426" y="20379"/>
                  <a:pt x="36825" y="22046"/>
                </a:cubicBezTo>
                <a:cubicBezTo>
                  <a:pt x="41757" y="25478"/>
                  <a:pt x="47606" y="27161"/>
                  <a:pt x="53005" y="29694"/>
                </a:cubicBezTo>
                <a:cubicBezTo>
                  <a:pt x="58187" y="32127"/>
                  <a:pt x="63469" y="35592"/>
                  <a:pt x="65552" y="41208"/>
                </a:cubicBezTo>
                <a:cubicBezTo>
                  <a:pt x="67451" y="46357"/>
                  <a:pt x="66468" y="52538"/>
                  <a:pt x="62986" y="56821"/>
                </a:cubicBezTo>
                <a:cubicBezTo>
                  <a:pt x="60066" y="60415"/>
                  <a:pt x="55474" y="62325"/>
                  <a:pt x="50893" y="62325"/>
                </a:cubicBezTo>
                <a:cubicBezTo>
                  <a:pt x="49930" y="62325"/>
                  <a:pt x="48968" y="62240"/>
                  <a:pt x="48022" y="62070"/>
                </a:cubicBezTo>
                <a:cubicBezTo>
                  <a:pt x="45156" y="61536"/>
                  <a:pt x="42490" y="60220"/>
                  <a:pt x="40341" y="58254"/>
                </a:cubicBezTo>
                <a:cubicBezTo>
                  <a:pt x="38058" y="56204"/>
                  <a:pt x="36308" y="53655"/>
                  <a:pt x="34625" y="51105"/>
                </a:cubicBezTo>
                <a:cubicBezTo>
                  <a:pt x="31476" y="46340"/>
                  <a:pt x="28210" y="40875"/>
                  <a:pt x="22628" y="38675"/>
                </a:cubicBezTo>
                <a:cubicBezTo>
                  <a:pt x="20977" y="38022"/>
                  <a:pt x="19305" y="37783"/>
                  <a:pt x="17623" y="37783"/>
                </a:cubicBezTo>
                <a:cubicBezTo>
                  <a:pt x="13465" y="37783"/>
                  <a:pt x="9244" y="39245"/>
                  <a:pt x="5116" y="39542"/>
                </a:cubicBezTo>
                <a:cubicBezTo>
                  <a:pt x="4734" y="39571"/>
                  <a:pt x="4352" y="39586"/>
                  <a:pt x="3970" y="39586"/>
                </a:cubicBezTo>
                <a:cubicBezTo>
                  <a:pt x="2633" y="39586"/>
                  <a:pt x="1296" y="39405"/>
                  <a:pt x="0" y="39042"/>
                </a:cubicBezTo>
                <a:lnTo>
                  <a:pt x="0" y="43774"/>
                </a:lnTo>
                <a:cubicBezTo>
                  <a:pt x="1100" y="43557"/>
                  <a:pt x="2216" y="43407"/>
                  <a:pt x="3333" y="43274"/>
                </a:cubicBezTo>
                <a:cubicBezTo>
                  <a:pt x="5287" y="43051"/>
                  <a:pt x="7258" y="42908"/>
                  <a:pt x="9230" y="42908"/>
                </a:cubicBezTo>
                <a:cubicBezTo>
                  <a:pt x="10654" y="42908"/>
                  <a:pt x="12079" y="42983"/>
                  <a:pt x="13497" y="43157"/>
                </a:cubicBezTo>
                <a:cubicBezTo>
                  <a:pt x="16580" y="43507"/>
                  <a:pt x="19562" y="44474"/>
                  <a:pt x="22278" y="46007"/>
                </a:cubicBezTo>
                <a:cubicBezTo>
                  <a:pt x="24944" y="47556"/>
                  <a:pt x="27211" y="49639"/>
                  <a:pt x="29243" y="51955"/>
                </a:cubicBezTo>
                <a:cubicBezTo>
                  <a:pt x="31393" y="54388"/>
                  <a:pt x="33326" y="57021"/>
                  <a:pt x="35409" y="59503"/>
                </a:cubicBezTo>
                <a:cubicBezTo>
                  <a:pt x="37375" y="61886"/>
                  <a:pt x="39641" y="64002"/>
                  <a:pt x="42157" y="65785"/>
                </a:cubicBezTo>
                <a:cubicBezTo>
                  <a:pt x="46548" y="68852"/>
                  <a:pt x="51810" y="70799"/>
                  <a:pt x="57179" y="70799"/>
                </a:cubicBezTo>
                <a:cubicBezTo>
                  <a:pt x="58024" y="70799"/>
                  <a:pt x="58872" y="70751"/>
                  <a:pt x="59720" y="70651"/>
                </a:cubicBezTo>
                <a:cubicBezTo>
                  <a:pt x="65335" y="70001"/>
                  <a:pt x="70584" y="67102"/>
                  <a:pt x="74366" y="62936"/>
                </a:cubicBezTo>
                <a:cubicBezTo>
                  <a:pt x="78532" y="58370"/>
                  <a:pt x="80881" y="52289"/>
                  <a:pt x="80215" y="46090"/>
                </a:cubicBezTo>
                <a:cubicBezTo>
                  <a:pt x="79548" y="39791"/>
                  <a:pt x="75499" y="34726"/>
                  <a:pt x="70617" y="30994"/>
                </a:cubicBezTo>
                <a:cubicBezTo>
                  <a:pt x="65335" y="26961"/>
                  <a:pt x="59070" y="24612"/>
                  <a:pt x="53404" y="21212"/>
                </a:cubicBezTo>
                <a:cubicBezTo>
                  <a:pt x="48339" y="18180"/>
                  <a:pt x="43473" y="13764"/>
                  <a:pt x="41990" y="7816"/>
                </a:cubicBezTo>
                <a:cubicBezTo>
                  <a:pt x="41341" y="5250"/>
                  <a:pt x="41391" y="2550"/>
                  <a:pt x="42140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09" name="Google Shape;109;p15"/>
          <p:cNvSpPr/>
          <p:nvPr/>
        </p:nvSpPr>
        <p:spPr>
          <a:xfrm rot="5400000">
            <a:off x="10651436" y="-90862"/>
            <a:ext cx="1581169" cy="1651428"/>
          </a:xfrm>
          <a:custGeom>
            <a:avLst/>
            <a:gdLst/>
            <a:ahLst/>
            <a:cxnLst/>
            <a:rect l="l" t="t" r="r" b="b"/>
            <a:pathLst>
              <a:path w="11044" h="11535" extrusionOk="0">
                <a:moveTo>
                  <a:pt x="1" y="0"/>
                </a:moveTo>
                <a:lnTo>
                  <a:pt x="1" y="10381"/>
                </a:lnTo>
                <a:cubicBezTo>
                  <a:pt x="1130" y="11159"/>
                  <a:pt x="2423" y="11535"/>
                  <a:pt x="3706" y="11535"/>
                </a:cubicBezTo>
                <a:cubicBezTo>
                  <a:pt x="5673" y="11535"/>
                  <a:pt x="7617" y="10652"/>
                  <a:pt x="8908" y="8984"/>
                </a:cubicBezTo>
                <a:cubicBezTo>
                  <a:pt x="11043" y="6226"/>
                  <a:pt x="10649" y="2287"/>
                  <a:pt x="8019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6643974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Title only 1"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16"/>
          <p:cNvSpPr txBox="1">
            <a:spLocks noGrp="1"/>
          </p:cNvSpPr>
          <p:nvPr>
            <p:ph type="title"/>
          </p:nvPr>
        </p:nvSpPr>
        <p:spPr>
          <a:xfrm>
            <a:off x="1475000" y="719333"/>
            <a:ext cx="92420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112" name="Google Shape;112;p16"/>
          <p:cNvSpPr/>
          <p:nvPr/>
        </p:nvSpPr>
        <p:spPr>
          <a:xfrm>
            <a:off x="11855333" y="1472400"/>
            <a:ext cx="353200" cy="5385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13" name="Google Shape;113;p16"/>
          <p:cNvSpPr/>
          <p:nvPr/>
        </p:nvSpPr>
        <p:spPr>
          <a:xfrm>
            <a:off x="-16533" y="1472400"/>
            <a:ext cx="353200" cy="5385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14" name="Google Shape;114;p16"/>
          <p:cNvSpPr/>
          <p:nvPr/>
        </p:nvSpPr>
        <p:spPr>
          <a:xfrm rot="-2127355">
            <a:off x="-1458475" y="2689107"/>
            <a:ext cx="3227093" cy="3764229"/>
          </a:xfrm>
          <a:custGeom>
            <a:avLst/>
            <a:gdLst/>
            <a:ahLst/>
            <a:cxnLst/>
            <a:rect l="l" t="t" r="r" b="b"/>
            <a:pathLst>
              <a:path w="19842" h="23145" extrusionOk="0">
                <a:moveTo>
                  <a:pt x="19660" y="1"/>
                </a:moveTo>
                <a:cubicBezTo>
                  <a:pt x="19186" y="435"/>
                  <a:pt x="18711" y="849"/>
                  <a:pt x="18236" y="1253"/>
                </a:cubicBezTo>
                <a:cubicBezTo>
                  <a:pt x="17964" y="1475"/>
                  <a:pt x="17691" y="1697"/>
                  <a:pt x="17408" y="1929"/>
                </a:cubicBezTo>
                <a:cubicBezTo>
                  <a:pt x="15308" y="3656"/>
                  <a:pt x="13137" y="5433"/>
                  <a:pt x="11895" y="7856"/>
                </a:cubicBezTo>
                <a:cubicBezTo>
                  <a:pt x="11663" y="8301"/>
                  <a:pt x="11471" y="8765"/>
                  <a:pt x="11299" y="9230"/>
                </a:cubicBezTo>
                <a:cubicBezTo>
                  <a:pt x="11017" y="9997"/>
                  <a:pt x="10795" y="10785"/>
                  <a:pt x="10572" y="11562"/>
                </a:cubicBezTo>
                <a:cubicBezTo>
                  <a:pt x="10280" y="12582"/>
                  <a:pt x="9987" y="13642"/>
                  <a:pt x="9553" y="14632"/>
                </a:cubicBezTo>
                <a:cubicBezTo>
                  <a:pt x="7886" y="18449"/>
                  <a:pt x="4494" y="20811"/>
                  <a:pt x="1949" y="22114"/>
                </a:cubicBezTo>
                <a:cubicBezTo>
                  <a:pt x="1313" y="22437"/>
                  <a:pt x="657" y="22730"/>
                  <a:pt x="0" y="23003"/>
                </a:cubicBezTo>
                <a:lnTo>
                  <a:pt x="0" y="23144"/>
                </a:lnTo>
                <a:cubicBezTo>
                  <a:pt x="677" y="22861"/>
                  <a:pt x="1353" y="22558"/>
                  <a:pt x="2010" y="22225"/>
                </a:cubicBezTo>
                <a:cubicBezTo>
                  <a:pt x="4574" y="20912"/>
                  <a:pt x="7987" y="18540"/>
                  <a:pt x="9664" y="14682"/>
                </a:cubicBezTo>
                <a:cubicBezTo>
                  <a:pt x="10098" y="13683"/>
                  <a:pt x="10401" y="12622"/>
                  <a:pt x="10694" y="11592"/>
                </a:cubicBezTo>
                <a:cubicBezTo>
                  <a:pt x="10926" y="10815"/>
                  <a:pt x="11138" y="10017"/>
                  <a:pt x="11431" y="9250"/>
                </a:cubicBezTo>
                <a:cubicBezTo>
                  <a:pt x="11592" y="8795"/>
                  <a:pt x="11784" y="8351"/>
                  <a:pt x="12006" y="7917"/>
                </a:cubicBezTo>
                <a:cubicBezTo>
                  <a:pt x="13238" y="5514"/>
                  <a:pt x="15399" y="3747"/>
                  <a:pt x="17489" y="2030"/>
                </a:cubicBezTo>
                <a:cubicBezTo>
                  <a:pt x="17772" y="1798"/>
                  <a:pt x="18045" y="1576"/>
                  <a:pt x="18317" y="1344"/>
                </a:cubicBezTo>
                <a:cubicBezTo>
                  <a:pt x="18822" y="919"/>
                  <a:pt x="19337" y="475"/>
                  <a:pt x="19842" y="1"/>
                </a:cubicBezTo>
                <a:close/>
              </a:path>
            </a:pathLst>
          </a:cu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15" name="Google Shape;115;p16"/>
          <p:cNvSpPr/>
          <p:nvPr/>
        </p:nvSpPr>
        <p:spPr>
          <a:xfrm rot="2127355" flipH="1">
            <a:off x="10396492" y="2689107"/>
            <a:ext cx="3227093" cy="3764229"/>
          </a:xfrm>
          <a:custGeom>
            <a:avLst/>
            <a:gdLst/>
            <a:ahLst/>
            <a:cxnLst/>
            <a:rect l="l" t="t" r="r" b="b"/>
            <a:pathLst>
              <a:path w="19842" h="23145" extrusionOk="0">
                <a:moveTo>
                  <a:pt x="19660" y="1"/>
                </a:moveTo>
                <a:cubicBezTo>
                  <a:pt x="19186" y="435"/>
                  <a:pt x="18711" y="849"/>
                  <a:pt x="18236" y="1253"/>
                </a:cubicBezTo>
                <a:cubicBezTo>
                  <a:pt x="17964" y="1475"/>
                  <a:pt x="17691" y="1697"/>
                  <a:pt x="17408" y="1929"/>
                </a:cubicBezTo>
                <a:cubicBezTo>
                  <a:pt x="15308" y="3656"/>
                  <a:pt x="13137" y="5433"/>
                  <a:pt x="11895" y="7856"/>
                </a:cubicBezTo>
                <a:cubicBezTo>
                  <a:pt x="11663" y="8301"/>
                  <a:pt x="11471" y="8765"/>
                  <a:pt x="11299" y="9230"/>
                </a:cubicBezTo>
                <a:cubicBezTo>
                  <a:pt x="11017" y="9997"/>
                  <a:pt x="10795" y="10785"/>
                  <a:pt x="10572" y="11562"/>
                </a:cubicBezTo>
                <a:cubicBezTo>
                  <a:pt x="10280" y="12582"/>
                  <a:pt x="9987" y="13642"/>
                  <a:pt x="9553" y="14632"/>
                </a:cubicBezTo>
                <a:cubicBezTo>
                  <a:pt x="7886" y="18449"/>
                  <a:pt x="4494" y="20811"/>
                  <a:pt x="1949" y="22114"/>
                </a:cubicBezTo>
                <a:cubicBezTo>
                  <a:pt x="1313" y="22437"/>
                  <a:pt x="657" y="22730"/>
                  <a:pt x="0" y="23003"/>
                </a:cubicBezTo>
                <a:lnTo>
                  <a:pt x="0" y="23144"/>
                </a:lnTo>
                <a:cubicBezTo>
                  <a:pt x="677" y="22861"/>
                  <a:pt x="1353" y="22558"/>
                  <a:pt x="2010" y="22225"/>
                </a:cubicBezTo>
                <a:cubicBezTo>
                  <a:pt x="4574" y="20912"/>
                  <a:pt x="7987" y="18540"/>
                  <a:pt x="9664" y="14682"/>
                </a:cubicBezTo>
                <a:cubicBezTo>
                  <a:pt x="10098" y="13683"/>
                  <a:pt x="10401" y="12622"/>
                  <a:pt x="10694" y="11592"/>
                </a:cubicBezTo>
                <a:cubicBezTo>
                  <a:pt x="10926" y="10815"/>
                  <a:pt x="11138" y="10017"/>
                  <a:pt x="11431" y="9250"/>
                </a:cubicBezTo>
                <a:cubicBezTo>
                  <a:pt x="11592" y="8795"/>
                  <a:pt x="11784" y="8351"/>
                  <a:pt x="12006" y="7917"/>
                </a:cubicBezTo>
                <a:cubicBezTo>
                  <a:pt x="13238" y="5514"/>
                  <a:pt x="15399" y="3747"/>
                  <a:pt x="17489" y="2030"/>
                </a:cubicBezTo>
                <a:cubicBezTo>
                  <a:pt x="17772" y="1798"/>
                  <a:pt x="18045" y="1576"/>
                  <a:pt x="18317" y="1344"/>
                </a:cubicBezTo>
                <a:cubicBezTo>
                  <a:pt x="18822" y="919"/>
                  <a:pt x="19337" y="475"/>
                  <a:pt x="19842" y="1"/>
                </a:cubicBezTo>
                <a:close/>
              </a:path>
            </a:pathLst>
          </a:cu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9199607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itle and text 1">
  <p:cSld name="Tiitle and text 1"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17"/>
          <p:cNvSpPr/>
          <p:nvPr/>
        </p:nvSpPr>
        <p:spPr>
          <a:xfrm>
            <a:off x="-14567" y="3967"/>
            <a:ext cx="53816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18" name="Google Shape;118;p17"/>
          <p:cNvSpPr/>
          <p:nvPr/>
        </p:nvSpPr>
        <p:spPr>
          <a:xfrm rot="10800000" flipH="1">
            <a:off x="-89600" y="5561710"/>
            <a:ext cx="3121173" cy="1391557"/>
          </a:xfrm>
          <a:custGeom>
            <a:avLst/>
            <a:gdLst/>
            <a:ahLst/>
            <a:cxnLst/>
            <a:rect l="l" t="t" r="r" b="b"/>
            <a:pathLst>
              <a:path w="118736" h="57717" extrusionOk="0">
                <a:moveTo>
                  <a:pt x="80567" y="57464"/>
                </a:moveTo>
                <a:cubicBezTo>
                  <a:pt x="76338" y="57464"/>
                  <a:pt x="71914" y="56344"/>
                  <a:pt x="67573" y="54132"/>
                </a:cubicBezTo>
                <a:cubicBezTo>
                  <a:pt x="61692" y="51135"/>
                  <a:pt x="56120" y="46207"/>
                  <a:pt x="51387" y="39850"/>
                </a:cubicBezTo>
                <a:cubicBezTo>
                  <a:pt x="36825" y="20247"/>
                  <a:pt x="12238" y="16635"/>
                  <a:pt x="28" y="17587"/>
                </a:cubicBezTo>
                <a:lnTo>
                  <a:pt x="0" y="17223"/>
                </a:lnTo>
                <a:cubicBezTo>
                  <a:pt x="12294" y="16271"/>
                  <a:pt x="36993" y="19911"/>
                  <a:pt x="51667" y="39626"/>
                </a:cubicBezTo>
                <a:cubicBezTo>
                  <a:pt x="56344" y="45927"/>
                  <a:pt x="61916" y="50827"/>
                  <a:pt x="67741" y="53796"/>
                </a:cubicBezTo>
                <a:cubicBezTo>
                  <a:pt x="73370" y="56680"/>
                  <a:pt x="79167" y="57716"/>
                  <a:pt x="84487" y="56764"/>
                </a:cubicBezTo>
                <a:cubicBezTo>
                  <a:pt x="93785" y="55112"/>
                  <a:pt x="100842" y="47663"/>
                  <a:pt x="104342" y="35845"/>
                </a:cubicBezTo>
                <a:cubicBezTo>
                  <a:pt x="109747" y="17643"/>
                  <a:pt x="114199" y="6246"/>
                  <a:pt x="118428" y="1"/>
                </a:cubicBezTo>
                <a:lnTo>
                  <a:pt x="118736" y="225"/>
                </a:lnTo>
                <a:cubicBezTo>
                  <a:pt x="114535" y="6414"/>
                  <a:pt x="110083" y="17755"/>
                  <a:pt x="104706" y="35957"/>
                </a:cubicBezTo>
                <a:cubicBezTo>
                  <a:pt x="101150" y="47915"/>
                  <a:pt x="94009" y="55420"/>
                  <a:pt x="84543" y="57100"/>
                </a:cubicBezTo>
                <a:cubicBezTo>
                  <a:pt x="83227" y="57352"/>
                  <a:pt x="81911" y="57464"/>
                  <a:pt x="80567" y="57464"/>
                </a:cubicBezTo>
                <a:close/>
              </a:path>
            </a:pathLst>
          </a:custGeom>
          <a:solidFill>
            <a:srgbClr val="FFFFFF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19" name="Google Shape;119;p17"/>
          <p:cNvSpPr txBox="1">
            <a:spLocks noGrp="1"/>
          </p:cNvSpPr>
          <p:nvPr>
            <p:ph type="subTitle" idx="1"/>
          </p:nvPr>
        </p:nvSpPr>
        <p:spPr>
          <a:xfrm>
            <a:off x="950967" y="3584067"/>
            <a:ext cx="4014000" cy="169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2133">
                <a:solidFill>
                  <a:schemeClr val="lt1"/>
                </a:solidFill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20" name="Google Shape;120;p17"/>
          <p:cNvSpPr txBox="1">
            <a:spLocks noGrp="1"/>
          </p:cNvSpPr>
          <p:nvPr>
            <p:ph type="title"/>
          </p:nvPr>
        </p:nvSpPr>
        <p:spPr>
          <a:xfrm>
            <a:off x="950967" y="1323467"/>
            <a:ext cx="3184400" cy="140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211784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9/28/2025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107346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itle and text 2">
  <p:cSld name="Tiitle and text 2"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18"/>
          <p:cNvSpPr/>
          <p:nvPr/>
        </p:nvSpPr>
        <p:spPr>
          <a:xfrm flipH="1">
            <a:off x="6848667" y="3967"/>
            <a:ext cx="53816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23" name="Google Shape;123;p18"/>
          <p:cNvSpPr/>
          <p:nvPr/>
        </p:nvSpPr>
        <p:spPr>
          <a:xfrm rot="10800000">
            <a:off x="9184127" y="5561710"/>
            <a:ext cx="3121173" cy="1391557"/>
          </a:xfrm>
          <a:custGeom>
            <a:avLst/>
            <a:gdLst/>
            <a:ahLst/>
            <a:cxnLst/>
            <a:rect l="l" t="t" r="r" b="b"/>
            <a:pathLst>
              <a:path w="118736" h="57717" extrusionOk="0">
                <a:moveTo>
                  <a:pt x="80567" y="57464"/>
                </a:moveTo>
                <a:cubicBezTo>
                  <a:pt x="76338" y="57464"/>
                  <a:pt x="71914" y="56344"/>
                  <a:pt x="67573" y="54132"/>
                </a:cubicBezTo>
                <a:cubicBezTo>
                  <a:pt x="61692" y="51135"/>
                  <a:pt x="56120" y="46207"/>
                  <a:pt x="51387" y="39850"/>
                </a:cubicBezTo>
                <a:cubicBezTo>
                  <a:pt x="36825" y="20247"/>
                  <a:pt x="12238" y="16635"/>
                  <a:pt x="28" y="17587"/>
                </a:cubicBezTo>
                <a:lnTo>
                  <a:pt x="0" y="17223"/>
                </a:lnTo>
                <a:cubicBezTo>
                  <a:pt x="12294" y="16271"/>
                  <a:pt x="36993" y="19911"/>
                  <a:pt x="51667" y="39626"/>
                </a:cubicBezTo>
                <a:cubicBezTo>
                  <a:pt x="56344" y="45927"/>
                  <a:pt x="61916" y="50827"/>
                  <a:pt x="67741" y="53796"/>
                </a:cubicBezTo>
                <a:cubicBezTo>
                  <a:pt x="73370" y="56680"/>
                  <a:pt x="79167" y="57716"/>
                  <a:pt x="84487" y="56764"/>
                </a:cubicBezTo>
                <a:cubicBezTo>
                  <a:pt x="93785" y="55112"/>
                  <a:pt x="100842" y="47663"/>
                  <a:pt x="104342" y="35845"/>
                </a:cubicBezTo>
                <a:cubicBezTo>
                  <a:pt x="109747" y="17643"/>
                  <a:pt x="114199" y="6246"/>
                  <a:pt x="118428" y="1"/>
                </a:cubicBezTo>
                <a:lnTo>
                  <a:pt x="118736" y="225"/>
                </a:lnTo>
                <a:cubicBezTo>
                  <a:pt x="114535" y="6414"/>
                  <a:pt x="110083" y="17755"/>
                  <a:pt x="104706" y="35957"/>
                </a:cubicBezTo>
                <a:cubicBezTo>
                  <a:pt x="101150" y="47915"/>
                  <a:pt x="94009" y="55420"/>
                  <a:pt x="84543" y="57100"/>
                </a:cubicBezTo>
                <a:cubicBezTo>
                  <a:pt x="83227" y="57352"/>
                  <a:pt x="81911" y="57464"/>
                  <a:pt x="80567" y="57464"/>
                </a:cubicBezTo>
                <a:close/>
              </a:path>
            </a:pathLst>
          </a:custGeom>
          <a:solidFill>
            <a:srgbClr val="FFFFFF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24" name="Google Shape;124;p18"/>
          <p:cNvSpPr txBox="1">
            <a:spLocks noGrp="1"/>
          </p:cNvSpPr>
          <p:nvPr>
            <p:ph type="subTitle" idx="1"/>
          </p:nvPr>
        </p:nvSpPr>
        <p:spPr>
          <a:xfrm flipH="1">
            <a:off x="7197100" y="3577651"/>
            <a:ext cx="4014000" cy="172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2133">
                <a:solidFill>
                  <a:schemeClr val="lt1"/>
                </a:solidFill>
              </a:defRPr>
            </a:lvl1pPr>
            <a:lvl2pPr lvl="1" algn="r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2pPr>
            <a:lvl3pPr lvl="2" algn="r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3pPr>
            <a:lvl4pPr lvl="3" algn="r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4pPr>
            <a:lvl5pPr lvl="4" algn="r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5pPr>
            <a:lvl6pPr lvl="5" algn="r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6pPr>
            <a:lvl7pPr lvl="6" algn="r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7pPr>
            <a:lvl8pPr lvl="7" algn="r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8pPr>
            <a:lvl9pPr lvl="8" algn="r" rtl="0"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25" name="Google Shape;125;p18"/>
          <p:cNvSpPr txBox="1">
            <a:spLocks noGrp="1"/>
          </p:cNvSpPr>
          <p:nvPr>
            <p:ph type="title"/>
          </p:nvPr>
        </p:nvSpPr>
        <p:spPr>
          <a:xfrm flipH="1">
            <a:off x="8241100" y="1323467"/>
            <a:ext cx="2970000" cy="140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>
                <a:solidFill>
                  <a:schemeClr val="lt1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9977529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itle and text 3">
  <p:cSld name="Tiitle and text 3">
    <p:bg>
      <p:bgPr>
        <a:solidFill>
          <a:schemeClr val="lt2"/>
        </a:solidFill>
        <a:effectLst/>
      </p:bgPr>
    </p:bg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19"/>
          <p:cNvSpPr txBox="1">
            <a:spLocks noGrp="1"/>
          </p:cNvSpPr>
          <p:nvPr>
            <p:ph type="ctrTitle"/>
          </p:nvPr>
        </p:nvSpPr>
        <p:spPr>
          <a:xfrm>
            <a:off x="967600" y="2686951"/>
            <a:ext cx="10290000" cy="107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128" name="Google Shape;128;p19"/>
          <p:cNvSpPr txBox="1">
            <a:spLocks noGrp="1"/>
          </p:cNvSpPr>
          <p:nvPr>
            <p:ph type="subTitle" idx="1"/>
          </p:nvPr>
        </p:nvSpPr>
        <p:spPr>
          <a:xfrm>
            <a:off x="967600" y="3760967"/>
            <a:ext cx="10290000" cy="41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latin typeface="Raleway Light"/>
                <a:ea typeface="Raleway Light"/>
                <a:cs typeface="Raleway Light"/>
                <a:sym typeface="Raleway Light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29" name="Google Shape;129;p19"/>
          <p:cNvSpPr/>
          <p:nvPr/>
        </p:nvSpPr>
        <p:spPr>
          <a:xfrm rot="-402573" flipH="1">
            <a:off x="9405674" y="1247575"/>
            <a:ext cx="1263653" cy="802827"/>
          </a:xfrm>
          <a:custGeom>
            <a:avLst/>
            <a:gdLst/>
            <a:ahLst/>
            <a:cxnLst/>
            <a:rect l="l" t="t" r="r" b="b"/>
            <a:pathLst>
              <a:path w="31842" h="17783" extrusionOk="0">
                <a:moveTo>
                  <a:pt x="8486" y="4593"/>
                </a:moveTo>
                <a:cubicBezTo>
                  <a:pt x="561" y="3221"/>
                  <a:pt x="1" y="10558"/>
                  <a:pt x="14731" y="14170"/>
                </a:cubicBezTo>
                <a:cubicBezTo>
                  <a:pt x="29489" y="17783"/>
                  <a:pt x="31841" y="7226"/>
                  <a:pt x="29069" y="3613"/>
                </a:cubicBezTo>
                <a:cubicBezTo>
                  <a:pt x="26268" y="1"/>
                  <a:pt x="19884" y="6525"/>
                  <a:pt x="8486" y="4593"/>
                </a:cubicBezTo>
                <a:close/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30" name="Google Shape;130;p19"/>
          <p:cNvSpPr/>
          <p:nvPr/>
        </p:nvSpPr>
        <p:spPr>
          <a:xfrm rot="2700000">
            <a:off x="9860636" y="-294793"/>
            <a:ext cx="2077291" cy="2794479"/>
          </a:xfrm>
          <a:custGeom>
            <a:avLst/>
            <a:gdLst/>
            <a:ahLst/>
            <a:cxnLst/>
            <a:rect l="l" t="t" r="r" b="b"/>
            <a:pathLst>
              <a:path w="35826" h="48195" extrusionOk="0">
                <a:moveTo>
                  <a:pt x="26128" y="1"/>
                </a:moveTo>
                <a:cubicBezTo>
                  <a:pt x="23245" y="6200"/>
                  <a:pt x="19063" y="11732"/>
                  <a:pt x="13531" y="15731"/>
                </a:cubicBezTo>
                <a:cubicBezTo>
                  <a:pt x="10665" y="17797"/>
                  <a:pt x="7466" y="19446"/>
                  <a:pt x="4800" y="21779"/>
                </a:cubicBezTo>
                <a:cubicBezTo>
                  <a:pt x="2150" y="24112"/>
                  <a:pt x="1" y="27411"/>
                  <a:pt x="167" y="30944"/>
                </a:cubicBezTo>
                <a:cubicBezTo>
                  <a:pt x="321" y="34213"/>
                  <a:pt x="3104" y="37397"/>
                  <a:pt x="6264" y="37397"/>
                </a:cubicBezTo>
                <a:cubicBezTo>
                  <a:pt x="6535" y="37397"/>
                  <a:pt x="6808" y="37374"/>
                  <a:pt x="7082" y="37326"/>
                </a:cubicBezTo>
                <a:cubicBezTo>
                  <a:pt x="13164" y="36242"/>
                  <a:pt x="13464" y="25895"/>
                  <a:pt x="19446" y="24445"/>
                </a:cubicBezTo>
                <a:cubicBezTo>
                  <a:pt x="19836" y="24351"/>
                  <a:pt x="20223" y="24307"/>
                  <a:pt x="20603" y="24307"/>
                </a:cubicBezTo>
                <a:cubicBezTo>
                  <a:pt x="24274" y="24307"/>
                  <a:pt x="27376" y="28445"/>
                  <a:pt x="27194" y="32310"/>
                </a:cubicBezTo>
                <a:cubicBezTo>
                  <a:pt x="26994" y="36576"/>
                  <a:pt x="24162" y="40225"/>
                  <a:pt x="21312" y="43407"/>
                </a:cubicBezTo>
                <a:cubicBezTo>
                  <a:pt x="20646" y="44141"/>
                  <a:pt x="19946" y="44940"/>
                  <a:pt x="19763" y="45924"/>
                </a:cubicBezTo>
                <a:cubicBezTo>
                  <a:pt x="19580" y="46907"/>
                  <a:pt x="20163" y="48106"/>
                  <a:pt x="21146" y="48190"/>
                </a:cubicBezTo>
                <a:cubicBezTo>
                  <a:pt x="21185" y="48193"/>
                  <a:pt x="21224" y="48195"/>
                  <a:pt x="21263" y="48195"/>
                </a:cubicBezTo>
                <a:cubicBezTo>
                  <a:pt x="21803" y="48195"/>
                  <a:pt x="22312" y="47884"/>
                  <a:pt x="22762" y="47573"/>
                </a:cubicBezTo>
                <a:cubicBezTo>
                  <a:pt x="28944" y="43274"/>
                  <a:pt x="33210" y="36726"/>
                  <a:pt x="34626" y="29327"/>
                </a:cubicBezTo>
                <a:cubicBezTo>
                  <a:pt x="35826" y="22912"/>
                  <a:pt x="34876" y="15981"/>
                  <a:pt x="35742" y="9615"/>
                </a:cubicBezTo>
                <a:lnTo>
                  <a:pt x="26128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31" name="Google Shape;131;p19"/>
          <p:cNvSpPr/>
          <p:nvPr/>
        </p:nvSpPr>
        <p:spPr>
          <a:xfrm rot="-402431" flipH="1">
            <a:off x="9561407" y="1387623"/>
            <a:ext cx="938759" cy="524275"/>
          </a:xfrm>
          <a:custGeom>
            <a:avLst/>
            <a:gdLst/>
            <a:ahLst/>
            <a:cxnLst/>
            <a:rect l="l" t="t" r="r" b="b"/>
            <a:pathLst>
              <a:path w="31842" h="17783" extrusionOk="0">
                <a:moveTo>
                  <a:pt x="8486" y="4593"/>
                </a:moveTo>
                <a:cubicBezTo>
                  <a:pt x="561" y="3221"/>
                  <a:pt x="1" y="10558"/>
                  <a:pt x="14731" y="14170"/>
                </a:cubicBezTo>
                <a:cubicBezTo>
                  <a:pt x="29489" y="17783"/>
                  <a:pt x="31841" y="7226"/>
                  <a:pt x="29069" y="3613"/>
                </a:cubicBezTo>
                <a:cubicBezTo>
                  <a:pt x="26268" y="1"/>
                  <a:pt x="19884" y="6525"/>
                  <a:pt x="8486" y="4593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32" name="Google Shape;132;p19"/>
          <p:cNvSpPr/>
          <p:nvPr/>
        </p:nvSpPr>
        <p:spPr>
          <a:xfrm rot="5400000" flipH="1">
            <a:off x="163387" y="5024934"/>
            <a:ext cx="1736308" cy="2054581"/>
          </a:xfrm>
          <a:custGeom>
            <a:avLst/>
            <a:gdLst/>
            <a:ahLst/>
            <a:cxnLst/>
            <a:rect l="l" t="t" r="r" b="b"/>
            <a:pathLst>
              <a:path w="40242" h="47707" extrusionOk="0">
                <a:moveTo>
                  <a:pt x="34963" y="1"/>
                </a:moveTo>
                <a:cubicBezTo>
                  <a:pt x="33377" y="1"/>
                  <a:pt x="32137" y="1342"/>
                  <a:pt x="31143" y="2584"/>
                </a:cubicBezTo>
                <a:cubicBezTo>
                  <a:pt x="28377" y="6116"/>
                  <a:pt x="25794" y="9899"/>
                  <a:pt x="22245" y="12648"/>
                </a:cubicBezTo>
                <a:cubicBezTo>
                  <a:pt x="19979" y="14431"/>
                  <a:pt x="17396" y="15697"/>
                  <a:pt x="14897" y="17130"/>
                </a:cubicBezTo>
                <a:cubicBezTo>
                  <a:pt x="9182" y="20413"/>
                  <a:pt x="3616" y="24928"/>
                  <a:pt x="1683" y="31227"/>
                </a:cubicBezTo>
                <a:cubicBezTo>
                  <a:pt x="0" y="36709"/>
                  <a:pt x="1367" y="42574"/>
                  <a:pt x="4116" y="47706"/>
                </a:cubicBezTo>
                <a:lnTo>
                  <a:pt x="35342" y="47706"/>
                </a:lnTo>
                <a:cubicBezTo>
                  <a:pt x="32959" y="44407"/>
                  <a:pt x="31676" y="40241"/>
                  <a:pt x="31543" y="36159"/>
                </a:cubicBezTo>
                <a:cubicBezTo>
                  <a:pt x="31343" y="29944"/>
                  <a:pt x="33443" y="23879"/>
                  <a:pt x="36159" y="18313"/>
                </a:cubicBezTo>
                <a:cubicBezTo>
                  <a:pt x="37525" y="15547"/>
                  <a:pt x="39041" y="12815"/>
                  <a:pt x="39658" y="9815"/>
                </a:cubicBezTo>
                <a:cubicBezTo>
                  <a:pt x="40241" y="6916"/>
                  <a:pt x="39825" y="3633"/>
                  <a:pt x="37825" y="1484"/>
                </a:cubicBezTo>
                <a:cubicBezTo>
                  <a:pt x="37742" y="1401"/>
                  <a:pt x="37658" y="1317"/>
                  <a:pt x="37575" y="1234"/>
                </a:cubicBezTo>
                <a:cubicBezTo>
                  <a:pt x="36875" y="551"/>
                  <a:pt x="35959" y="1"/>
                  <a:pt x="34992" y="1"/>
                </a:cubicBezTo>
                <a:cubicBezTo>
                  <a:pt x="34983" y="1"/>
                  <a:pt x="34973" y="1"/>
                  <a:pt x="34963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33" name="Google Shape;133;p19"/>
          <p:cNvSpPr/>
          <p:nvPr/>
        </p:nvSpPr>
        <p:spPr>
          <a:xfrm rot="5400000" flipH="1">
            <a:off x="21013" y="4741715"/>
            <a:ext cx="2653151" cy="2695159"/>
          </a:xfrm>
          <a:custGeom>
            <a:avLst/>
            <a:gdLst/>
            <a:ahLst/>
            <a:cxnLst/>
            <a:rect l="l" t="t" r="r" b="b"/>
            <a:pathLst>
              <a:path w="51789" h="52705" fill="none" extrusionOk="0">
                <a:moveTo>
                  <a:pt x="5633" y="52704"/>
                </a:moveTo>
                <a:cubicBezTo>
                  <a:pt x="1" y="37291"/>
                  <a:pt x="5000" y="24794"/>
                  <a:pt x="20479" y="18696"/>
                </a:cubicBezTo>
                <a:cubicBezTo>
                  <a:pt x="23162" y="17663"/>
                  <a:pt x="25578" y="15996"/>
                  <a:pt x="27844" y="14213"/>
                </a:cubicBezTo>
                <a:cubicBezTo>
                  <a:pt x="31377" y="11464"/>
                  <a:pt x="34209" y="7865"/>
                  <a:pt x="36742" y="4149"/>
                </a:cubicBezTo>
                <a:cubicBezTo>
                  <a:pt x="39575" y="0"/>
                  <a:pt x="45223" y="900"/>
                  <a:pt x="48539" y="4799"/>
                </a:cubicBezTo>
                <a:cubicBezTo>
                  <a:pt x="51789" y="8631"/>
                  <a:pt x="50789" y="12497"/>
                  <a:pt x="49622" y="14713"/>
                </a:cubicBezTo>
                <a:cubicBezTo>
                  <a:pt x="48189" y="17413"/>
                  <a:pt x="47473" y="20445"/>
                  <a:pt x="46123" y="23211"/>
                </a:cubicBezTo>
                <a:cubicBezTo>
                  <a:pt x="43391" y="28777"/>
                  <a:pt x="41308" y="34842"/>
                  <a:pt x="41508" y="41057"/>
                </a:cubicBezTo>
                <a:cubicBezTo>
                  <a:pt x="41641" y="45139"/>
                  <a:pt x="42924" y="49305"/>
                  <a:pt x="45307" y="52604"/>
                </a:cubicBezTo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miter lim="16662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4193182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">
  <p:cSld name="Title and two columns 1"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0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136" name="Google Shape;136;p20"/>
          <p:cNvSpPr txBox="1">
            <a:spLocks noGrp="1"/>
          </p:cNvSpPr>
          <p:nvPr>
            <p:ph type="subTitle" idx="1"/>
          </p:nvPr>
        </p:nvSpPr>
        <p:spPr>
          <a:xfrm>
            <a:off x="951000" y="2915467"/>
            <a:ext cx="4979200" cy="322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37" name="Google Shape;137;p20"/>
          <p:cNvSpPr txBox="1">
            <a:spLocks noGrp="1"/>
          </p:cNvSpPr>
          <p:nvPr>
            <p:ph type="subTitle" idx="2"/>
          </p:nvPr>
        </p:nvSpPr>
        <p:spPr>
          <a:xfrm>
            <a:off x="951000" y="2381467"/>
            <a:ext cx="4979200" cy="53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138" name="Google Shape;138;p20"/>
          <p:cNvSpPr txBox="1">
            <a:spLocks noGrp="1"/>
          </p:cNvSpPr>
          <p:nvPr>
            <p:ph type="subTitle" idx="3"/>
          </p:nvPr>
        </p:nvSpPr>
        <p:spPr>
          <a:xfrm>
            <a:off x="6261767" y="2915467"/>
            <a:ext cx="4979200" cy="322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39" name="Google Shape;139;p20"/>
          <p:cNvSpPr txBox="1">
            <a:spLocks noGrp="1"/>
          </p:cNvSpPr>
          <p:nvPr>
            <p:ph type="subTitle" idx="4"/>
          </p:nvPr>
        </p:nvSpPr>
        <p:spPr>
          <a:xfrm>
            <a:off x="6261767" y="2381467"/>
            <a:ext cx="4979200" cy="53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140" name="Google Shape;140;p20"/>
          <p:cNvSpPr/>
          <p:nvPr/>
        </p:nvSpPr>
        <p:spPr>
          <a:xfrm rot="10800000" flipH="1">
            <a:off x="0" y="6503333"/>
            <a:ext cx="12192000" cy="357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41" name="Google Shape;141;p20"/>
          <p:cNvSpPr/>
          <p:nvPr/>
        </p:nvSpPr>
        <p:spPr>
          <a:xfrm rot="5400000">
            <a:off x="5820830" y="541472"/>
            <a:ext cx="589175" cy="12231033"/>
          </a:xfrm>
          <a:custGeom>
            <a:avLst/>
            <a:gdLst/>
            <a:ahLst/>
            <a:cxnLst/>
            <a:rect l="l" t="t" r="r" b="b"/>
            <a:pathLst>
              <a:path w="8655" h="205748" extrusionOk="0">
                <a:moveTo>
                  <a:pt x="6393" y="0"/>
                </a:moveTo>
                <a:cubicBezTo>
                  <a:pt x="5329" y="7400"/>
                  <a:pt x="226" y="27929"/>
                  <a:pt x="7" y="44402"/>
                </a:cubicBezTo>
                <a:cubicBezTo>
                  <a:pt x="-212" y="60875"/>
                  <a:pt x="5053" y="80274"/>
                  <a:pt x="5081" y="98836"/>
                </a:cubicBezTo>
                <a:cubicBezTo>
                  <a:pt x="5109" y="117398"/>
                  <a:pt x="-423" y="137954"/>
                  <a:pt x="173" y="155773"/>
                </a:cubicBezTo>
                <a:cubicBezTo>
                  <a:pt x="769" y="173592"/>
                  <a:pt x="7241" y="197419"/>
                  <a:pt x="8655" y="205748"/>
                </a:cubicBezTo>
              </a:path>
            </a:pathLst>
          </a:custGeom>
          <a:noFill/>
          <a:ln w="2857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80059817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2">
  <p:cSld name="Title and two columns 2"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" name="Google Shape;143;p21"/>
          <p:cNvGrpSpPr/>
          <p:nvPr/>
        </p:nvGrpSpPr>
        <p:grpSpPr>
          <a:xfrm rot="10800000" flipH="1">
            <a:off x="5781234" y="2045476"/>
            <a:ext cx="5026049" cy="4099307"/>
            <a:chOff x="-1054726" y="142084"/>
            <a:chExt cx="1791094" cy="1460838"/>
          </a:xfrm>
        </p:grpSpPr>
        <p:sp>
          <p:nvSpPr>
            <p:cNvPr id="144" name="Google Shape;144;p21"/>
            <p:cNvSpPr/>
            <p:nvPr/>
          </p:nvSpPr>
          <p:spPr>
            <a:xfrm>
              <a:off x="-700850" y="186022"/>
              <a:ext cx="1416900" cy="1416900"/>
            </a:xfrm>
            <a:prstGeom prst="frame">
              <a:avLst>
                <a:gd name="adj1" fmla="val 15991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5" name="Google Shape;145;p21"/>
            <p:cNvSpPr/>
            <p:nvPr/>
          </p:nvSpPr>
          <p:spPr>
            <a:xfrm rot="-2033532">
              <a:off x="-1051689" y="592637"/>
              <a:ext cx="1785021" cy="554717"/>
            </a:xfrm>
            <a:custGeom>
              <a:avLst/>
              <a:gdLst/>
              <a:ahLst/>
              <a:cxnLst/>
              <a:rect l="l" t="t" r="r" b="b"/>
              <a:pathLst>
                <a:path w="77628" h="20102" extrusionOk="0">
                  <a:moveTo>
                    <a:pt x="0" y="18573"/>
                  </a:moveTo>
                  <a:cubicBezTo>
                    <a:pt x="1588" y="18653"/>
                    <a:pt x="4763" y="21511"/>
                    <a:pt x="9525" y="19050"/>
                  </a:cubicBezTo>
                  <a:cubicBezTo>
                    <a:pt x="14288" y="16590"/>
                    <a:pt x="20558" y="5556"/>
                    <a:pt x="28575" y="3810"/>
                  </a:cubicBezTo>
                  <a:cubicBezTo>
                    <a:pt x="36592" y="2064"/>
                    <a:pt x="49451" y="9207"/>
                    <a:pt x="57626" y="8572"/>
                  </a:cubicBezTo>
                  <a:cubicBezTo>
                    <a:pt x="65802" y="7937"/>
                    <a:pt x="74294" y="1429"/>
                    <a:pt x="77628" y="0"/>
                  </a:cubicBezTo>
                </a:path>
              </a:pathLst>
            </a:cu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146" name="Google Shape;146;p21"/>
          <p:cNvGrpSpPr/>
          <p:nvPr/>
        </p:nvGrpSpPr>
        <p:grpSpPr>
          <a:xfrm>
            <a:off x="483834" y="1801492"/>
            <a:ext cx="5026049" cy="4222573"/>
            <a:chOff x="-1054726" y="142084"/>
            <a:chExt cx="1791094" cy="1504766"/>
          </a:xfrm>
        </p:grpSpPr>
        <p:sp>
          <p:nvSpPr>
            <p:cNvPr id="147" name="Google Shape;147;p21"/>
            <p:cNvSpPr/>
            <p:nvPr/>
          </p:nvSpPr>
          <p:spPr>
            <a:xfrm>
              <a:off x="-700850" y="229950"/>
              <a:ext cx="1416900" cy="1416900"/>
            </a:xfrm>
            <a:prstGeom prst="frame">
              <a:avLst>
                <a:gd name="adj1" fmla="val 15991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8" name="Google Shape;148;p21"/>
            <p:cNvSpPr/>
            <p:nvPr/>
          </p:nvSpPr>
          <p:spPr>
            <a:xfrm rot="-2033532">
              <a:off x="-1051689" y="592637"/>
              <a:ext cx="1785021" cy="554717"/>
            </a:xfrm>
            <a:custGeom>
              <a:avLst/>
              <a:gdLst/>
              <a:ahLst/>
              <a:cxnLst/>
              <a:rect l="l" t="t" r="r" b="b"/>
              <a:pathLst>
                <a:path w="77628" h="20102" extrusionOk="0">
                  <a:moveTo>
                    <a:pt x="0" y="18573"/>
                  </a:moveTo>
                  <a:cubicBezTo>
                    <a:pt x="1588" y="18653"/>
                    <a:pt x="4763" y="21511"/>
                    <a:pt x="9525" y="19050"/>
                  </a:cubicBezTo>
                  <a:cubicBezTo>
                    <a:pt x="14288" y="16590"/>
                    <a:pt x="20558" y="5556"/>
                    <a:pt x="28575" y="3810"/>
                  </a:cubicBezTo>
                  <a:cubicBezTo>
                    <a:pt x="36592" y="2064"/>
                    <a:pt x="49451" y="9207"/>
                    <a:pt x="57626" y="8572"/>
                  </a:cubicBezTo>
                  <a:cubicBezTo>
                    <a:pt x="65802" y="7937"/>
                    <a:pt x="74294" y="1429"/>
                    <a:pt x="77628" y="0"/>
                  </a:cubicBezTo>
                </a:path>
              </a:pathLst>
            </a:cu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149" name="Google Shape;149;p21"/>
          <p:cNvSpPr txBox="1">
            <a:spLocks noGrp="1"/>
          </p:cNvSpPr>
          <p:nvPr>
            <p:ph type="title"/>
          </p:nvPr>
        </p:nvSpPr>
        <p:spPr>
          <a:xfrm>
            <a:off x="1448433" y="1019367"/>
            <a:ext cx="3966400" cy="88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150" name="Google Shape;150;p21"/>
          <p:cNvSpPr txBox="1">
            <a:spLocks noGrp="1"/>
          </p:cNvSpPr>
          <p:nvPr>
            <p:ph type="subTitle" idx="1"/>
          </p:nvPr>
        </p:nvSpPr>
        <p:spPr>
          <a:xfrm>
            <a:off x="2144433" y="2723900"/>
            <a:ext cx="2624800" cy="261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2133"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51" name="Google Shape;151;p21"/>
          <p:cNvSpPr txBox="1">
            <a:spLocks noGrp="1"/>
          </p:cNvSpPr>
          <p:nvPr>
            <p:ph type="subTitle" idx="2"/>
          </p:nvPr>
        </p:nvSpPr>
        <p:spPr>
          <a:xfrm>
            <a:off x="7465700" y="2723900"/>
            <a:ext cx="2624800" cy="261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2133"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52" name="Google Shape;152;p21"/>
          <p:cNvSpPr txBox="1">
            <a:spLocks noGrp="1"/>
          </p:cNvSpPr>
          <p:nvPr>
            <p:ph type="subTitle" idx="3"/>
          </p:nvPr>
        </p:nvSpPr>
        <p:spPr>
          <a:xfrm>
            <a:off x="6769700" y="1019367"/>
            <a:ext cx="3966400" cy="88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Font typeface="Rubik"/>
              <a:buNone/>
              <a:defRPr sz="4800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600"/>
              <a:buFont typeface="Rubik"/>
              <a:buNone/>
              <a:defRPr sz="48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600"/>
              <a:buFont typeface="Rubik"/>
              <a:buNone/>
              <a:defRPr sz="48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600"/>
              <a:buFont typeface="Rubik"/>
              <a:buNone/>
              <a:defRPr sz="48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600"/>
              <a:buFont typeface="Rubik"/>
              <a:buNone/>
              <a:defRPr sz="48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600"/>
              <a:buFont typeface="Rubik"/>
              <a:buNone/>
              <a:defRPr sz="48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600"/>
              <a:buFont typeface="Rubik"/>
              <a:buNone/>
              <a:defRPr sz="48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600"/>
              <a:buFont typeface="Rubik"/>
              <a:buNone/>
              <a:defRPr sz="48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600"/>
              <a:buFont typeface="Rubik"/>
              <a:buNone/>
              <a:defRPr sz="48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5375059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3">
  <p:cSld name="Title and two columns 3"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2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155" name="Google Shape;155;p22"/>
          <p:cNvSpPr txBox="1">
            <a:spLocks noGrp="1"/>
          </p:cNvSpPr>
          <p:nvPr>
            <p:ph type="subTitle" idx="1"/>
          </p:nvPr>
        </p:nvSpPr>
        <p:spPr>
          <a:xfrm>
            <a:off x="951000" y="2391600"/>
            <a:ext cx="4979200" cy="248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Char char="●"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56" name="Google Shape;156;p22"/>
          <p:cNvSpPr txBox="1">
            <a:spLocks noGrp="1"/>
          </p:cNvSpPr>
          <p:nvPr>
            <p:ph type="subTitle" idx="2"/>
          </p:nvPr>
        </p:nvSpPr>
        <p:spPr>
          <a:xfrm>
            <a:off x="951000" y="1857600"/>
            <a:ext cx="4979200" cy="53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157" name="Google Shape;157;p22"/>
          <p:cNvSpPr txBox="1">
            <a:spLocks noGrp="1"/>
          </p:cNvSpPr>
          <p:nvPr>
            <p:ph type="subTitle" idx="3"/>
          </p:nvPr>
        </p:nvSpPr>
        <p:spPr>
          <a:xfrm>
            <a:off x="6261767" y="2391600"/>
            <a:ext cx="4979200" cy="248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Char char="●"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58" name="Google Shape;158;p22"/>
          <p:cNvSpPr txBox="1">
            <a:spLocks noGrp="1"/>
          </p:cNvSpPr>
          <p:nvPr>
            <p:ph type="subTitle" idx="4"/>
          </p:nvPr>
        </p:nvSpPr>
        <p:spPr>
          <a:xfrm>
            <a:off x="6261767" y="1857600"/>
            <a:ext cx="4979200" cy="53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159" name="Google Shape;159;p22"/>
          <p:cNvSpPr/>
          <p:nvPr/>
        </p:nvSpPr>
        <p:spPr>
          <a:xfrm>
            <a:off x="1333" y="5068100"/>
            <a:ext cx="12192000" cy="1790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60" name="Google Shape;160;p22"/>
          <p:cNvSpPr/>
          <p:nvPr/>
        </p:nvSpPr>
        <p:spPr>
          <a:xfrm flipH="1">
            <a:off x="7436241" y="6144771"/>
            <a:ext cx="4330792" cy="713323"/>
          </a:xfrm>
          <a:custGeom>
            <a:avLst/>
            <a:gdLst/>
            <a:ahLst/>
            <a:cxnLst/>
            <a:rect l="l" t="t" r="r" b="b"/>
            <a:pathLst>
              <a:path w="65575" h="8639" extrusionOk="0">
                <a:moveTo>
                  <a:pt x="22696" y="1"/>
                </a:moveTo>
                <a:cubicBezTo>
                  <a:pt x="18583" y="1"/>
                  <a:pt x="14178" y="945"/>
                  <a:pt x="9068" y="2903"/>
                </a:cubicBezTo>
                <a:cubicBezTo>
                  <a:pt x="5938" y="4105"/>
                  <a:pt x="3313" y="5660"/>
                  <a:pt x="1031" y="7679"/>
                </a:cubicBezTo>
                <a:cubicBezTo>
                  <a:pt x="677" y="7992"/>
                  <a:pt x="334" y="8316"/>
                  <a:pt x="1" y="8639"/>
                </a:cubicBezTo>
                <a:lnTo>
                  <a:pt x="556" y="8639"/>
                </a:lnTo>
                <a:cubicBezTo>
                  <a:pt x="788" y="8406"/>
                  <a:pt x="1031" y="8184"/>
                  <a:pt x="1283" y="7962"/>
                </a:cubicBezTo>
                <a:cubicBezTo>
                  <a:pt x="3525" y="5973"/>
                  <a:pt x="6120" y="4438"/>
                  <a:pt x="9210" y="3257"/>
                </a:cubicBezTo>
                <a:cubicBezTo>
                  <a:pt x="14283" y="1319"/>
                  <a:pt x="18653" y="379"/>
                  <a:pt x="22723" y="379"/>
                </a:cubicBezTo>
                <a:cubicBezTo>
                  <a:pt x="23700" y="379"/>
                  <a:pt x="24660" y="433"/>
                  <a:pt x="25608" y="540"/>
                </a:cubicBezTo>
                <a:cubicBezTo>
                  <a:pt x="28395" y="843"/>
                  <a:pt x="31131" y="1520"/>
                  <a:pt x="33737" y="2570"/>
                </a:cubicBezTo>
                <a:cubicBezTo>
                  <a:pt x="34191" y="2752"/>
                  <a:pt x="34635" y="2954"/>
                  <a:pt x="35069" y="3146"/>
                </a:cubicBezTo>
                <a:cubicBezTo>
                  <a:pt x="35857" y="3489"/>
                  <a:pt x="36655" y="3842"/>
                  <a:pt x="37473" y="4135"/>
                </a:cubicBezTo>
                <a:cubicBezTo>
                  <a:pt x="38755" y="4569"/>
                  <a:pt x="40088" y="4812"/>
                  <a:pt x="41441" y="4852"/>
                </a:cubicBezTo>
                <a:cubicBezTo>
                  <a:pt x="41677" y="4861"/>
                  <a:pt x="41913" y="4865"/>
                  <a:pt x="42148" y="4865"/>
                </a:cubicBezTo>
                <a:cubicBezTo>
                  <a:pt x="45108" y="4865"/>
                  <a:pt x="47956" y="4187"/>
                  <a:pt x="50145" y="3570"/>
                </a:cubicBezTo>
                <a:lnTo>
                  <a:pt x="50630" y="3438"/>
                </a:lnTo>
                <a:cubicBezTo>
                  <a:pt x="52496" y="2914"/>
                  <a:pt x="54410" y="2382"/>
                  <a:pt x="56338" y="2382"/>
                </a:cubicBezTo>
                <a:cubicBezTo>
                  <a:pt x="56747" y="2382"/>
                  <a:pt x="57157" y="2406"/>
                  <a:pt x="57567" y="2459"/>
                </a:cubicBezTo>
                <a:cubicBezTo>
                  <a:pt x="59990" y="2762"/>
                  <a:pt x="62252" y="4135"/>
                  <a:pt x="63777" y="6205"/>
                </a:cubicBezTo>
                <a:cubicBezTo>
                  <a:pt x="64322" y="6932"/>
                  <a:pt x="64746" y="7790"/>
                  <a:pt x="65150" y="8618"/>
                </a:cubicBezTo>
                <a:lnTo>
                  <a:pt x="65150" y="8639"/>
                </a:lnTo>
                <a:lnTo>
                  <a:pt x="65574" y="8639"/>
                </a:lnTo>
                <a:cubicBezTo>
                  <a:pt x="65544" y="8578"/>
                  <a:pt x="65514" y="8518"/>
                  <a:pt x="65473" y="8457"/>
                </a:cubicBezTo>
                <a:cubicBezTo>
                  <a:pt x="65059" y="7619"/>
                  <a:pt x="64635" y="6730"/>
                  <a:pt x="64070" y="5973"/>
                </a:cubicBezTo>
                <a:cubicBezTo>
                  <a:pt x="62484" y="3822"/>
                  <a:pt x="60132" y="2398"/>
                  <a:pt x="57607" y="2075"/>
                </a:cubicBezTo>
                <a:cubicBezTo>
                  <a:pt x="57182" y="2020"/>
                  <a:pt x="56758" y="1996"/>
                  <a:pt x="56336" y="1996"/>
                </a:cubicBezTo>
                <a:cubicBezTo>
                  <a:pt x="54353" y="1996"/>
                  <a:pt x="52409" y="2542"/>
                  <a:pt x="50519" y="3075"/>
                </a:cubicBezTo>
                <a:lnTo>
                  <a:pt x="50034" y="3206"/>
                </a:lnTo>
                <a:cubicBezTo>
                  <a:pt x="47886" y="3811"/>
                  <a:pt x="45095" y="4484"/>
                  <a:pt x="42198" y="4484"/>
                </a:cubicBezTo>
                <a:cubicBezTo>
                  <a:pt x="41950" y="4484"/>
                  <a:pt x="41701" y="4479"/>
                  <a:pt x="41451" y="4468"/>
                </a:cubicBezTo>
                <a:cubicBezTo>
                  <a:pt x="40138" y="4438"/>
                  <a:pt x="38846" y="4206"/>
                  <a:pt x="37604" y="3782"/>
                </a:cubicBezTo>
                <a:cubicBezTo>
                  <a:pt x="36796" y="3489"/>
                  <a:pt x="35998" y="3146"/>
                  <a:pt x="35221" y="2802"/>
                </a:cubicBezTo>
                <a:cubicBezTo>
                  <a:pt x="34787" y="2610"/>
                  <a:pt x="34332" y="2409"/>
                  <a:pt x="33878" y="2217"/>
                </a:cubicBezTo>
                <a:cubicBezTo>
                  <a:pt x="31253" y="1156"/>
                  <a:pt x="28476" y="470"/>
                  <a:pt x="25648" y="167"/>
                </a:cubicBezTo>
                <a:cubicBezTo>
                  <a:pt x="24678" y="56"/>
                  <a:pt x="23695" y="1"/>
                  <a:pt x="22696" y="1"/>
                </a:cubicBezTo>
                <a:close/>
              </a:path>
            </a:pathLst>
          </a:cu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61" name="Google Shape;161;p22"/>
          <p:cNvSpPr/>
          <p:nvPr/>
        </p:nvSpPr>
        <p:spPr>
          <a:xfrm>
            <a:off x="1066105" y="5068101"/>
            <a:ext cx="3487472" cy="1789988"/>
          </a:xfrm>
          <a:custGeom>
            <a:avLst/>
            <a:gdLst/>
            <a:ahLst/>
            <a:cxnLst/>
            <a:rect l="l" t="t" r="r" b="b"/>
            <a:pathLst>
              <a:path w="27446" h="14087" extrusionOk="0">
                <a:moveTo>
                  <a:pt x="798" y="0"/>
                </a:moveTo>
                <a:cubicBezTo>
                  <a:pt x="303" y="1737"/>
                  <a:pt x="0" y="3525"/>
                  <a:pt x="41" y="5322"/>
                </a:cubicBezTo>
                <a:cubicBezTo>
                  <a:pt x="30" y="5988"/>
                  <a:pt x="131" y="6655"/>
                  <a:pt x="323" y="7301"/>
                </a:cubicBezTo>
                <a:cubicBezTo>
                  <a:pt x="566" y="7978"/>
                  <a:pt x="980" y="8583"/>
                  <a:pt x="1384" y="9179"/>
                </a:cubicBezTo>
                <a:cubicBezTo>
                  <a:pt x="1848" y="9866"/>
                  <a:pt x="2333" y="10573"/>
                  <a:pt x="2989" y="11077"/>
                </a:cubicBezTo>
                <a:cubicBezTo>
                  <a:pt x="4043" y="11905"/>
                  <a:pt x="5456" y="12159"/>
                  <a:pt x="6808" y="12159"/>
                </a:cubicBezTo>
                <a:cubicBezTo>
                  <a:pt x="7139" y="12159"/>
                  <a:pt x="7467" y="12143"/>
                  <a:pt x="7785" y="12117"/>
                </a:cubicBezTo>
                <a:cubicBezTo>
                  <a:pt x="8626" y="12045"/>
                  <a:pt x="9467" y="11810"/>
                  <a:pt x="10284" y="11810"/>
                </a:cubicBezTo>
                <a:cubicBezTo>
                  <a:pt x="10949" y="11810"/>
                  <a:pt x="11598" y="11966"/>
                  <a:pt x="12218" y="12491"/>
                </a:cubicBezTo>
                <a:cubicBezTo>
                  <a:pt x="12511" y="12744"/>
                  <a:pt x="12763" y="13097"/>
                  <a:pt x="12763" y="13491"/>
                </a:cubicBezTo>
                <a:cubicBezTo>
                  <a:pt x="12763" y="13703"/>
                  <a:pt x="12703" y="13905"/>
                  <a:pt x="12582" y="14087"/>
                </a:cubicBezTo>
                <a:lnTo>
                  <a:pt x="27445" y="14087"/>
                </a:lnTo>
                <a:cubicBezTo>
                  <a:pt x="26062" y="12047"/>
                  <a:pt x="22831" y="11320"/>
                  <a:pt x="21861" y="8947"/>
                </a:cubicBezTo>
                <a:cubicBezTo>
                  <a:pt x="21205" y="7351"/>
                  <a:pt x="21579" y="5069"/>
                  <a:pt x="20044" y="4302"/>
                </a:cubicBezTo>
                <a:cubicBezTo>
                  <a:pt x="19670" y="4139"/>
                  <a:pt x="19259" y="4049"/>
                  <a:pt x="18847" y="4049"/>
                </a:cubicBezTo>
                <a:cubicBezTo>
                  <a:pt x="18825" y="4049"/>
                  <a:pt x="18803" y="4049"/>
                  <a:pt x="18782" y="4050"/>
                </a:cubicBezTo>
                <a:cubicBezTo>
                  <a:pt x="18733" y="4049"/>
                  <a:pt x="18684" y="4048"/>
                  <a:pt x="18635" y="4048"/>
                </a:cubicBezTo>
                <a:cubicBezTo>
                  <a:pt x="17513" y="4048"/>
                  <a:pt x="16394" y="4270"/>
                  <a:pt x="15359" y="4696"/>
                </a:cubicBezTo>
                <a:cubicBezTo>
                  <a:pt x="13840" y="5322"/>
                  <a:pt x="12328" y="6401"/>
                  <a:pt x="10774" y="6401"/>
                </a:cubicBezTo>
                <a:cubicBezTo>
                  <a:pt x="10500" y="6401"/>
                  <a:pt x="10224" y="6367"/>
                  <a:pt x="9946" y="6291"/>
                </a:cubicBezTo>
                <a:cubicBezTo>
                  <a:pt x="8644" y="5938"/>
                  <a:pt x="7725" y="4706"/>
                  <a:pt x="7402" y="3393"/>
                </a:cubicBezTo>
                <a:cubicBezTo>
                  <a:pt x="7129" y="2293"/>
                  <a:pt x="7190" y="1142"/>
                  <a:pt x="7341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62" name="Google Shape;162;p22"/>
          <p:cNvSpPr/>
          <p:nvPr/>
        </p:nvSpPr>
        <p:spPr>
          <a:xfrm rot="10800000">
            <a:off x="7795960" y="6529618"/>
            <a:ext cx="968373" cy="379983"/>
          </a:xfrm>
          <a:custGeom>
            <a:avLst/>
            <a:gdLst/>
            <a:ahLst/>
            <a:cxnLst/>
            <a:rect l="l" t="t" r="r" b="b"/>
            <a:pathLst>
              <a:path w="20307" h="10940" extrusionOk="0">
                <a:moveTo>
                  <a:pt x="31" y="1"/>
                </a:moveTo>
                <a:cubicBezTo>
                  <a:pt x="0" y="2424"/>
                  <a:pt x="404" y="4797"/>
                  <a:pt x="2000" y="6534"/>
                </a:cubicBezTo>
                <a:cubicBezTo>
                  <a:pt x="3292" y="7957"/>
                  <a:pt x="5150" y="8684"/>
                  <a:pt x="6947" y="9371"/>
                </a:cubicBezTo>
                <a:cubicBezTo>
                  <a:pt x="8984" y="10153"/>
                  <a:pt x="11183" y="10939"/>
                  <a:pt x="13314" y="10939"/>
                </a:cubicBezTo>
                <a:cubicBezTo>
                  <a:pt x="14184" y="10939"/>
                  <a:pt x="15042" y="10808"/>
                  <a:pt x="15874" y="10492"/>
                </a:cubicBezTo>
                <a:cubicBezTo>
                  <a:pt x="18559" y="9472"/>
                  <a:pt x="20306" y="6584"/>
                  <a:pt x="20306" y="3716"/>
                </a:cubicBezTo>
                <a:cubicBezTo>
                  <a:pt x="20296" y="2424"/>
                  <a:pt x="19993" y="1152"/>
                  <a:pt x="19428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63" name="Google Shape;163;p22"/>
          <p:cNvSpPr/>
          <p:nvPr/>
        </p:nvSpPr>
        <p:spPr>
          <a:xfrm rot="3953617">
            <a:off x="-352754" y="5433139"/>
            <a:ext cx="2608595" cy="1061112"/>
          </a:xfrm>
          <a:custGeom>
            <a:avLst/>
            <a:gdLst/>
            <a:ahLst/>
            <a:cxnLst/>
            <a:rect l="l" t="t" r="r" b="b"/>
            <a:pathLst>
              <a:path w="20680" h="8412" extrusionOk="0">
                <a:moveTo>
                  <a:pt x="20276" y="1"/>
                </a:moveTo>
                <a:cubicBezTo>
                  <a:pt x="19195" y="2071"/>
                  <a:pt x="17600" y="3757"/>
                  <a:pt x="14884" y="4040"/>
                </a:cubicBezTo>
                <a:cubicBezTo>
                  <a:pt x="14567" y="4072"/>
                  <a:pt x="14250" y="4086"/>
                  <a:pt x="13932" y="4086"/>
                </a:cubicBezTo>
                <a:cubicBezTo>
                  <a:pt x="12972" y="4086"/>
                  <a:pt x="12010" y="3959"/>
                  <a:pt x="11077" y="3838"/>
                </a:cubicBezTo>
                <a:cubicBezTo>
                  <a:pt x="10148" y="3712"/>
                  <a:pt x="9206" y="3585"/>
                  <a:pt x="8263" y="3585"/>
                </a:cubicBezTo>
                <a:cubicBezTo>
                  <a:pt x="7004" y="3585"/>
                  <a:pt x="5744" y="3812"/>
                  <a:pt x="4514" y="4575"/>
                </a:cubicBezTo>
                <a:cubicBezTo>
                  <a:pt x="3696" y="5070"/>
                  <a:pt x="2948" y="5685"/>
                  <a:pt x="2242" y="6281"/>
                </a:cubicBezTo>
                <a:cubicBezTo>
                  <a:pt x="1535" y="6867"/>
                  <a:pt x="808" y="7473"/>
                  <a:pt x="0" y="7968"/>
                </a:cubicBezTo>
                <a:lnTo>
                  <a:pt x="0" y="8412"/>
                </a:lnTo>
                <a:cubicBezTo>
                  <a:pt x="909" y="7887"/>
                  <a:pt x="1706" y="7220"/>
                  <a:pt x="2484" y="6574"/>
                </a:cubicBezTo>
                <a:cubicBezTo>
                  <a:pt x="3191" y="5988"/>
                  <a:pt x="3918" y="5383"/>
                  <a:pt x="4705" y="4898"/>
                </a:cubicBezTo>
                <a:cubicBezTo>
                  <a:pt x="5872" y="4182"/>
                  <a:pt x="7049" y="3964"/>
                  <a:pt x="8255" y="3964"/>
                </a:cubicBezTo>
                <a:cubicBezTo>
                  <a:pt x="9156" y="3964"/>
                  <a:pt x="10074" y="4086"/>
                  <a:pt x="11016" y="4211"/>
                </a:cubicBezTo>
                <a:cubicBezTo>
                  <a:pt x="11974" y="4340"/>
                  <a:pt x="12949" y="4470"/>
                  <a:pt x="13933" y="4470"/>
                </a:cubicBezTo>
                <a:cubicBezTo>
                  <a:pt x="14256" y="4470"/>
                  <a:pt x="14579" y="4456"/>
                  <a:pt x="14904" y="4423"/>
                </a:cubicBezTo>
                <a:cubicBezTo>
                  <a:pt x="17863" y="4110"/>
                  <a:pt x="19569" y="2192"/>
                  <a:pt x="20680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9826478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1">
  <p:cSld name="Title and three columns 1"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23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166" name="Google Shape;166;p23"/>
          <p:cNvSpPr txBox="1">
            <a:spLocks noGrp="1"/>
          </p:cNvSpPr>
          <p:nvPr>
            <p:ph type="subTitle" idx="1"/>
          </p:nvPr>
        </p:nvSpPr>
        <p:spPr>
          <a:xfrm>
            <a:off x="1580567" y="35777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67" name="Google Shape;167;p23"/>
          <p:cNvSpPr txBox="1">
            <a:spLocks noGrp="1"/>
          </p:cNvSpPr>
          <p:nvPr>
            <p:ph type="subTitle" idx="2"/>
          </p:nvPr>
        </p:nvSpPr>
        <p:spPr>
          <a:xfrm>
            <a:off x="1580567" y="26509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168" name="Google Shape;168;p23"/>
          <p:cNvSpPr txBox="1">
            <a:spLocks noGrp="1"/>
          </p:cNvSpPr>
          <p:nvPr>
            <p:ph type="subTitle" idx="3"/>
          </p:nvPr>
        </p:nvSpPr>
        <p:spPr>
          <a:xfrm>
            <a:off x="4934200" y="35777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69" name="Google Shape;169;p23"/>
          <p:cNvSpPr txBox="1">
            <a:spLocks noGrp="1"/>
          </p:cNvSpPr>
          <p:nvPr>
            <p:ph type="subTitle" idx="4"/>
          </p:nvPr>
        </p:nvSpPr>
        <p:spPr>
          <a:xfrm>
            <a:off x="4934200" y="26509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170" name="Google Shape;170;p23"/>
          <p:cNvSpPr txBox="1">
            <a:spLocks noGrp="1"/>
          </p:cNvSpPr>
          <p:nvPr>
            <p:ph type="subTitle" idx="5"/>
          </p:nvPr>
        </p:nvSpPr>
        <p:spPr>
          <a:xfrm>
            <a:off x="8287833" y="35777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71" name="Google Shape;171;p23"/>
          <p:cNvSpPr txBox="1">
            <a:spLocks noGrp="1"/>
          </p:cNvSpPr>
          <p:nvPr>
            <p:ph type="subTitle" idx="6"/>
          </p:nvPr>
        </p:nvSpPr>
        <p:spPr>
          <a:xfrm>
            <a:off x="8287833" y="26509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172" name="Google Shape;172;p23"/>
          <p:cNvSpPr/>
          <p:nvPr/>
        </p:nvSpPr>
        <p:spPr>
          <a:xfrm>
            <a:off x="1580567" y="4560100"/>
            <a:ext cx="2323600" cy="2323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73" name="Google Shape;173;p23"/>
          <p:cNvSpPr/>
          <p:nvPr/>
        </p:nvSpPr>
        <p:spPr>
          <a:xfrm>
            <a:off x="1595134" y="6017685"/>
            <a:ext cx="888052" cy="840284"/>
          </a:xfrm>
          <a:custGeom>
            <a:avLst/>
            <a:gdLst/>
            <a:ahLst/>
            <a:cxnLst/>
            <a:rect l="l" t="t" r="r" b="b"/>
            <a:pathLst>
              <a:path w="15465" h="14634" extrusionOk="0">
                <a:moveTo>
                  <a:pt x="1019" y="1"/>
                </a:moveTo>
                <a:cubicBezTo>
                  <a:pt x="677" y="1"/>
                  <a:pt x="335" y="52"/>
                  <a:pt x="1" y="155"/>
                </a:cubicBezTo>
                <a:lnTo>
                  <a:pt x="1" y="730"/>
                </a:lnTo>
                <a:cubicBezTo>
                  <a:pt x="329" y="614"/>
                  <a:pt x="666" y="557"/>
                  <a:pt x="1002" y="557"/>
                </a:cubicBezTo>
                <a:cubicBezTo>
                  <a:pt x="1381" y="557"/>
                  <a:pt x="1757" y="630"/>
                  <a:pt x="2116" y="771"/>
                </a:cubicBezTo>
                <a:cubicBezTo>
                  <a:pt x="4088" y="1675"/>
                  <a:pt x="3841" y="4365"/>
                  <a:pt x="5546" y="5556"/>
                </a:cubicBezTo>
                <a:cubicBezTo>
                  <a:pt x="6100" y="5937"/>
                  <a:pt x="6703" y="6074"/>
                  <a:pt x="7324" y="6074"/>
                </a:cubicBezTo>
                <a:cubicBezTo>
                  <a:pt x="8612" y="6074"/>
                  <a:pt x="9981" y="5484"/>
                  <a:pt x="11173" y="5248"/>
                </a:cubicBezTo>
                <a:cubicBezTo>
                  <a:pt x="11547" y="5177"/>
                  <a:pt x="11953" y="5121"/>
                  <a:pt x="12356" y="5121"/>
                </a:cubicBezTo>
                <a:cubicBezTo>
                  <a:pt x="12880" y="5121"/>
                  <a:pt x="13401" y="5216"/>
                  <a:pt x="13842" y="5495"/>
                </a:cubicBezTo>
                <a:cubicBezTo>
                  <a:pt x="14725" y="6070"/>
                  <a:pt x="14849" y="7137"/>
                  <a:pt x="14787" y="8103"/>
                </a:cubicBezTo>
                <a:cubicBezTo>
                  <a:pt x="14664" y="9437"/>
                  <a:pt x="14315" y="10752"/>
                  <a:pt x="14048" y="12066"/>
                </a:cubicBezTo>
                <a:lnTo>
                  <a:pt x="13534" y="14633"/>
                </a:lnTo>
                <a:lnTo>
                  <a:pt x="14130" y="14633"/>
                </a:lnTo>
                <a:lnTo>
                  <a:pt x="14561" y="12456"/>
                </a:lnTo>
                <a:cubicBezTo>
                  <a:pt x="14807" y="11204"/>
                  <a:pt x="15116" y="9951"/>
                  <a:pt x="15300" y="8678"/>
                </a:cubicBezTo>
                <a:cubicBezTo>
                  <a:pt x="15444" y="7692"/>
                  <a:pt x="15465" y="6583"/>
                  <a:pt x="14890" y="5720"/>
                </a:cubicBezTo>
                <a:cubicBezTo>
                  <a:pt x="14335" y="4920"/>
                  <a:pt x="13432" y="4570"/>
                  <a:pt x="12487" y="4550"/>
                </a:cubicBezTo>
                <a:cubicBezTo>
                  <a:pt x="12425" y="4547"/>
                  <a:pt x="12362" y="4546"/>
                  <a:pt x="12301" y="4546"/>
                </a:cubicBezTo>
                <a:cubicBezTo>
                  <a:pt x="11345" y="4546"/>
                  <a:pt x="10454" y="4834"/>
                  <a:pt x="9509" y="5104"/>
                </a:cubicBezTo>
                <a:cubicBezTo>
                  <a:pt x="8844" y="5295"/>
                  <a:pt x="8106" y="5485"/>
                  <a:pt x="7386" y="5485"/>
                </a:cubicBezTo>
                <a:cubicBezTo>
                  <a:pt x="7017" y="5485"/>
                  <a:pt x="6653" y="5435"/>
                  <a:pt x="6306" y="5310"/>
                </a:cubicBezTo>
                <a:cubicBezTo>
                  <a:pt x="5197" y="4878"/>
                  <a:pt x="4868" y="3667"/>
                  <a:pt x="4416" y="2681"/>
                </a:cubicBezTo>
                <a:cubicBezTo>
                  <a:pt x="4026" y="1798"/>
                  <a:pt x="3472" y="874"/>
                  <a:pt x="2589" y="381"/>
                </a:cubicBezTo>
                <a:cubicBezTo>
                  <a:pt x="2097" y="129"/>
                  <a:pt x="1560" y="1"/>
                  <a:pt x="1019" y="1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74" name="Google Shape;174;p23"/>
          <p:cNvSpPr/>
          <p:nvPr/>
        </p:nvSpPr>
        <p:spPr>
          <a:xfrm>
            <a:off x="1595161" y="4872870"/>
            <a:ext cx="1907407" cy="1985189"/>
          </a:xfrm>
          <a:custGeom>
            <a:avLst/>
            <a:gdLst/>
            <a:ahLst/>
            <a:cxnLst/>
            <a:rect l="l" t="t" r="r" b="b"/>
            <a:pathLst>
              <a:path w="28985" h="30167" extrusionOk="0">
                <a:moveTo>
                  <a:pt x="1" y="1"/>
                </a:moveTo>
                <a:lnTo>
                  <a:pt x="1" y="331"/>
                </a:lnTo>
                <a:cubicBezTo>
                  <a:pt x="1678" y="801"/>
                  <a:pt x="3330" y="1767"/>
                  <a:pt x="4842" y="3444"/>
                </a:cubicBezTo>
                <a:cubicBezTo>
                  <a:pt x="6201" y="4956"/>
                  <a:pt x="6748" y="6951"/>
                  <a:pt x="7142" y="8705"/>
                </a:cubicBezTo>
                <a:cubicBezTo>
                  <a:pt x="7193" y="8959"/>
                  <a:pt x="7256" y="9226"/>
                  <a:pt x="7294" y="9493"/>
                </a:cubicBezTo>
                <a:cubicBezTo>
                  <a:pt x="7459" y="10268"/>
                  <a:pt x="7612" y="11081"/>
                  <a:pt x="7955" y="11831"/>
                </a:cubicBezTo>
                <a:cubicBezTo>
                  <a:pt x="8133" y="12275"/>
                  <a:pt x="8374" y="12682"/>
                  <a:pt x="8641" y="13076"/>
                </a:cubicBezTo>
                <a:cubicBezTo>
                  <a:pt x="8781" y="13254"/>
                  <a:pt x="8921" y="13419"/>
                  <a:pt x="9073" y="13584"/>
                </a:cubicBezTo>
                <a:cubicBezTo>
                  <a:pt x="9175" y="13698"/>
                  <a:pt x="9289" y="13800"/>
                  <a:pt x="9416" y="13915"/>
                </a:cubicBezTo>
                <a:cubicBezTo>
                  <a:pt x="10039" y="14435"/>
                  <a:pt x="10763" y="14829"/>
                  <a:pt x="11551" y="15045"/>
                </a:cubicBezTo>
                <a:cubicBezTo>
                  <a:pt x="12377" y="15287"/>
                  <a:pt x="13228" y="15465"/>
                  <a:pt x="14092" y="15554"/>
                </a:cubicBezTo>
                <a:cubicBezTo>
                  <a:pt x="14817" y="15643"/>
                  <a:pt x="15554" y="15719"/>
                  <a:pt x="16329" y="15795"/>
                </a:cubicBezTo>
                <a:cubicBezTo>
                  <a:pt x="20001" y="16138"/>
                  <a:pt x="23800" y="16507"/>
                  <a:pt x="26469" y="19048"/>
                </a:cubicBezTo>
                <a:cubicBezTo>
                  <a:pt x="27930" y="20458"/>
                  <a:pt x="28642" y="22479"/>
                  <a:pt x="28578" y="25058"/>
                </a:cubicBezTo>
                <a:cubicBezTo>
                  <a:pt x="28540" y="26062"/>
                  <a:pt x="28438" y="27079"/>
                  <a:pt x="28273" y="28070"/>
                </a:cubicBezTo>
                <a:cubicBezTo>
                  <a:pt x="28210" y="28540"/>
                  <a:pt x="28108" y="29010"/>
                  <a:pt x="28019" y="29468"/>
                </a:cubicBezTo>
                <a:cubicBezTo>
                  <a:pt x="27968" y="29696"/>
                  <a:pt x="27917" y="29938"/>
                  <a:pt x="27879" y="30166"/>
                </a:cubicBezTo>
                <a:lnTo>
                  <a:pt x="28197" y="30166"/>
                </a:lnTo>
                <a:cubicBezTo>
                  <a:pt x="28235" y="29950"/>
                  <a:pt x="28286" y="29747"/>
                  <a:pt x="28324" y="29531"/>
                </a:cubicBezTo>
                <a:cubicBezTo>
                  <a:pt x="28438" y="29061"/>
                  <a:pt x="28540" y="28591"/>
                  <a:pt x="28616" y="28121"/>
                </a:cubicBezTo>
                <a:cubicBezTo>
                  <a:pt x="28781" y="27104"/>
                  <a:pt x="28883" y="26088"/>
                  <a:pt x="28921" y="25058"/>
                </a:cubicBezTo>
                <a:cubicBezTo>
                  <a:pt x="28985" y="22390"/>
                  <a:pt x="28235" y="20281"/>
                  <a:pt x="26698" y="18819"/>
                </a:cubicBezTo>
                <a:cubicBezTo>
                  <a:pt x="23953" y="16189"/>
                  <a:pt x="20103" y="15821"/>
                  <a:pt x="16367" y="15465"/>
                </a:cubicBezTo>
                <a:cubicBezTo>
                  <a:pt x="15592" y="15401"/>
                  <a:pt x="14855" y="15325"/>
                  <a:pt x="14131" y="15236"/>
                </a:cubicBezTo>
                <a:cubicBezTo>
                  <a:pt x="13292" y="15147"/>
                  <a:pt x="12466" y="14982"/>
                  <a:pt x="11653" y="14740"/>
                </a:cubicBezTo>
                <a:cubicBezTo>
                  <a:pt x="10738" y="14448"/>
                  <a:pt x="10306" y="14219"/>
                  <a:pt x="9620" y="13660"/>
                </a:cubicBezTo>
                <a:cubicBezTo>
                  <a:pt x="9505" y="13559"/>
                  <a:pt x="9404" y="13457"/>
                  <a:pt x="9302" y="13355"/>
                </a:cubicBezTo>
                <a:cubicBezTo>
                  <a:pt x="9162" y="13203"/>
                  <a:pt x="9022" y="13050"/>
                  <a:pt x="8908" y="12885"/>
                </a:cubicBezTo>
                <a:cubicBezTo>
                  <a:pt x="8641" y="12517"/>
                  <a:pt x="8425" y="12123"/>
                  <a:pt x="8247" y="11704"/>
                </a:cubicBezTo>
                <a:cubicBezTo>
                  <a:pt x="7930" y="10979"/>
                  <a:pt x="7777" y="10191"/>
                  <a:pt x="7612" y="9429"/>
                </a:cubicBezTo>
                <a:cubicBezTo>
                  <a:pt x="7561" y="9162"/>
                  <a:pt x="7510" y="8895"/>
                  <a:pt x="7459" y="8629"/>
                </a:cubicBezTo>
                <a:cubicBezTo>
                  <a:pt x="7053" y="6837"/>
                  <a:pt x="6506" y="4791"/>
                  <a:pt x="5083" y="3228"/>
                </a:cubicBezTo>
                <a:cubicBezTo>
                  <a:pt x="3609" y="1602"/>
                  <a:pt x="1907" y="522"/>
                  <a:pt x="1" y="1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75" name="Google Shape;175;p23"/>
          <p:cNvSpPr/>
          <p:nvPr/>
        </p:nvSpPr>
        <p:spPr>
          <a:xfrm rot="-5400000">
            <a:off x="4934200" y="4560100"/>
            <a:ext cx="2323600" cy="2323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76" name="Google Shape;176;p23"/>
          <p:cNvSpPr/>
          <p:nvPr/>
        </p:nvSpPr>
        <p:spPr>
          <a:xfrm rot="-5400000">
            <a:off x="6367902" y="6004966"/>
            <a:ext cx="888052" cy="840284"/>
          </a:xfrm>
          <a:custGeom>
            <a:avLst/>
            <a:gdLst/>
            <a:ahLst/>
            <a:cxnLst/>
            <a:rect l="l" t="t" r="r" b="b"/>
            <a:pathLst>
              <a:path w="15465" h="14634" extrusionOk="0">
                <a:moveTo>
                  <a:pt x="1019" y="1"/>
                </a:moveTo>
                <a:cubicBezTo>
                  <a:pt x="677" y="1"/>
                  <a:pt x="335" y="52"/>
                  <a:pt x="1" y="155"/>
                </a:cubicBezTo>
                <a:lnTo>
                  <a:pt x="1" y="730"/>
                </a:lnTo>
                <a:cubicBezTo>
                  <a:pt x="329" y="614"/>
                  <a:pt x="666" y="557"/>
                  <a:pt x="1002" y="557"/>
                </a:cubicBezTo>
                <a:cubicBezTo>
                  <a:pt x="1381" y="557"/>
                  <a:pt x="1757" y="630"/>
                  <a:pt x="2116" y="771"/>
                </a:cubicBezTo>
                <a:cubicBezTo>
                  <a:pt x="4088" y="1675"/>
                  <a:pt x="3841" y="4365"/>
                  <a:pt x="5546" y="5556"/>
                </a:cubicBezTo>
                <a:cubicBezTo>
                  <a:pt x="6100" y="5937"/>
                  <a:pt x="6703" y="6074"/>
                  <a:pt x="7324" y="6074"/>
                </a:cubicBezTo>
                <a:cubicBezTo>
                  <a:pt x="8612" y="6074"/>
                  <a:pt x="9981" y="5484"/>
                  <a:pt x="11173" y="5248"/>
                </a:cubicBezTo>
                <a:cubicBezTo>
                  <a:pt x="11547" y="5177"/>
                  <a:pt x="11953" y="5121"/>
                  <a:pt x="12356" y="5121"/>
                </a:cubicBezTo>
                <a:cubicBezTo>
                  <a:pt x="12880" y="5121"/>
                  <a:pt x="13401" y="5216"/>
                  <a:pt x="13842" y="5495"/>
                </a:cubicBezTo>
                <a:cubicBezTo>
                  <a:pt x="14725" y="6070"/>
                  <a:pt x="14849" y="7137"/>
                  <a:pt x="14787" y="8103"/>
                </a:cubicBezTo>
                <a:cubicBezTo>
                  <a:pt x="14664" y="9437"/>
                  <a:pt x="14315" y="10752"/>
                  <a:pt x="14048" y="12066"/>
                </a:cubicBezTo>
                <a:lnTo>
                  <a:pt x="13534" y="14633"/>
                </a:lnTo>
                <a:lnTo>
                  <a:pt x="14130" y="14633"/>
                </a:lnTo>
                <a:lnTo>
                  <a:pt x="14561" y="12456"/>
                </a:lnTo>
                <a:cubicBezTo>
                  <a:pt x="14807" y="11204"/>
                  <a:pt x="15116" y="9951"/>
                  <a:pt x="15300" y="8678"/>
                </a:cubicBezTo>
                <a:cubicBezTo>
                  <a:pt x="15444" y="7692"/>
                  <a:pt x="15465" y="6583"/>
                  <a:pt x="14890" y="5720"/>
                </a:cubicBezTo>
                <a:cubicBezTo>
                  <a:pt x="14335" y="4920"/>
                  <a:pt x="13432" y="4570"/>
                  <a:pt x="12487" y="4550"/>
                </a:cubicBezTo>
                <a:cubicBezTo>
                  <a:pt x="12425" y="4547"/>
                  <a:pt x="12362" y="4546"/>
                  <a:pt x="12301" y="4546"/>
                </a:cubicBezTo>
                <a:cubicBezTo>
                  <a:pt x="11345" y="4546"/>
                  <a:pt x="10454" y="4834"/>
                  <a:pt x="9509" y="5104"/>
                </a:cubicBezTo>
                <a:cubicBezTo>
                  <a:pt x="8844" y="5295"/>
                  <a:pt x="8106" y="5485"/>
                  <a:pt x="7386" y="5485"/>
                </a:cubicBezTo>
                <a:cubicBezTo>
                  <a:pt x="7017" y="5485"/>
                  <a:pt x="6653" y="5435"/>
                  <a:pt x="6306" y="5310"/>
                </a:cubicBezTo>
                <a:cubicBezTo>
                  <a:pt x="5197" y="4878"/>
                  <a:pt x="4868" y="3667"/>
                  <a:pt x="4416" y="2681"/>
                </a:cubicBezTo>
                <a:cubicBezTo>
                  <a:pt x="4026" y="1798"/>
                  <a:pt x="3472" y="874"/>
                  <a:pt x="2589" y="381"/>
                </a:cubicBezTo>
                <a:cubicBezTo>
                  <a:pt x="2097" y="129"/>
                  <a:pt x="1560" y="1"/>
                  <a:pt x="1019" y="1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77" name="Google Shape;177;p23"/>
          <p:cNvSpPr/>
          <p:nvPr/>
        </p:nvSpPr>
        <p:spPr>
          <a:xfrm rot="-5400000">
            <a:off x="5285861" y="4922810"/>
            <a:ext cx="1907407" cy="1985189"/>
          </a:xfrm>
          <a:custGeom>
            <a:avLst/>
            <a:gdLst/>
            <a:ahLst/>
            <a:cxnLst/>
            <a:rect l="l" t="t" r="r" b="b"/>
            <a:pathLst>
              <a:path w="28985" h="30167" extrusionOk="0">
                <a:moveTo>
                  <a:pt x="1" y="1"/>
                </a:moveTo>
                <a:lnTo>
                  <a:pt x="1" y="331"/>
                </a:lnTo>
                <a:cubicBezTo>
                  <a:pt x="1678" y="801"/>
                  <a:pt x="3330" y="1767"/>
                  <a:pt x="4842" y="3444"/>
                </a:cubicBezTo>
                <a:cubicBezTo>
                  <a:pt x="6201" y="4956"/>
                  <a:pt x="6748" y="6951"/>
                  <a:pt x="7142" y="8705"/>
                </a:cubicBezTo>
                <a:cubicBezTo>
                  <a:pt x="7193" y="8959"/>
                  <a:pt x="7256" y="9226"/>
                  <a:pt x="7294" y="9493"/>
                </a:cubicBezTo>
                <a:cubicBezTo>
                  <a:pt x="7459" y="10268"/>
                  <a:pt x="7612" y="11081"/>
                  <a:pt x="7955" y="11831"/>
                </a:cubicBezTo>
                <a:cubicBezTo>
                  <a:pt x="8133" y="12275"/>
                  <a:pt x="8374" y="12682"/>
                  <a:pt x="8641" y="13076"/>
                </a:cubicBezTo>
                <a:cubicBezTo>
                  <a:pt x="8781" y="13254"/>
                  <a:pt x="8921" y="13419"/>
                  <a:pt x="9073" y="13584"/>
                </a:cubicBezTo>
                <a:cubicBezTo>
                  <a:pt x="9175" y="13698"/>
                  <a:pt x="9289" y="13800"/>
                  <a:pt x="9416" y="13915"/>
                </a:cubicBezTo>
                <a:cubicBezTo>
                  <a:pt x="10039" y="14435"/>
                  <a:pt x="10763" y="14829"/>
                  <a:pt x="11551" y="15045"/>
                </a:cubicBezTo>
                <a:cubicBezTo>
                  <a:pt x="12377" y="15287"/>
                  <a:pt x="13228" y="15465"/>
                  <a:pt x="14092" y="15554"/>
                </a:cubicBezTo>
                <a:cubicBezTo>
                  <a:pt x="14817" y="15643"/>
                  <a:pt x="15554" y="15719"/>
                  <a:pt x="16329" y="15795"/>
                </a:cubicBezTo>
                <a:cubicBezTo>
                  <a:pt x="20001" y="16138"/>
                  <a:pt x="23800" y="16507"/>
                  <a:pt x="26469" y="19048"/>
                </a:cubicBezTo>
                <a:cubicBezTo>
                  <a:pt x="27930" y="20458"/>
                  <a:pt x="28642" y="22479"/>
                  <a:pt x="28578" y="25058"/>
                </a:cubicBezTo>
                <a:cubicBezTo>
                  <a:pt x="28540" y="26062"/>
                  <a:pt x="28438" y="27079"/>
                  <a:pt x="28273" y="28070"/>
                </a:cubicBezTo>
                <a:cubicBezTo>
                  <a:pt x="28210" y="28540"/>
                  <a:pt x="28108" y="29010"/>
                  <a:pt x="28019" y="29468"/>
                </a:cubicBezTo>
                <a:cubicBezTo>
                  <a:pt x="27968" y="29696"/>
                  <a:pt x="27917" y="29938"/>
                  <a:pt x="27879" y="30166"/>
                </a:cubicBezTo>
                <a:lnTo>
                  <a:pt x="28197" y="30166"/>
                </a:lnTo>
                <a:cubicBezTo>
                  <a:pt x="28235" y="29950"/>
                  <a:pt x="28286" y="29747"/>
                  <a:pt x="28324" y="29531"/>
                </a:cubicBezTo>
                <a:cubicBezTo>
                  <a:pt x="28438" y="29061"/>
                  <a:pt x="28540" y="28591"/>
                  <a:pt x="28616" y="28121"/>
                </a:cubicBezTo>
                <a:cubicBezTo>
                  <a:pt x="28781" y="27104"/>
                  <a:pt x="28883" y="26088"/>
                  <a:pt x="28921" y="25058"/>
                </a:cubicBezTo>
                <a:cubicBezTo>
                  <a:pt x="28985" y="22390"/>
                  <a:pt x="28235" y="20281"/>
                  <a:pt x="26698" y="18819"/>
                </a:cubicBezTo>
                <a:cubicBezTo>
                  <a:pt x="23953" y="16189"/>
                  <a:pt x="20103" y="15821"/>
                  <a:pt x="16367" y="15465"/>
                </a:cubicBezTo>
                <a:cubicBezTo>
                  <a:pt x="15592" y="15401"/>
                  <a:pt x="14855" y="15325"/>
                  <a:pt x="14131" y="15236"/>
                </a:cubicBezTo>
                <a:cubicBezTo>
                  <a:pt x="13292" y="15147"/>
                  <a:pt x="12466" y="14982"/>
                  <a:pt x="11653" y="14740"/>
                </a:cubicBezTo>
                <a:cubicBezTo>
                  <a:pt x="10738" y="14448"/>
                  <a:pt x="10306" y="14219"/>
                  <a:pt x="9620" y="13660"/>
                </a:cubicBezTo>
                <a:cubicBezTo>
                  <a:pt x="9505" y="13559"/>
                  <a:pt x="9404" y="13457"/>
                  <a:pt x="9302" y="13355"/>
                </a:cubicBezTo>
                <a:cubicBezTo>
                  <a:pt x="9162" y="13203"/>
                  <a:pt x="9022" y="13050"/>
                  <a:pt x="8908" y="12885"/>
                </a:cubicBezTo>
                <a:cubicBezTo>
                  <a:pt x="8641" y="12517"/>
                  <a:pt x="8425" y="12123"/>
                  <a:pt x="8247" y="11704"/>
                </a:cubicBezTo>
                <a:cubicBezTo>
                  <a:pt x="7930" y="10979"/>
                  <a:pt x="7777" y="10191"/>
                  <a:pt x="7612" y="9429"/>
                </a:cubicBezTo>
                <a:cubicBezTo>
                  <a:pt x="7561" y="9162"/>
                  <a:pt x="7510" y="8895"/>
                  <a:pt x="7459" y="8629"/>
                </a:cubicBezTo>
                <a:cubicBezTo>
                  <a:pt x="7053" y="6837"/>
                  <a:pt x="6506" y="4791"/>
                  <a:pt x="5083" y="3228"/>
                </a:cubicBezTo>
                <a:cubicBezTo>
                  <a:pt x="3609" y="1602"/>
                  <a:pt x="1907" y="522"/>
                  <a:pt x="1" y="1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78" name="Google Shape;178;p23"/>
          <p:cNvSpPr/>
          <p:nvPr/>
        </p:nvSpPr>
        <p:spPr>
          <a:xfrm rot="5400000">
            <a:off x="8287833" y="4560100"/>
            <a:ext cx="2323600" cy="2323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79" name="Google Shape;179;p23"/>
          <p:cNvSpPr/>
          <p:nvPr/>
        </p:nvSpPr>
        <p:spPr>
          <a:xfrm rot="5400000">
            <a:off x="8352367" y="4535802"/>
            <a:ext cx="1907407" cy="1985189"/>
          </a:xfrm>
          <a:custGeom>
            <a:avLst/>
            <a:gdLst/>
            <a:ahLst/>
            <a:cxnLst/>
            <a:rect l="l" t="t" r="r" b="b"/>
            <a:pathLst>
              <a:path w="28985" h="30167" extrusionOk="0">
                <a:moveTo>
                  <a:pt x="1" y="1"/>
                </a:moveTo>
                <a:lnTo>
                  <a:pt x="1" y="331"/>
                </a:lnTo>
                <a:cubicBezTo>
                  <a:pt x="1678" y="801"/>
                  <a:pt x="3330" y="1767"/>
                  <a:pt x="4842" y="3444"/>
                </a:cubicBezTo>
                <a:cubicBezTo>
                  <a:pt x="6201" y="4956"/>
                  <a:pt x="6748" y="6951"/>
                  <a:pt x="7142" y="8705"/>
                </a:cubicBezTo>
                <a:cubicBezTo>
                  <a:pt x="7193" y="8959"/>
                  <a:pt x="7256" y="9226"/>
                  <a:pt x="7294" y="9493"/>
                </a:cubicBezTo>
                <a:cubicBezTo>
                  <a:pt x="7459" y="10268"/>
                  <a:pt x="7612" y="11081"/>
                  <a:pt x="7955" y="11831"/>
                </a:cubicBezTo>
                <a:cubicBezTo>
                  <a:pt x="8133" y="12275"/>
                  <a:pt x="8374" y="12682"/>
                  <a:pt x="8641" y="13076"/>
                </a:cubicBezTo>
                <a:cubicBezTo>
                  <a:pt x="8781" y="13254"/>
                  <a:pt x="8921" y="13419"/>
                  <a:pt x="9073" y="13584"/>
                </a:cubicBezTo>
                <a:cubicBezTo>
                  <a:pt x="9175" y="13698"/>
                  <a:pt x="9289" y="13800"/>
                  <a:pt x="9416" y="13915"/>
                </a:cubicBezTo>
                <a:cubicBezTo>
                  <a:pt x="10039" y="14435"/>
                  <a:pt x="10763" y="14829"/>
                  <a:pt x="11551" y="15045"/>
                </a:cubicBezTo>
                <a:cubicBezTo>
                  <a:pt x="12377" y="15287"/>
                  <a:pt x="13228" y="15465"/>
                  <a:pt x="14092" y="15554"/>
                </a:cubicBezTo>
                <a:cubicBezTo>
                  <a:pt x="14817" y="15643"/>
                  <a:pt x="15554" y="15719"/>
                  <a:pt x="16329" y="15795"/>
                </a:cubicBezTo>
                <a:cubicBezTo>
                  <a:pt x="20001" y="16138"/>
                  <a:pt x="23800" y="16507"/>
                  <a:pt x="26469" y="19048"/>
                </a:cubicBezTo>
                <a:cubicBezTo>
                  <a:pt x="27930" y="20458"/>
                  <a:pt x="28642" y="22479"/>
                  <a:pt x="28578" y="25058"/>
                </a:cubicBezTo>
                <a:cubicBezTo>
                  <a:pt x="28540" y="26062"/>
                  <a:pt x="28438" y="27079"/>
                  <a:pt x="28273" y="28070"/>
                </a:cubicBezTo>
                <a:cubicBezTo>
                  <a:pt x="28210" y="28540"/>
                  <a:pt x="28108" y="29010"/>
                  <a:pt x="28019" y="29468"/>
                </a:cubicBezTo>
                <a:cubicBezTo>
                  <a:pt x="27968" y="29696"/>
                  <a:pt x="27917" y="29938"/>
                  <a:pt x="27879" y="30166"/>
                </a:cubicBezTo>
                <a:lnTo>
                  <a:pt x="28197" y="30166"/>
                </a:lnTo>
                <a:cubicBezTo>
                  <a:pt x="28235" y="29950"/>
                  <a:pt x="28286" y="29747"/>
                  <a:pt x="28324" y="29531"/>
                </a:cubicBezTo>
                <a:cubicBezTo>
                  <a:pt x="28438" y="29061"/>
                  <a:pt x="28540" y="28591"/>
                  <a:pt x="28616" y="28121"/>
                </a:cubicBezTo>
                <a:cubicBezTo>
                  <a:pt x="28781" y="27104"/>
                  <a:pt x="28883" y="26088"/>
                  <a:pt x="28921" y="25058"/>
                </a:cubicBezTo>
                <a:cubicBezTo>
                  <a:pt x="28985" y="22390"/>
                  <a:pt x="28235" y="20281"/>
                  <a:pt x="26698" y="18819"/>
                </a:cubicBezTo>
                <a:cubicBezTo>
                  <a:pt x="23953" y="16189"/>
                  <a:pt x="20103" y="15821"/>
                  <a:pt x="16367" y="15465"/>
                </a:cubicBezTo>
                <a:cubicBezTo>
                  <a:pt x="15592" y="15401"/>
                  <a:pt x="14855" y="15325"/>
                  <a:pt x="14131" y="15236"/>
                </a:cubicBezTo>
                <a:cubicBezTo>
                  <a:pt x="13292" y="15147"/>
                  <a:pt x="12466" y="14982"/>
                  <a:pt x="11653" y="14740"/>
                </a:cubicBezTo>
                <a:cubicBezTo>
                  <a:pt x="10738" y="14448"/>
                  <a:pt x="10306" y="14219"/>
                  <a:pt x="9620" y="13660"/>
                </a:cubicBezTo>
                <a:cubicBezTo>
                  <a:pt x="9505" y="13559"/>
                  <a:pt x="9404" y="13457"/>
                  <a:pt x="9302" y="13355"/>
                </a:cubicBezTo>
                <a:cubicBezTo>
                  <a:pt x="9162" y="13203"/>
                  <a:pt x="9022" y="13050"/>
                  <a:pt x="8908" y="12885"/>
                </a:cubicBezTo>
                <a:cubicBezTo>
                  <a:pt x="8641" y="12517"/>
                  <a:pt x="8425" y="12123"/>
                  <a:pt x="8247" y="11704"/>
                </a:cubicBezTo>
                <a:cubicBezTo>
                  <a:pt x="7930" y="10979"/>
                  <a:pt x="7777" y="10191"/>
                  <a:pt x="7612" y="9429"/>
                </a:cubicBezTo>
                <a:cubicBezTo>
                  <a:pt x="7561" y="9162"/>
                  <a:pt x="7510" y="8895"/>
                  <a:pt x="7459" y="8629"/>
                </a:cubicBezTo>
                <a:cubicBezTo>
                  <a:pt x="7053" y="6837"/>
                  <a:pt x="6506" y="4791"/>
                  <a:pt x="5083" y="3228"/>
                </a:cubicBezTo>
                <a:cubicBezTo>
                  <a:pt x="3609" y="1602"/>
                  <a:pt x="1907" y="522"/>
                  <a:pt x="1" y="1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80" name="Google Shape;180;p23"/>
          <p:cNvSpPr/>
          <p:nvPr/>
        </p:nvSpPr>
        <p:spPr>
          <a:xfrm rot="5400000">
            <a:off x="8289682" y="4598551"/>
            <a:ext cx="888052" cy="840284"/>
          </a:xfrm>
          <a:custGeom>
            <a:avLst/>
            <a:gdLst/>
            <a:ahLst/>
            <a:cxnLst/>
            <a:rect l="l" t="t" r="r" b="b"/>
            <a:pathLst>
              <a:path w="15465" h="14634" extrusionOk="0">
                <a:moveTo>
                  <a:pt x="1019" y="1"/>
                </a:moveTo>
                <a:cubicBezTo>
                  <a:pt x="677" y="1"/>
                  <a:pt x="335" y="52"/>
                  <a:pt x="1" y="155"/>
                </a:cubicBezTo>
                <a:lnTo>
                  <a:pt x="1" y="730"/>
                </a:lnTo>
                <a:cubicBezTo>
                  <a:pt x="329" y="614"/>
                  <a:pt x="666" y="557"/>
                  <a:pt x="1002" y="557"/>
                </a:cubicBezTo>
                <a:cubicBezTo>
                  <a:pt x="1381" y="557"/>
                  <a:pt x="1757" y="630"/>
                  <a:pt x="2116" y="771"/>
                </a:cubicBezTo>
                <a:cubicBezTo>
                  <a:pt x="4088" y="1675"/>
                  <a:pt x="3841" y="4365"/>
                  <a:pt x="5546" y="5556"/>
                </a:cubicBezTo>
                <a:cubicBezTo>
                  <a:pt x="6100" y="5937"/>
                  <a:pt x="6703" y="6074"/>
                  <a:pt x="7324" y="6074"/>
                </a:cubicBezTo>
                <a:cubicBezTo>
                  <a:pt x="8612" y="6074"/>
                  <a:pt x="9981" y="5484"/>
                  <a:pt x="11173" y="5248"/>
                </a:cubicBezTo>
                <a:cubicBezTo>
                  <a:pt x="11547" y="5177"/>
                  <a:pt x="11953" y="5121"/>
                  <a:pt x="12356" y="5121"/>
                </a:cubicBezTo>
                <a:cubicBezTo>
                  <a:pt x="12880" y="5121"/>
                  <a:pt x="13401" y="5216"/>
                  <a:pt x="13842" y="5495"/>
                </a:cubicBezTo>
                <a:cubicBezTo>
                  <a:pt x="14725" y="6070"/>
                  <a:pt x="14849" y="7137"/>
                  <a:pt x="14787" y="8103"/>
                </a:cubicBezTo>
                <a:cubicBezTo>
                  <a:pt x="14664" y="9437"/>
                  <a:pt x="14315" y="10752"/>
                  <a:pt x="14048" y="12066"/>
                </a:cubicBezTo>
                <a:lnTo>
                  <a:pt x="13534" y="14633"/>
                </a:lnTo>
                <a:lnTo>
                  <a:pt x="14130" y="14633"/>
                </a:lnTo>
                <a:lnTo>
                  <a:pt x="14561" y="12456"/>
                </a:lnTo>
                <a:cubicBezTo>
                  <a:pt x="14807" y="11204"/>
                  <a:pt x="15116" y="9951"/>
                  <a:pt x="15300" y="8678"/>
                </a:cubicBezTo>
                <a:cubicBezTo>
                  <a:pt x="15444" y="7692"/>
                  <a:pt x="15465" y="6583"/>
                  <a:pt x="14890" y="5720"/>
                </a:cubicBezTo>
                <a:cubicBezTo>
                  <a:pt x="14335" y="4920"/>
                  <a:pt x="13432" y="4570"/>
                  <a:pt x="12487" y="4550"/>
                </a:cubicBezTo>
                <a:cubicBezTo>
                  <a:pt x="12425" y="4547"/>
                  <a:pt x="12362" y="4546"/>
                  <a:pt x="12301" y="4546"/>
                </a:cubicBezTo>
                <a:cubicBezTo>
                  <a:pt x="11345" y="4546"/>
                  <a:pt x="10454" y="4834"/>
                  <a:pt x="9509" y="5104"/>
                </a:cubicBezTo>
                <a:cubicBezTo>
                  <a:pt x="8844" y="5295"/>
                  <a:pt x="8106" y="5485"/>
                  <a:pt x="7386" y="5485"/>
                </a:cubicBezTo>
                <a:cubicBezTo>
                  <a:pt x="7017" y="5485"/>
                  <a:pt x="6653" y="5435"/>
                  <a:pt x="6306" y="5310"/>
                </a:cubicBezTo>
                <a:cubicBezTo>
                  <a:pt x="5197" y="4878"/>
                  <a:pt x="4868" y="3667"/>
                  <a:pt x="4416" y="2681"/>
                </a:cubicBezTo>
                <a:cubicBezTo>
                  <a:pt x="4026" y="1798"/>
                  <a:pt x="3472" y="874"/>
                  <a:pt x="2589" y="381"/>
                </a:cubicBezTo>
                <a:cubicBezTo>
                  <a:pt x="2097" y="129"/>
                  <a:pt x="1560" y="1"/>
                  <a:pt x="1019" y="1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4792056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2">
  <p:cSld name="Title and three columns 2"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24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183" name="Google Shape;183;p24"/>
          <p:cNvSpPr txBox="1">
            <a:spLocks noGrp="1"/>
          </p:cNvSpPr>
          <p:nvPr>
            <p:ph type="subTitle" idx="1"/>
          </p:nvPr>
        </p:nvSpPr>
        <p:spPr>
          <a:xfrm>
            <a:off x="2231467" y="3044733"/>
            <a:ext cx="3897600" cy="56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84" name="Google Shape;184;p24"/>
          <p:cNvSpPr txBox="1">
            <a:spLocks noGrp="1"/>
          </p:cNvSpPr>
          <p:nvPr>
            <p:ph type="subTitle" idx="2"/>
          </p:nvPr>
        </p:nvSpPr>
        <p:spPr>
          <a:xfrm>
            <a:off x="2231467" y="2483067"/>
            <a:ext cx="3897600" cy="56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185" name="Google Shape;185;p24"/>
          <p:cNvSpPr txBox="1">
            <a:spLocks noGrp="1"/>
          </p:cNvSpPr>
          <p:nvPr>
            <p:ph type="subTitle" idx="3"/>
          </p:nvPr>
        </p:nvSpPr>
        <p:spPr>
          <a:xfrm>
            <a:off x="2231467" y="4311367"/>
            <a:ext cx="3897600" cy="56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86" name="Google Shape;186;p24"/>
          <p:cNvSpPr txBox="1">
            <a:spLocks noGrp="1"/>
          </p:cNvSpPr>
          <p:nvPr>
            <p:ph type="subTitle" idx="4"/>
          </p:nvPr>
        </p:nvSpPr>
        <p:spPr>
          <a:xfrm>
            <a:off x="2231467" y="3749700"/>
            <a:ext cx="3897600" cy="56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187" name="Google Shape;187;p24"/>
          <p:cNvSpPr txBox="1">
            <a:spLocks noGrp="1"/>
          </p:cNvSpPr>
          <p:nvPr>
            <p:ph type="subTitle" idx="5"/>
          </p:nvPr>
        </p:nvSpPr>
        <p:spPr>
          <a:xfrm>
            <a:off x="2231467" y="5578000"/>
            <a:ext cx="3897600" cy="56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88" name="Google Shape;188;p24"/>
          <p:cNvSpPr txBox="1">
            <a:spLocks noGrp="1"/>
          </p:cNvSpPr>
          <p:nvPr>
            <p:ph type="subTitle" idx="6"/>
          </p:nvPr>
        </p:nvSpPr>
        <p:spPr>
          <a:xfrm>
            <a:off x="2231467" y="5016333"/>
            <a:ext cx="3897600" cy="56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grpSp>
        <p:nvGrpSpPr>
          <p:cNvPr id="189" name="Google Shape;189;p24"/>
          <p:cNvGrpSpPr/>
          <p:nvPr/>
        </p:nvGrpSpPr>
        <p:grpSpPr>
          <a:xfrm rot="-5400000">
            <a:off x="8731185" y="118651"/>
            <a:ext cx="1041187" cy="5880419"/>
            <a:chOff x="1480422" y="-807248"/>
            <a:chExt cx="901200" cy="5089803"/>
          </a:xfrm>
        </p:grpSpPr>
        <p:sp>
          <p:nvSpPr>
            <p:cNvPr id="190" name="Google Shape;190;p24"/>
            <p:cNvSpPr/>
            <p:nvPr/>
          </p:nvSpPr>
          <p:spPr>
            <a:xfrm rot="5400000">
              <a:off x="-613878" y="1287052"/>
              <a:ext cx="5089800" cy="901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1" name="Google Shape;191;p24"/>
            <p:cNvSpPr/>
            <p:nvPr/>
          </p:nvSpPr>
          <p:spPr>
            <a:xfrm>
              <a:off x="1641825" y="3689904"/>
              <a:ext cx="739742" cy="592620"/>
            </a:xfrm>
            <a:custGeom>
              <a:avLst/>
              <a:gdLst/>
              <a:ahLst/>
              <a:cxnLst/>
              <a:rect l="l" t="t" r="r" b="b"/>
              <a:pathLst>
                <a:path w="26679" h="21373" extrusionOk="0">
                  <a:moveTo>
                    <a:pt x="16750" y="1"/>
                  </a:moveTo>
                  <a:cubicBezTo>
                    <a:pt x="15939" y="1"/>
                    <a:pt x="15128" y="69"/>
                    <a:pt x="14329" y="209"/>
                  </a:cubicBezTo>
                  <a:cubicBezTo>
                    <a:pt x="10492" y="875"/>
                    <a:pt x="7009" y="3066"/>
                    <a:pt x="4545" y="6095"/>
                  </a:cubicBezTo>
                  <a:cubicBezTo>
                    <a:pt x="4494" y="6156"/>
                    <a:pt x="4454" y="6217"/>
                    <a:pt x="4403" y="6277"/>
                  </a:cubicBezTo>
                  <a:cubicBezTo>
                    <a:pt x="4151" y="6600"/>
                    <a:pt x="3909" y="6923"/>
                    <a:pt x="3676" y="7267"/>
                  </a:cubicBezTo>
                  <a:lnTo>
                    <a:pt x="3545" y="7438"/>
                  </a:lnTo>
                  <a:cubicBezTo>
                    <a:pt x="3384" y="7681"/>
                    <a:pt x="3232" y="7923"/>
                    <a:pt x="3081" y="8175"/>
                  </a:cubicBezTo>
                  <a:cubicBezTo>
                    <a:pt x="3030" y="8266"/>
                    <a:pt x="2980" y="8347"/>
                    <a:pt x="2939" y="8428"/>
                  </a:cubicBezTo>
                  <a:cubicBezTo>
                    <a:pt x="2899" y="8489"/>
                    <a:pt x="2869" y="8549"/>
                    <a:pt x="2838" y="8610"/>
                  </a:cubicBezTo>
                  <a:cubicBezTo>
                    <a:pt x="698" y="12447"/>
                    <a:pt x="1" y="17021"/>
                    <a:pt x="627" y="21373"/>
                  </a:cubicBezTo>
                  <a:lnTo>
                    <a:pt x="26679" y="21373"/>
                  </a:lnTo>
                  <a:lnTo>
                    <a:pt x="26679" y="3975"/>
                  </a:lnTo>
                  <a:cubicBezTo>
                    <a:pt x="24091" y="1396"/>
                    <a:pt x="20414" y="1"/>
                    <a:pt x="1675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2" name="Google Shape;192;p24"/>
            <p:cNvSpPr/>
            <p:nvPr/>
          </p:nvSpPr>
          <p:spPr>
            <a:xfrm>
              <a:off x="1559900" y="3589300"/>
              <a:ext cx="821700" cy="693250"/>
            </a:xfrm>
            <a:custGeom>
              <a:avLst/>
              <a:gdLst/>
              <a:ahLst/>
              <a:cxnLst/>
              <a:rect l="l" t="t" r="r" b="b"/>
              <a:pathLst>
                <a:path w="32868" h="27730" extrusionOk="0">
                  <a:moveTo>
                    <a:pt x="22948" y="1"/>
                  </a:moveTo>
                  <a:cubicBezTo>
                    <a:pt x="22403" y="1"/>
                    <a:pt x="21852" y="37"/>
                    <a:pt x="21296" y="113"/>
                  </a:cubicBezTo>
                  <a:cubicBezTo>
                    <a:pt x="15843" y="840"/>
                    <a:pt x="11410" y="5223"/>
                    <a:pt x="8169" y="8424"/>
                  </a:cubicBezTo>
                  <a:cubicBezTo>
                    <a:pt x="6897" y="9676"/>
                    <a:pt x="5554" y="11008"/>
                    <a:pt x="4332" y="12463"/>
                  </a:cubicBezTo>
                  <a:lnTo>
                    <a:pt x="4191" y="12634"/>
                  </a:lnTo>
                  <a:cubicBezTo>
                    <a:pt x="3928" y="12957"/>
                    <a:pt x="3666" y="13290"/>
                    <a:pt x="3413" y="13624"/>
                  </a:cubicBezTo>
                  <a:lnTo>
                    <a:pt x="3292" y="13805"/>
                  </a:lnTo>
                  <a:cubicBezTo>
                    <a:pt x="3050" y="14129"/>
                    <a:pt x="2817" y="14452"/>
                    <a:pt x="2605" y="14785"/>
                  </a:cubicBezTo>
                  <a:cubicBezTo>
                    <a:pt x="2565" y="14846"/>
                    <a:pt x="2525" y="14906"/>
                    <a:pt x="2484" y="14967"/>
                  </a:cubicBezTo>
                  <a:cubicBezTo>
                    <a:pt x="1798" y="16047"/>
                    <a:pt x="1232" y="17198"/>
                    <a:pt x="818" y="18420"/>
                  </a:cubicBezTo>
                  <a:cubicBezTo>
                    <a:pt x="354" y="19874"/>
                    <a:pt x="111" y="21399"/>
                    <a:pt x="121" y="22934"/>
                  </a:cubicBezTo>
                  <a:cubicBezTo>
                    <a:pt x="131" y="24559"/>
                    <a:pt x="364" y="26165"/>
                    <a:pt x="818" y="27730"/>
                  </a:cubicBezTo>
                  <a:lnTo>
                    <a:pt x="939" y="27730"/>
                  </a:lnTo>
                  <a:cubicBezTo>
                    <a:pt x="10" y="24529"/>
                    <a:pt x="0" y="21268"/>
                    <a:pt x="939" y="18450"/>
                  </a:cubicBezTo>
                  <a:cubicBezTo>
                    <a:pt x="1353" y="17229"/>
                    <a:pt x="1929" y="16057"/>
                    <a:pt x="2636" y="14967"/>
                  </a:cubicBezTo>
                  <a:cubicBezTo>
                    <a:pt x="2676" y="14906"/>
                    <a:pt x="2706" y="14835"/>
                    <a:pt x="2747" y="14785"/>
                  </a:cubicBezTo>
                  <a:cubicBezTo>
                    <a:pt x="2969" y="14452"/>
                    <a:pt x="3201" y="14118"/>
                    <a:pt x="3443" y="13795"/>
                  </a:cubicBezTo>
                  <a:lnTo>
                    <a:pt x="3575" y="13624"/>
                  </a:lnTo>
                  <a:cubicBezTo>
                    <a:pt x="3827" y="13280"/>
                    <a:pt x="4090" y="12957"/>
                    <a:pt x="4362" y="12634"/>
                  </a:cubicBezTo>
                  <a:lnTo>
                    <a:pt x="4504" y="12452"/>
                  </a:lnTo>
                  <a:cubicBezTo>
                    <a:pt x="5705" y="11039"/>
                    <a:pt x="7018" y="9736"/>
                    <a:pt x="8270" y="8504"/>
                  </a:cubicBezTo>
                  <a:cubicBezTo>
                    <a:pt x="11491" y="5313"/>
                    <a:pt x="15904" y="951"/>
                    <a:pt x="21316" y="224"/>
                  </a:cubicBezTo>
                  <a:cubicBezTo>
                    <a:pt x="21851" y="154"/>
                    <a:pt x="22386" y="123"/>
                    <a:pt x="22932" y="123"/>
                  </a:cubicBezTo>
                  <a:cubicBezTo>
                    <a:pt x="26728" y="123"/>
                    <a:pt x="30222" y="1901"/>
                    <a:pt x="32868" y="4344"/>
                  </a:cubicBezTo>
                  <a:lnTo>
                    <a:pt x="32868" y="4172"/>
                  </a:lnTo>
                  <a:cubicBezTo>
                    <a:pt x="30210" y="1762"/>
                    <a:pt x="26735" y="1"/>
                    <a:pt x="22948" y="1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3" name="Google Shape;193;p24"/>
            <p:cNvSpPr/>
            <p:nvPr/>
          </p:nvSpPr>
          <p:spPr>
            <a:xfrm>
              <a:off x="1956943" y="3942350"/>
              <a:ext cx="424663" cy="340205"/>
            </a:xfrm>
            <a:custGeom>
              <a:avLst/>
              <a:gdLst/>
              <a:ahLst/>
              <a:cxnLst/>
              <a:rect l="l" t="t" r="r" b="b"/>
              <a:pathLst>
                <a:path w="26679" h="21373" extrusionOk="0">
                  <a:moveTo>
                    <a:pt x="16750" y="1"/>
                  </a:moveTo>
                  <a:cubicBezTo>
                    <a:pt x="15939" y="1"/>
                    <a:pt x="15128" y="69"/>
                    <a:pt x="14329" y="209"/>
                  </a:cubicBezTo>
                  <a:cubicBezTo>
                    <a:pt x="10492" y="875"/>
                    <a:pt x="7009" y="3066"/>
                    <a:pt x="4545" y="6095"/>
                  </a:cubicBezTo>
                  <a:cubicBezTo>
                    <a:pt x="4494" y="6156"/>
                    <a:pt x="4454" y="6217"/>
                    <a:pt x="4403" y="6277"/>
                  </a:cubicBezTo>
                  <a:cubicBezTo>
                    <a:pt x="4151" y="6600"/>
                    <a:pt x="3909" y="6923"/>
                    <a:pt x="3676" y="7267"/>
                  </a:cubicBezTo>
                  <a:lnTo>
                    <a:pt x="3545" y="7438"/>
                  </a:lnTo>
                  <a:cubicBezTo>
                    <a:pt x="3384" y="7681"/>
                    <a:pt x="3232" y="7923"/>
                    <a:pt x="3081" y="8175"/>
                  </a:cubicBezTo>
                  <a:cubicBezTo>
                    <a:pt x="3030" y="8266"/>
                    <a:pt x="2980" y="8347"/>
                    <a:pt x="2939" y="8428"/>
                  </a:cubicBezTo>
                  <a:cubicBezTo>
                    <a:pt x="2899" y="8489"/>
                    <a:pt x="2869" y="8549"/>
                    <a:pt x="2838" y="8610"/>
                  </a:cubicBezTo>
                  <a:cubicBezTo>
                    <a:pt x="698" y="12447"/>
                    <a:pt x="1" y="17021"/>
                    <a:pt x="627" y="21373"/>
                  </a:cubicBezTo>
                  <a:lnTo>
                    <a:pt x="26679" y="21373"/>
                  </a:lnTo>
                  <a:lnTo>
                    <a:pt x="26679" y="3975"/>
                  </a:lnTo>
                  <a:cubicBezTo>
                    <a:pt x="24091" y="1396"/>
                    <a:pt x="20414" y="1"/>
                    <a:pt x="1675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194" name="Google Shape;194;p24"/>
          <p:cNvGrpSpPr/>
          <p:nvPr/>
        </p:nvGrpSpPr>
        <p:grpSpPr>
          <a:xfrm rot="-5400000">
            <a:off x="8731185" y="1371117"/>
            <a:ext cx="1041187" cy="5880419"/>
            <a:chOff x="1480422" y="-807248"/>
            <a:chExt cx="901200" cy="5089803"/>
          </a:xfrm>
        </p:grpSpPr>
        <p:sp>
          <p:nvSpPr>
            <p:cNvPr id="195" name="Google Shape;195;p24"/>
            <p:cNvSpPr/>
            <p:nvPr/>
          </p:nvSpPr>
          <p:spPr>
            <a:xfrm rot="5400000">
              <a:off x="-613878" y="1287052"/>
              <a:ext cx="5089800" cy="901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6" name="Google Shape;196;p24"/>
            <p:cNvSpPr/>
            <p:nvPr/>
          </p:nvSpPr>
          <p:spPr>
            <a:xfrm>
              <a:off x="1956943" y="3942350"/>
              <a:ext cx="424663" cy="340205"/>
            </a:xfrm>
            <a:custGeom>
              <a:avLst/>
              <a:gdLst/>
              <a:ahLst/>
              <a:cxnLst/>
              <a:rect l="l" t="t" r="r" b="b"/>
              <a:pathLst>
                <a:path w="26679" h="21373" extrusionOk="0">
                  <a:moveTo>
                    <a:pt x="16750" y="1"/>
                  </a:moveTo>
                  <a:cubicBezTo>
                    <a:pt x="15939" y="1"/>
                    <a:pt x="15128" y="69"/>
                    <a:pt x="14329" y="209"/>
                  </a:cubicBezTo>
                  <a:cubicBezTo>
                    <a:pt x="10492" y="875"/>
                    <a:pt x="7009" y="3066"/>
                    <a:pt x="4545" y="6095"/>
                  </a:cubicBezTo>
                  <a:cubicBezTo>
                    <a:pt x="4494" y="6156"/>
                    <a:pt x="4454" y="6217"/>
                    <a:pt x="4403" y="6277"/>
                  </a:cubicBezTo>
                  <a:cubicBezTo>
                    <a:pt x="4151" y="6600"/>
                    <a:pt x="3909" y="6923"/>
                    <a:pt x="3676" y="7267"/>
                  </a:cubicBezTo>
                  <a:lnTo>
                    <a:pt x="3545" y="7438"/>
                  </a:lnTo>
                  <a:cubicBezTo>
                    <a:pt x="3384" y="7681"/>
                    <a:pt x="3232" y="7923"/>
                    <a:pt x="3081" y="8175"/>
                  </a:cubicBezTo>
                  <a:cubicBezTo>
                    <a:pt x="3030" y="8266"/>
                    <a:pt x="2980" y="8347"/>
                    <a:pt x="2939" y="8428"/>
                  </a:cubicBezTo>
                  <a:cubicBezTo>
                    <a:pt x="2899" y="8489"/>
                    <a:pt x="2869" y="8549"/>
                    <a:pt x="2838" y="8610"/>
                  </a:cubicBezTo>
                  <a:cubicBezTo>
                    <a:pt x="698" y="12447"/>
                    <a:pt x="1" y="17021"/>
                    <a:pt x="627" y="21373"/>
                  </a:cubicBezTo>
                  <a:lnTo>
                    <a:pt x="26679" y="21373"/>
                  </a:lnTo>
                  <a:lnTo>
                    <a:pt x="26679" y="3975"/>
                  </a:lnTo>
                  <a:cubicBezTo>
                    <a:pt x="24091" y="1396"/>
                    <a:pt x="20414" y="1"/>
                    <a:pt x="1675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197" name="Google Shape;197;p24"/>
          <p:cNvGrpSpPr/>
          <p:nvPr/>
        </p:nvGrpSpPr>
        <p:grpSpPr>
          <a:xfrm rot="-5400000">
            <a:off x="8731185" y="2623584"/>
            <a:ext cx="1041187" cy="5880419"/>
            <a:chOff x="1480422" y="-807248"/>
            <a:chExt cx="901200" cy="5089803"/>
          </a:xfrm>
        </p:grpSpPr>
        <p:sp>
          <p:nvSpPr>
            <p:cNvPr id="198" name="Google Shape;198;p24"/>
            <p:cNvSpPr/>
            <p:nvPr/>
          </p:nvSpPr>
          <p:spPr>
            <a:xfrm rot="5400000">
              <a:off x="-613878" y="1287052"/>
              <a:ext cx="5089800" cy="901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9" name="Google Shape;199;p24"/>
            <p:cNvSpPr/>
            <p:nvPr/>
          </p:nvSpPr>
          <p:spPr>
            <a:xfrm>
              <a:off x="1956943" y="3942350"/>
              <a:ext cx="424663" cy="340205"/>
            </a:xfrm>
            <a:custGeom>
              <a:avLst/>
              <a:gdLst/>
              <a:ahLst/>
              <a:cxnLst/>
              <a:rect l="l" t="t" r="r" b="b"/>
              <a:pathLst>
                <a:path w="26679" h="21373" extrusionOk="0">
                  <a:moveTo>
                    <a:pt x="16750" y="1"/>
                  </a:moveTo>
                  <a:cubicBezTo>
                    <a:pt x="15939" y="1"/>
                    <a:pt x="15128" y="69"/>
                    <a:pt x="14329" y="209"/>
                  </a:cubicBezTo>
                  <a:cubicBezTo>
                    <a:pt x="10492" y="875"/>
                    <a:pt x="7009" y="3066"/>
                    <a:pt x="4545" y="6095"/>
                  </a:cubicBezTo>
                  <a:cubicBezTo>
                    <a:pt x="4494" y="6156"/>
                    <a:pt x="4454" y="6217"/>
                    <a:pt x="4403" y="6277"/>
                  </a:cubicBezTo>
                  <a:cubicBezTo>
                    <a:pt x="4151" y="6600"/>
                    <a:pt x="3909" y="6923"/>
                    <a:pt x="3676" y="7267"/>
                  </a:cubicBezTo>
                  <a:lnTo>
                    <a:pt x="3545" y="7438"/>
                  </a:lnTo>
                  <a:cubicBezTo>
                    <a:pt x="3384" y="7681"/>
                    <a:pt x="3232" y="7923"/>
                    <a:pt x="3081" y="8175"/>
                  </a:cubicBezTo>
                  <a:cubicBezTo>
                    <a:pt x="3030" y="8266"/>
                    <a:pt x="2980" y="8347"/>
                    <a:pt x="2939" y="8428"/>
                  </a:cubicBezTo>
                  <a:cubicBezTo>
                    <a:pt x="2899" y="8489"/>
                    <a:pt x="2869" y="8549"/>
                    <a:pt x="2838" y="8610"/>
                  </a:cubicBezTo>
                  <a:cubicBezTo>
                    <a:pt x="698" y="12447"/>
                    <a:pt x="1" y="17021"/>
                    <a:pt x="627" y="21373"/>
                  </a:cubicBezTo>
                  <a:lnTo>
                    <a:pt x="26679" y="21373"/>
                  </a:lnTo>
                  <a:lnTo>
                    <a:pt x="26679" y="3975"/>
                  </a:lnTo>
                  <a:cubicBezTo>
                    <a:pt x="24091" y="1396"/>
                    <a:pt x="20414" y="1"/>
                    <a:pt x="1675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200" name="Google Shape;200;p24"/>
          <p:cNvGrpSpPr/>
          <p:nvPr/>
        </p:nvGrpSpPr>
        <p:grpSpPr>
          <a:xfrm flipH="1">
            <a:off x="6271522" y="3768768"/>
            <a:ext cx="781341" cy="748093"/>
            <a:chOff x="7225814" y="-41800"/>
            <a:chExt cx="1918186" cy="1836562"/>
          </a:xfrm>
        </p:grpSpPr>
        <p:sp>
          <p:nvSpPr>
            <p:cNvPr id="201" name="Google Shape;201;p24"/>
            <p:cNvSpPr/>
            <p:nvPr/>
          </p:nvSpPr>
          <p:spPr>
            <a:xfrm rot="5400000">
              <a:off x="7266625" y="-82611"/>
              <a:ext cx="1836562" cy="1918184"/>
            </a:xfrm>
            <a:custGeom>
              <a:avLst/>
              <a:gdLst/>
              <a:ahLst/>
              <a:cxnLst/>
              <a:rect l="l" t="t" r="r" b="b"/>
              <a:pathLst>
                <a:path w="11044" h="11535" extrusionOk="0">
                  <a:moveTo>
                    <a:pt x="1" y="0"/>
                  </a:moveTo>
                  <a:lnTo>
                    <a:pt x="1" y="10381"/>
                  </a:lnTo>
                  <a:cubicBezTo>
                    <a:pt x="1130" y="11159"/>
                    <a:pt x="2423" y="11535"/>
                    <a:pt x="3706" y="11535"/>
                  </a:cubicBezTo>
                  <a:cubicBezTo>
                    <a:pt x="5673" y="11535"/>
                    <a:pt x="7617" y="10652"/>
                    <a:pt x="8908" y="8984"/>
                  </a:cubicBezTo>
                  <a:cubicBezTo>
                    <a:pt x="11043" y="6226"/>
                    <a:pt x="10649" y="2287"/>
                    <a:pt x="8019" y="0"/>
                  </a:cubicBezTo>
                  <a:close/>
                </a:path>
              </a:pathLst>
            </a:cu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2" name="Google Shape;202;p24"/>
            <p:cNvSpPr/>
            <p:nvPr/>
          </p:nvSpPr>
          <p:spPr>
            <a:xfrm rot="5400000">
              <a:off x="7636710" y="-74574"/>
              <a:ext cx="1474512" cy="1540067"/>
            </a:xfrm>
            <a:custGeom>
              <a:avLst/>
              <a:gdLst/>
              <a:ahLst/>
              <a:cxnLst/>
              <a:rect l="l" t="t" r="r" b="b"/>
              <a:pathLst>
                <a:path w="11044" h="11535" extrusionOk="0">
                  <a:moveTo>
                    <a:pt x="1" y="0"/>
                  </a:moveTo>
                  <a:lnTo>
                    <a:pt x="1" y="10381"/>
                  </a:lnTo>
                  <a:cubicBezTo>
                    <a:pt x="1130" y="11159"/>
                    <a:pt x="2423" y="11535"/>
                    <a:pt x="3706" y="11535"/>
                  </a:cubicBezTo>
                  <a:cubicBezTo>
                    <a:pt x="5673" y="11535"/>
                    <a:pt x="7617" y="10652"/>
                    <a:pt x="8908" y="8984"/>
                  </a:cubicBezTo>
                  <a:cubicBezTo>
                    <a:pt x="11043" y="6226"/>
                    <a:pt x="10649" y="2287"/>
                    <a:pt x="801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203" name="Google Shape;203;p24"/>
          <p:cNvGrpSpPr/>
          <p:nvPr/>
        </p:nvGrpSpPr>
        <p:grpSpPr>
          <a:xfrm>
            <a:off x="11216327" y="4872970"/>
            <a:ext cx="1175613" cy="1254329"/>
            <a:chOff x="8430723" y="3750012"/>
            <a:chExt cx="792548" cy="845691"/>
          </a:xfrm>
        </p:grpSpPr>
        <p:sp>
          <p:nvSpPr>
            <p:cNvPr id="204" name="Google Shape;204;p24"/>
            <p:cNvSpPr/>
            <p:nvPr/>
          </p:nvSpPr>
          <p:spPr>
            <a:xfrm rot="6688024">
              <a:off x="8487595" y="3880513"/>
              <a:ext cx="678805" cy="584690"/>
            </a:xfrm>
            <a:custGeom>
              <a:avLst/>
              <a:gdLst/>
              <a:ahLst/>
              <a:cxnLst/>
              <a:rect l="l" t="t" r="r" b="b"/>
              <a:pathLst>
                <a:path w="88880" h="76557" extrusionOk="0">
                  <a:moveTo>
                    <a:pt x="48639" y="0"/>
                  </a:moveTo>
                  <a:lnTo>
                    <a:pt x="48639" y="33"/>
                  </a:lnTo>
                  <a:cubicBezTo>
                    <a:pt x="48605" y="100"/>
                    <a:pt x="48589" y="167"/>
                    <a:pt x="48572" y="233"/>
                  </a:cubicBezTo>
                  <a:cubicBezTo>
                    <a:pt x="47606" y="3499"/>
                    <a:pt x="48039" y="7265"/>
                    <a:pt x="49472" y="10314"/>
                  </a:cubicBezTo>
                  <a:cubicBezTo>
                    <a:pt x="52354" y="16413"/>
                    <a:pt x="58820" y="19929"/>
                    <a:pt x="64685" y="22645"/>
                  </a:cubicBezTo>
                  <a:cubicBezTo>
                    <a:pt x="71200" y="25661"/>
                    <a:pt x="78232" y="28410"/>
                    <a:pt x="82714" y="34325"/>
                  </a:cubicBezTo>
                  <a:cubicBezTo>
                    <a:pt x="86580" y="39441"/>
                    <a:pt x="88329" y="46056"/>
                    <a:pt x="87713" y="52421"/>
                  </a:cubicBezTo>
                  <a:cubicBezTo>
                    <a:pt x="87080" y="58886"/>
                    <a:pt x="83814" y="64785"/>
                    <a:pt x="78998" y="69084"/>
                  </a:cubicBezTo>
                  <a:cubicBezTo>
                    <a:pt x="74133" y="73450"/>
                    <a:pt x="67901" y="75982"/>
                    <a:pt x="61352" y="76232"/>
                  </a:cubicBezTo>
                  <a:cubicBezTo>
                    <a:pt x="61053" y="76242"/>
                    <a:pt x="60753" y="76247"/>
                    <a:pt x="60453" y="76247"/>
                  </a:cubicBezTo>
                  <a:cubicBezTo>
                    <a:pt x="53922" y="76247"/>
                    <a:pt x="47432" y="74004"/>
                    <a:pt x="42190" y="70117"/>
                  </a:cubicBezTo>
                  <a:cubicBezTo>
                    <a:pt x="36891" y="66185"/>
                    <a:pt x="33526" y="60503"/>
                    <a:pt x="29576" y="55337"/>
                  </a:cubicBezTo>
                  <a:cubicBezTo>
                    <a:pt x="27744" y="52938"/>
                    <a:pt x="25761" y="50638"/>
                    <a:pt x="23361" y="48789"/>
                  </a:cubicBezTo>
                  <a:cubicBezTo>
                    <a:pt x="20712" y="46706"/>
                    <a:pt x="17563" y="45373"/>
                    <a:pt x="14213" y="44940"/>
                  </a:cubicBezTo>
                  <a:cubicBezTo>
                    <a:pt x="13480" y="44850"/>
                    <a:pt x="12745" y="44806"/>
                    <a:pt x="12013" y="44806"/>
                  </a:cubicBezTo>
                  <a:cubicBezTo>
                    <a:pt x="7840" y="44806"/>
                    <a:pt x="3758" y="46243"/>
                    <a:pt x="483" y="48922"/>
                  </a:cubicBezTo>
                  <a:cubicBezTo>
                    <a:pt x="350" y="49039"/>
                    <a:pt x="217" y="49155"/>
                    <a:pt x="67" y="49272"/>
                  </a:cubicBezTo>
                  <a:lnTo>
                    <a:pt x="0" y="49339"/>
                  </a:lnTo>
                  <a:lnTo>
                    <a:pt x="0" y="49772"/>
                  </a:lnTo>
                  <a:lnTo>
                    <a:pt x="67" y="49705"/>
                  </a:lnTo>
                  <a:cubicBezTo>
                    <a:pt x="217" y="49572"/>
                    <a:pt x="350" y="49455"/>
                    <a:pt x="483" y="49339"/>
                  </a:cubicBezTo>
                  <a:cubicBezTo>
                    <a:pt x="3333" y="46922"/>
                    <a:pt x="6865" y="45456"/>
                    <a:pt x="10581" y="45173"/>
                  </a:cubicBezTo>
                  <a:cubicBezTo>
                    <a:pt x="11021" y="45141"/>
                    <a:pt x="11462" y="45125"/>
                    <a:pt x="11901" y="45125"/>
                  </a:cubicBezTo>
                  <a:cubicBezTo>
                    <a:pt x="15117" y="45125"/>
                    <a:pt x="18276" y="45978"/>
                    <a:pt x="21062" y="47606"/>
                  </a:cubicBezTo>
                  <a:cubicBezTo>
                    <a:pt x="23744" y="49189"/>
                    <a:pt x="25977" y="51421"/>
                    <a:pt x="27960" y="53804"/>
                  </a:cubicBezTo>
                  <a:cubicBezTo>
                    <a:pt x="31976" y="58686"/>
                    <a:pt x="35075" y="64368"/>
                    <a:pt x="39841" y="68617"/>
                  </a:cubicBezTo>
                  <a:cubicBezTo>
                    <a:pt x="44823" y="73050"/>
                    <a:pt x="51071" y="75782"/>
                    <a:pt x="57703" y="76432"/>
                  </a:cubicBezTo>
                  <a:cubicBezTo>
                    <a:pt x="58587" y="76515"/>
                    <a:pt x="59470" y="76556"/>
                    <a:pt x="60352" y="76556"/>
                  </a:cubicBezTo>
                  <a:cubicBezTo>
                    <a:pt x="65836" y="76556"/>
                    <a:pt x="71224" y="74960"/>
                    <a:pt x="75832" y="71917"/>
                  </a:cubicBezTo>
                  <a:cubicBezTo>
                    <a:pt x="80948" y="68567"/>
                    <a:pt x="85030" y="63552"/>
                    <a:pt x="86930" y="57703"/>
                  </a:cubicBezTo>
                  <a:cubicBezTo>
                    <a:pt x="88879" y="51771"/>
                    <a:pt x="88479" y="45173"/>
                    <a:pt x="86047" y="39441"/>
                  </a:cubicBezTo>
                  <a:cubicBezTo>
                    <a:pt x="84847" y="36575"/>
                    <a:pt x="83097" y="33976"/>
                    <a:pt x="80931" y="31759"/>
                  </a:cubicBezTo>
                  <a:cubicBezTo>
                    <a:pt x="78398" y="29243"/>
                    <a:pt x="75316" y="27360"/>
                    <a:pt x="72150" y="25761"/>
                  </a:cubicBezTo>
                  <a:cubicBezTo>
                    <a:pt x="65885" y="22595"/>
                    <a:pt x="58920" y="20362"/>
                    <a:pt x="53737" y="15447"/>
                  </a:cubicBezTo>
                  <a:cubicBezTo>
                    <a:pt x="51371" y="13214"/>
                    <a:pt x="49522" y="10498"/>
                    <a:pt x="48772" y="7315"/>
                  </a:cubicBezTo>
                  <a:cubicBezTo>
                    <a:pt x="48222" y="5032"/>
                    <a:pt x="48189" y="2516"/>
                    <a:pt x="48905" y="233"/>
                  </a:cubicBezTo>
                  <a:cubicBezTo>
                    <a:pt x="48922" y="167"/>
                    <a:pt x="48939" y="100"/>
                    <a:pt x="48972" y="33"/>
                  </a:cubicBezTo>
                  <a:lnTo>
                    <a:pt x="48972" y="0"/>
                  </a:ln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5" name="Google Shape;205;p24"/>
            <p:cNvSpPr/>
            <p:nvPr/>
          </p:nvSpPr>
          <p:spPr>
            <a:xfrm rot="6688024">
              <a:off x="8546891" y="3884955"/>
              <a:ext cx="617721" cy="540714"/>
            </a:xfrm>
            <a:custGeom>
              <a:avLst/>
              <a:gdLst/>
              <a:ahLst/>
              <a:cxnLst/>
              <a:rect l="l" t="t" r="r" b="b"/>
              <a:pathLst>
                <a:path w="80882" h="70799" extrusionOk="0">
                  <a:moveTo>
                    <a:pt x="29560" y="1"/>
                  </a:moveTo>
                  <a:cubicBezTo>
                    <a:pt x="28660" y="2284"/>
                    <a:pt x="28227" y="4733"/>
                    <a:pt x="28310" y="7199"/>
                  </a:cubicBezTo>
                  <a:cubicBezTo>
                    <a:pt x="28427" y="10215"/>
                    <a:pt x="29293" y="13164"/>
                    <a:pt x="30826" y="15780"/>
                  </a:cubicBezTo>
                  <a:cubicBezTo>
                    <a:pt x="32309" y="18313"/>
                    <a:pt x="34426" y="20379"/>
                    <a:pt x="36825" y="22046"/>
                  </a:cubicBezTo>
                  <a:cubicBezTo>
                    <a:pt x="41757" y="25478"/>
                    <a:pt x="47606" y="27161"/>
                    <a:pt x="53005" y="29694"/>
                  </a:cubicBezTo>
                  <a:cubicBezTo>
                    <a:pt x="58187" y="32127"/>
                    <a:pt x="63469" y="35592"/>
                    <a:pt x="65552" y="41208"/>
                  </a:cubicBezTo>
                  <a:cubicBezTo>
                    <a:pt x="67451" y="46357"/>
                    <a:pt x="66468" y="52538"/>
                    <a:pt x="62986" y="56821"/>
                  </a:cubicBezTo>
                  <a:cubicBezTo>
                    <a:pt x="60066" y="60415"/>
                    <a:pt x="55474" y="62325"/>
                    <a:pt x="50893" y="62325"/>
                  </a:cubicBezTo>
                  <a:cubicBezTo>
                    <a:pt x="49930" y="62325"/>
                    <a:pt x="48968" y="62240"/>
                    <a:pt x="48022" y="62070"/>
                  </a:cubicBezTo>
                  <a:cubicBezTo>
                    <a:pt x="45156" y="61536"/>
                    <a:pt x="42490" y="60220"/>
                    <a:pt x="40341" y="58254"/>
                  </a:cubicBezTo>
                  <a:cubicBezTo>
                    <a:pt x="38058" y="56204"/>
                    <a:pt x="36308" y="53655"/>
                    <a:pt x="34625" y="51105"/>
                  </a:cubicBezTo>
                  <a:cubicBezTo>
                    <a:pt x="31476" y="46340"/>
                    <a:pt x="28210" y="40875"/>
                    <a:pt x="22628" y="38675"/>
                  </a:cubicBezTo>
                  <a:cubicBezTo>
                    <a:pt x="20977" y="38022"/>
                    <a:pt x="19305" y="37783"/>
                    <a:pt x="17623" y="37783"/>
                  </a:cubicBezTo>
                  <a:cubicBezTo>
                    <a:pt x="13465" y="37783"/>
                    <a:pt x="9244" y="39245"/>
                    <a:pt x="5116" y="39542"/>
                  </a:cubicBezTo>
                  <a:cubicBezTo>
                    <a:pt x="4734" y="39571"/>
                    <a:pt x="4352" y="39586"/>
                    <a:pt x="3970" y="39586"/>
                  </a:cubicBezTo>
                  <a:cubicBezTo>
                    <a:pt x="2633" y="39586"/>
                    <a:pt x="1296" y="39405"/>
                    <a:pt x="0" y="39042"/>
                  </a:cubicBezTo>
                  <a:lnTo>
                    <a:pt x="0" y="43774"/>
                  </a:lnTo>
                  <a:cubicBezTo>
                    <a:pt x="1100" y="43557"/>
                    <a:pt x="2216" y="43407"/>
                    <a:pt x="3333" y="43274"/>
                  </a:cubicBezTo>
                  <a:cubicBezTo>
                    <a:pt x="5287" y="43051"/>
                    <a:pt x="7258" y="42908"/>
                    <a:pt x="9230" y="42908"/>
                  </a:cubicBezTo>
                  <a:cubicBezTo>
                    <a:pt x="10654" y="42908"/>
                    <a:pt x="12079" y="42983"/>
                    <a:pt x="13497" y="43157"/>
                  </a:cubicBezTo>
                  <a:cubicBezTo>
                    <a:pt x="16580" y="43507"/>
                    <a:pt x="19562" y="44474"/>
                    <a:pt x="22278" y="46007"/>
                  </a:cubicBezTo>
                  <a:cubicBezTo>
                    <a:pt x="24944" y="47556"/>
                    <a:pt x="27211" y="49639"/>
                    <a:pt x="29243" y="51955"/>
                  </a:cubicBezTo>
                  <a:cubicBezTo>
                    <a:pt x="31393" y="54388"/>
                    <a:pt x="33326" y="57021"/>
                    <a:pt x="35409" y="59503"/>
                  </a:cubicBezTo>
                  <a:cubicBezTo>
                    <a:pt x="37375" y="61886"/>
                    <a:pt x="39641" y="64002"/>
                    <a:pt x="42157" y="65785"/>
                  </a:cubicBezTo>
                  <a:cubicBezTo>
                    <a:pt x="46548" y="68852"/>
                    <a:pt x="51810" y="70799"/>
                    <a:pt x="57179" y="70799"/>
                  </a:cubicBezTo>
                  <a:cubicBezTo>
                    <a:pt x="58024" y="70799"/>
                    <a:pt x="58872" y="70751"/>
                    <a:pt x="59720" y="70651"/>
                  </a:cubicBezTo>
                  <a:cubicBezTo>
                    <a:pt x="65335" y="70001"/>
                    <a:pt x="70584" y="67102"/>
                    <a:pt x="74366" y="62936"/>
                  </a:cubicBezTo>
                  <a:cubicBezTo>
                    <a:pt x="78532" y="58370"/>
                    <a:pt x="80881" y="52289"/>
                    <a:pt x="80215" y="46090"/>
                  </a:cubicBezTo>
                  <a:cubicBezTo>
                    <a:pt x="79548" y="39791"/>
                    <a:pt x="75499" y="34726"/>
                    <a:pt x="70617" y="30994"/>
                  </a:cubicBezTo>
                  <a:cubicBezTo>
                    <a:pt x="65335" y="26961"/>
                    <a:pt x="59070" y="24612"/>
                    <a:pt x="53404" y="21212"/>
                  </a:cubicBezTo>
                  <a:cubicBezTo>
                    <a:pt x="48339" y="18180"/>
                    <a:pt x="43473" y="13764"/>
                    <a:pt x="41990" y="7816"/>
                  </a:cubicBezTo>
                  <a:cubicBezTo>
                    <a:pt x="41341" y="5250"/>
                    <a:pt x="41391" y="2550"/>
                    <a:pt x="4214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6368473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 2">
  <p:cSld name="Title and four columns 2"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26"/>
          <p:cNvSpPr txBox="1">
            <a:spLocks noGrp="1"/>
          </p:cNvSpPr>
          <p:nvPr>
            <p:ph type="title"/>
          </p:nvPr>
        </p:nvSpPr>
        <p:spPr>
          <a:xfrm>
            <a:off x="4176433" y="719333"/>
            <a:ext cx="70644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220" name="Google Shape;220;p26"/>
          <p:cNvSpPr txBox="1">
            <a:spLocks noGrp="1"/>
          </p:cNvSpPr>
          <p:nvPr>
            <p:ph type="subTitle" idx="1"/>
          </p:nvPr>
        </p:nvSpPr>
        <p:spPr>
          <a:xfrm>
            <a:off x="8917397" y="28792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21" name="Google Shape;221;p26"/>
          <p:cNvSpPr txBox="1">
            <a:spLocks noGrp="1"/>
          </p:cNvSpPr>
          <p:nvPr>
            <p:ph type="subTitle" idx="2"/>
          </p:nvPr>
        </p:nvSpPr>
        <p:spPr>
          <a:xfrm>
            <a:off x="8917413" y="2312500"/>
            <a:ext cx="2323600" cy="4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22" name="Google Shape;222;p26"/>
          <p:cNvSpPr txBox="1">
            <a:spLocks noGrp="1"/>
          </p:cNvSpPr>
          <p:nvPr>
            <p:ph type="subTitle" idx="3"/>
          </p:nvPr>
        </p:nvSpPr>
        <p:spPr>
          <a:xfrm>
            <a:off x="5147053" y="51002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23" name="Google Shape;223;p26"/>
          <p:cNvSpPr txBox="1">
            <a:spLocks noGrp="1"/>
          </p:cNvSpPr>
          <p:nvPr>
            <p:ph type="subTitle" idx="4"/>
          </p:nvPr>
        </p:nvSpPr>
        <p:spPr>
          <a:xfrm>
            <a:off x="5147069" y="4533500"/>
            <a:ext cx="2323600" cy="4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24" name="Google Shape;224;p26"/>
          <p:cNvSpPr txBox="1">
            <a:spLocks noGrp="1"/>
          </p:cNvSpPr>
          <p:nvPr>
            <p:ph type="subTitle" idx="5"/>
          </p:nvPr>
        </p:nvSpPr>
        <p:spPr>
          <a:xfrm>
            <a:off x="8917408" y="51002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25" name="Google Shape;225;p26"/>
          <p:cNvSpPr txBox="1">
            <a:spLocks noGrp="1"/>
          </p:cNvSpPr>
          <p:nvPr>
            <p:ph type="subTitle" idx="6"/>
          </p:nvPr>
        </p:nvSpPr>
        <p:spPr>
          <a:xfrm>
            <a:off x="8917425" y="4533500"/>
            <a:ext cx="2323600" cy="4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26" name="Google Shape;226;p26"/>
          <p:cNvSpPr txBox="1">
            <a:spLocks noGrp="1"/>
          </p:cNvSpPr>
          <p:nvPr>
            <p:ph type="subTitle" idx="7"/>
          </p:nvPr>
        </p:nvSpPr>
        <p:spPr>
          <a:xfrm>
            <a:off x="5147041" y="28792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27" name="Google Shape;227;p26"/>
          <p:cNvSpPr txBox="1">
            <a:spLocks noGrp="1"/>
          </p:cNvSpPr>
          <p:nvPr>
            <p:ph type="subTitle" idx="8"/>
          </p:nvPr>
        </p:nvSpPr>
        <p:spPr>
          <a:xfrm>
            <a:off x="5147059" y="2312500"/>
            <a:ext cx="2323600" cy="4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grpSp>
        <p:nvGrpSpPr>
          <p:cNvPr id="228" name="Google Shape;228;p26"/>
          <p:cNvGrpSpPr/>
          <p:nvPr/>
        </p:nvGrpSpPr>
        <p:grpSpPr>
          <a:xfrm>
            <a:off x="-84466" y="-37466"/>
            <a:ext cx="4372463" cy="6895459"/>
            <a:chOff x="0" y="48552"/>
            <a:chExt cx="3279347" cy="5171594"/>
          </a:xfrm>
        </p:grpSpPr>
        <p:sp>
          <p:nvSpPr>
            <p:cNvPr id="229" name="Google Shape;229;p26"/>
            <p:cNvSpPr/>
            <p:nvPr/>
          </p:nvSpPr>
          <p:spPr>
            <a:xfrm>
              <a:off x="12900" y="48552"/>
              <a:ext cx="2321700" cy="51435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0" name="Google Shape;230;p26"/>
            <p:cNvSpPr/>
            <p:nvPr/>
          </p:nvSpPr>
          <p:spPr>
            <a:xfrm>
              <a:off x="0" y="3328567"/>
              <a:ext cx="2922219" cy="1863631"/>
            </a:xfrm>
            <a:custGeom>
              <a:avLst/>
              <a:gdLst/>
              <a:ahLst/>
              <a:cxnLst/>
              <a:rect l="l" t="t" r="r" b="b"/>
              <a:pathLst>
                <a:path w="31061" h="19809" extrusionOk="0">
                  <a:moveTo>
                    <a:pt x="8333" y="1"/>
                  </a:moveTo>
                  <a:cubicBezTo>
                    <a:pt x="5722" y="1"/>
                    <a:pt x="3029" y="1530"/>
                    <a:pt x="949" y="3289"/>
                  </a:cubicBezTo>
                  <a:cubicBezTo>
                    <a:pt x="818" y="3400"/>
                    <a:pt x="687" y="3512"/>
                    <a:pt x="556" y="3623"/>
                  </a:cubicBezTo>
                  <a:cubicBezTo>
                    <a:pt x="374" y="3784"/>
                    <a:pt x="192" y="3946"/>
                    <a:pt x="0" y="4107"/>
                  </a:cubicBezTo>
                  <a:lnTo>
                    <a:pt x="0" y="19809"/>
                  </a:lnTo>
                  <a:lnTo>
                    <a:pt x="31060" y="19809"/>
                  </a:lnTo>
                  <a:cubicBezTo>
                    <a:pt x="30545" y="16689"/>
                    <a:pt x="28738" y="13831"/>
                    <a:pt x="25860" y="12579"/>
                  </a:cubicBezTo>
                  <a:cubicBezTo>
                    <a:pt x="23780" y="11680"/>
                    <a:pt x="21367" y="11640"/>
                    <a:pt x="19418" y="10469"/>
                  </a:cubicBezTo>
                  <a:cubicBezTo>
                    <a:pt x="18661" y="10004"/>
                    <a:pt x="17994" y="9408"/>
                    <a:pt x="17439" y="8702"/>
                  </a:cubicBezTo>
                  <a:cubicBezTo>
                    <a:pt x="17378" y="8641"/>
                    <a:pt x="17328" y="8570"/>
                    <a:pt x="17277" y="8510"/>
                  </a:cubicBezTo>
                  <a:cubicBezTo>
                    <a:pt x="16893" y="8015"/>
                    <a:pt x="16540" y="7500"/>
                    <a:pt x="16207" y="6975"/>
                  </a:cubicBezTo>
                  <a:cubicBezTo>
                    <a:pt x="16156" y="6894"/>
                    <a:pt x="16096" y="6813"/>
                    <a:pt x="16045" y="6723"/>
                  </a:cubicBezTo>
                  <a:cubicBezTo>
                    <a:pt x="15884" y="6460"/>
                    <a:pt x="15732" y="6197"/>
                    <a:pt x="15571" y="5935"/>
                  </a:cubicBezTo>
                  <a:cubicBezTo>
                    <a:pt x="15379" y="5602"/>
                    <a:pt x="15177" y="5269"/>
                    <a:pt x="14985" y="4935"/>
                  </a:cubicBezTo>
                  <a:cubicBezTo>
                    <a:pt x="14935" y="4844"/>
                    <a:pt x="14874" y="4754"/>
                    <a:pt x="14823" y="4673"/>
                  </a:cubicBezTo>
                  <a:cubicBezTo>
                    <a:pt x="13773" y="2946"/>
                    <a:pt x="12632" y="1341"/>
                    <a:pt x="10835" y="533"/>
                  </a:cubicBezTo>
                  <a:cubicBezTo>
                    <a:pt x="10026" y="163"/>
                    <a:pt x="9184" y="1"/>
                    <a:pt x="833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1" name="Google Shape;231;p26"/>
            <p:cNvSpPr/>
            <p:nvPr/>
          </p:nvSpPr>
          <p:spPr>
            <a:xfrm>
              <a:off x="0" y="2995900"/>
              <a:ext cx="3279347" cy="2196298"/>
            </a:xfrm>
            <a:custGeom>
              <a:avLst/>
              <a:gdLst/>
              <a:ahLst/>
              <a:cxnLst/>
              <a:rect l="l" t="t" r="r" b="b"/>
              <a:pathLst>
                <a:path w="34857" h="23345" extrusionOk="0">
                  <a:moveTo>
                    <a:pt x="10684" y="1"/>
                  </a:moveTo>
                  <a:cubicBezTo>
                    <a:pt x="6840" y="1"/>
                    <a:pt x="3088" y="1246"/>
                    <a:pt x="0" y="3564"/>
                  </a:cubicBezTo>
                  <a:lnTo>
                    <a:pt x="0" y="3725"/>
                  </a:lnTo>
                  <a:cubicBezTo>
                    <a:pt x="3071" y="1386"/>
                    <a:pt x="6821" y="130"/>
                    <a:pt x="10657" y="130"/>
                  </a:cubicBezTo>
                  <a:cubicBezTo>
                    <a:pt x="11059" y="130"/>
                    <a:pt x="11462" y="143"/>
                    <a:pt x="11865" y="171"/>
                  </a:cubicBezTo>
                  <a:cubicBezTo>
                    <a:pt x="13097" y="252"/>
                    <a:pt x="14066" y="484"/>
                    <a:pt x="14834" y="868"/>
                  </a:cubicBezTo>
                  <a:cubicBezTo>
                    <a:pt x="14884" y="898"/>
                    <a:pt x="14945" y="918"/>
                    <a:pt x="14995" y="949"/>
                  </a:cubicBezTo>
                  <a:cubicBezTo>
                    <a:pt x="15288" y="1110"/>
                    <a:pt x="15550" y="1302"/>
                    <a:pt x="15803" y="1524"/>
                  </a:cubicBezTo>
                  <a:cubicBezTo>
                    <a:pt x="15884" y="1605"/>
                    <a:pt x="15975" y="1686"/>
                    <a:pt x="16055" y="1777"/>
                  </a:cubicBezTo>
                  <a:cubicBezTo>
                    <a:pt x="16106" y="1837"/>
                    <a:pt x="16166" y="1898"/>
                    <a:pt x="16217" y="1969"/>
                  </a:cubicBezTo>
                  <a:cubicBezTo>
                    <a:pt x="16490" y="2302"/>
                    <a:pt x="16722" y="2685"/>
                    <a:pt x="16914" y="3079"/>
                  </a:cubicBezTo>
                  <a:cubicBezTo>
                    <a:pt x="17045" y="3362"/>
                    <a:pt x="17166" y="3645"/>
                    <a:pt x="17277" y="3948"/>
                  </a:cubicBezTo>
                  <a:cubicBezTo>
                    <a:pt x="17338" y="4089"/>
                    <a:pt x="17388" y="4240"/>
                    <a:pt x="17439" y="4382"/>
                  </a:cubicBezTo>
                  <a:cubicBezTo>
                    <a:pt x="17509" y="4584"/>
                    <a:pt x="17580" y="4786"/>
                    <a:pt x="17641" y="4988"/>
                  </a:cubicBezTo>
                  <a:cubicBezTo>
                    <a:pt x="18055" y="6199"/>
                    <a:pt x="18479" y="7451"/>
                    <a:pt x="19367" y="8370"/>
                  </a:cubicBezTo>
                  <a:cubicBezTo>
                    <a:pt x="20115" y="9138"/>
                    <a:pt x="21064" y="9562"/>
                    <a:pt x="22094" y="9855"/>
                  </a:cubicBezTo>
                  <a:cubicBezTo>
                    <a:pt x="22720" y="10036"/>
                    <a:pt x="23376" y="10158"/>
                    <a:pt x="24022" y="10289"/>
                  </a:cubicBezTo>
                  <a:cubicBezTo>
                    <a:pt x="24759" y="10420"/>
                    <a:pt x="25486" y="10592"/>
                    <a:pt x="26203" y="10804"/>
                  </a:cubicBezTo>
                  <a:cubicBezTo>
                    <a:pt x="29717" y="11894"/>
                    <a:pt x="32696" y="15166"/>
                    <a:pt x="33978" y="19356"/>
                  </a:cubicBezTo>
                  <a:cubicBezTo>
                    <a:pt x="34362" y="20649"/>
                    <a:pt x="34615" y="21992"/>
                    <a:pt x="34736" y="23345"/>
                  </a:cubicBezTo>
                  <a:lnTo>
                    <a:pt x="34857" y="23345"/>
                  </a:lnTo>
                  <a:cubicBezTo>
                    <a:pt x="34746" y="21982"/>
                    <a:pt x="34483" y="20629"/>
                    <a:pt x="34090" y="19326"/>
                  </a:cubicBezTo>
                  <a:cubicBezTo>
                    <a:pt x="32797" y="15105"/>
                    <a:pt x="29788" y="11783"/>
                    <a:pt x="26244" y="10683"/>
                  </a:cubicBezTo>
                  <a:cubicBezTo>
                    <a:pt x="25517" y="10471"/>
                    <a:pt x="24780" y="10299"/>
                    <a:pt x="24043" y="10168"/>
                  </a:cubicBezTo>
                  <a:cubicBezTo>
                    <a:pt x="23507" y="10067"/>
                    <a:pt x="22962" y="9956"/>
                    <a:pt x="22427" y="9814"/>
                  </a:cubicBezTo>
                  <a:cubicBezTo>
                    <a:pt x="21306" y="9532"/>
                    <a:pt x="20256" y="9107"/>
                    <a:pt x="19448" y="8279"/>
                  </a:cubicBezTo>
                  <a:cubicBezTo>
                    <a:pt x="18580" y="7391"/>
                    <a:pt x="18166" y="6149"/>
                    <a:pt x="17762" y="4957"/>
                  </a:cubicBezTo>
                  <a:cubicBezTo>
                    <a:pt x="17651" y="4644"/>
                    <a:pt x="17550" y="4331"/>
                    <a:pt x="17439" y="4018"/>
                  </a:cubicBezTo>
                  <a:cubicBezTo>
                    <a:pt x="17378" y="3877"/>
                    <a:pt x="17328" y="3746"/>
                    <a:pt x="17277" y="3604"/>
                  </a:cubicBezTo>
                  <a:cubicBezTo>
                    <a:pt x="17196" y="3423"/>
                    <a:pt x="17116" y="3241"/>
                    <a:pt x="17035" y="3059"/>
                  </a:cubicBezTo>
                  <a:cubicBezTo>
                    <a:pt x="16823" y="2595"/>
                    <a:pt x="16540" y="2160"/>
                    <a:pt x="16207" y="1777"/>
                  </a:cubicBezTo>
                  <a:cubicBezTo>
                    <a:pt x="16156" y="1716"/>
                    <a:pt x="16106" y="1655"/>
                    <a:pt x="16045" y="1595"/>
                  </a:cubicBezTo>
                  <a:cubicBezTo>
                    <a:pt x="15995" y="1544"/>
                    <a:pt x="15934" y="1484"/>
                    <a:pt x="15874" y="1433"/>
                  </a:cubicBezTo>
                  <a:cubicBezTo>
                    <a:pt x="15601" y="1191"/>
                    <a:pt x="15308" y="979"/>
                    <a:pt x="14985" y="807"/>
                  </a:cubicBezTo>
                  <a:lnTo>
                    <a:pt x="14823" y="727"/>
                  </a:lnTo>
                  <a:cubicBezTo>
                    <a:pt x="14046" y="353"/>
                    <a:pt x="13077" y="131"/>
                    <a:pt x="11865" y="40"/>
                  </a:cubicBezTo>
                  <a:cubicBezTo>
                    <a:pt x="11471" y="14"/>
                    <a:pt x="11077" y="1"/>
                    <a:pt x="10684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2" name="Google Shape;232;p26"/>
            <p:cNvSpPr/>
            <p:nvPr/>
          </p:nvSpPr>
          <p:spPr>
            <a:xfrm>
              <a:off x="0" y="4057754"/>
              <a:ext cx="1822659" cy="1162392"/>
            </a:xfrm>
            <a:custGeom>
              <a:avLst/>
              <a:gdLst/>
              <a:ahLst/>
              <a:cxnLst/>
              <a:rect l="l" t="t" r="r" b="b"/>
              <a:pathLst>
                <a:path w="31061" h="19809" extrusionOk="0">
                  <a:moveTo>
                    <a:pt x="8333" y="1"/>
                  </a:moveTo>
                  <a:cubicBezTo>
                    <a:pt x="5722" y="1"/>
                    <a:pt x="3029" y="1530"/>
                    <a:pt x="949" y="3289"/>
                  </a:cubicBezTo>
                  <a:cubicBezTo>
                    <a:pt x="818" y="3400"/>
                    <a:pt x="687" y="3512"/>
                    <a:pt x="556" y="3623"/>
                  </a:cubicBezTo>
                  <a:cubicBezTo>
                    <a:pt x="374" y="3784"/>
                    <a:pt x="192" y="3946"/>
                    <a:pt x="0" y="4107"/>
                  </a:cubicBezTo>
                  <a:lnTo>
                    <a:pt x="0" y="19809"/>
                  </a:lnTo>
                  <a:lnTo>
                    <a:pt x="31060" y="19809"/>
                  </a:lnTo>
                  <a:cubicBezTo>
                    <a:pt x="30545" y="16689"/>
                    <a:pt x="28738" y="13831"/>
                    <a:pt x="25860" y="12579"/>
                  </a:cubicBezTo>
                  <a:cubicBezTo>
                    <a:pt x="23780" y="11680"/>
                    <a:pt x="21367" y="11640"/>
                    <a:pt x="19418" y="10469"/>
                  </a:cubicBezTo>
                  <a:cubicBezTo>
                    <a:pt x="18661" y="10004"/>
                    <a:pt x="17994" y="9408"/>
                    <a:pt x="17439" y="8702"/>
                  </a:cubicBezTo>
                  <a:cubicBezTo>
                    <a:pt x="17378" y="8641"/>
                    <a:pt x="17328" y="8570"/>
                    <a:pt x="17277" y="8510"/>
                  </a:cubicBezTo>
                  <a:cubicBezTo>
                    <a:pt x="16893" y="8015"/>
                    <a:pt x="16540" y="7500"/>
                    <a:pt x="16207" y="6975"/>
                  </a:cubicBezTo>
                  <a:cubicBezTo>
                    <a:pt x="16156" y="6894"/>
                    <a:pt x="16096" y="6813"/>
                    <a:pt x="16045" y="6723"/>
                  </a:cubicBezTo>
                  <a:cubicBezTo>
                    <a:pt x="15884" y="6460"/>
                    <a:pt x="15732" y="6197"/>
                    <a:pt x="15571" y="5935"/>
                  </a:cubicBezTo>
                  <a:cubicBezTo>
                    <a:pt x="15379" y="5602"/>
                    <a:pt x="15177" y="5269"/>
                    <a:pt x="14985" y="4935"/>
                  </a:cubicBezTo>
                  <a:cubicBezTo>
                    <a:pt x="14935" y="4844"/>
                    <a:pt x="14874" y="4754"/>
                    <a:pt x="14823" y="4673"/>
                  </a:cubicBezTo>
                  <a:cubicBezTo>
                    <a:pt x="13773" y="2946"/>
                    <a:pt x="12632" y="1341"/>
                    <a:pt x="10835" y="533"/>
                  </a:cubicBezTo>
                  <a:cubicBezTo>
                    <a:pt x="10026" y="163"/>
                    <a:pt x="9184" y="1"/>
                    <a:pt x="833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4105082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 1">
  <p:cSld name="Title and six columns 1"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27"/>
          <p:cNvSpPr/>
          <p:nvPr/>
        </p:nvSpPr>
        <p:spPr>
          <a:xfrm>
            <a:off x="0" y="0"/>
            <a:ext cx="12192000" cy="18772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35" name="Google Shape;235;p27"/>
          <p:cNvSpPr/>
          <p:nvPr/>
        </p:nvSpPr>
        <p:spPr>
          <a:xfrm rot="1080523">
            <a:off x="11568377" y="362882"/>
            <a:ext cx="483505" cy="1530121"/>
          </a:xfrm>
          <a:custGeom>
            <a:avLst/>
            <a:gdLst/>
            <a:ahLst/>
            <a:cxnLst/>
            <a:rect l="l" t="t" r="r" b="b"/>
            <a:pathLst>
              <a:path w="4847" h="15339" extrusionOk="0">
                <a:moveTo>
                  <a:pt x="4847" y="0"/>
                </a:moveTo>
                <a:lnTo>
                  <a:pt x="4807" y="61"/>
                </a:lnTo>
                <a:cubicBezTo>
                  <a:pt x="4271" y="879"/>
                  <a:pt x="3666" y="1676"/>
                  <a:pt x="3070" y="2444"/>
                </a:cubicBezTo>
                <a:cubicBezTo>
                  <a:pt x="2595" y="3049"/>
                  <a:pt x="2111" y="3676"/>
                  <a:pt x="1676" y="4312"/>
                </a:cubicBezTo>
                <a:cubicBezTo>
                  <a:pt x="465" y="6038"/>
                  <a:pt x="0" y="8189"/>
                  <a:pt x="404" y="10259"/>
                </a:cubicBezTo>
                <a:cubicBezTo>
                  <a:pt x="757" y="12077"/>
                  <a:pt x="1838" y="13672"/>
                  <a:pt x="3403" y="14672"/>
                </a:cubicBezTo>
                <a:cubicBezTo>
                  <a:pt x="3857" y="14954"/>
                  <a:pt x="4342" y="15187"/>
                  <a:pt x="4847" y="15338"/>
                </a:cubicBezTo>
                <a:lnTo>
                  <a:pt x="4847" y="14934"/>
                </a:lnTo>
                <a:cubicBezTo>
                  <a:pt x="4413" y="14793"/>
                  <a:pt x="3999" y="14601"/>
                  <a:pt x="3605" y="14359"/>
                </a:cubicBezTo>
                <a:cubicBezTo>
                  <a:pt x="2131" y="13410"/>
                  <a:pt x="1101" y="11905"/>
                  <a:pt x="768" y="10178"/>
                </a:cubicBezTo>
                <a:cubicBezTo>
                  <a:pt x="394" y="8209"/>
                  <a:pt x="828" y="6170"/>
                  <a:pt x="1979" y="4534"/>
                </a:cubicBezTo>
                <a:cubicBezTo>
                  <a:pt x="2424" y="3898"/>
                  <a:pt x="2898" y="3272"/>
                  <a:pt x="3363" y="2676"/>
                </a:cubicBezTo>
                <a:cubicBezTo>
                  <a:pt x="3867" y="2030"/>
                  <a:pt x="4372" y="1363"/>
                  <a:pt x="4847" y="677"/>
                </a:cubicBezTo>
                <a:lnTo>
                  <a:pt x="4847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36" name="Google Shape;236;p27"/>
          <p:cNvSpPr/>
          <p:nvPr/>
        </p:nvSpPr>
        <p:spPr>
          <a:xfrm rot="-3599944">
            <a:off x="-146155" y="266846"/>
            <a:ext cx="2152168" cy="904983"/>
          </a:xfrm>
          <a:custGeom>
            <a:avLst/>
            <a:gdLst/>
            <a:ahLst/>
            <a:cxnLst/>
            <a:rect l="l" t="t" r="r" b="b"/>
            <a:pathLst>
              <a:path w="32949" h="13855" extrusionOk="0">
                <a:moveTo>
                  <a:pt x="1" y="1"/>
                </a:moveTo>
                <a:cubicBezTo>
                  <a:pt x="11" y="596"/>
                  <a:pt x="61" y="1041"/>
                  <a:pt x="61" y="1101"/>
                </a:cubicBezTo>
                <a:cubicBezTo>
                  <a:pt x="364" y="3828"/>
                  <a:pt x="1475" y="5484"/>
                  <a:pt x="3363" y="6029"/>
                </a:cubicBezTo>
                <a:cubicBezTo>
                  <a:pt x="3955" y="6197"/>
                  <a:pt x="4536" y="6267"/>
                  <a:pt x="5107" y="6267"/>
                </a:cubicBezTo>
                <a:cubicBezTo>
                  <a:pt x="6630" y="6267"/>
                  <a:pt x="8085" y="5766"/>
                  <a:pt x="9502" y="5282"/>
                </a:cubicBezTo>
                <a:cubicBezTo>
                  <a:pt x="10411" y="4958"/>
                  <a:pt x="11350" y="4635"/>
                  <a:pt x="12299" y="4454"/>
                </a:cubicBezTo>
                <a:cubicBezTo>
                  <a:pt x="13066" y="4303"/>
                  <a:pt x="13781" y="4227"/>
                  <a:pt x="14446" y="4227"/>
                </a:cubicBezTo>
                <a:cubicBezTo>
                  <a:pt x="16450" y="4227"/>
                  <a:pt x="17998" y="4916"/>
                  <a:pt x="19136" y="6312"/>
                </a:cubicBezTo>
                <a:cubicBezTo>
                  <a:pt x="19671" y="6958"/>
                  <a:pt x="20135" y="7614"/>
                  <a:pt x="20590" y="8240"/>
                </a:cubicBezTo>
                <a:cubicBezTo>
                  <a:pt x="22064" y="10280"/>
                  <a:pt x="23457" y="12208"/>
                  <a:pt x="26416" y="13208"/>
                </a:cubicBezTo>
                <a:cubicBezTo>
                  <a:pt x="27678" y="13632"/>
                  <a:pt x="29001" y="13854"/>
                  <a:pt x="30334" y="13854"/>
                </a:cubicBezTo>
                <a:cubicBezTo>
                  <a:pt x="31212" y="13854"/>
                  <a:pt x="32091" y="13753"/>
                  <a:pt x="32949" y="13562"/>
                </a:cubicBezTo>
                <a:lnTo>
                  <a:pt x="32949" y="13178"/>
                </a:lnTo>
                <a:cubicBezTo>
                  <a:pt x="32083" y="13376"/>
                  <a:pt x="31201" y="13474"/>
                  <a:pt x="30319" y="13474"/>
                </a:cubicBezTo>
                <a:cubicBezTo>
                  <a:pt x="29040" y="13474"/>
                  <a:pt x="27762" y="13267"/>
                  <a:pt x="26537" y="12855"/>
                </a:cubicBezTo>
                <a:cubicBezTo>
                  <a:pt x="23700" y="11895"/>
                  <a:pt x="22397" y="10098"/>
                  <a:pt x="20903" y="8028"/>
                </a:cubicBezTo>
                <a:cubicBezTo>
                  <a:pt x="20438" y="7392"/>
                  <a:pt x="19964" y="6736"/>
                  <a:pt x="19428" y="6079"/>
                </a:cubicBezTo>
                <a:cubicBezTo>
                  <a:pt x="18208" y="4584"/>
                  <a:pt x="16567" y="3850"/>
                  <a:pt x="14440" y="3850"/>
                </a:cubicBezTo>
                <a:cubicBezTo>
                  <a:pt x="13751" y="3850"/>
                  <a:pt x="13012" y="3927"/>
                  <a:pt x="12219" y="4080"/>
                </a:cubicBezTo>
                <a:cubicBezTo>
                  <a:pt x="11249" y="4272"/>
                  <a:pt x="10300" y="4605"/>
                  <a:pt x="9371" y="4918"/>
                </a:cubicBezTo>
                <a:cubicBezTo>
                  <a:pt x="7934" y="5417"/>
                  <a:pt x="6556" y="5894"/>
                  <a:pt x="5121" y="5894"/>
                </a:cubicBezTo>
                <a:cubicBezTo>
                  <a:pt x="4579" y="5894"/>
                  <a:pt x="4029" y="5826"/>
                  <a:pt x="3464" y="5665"/>
                </a:cubicBezTo>
                <a:cubicBezTo>
                  <a:pt x="1737" y="5170"/>
                  <a:pt x="718" y="3615"/>
                  <a:pt x="435" y="1061"/>
                </a:cubicBezTo>
                <a:cubicBezTo>
                  <a:pt x="405" y="768"/>
                  <a:pt x="384" y="404"/>
                  <a:pt x="374" y="1"/>
                </a:cubicBezTo>
                <a:close/>
              </a:path>
            </a:pathLst>
          </a:cu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37" name="Google Shape;237;p27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238" name="Google Shape;238;p27"/>
          <p:cNvSpPr txBox="1">
            <a:spLocks noGrp="1"/>
          </p:cNvSpPr>
          <p:nvPr>
            <p:ph type="subTitle" idx="1"/>
          </p:nvPr>
        </p:nvSpPr>
        <p:spPr>
          <a:xfrm>
            <a:off x="1032133" y="3209567"/>
            <a:ext cx="252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39" name="Google Shape;239;p27"/>
          <p:cNvSpPr txBox="1">
            <a:spLocks noGrp="1"/>
          </p:cNvSpPr>
          <p:nvPr>
            <p:ph type="subTitle" idx="2"/>
          </p:nvPr>
        </p:nvSpPr>
        <p:spPr>
          <a:xfrm>
            <a:off x="1032133" y="2687167"/>
            <a:ext cx="2522800" cy="5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40" name="Google Shape;240;p27"/>
          <p:cNvSpPr txBox="1">
            <a:spLocks noGrp="1"/>
          </p:cNvSpPr>
          <p:nvPr>
            <p:ph type="subTitle" idx="3"/>
          </p:nvPr>
        </p:nvSpPr>
        <p:spPr>
          <a:xfrm>
            <a:off x="4834600" y="3209567"/>
            <a:ext cx="252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41" name="Google Shape;241;p27"/>
          <p:cNvSpPr txBox="1">
            <a:spLocks noGrp="1"/>
          </p:cNvSpPr>
          <p:nvPr>
            <p:ph type="subTitle" idx="4"/>
          </p:nvPr>
        </p:nvSpPr>
        <p:spPr>
          <a:xfrm>
            <a:off x="4834600" y="2687167"/>
            <a:ext cx="2522800" cy="5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42" name="Google Shape;242;p27"/>
          <p:cNvSpPr txBox="1">
            <a:spLocks noGrp="1"/>
          </p:cNvSpPr>
          <p:nvPr>
            <p:ph type="subTitle" idx="5"/>
          </p:nvPr>
        </p:nvSpPr>
        <p:spPr>
          <a:xfrm>
            <a:off x="8637067" y="3209567"/>
            <a:ext cx="252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43" name="Google Shape;243;p27"/>
          <p:cNvSpPr txBox="1">
            <a:spLocks noGrp="1"/>
          </p:cNvSpPr>
          <p:nvPr>
            <p:ph type="subTitle" idx="6"/>
          </p:nvPr>
        </p:nvSpPr>
        <p:spPr>
          <a:xfrm>
            <a:off x="8637067" y="2687167"/>
            <a:ext cx="2522800" cy="5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44" name="Google Shape;244;p27"/>
          <p:cNvSpPr txBox="1">
            <a:spLocks noGrp="1"/>
          </p:cNvSpPr>
          <p:nvPr>
            <p:ph type="subTitle" idx="7"/>
          </p:nvPr>
        </p:nvSpPr>
        <p:spPr>
          <a:xfrm>
            <a:off x="1032133" y="5414767"/>
            <a:ext cx="252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45" name="Google Shape;245;p27"/>
          <p:cNvSpPr txBox="1">
            <a:spLocks noGrp="1"/>
          </p:cNvSpPr>
          <p:nvPr>
            <p:ph type="subTitle" idx="8"/>
          </p:nvPr>
        </p:nvSpPr>
        <p:spPr>
          <a:xfrm>
            <a:off x="1032133" y="4892367"/>
            <a:ext cx="2522800" cy="5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46" name="Google Shape;246;p27"/>
          <p:cNvSpPr txBox="1">
            <a:spLocks noGrp="1"/>
          </p:cNvSpPr>
          <p:nvPr>
            <p:ph type="subTitle" idx="9"/>
          </p:nvPr>
        </p:nvSpPr>
        <p:spPr>
          <a:xfrm>
            <a:off x="4834600" y="5414767"/>
            <a:ext cx="252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47" name="Google Shape;247;p27"/>
          <p:cNvSpPr txBox="1">
            <a:spLocks noGrp="1"/>
          </p:cNvSpPr>
          <p:nvPr>
            <p:ph type="subTitle" idx="13"/>
          </p:nvPr>
        </p:nvSpPr>
        <p:spPr>
          <a:xfrm>
            <a:off x="4834600" y="4892367"/>
            <a:ext cx="2522800" cy="5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48" name="Google Shape;248;p27"/>
          <p:cNvSpPr txBox="1">
            <a:spLocks noGrp="1"/>
          </p:cNvSpPr>
          <p:nvPr>
            <p:ph type="subTitle" idx="14"/>
          </p:nvPr>
        </p:nvSpPr>
        <p:spPr>
          <a:xfrm>
            <a:off x="8637067" y="5414767"/>
            <a:ext cx="252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49" name="Google Shape;249;p27"/>
          <p:cNvSpPr txBox="1">
            <a:spLocks noGrp="1"/>
          </p:cNvSpPr>
          <p:nvPr>
            <p:ph type="subTitle" idx="15"/>
          </p:nvPr>
        </p:nvSpPr>
        <p:spPr>
          <a:xfrm>
            <a:off x="8637067" y="4892367"/>
            <a:ext cx="2522800" cy="5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3644834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 2">
  <p:cSld name="Title and six columns 2"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28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252" name="Google Shape;252;p28"/>
          <p:cNvSpPr txBox="1">
            <a:spLocks noGrp="1"/>
          </p:cNvSpPr>
          <p:nvPr>
            <p:ph type="subTitle" idx="1"/>
          </p:nvPr>
        </p:nvSpPr>
        <p:spPr>
          <a:xfrm>
            <a:off x="950964" y="2321267"/>
            <a:ext cx="227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53" name="Google Shape;253;p28"/>
          <p:cNvSpPr txBox="1">
            <a:spLocks noGrp="1"/>
          </p:cNvSpPr>
          <p:nvPr>
            <p:ph type="subTitle" idx="2"/>
          </p:nvPr>
        </p:nvSpPr>
        <p:spPr>
          <a:xfrm>
            <a:off x="950964" y="1904467"/>
            <a:ext cx="2272800" cy="41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400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254" name="Google Shape;254;p28"/>
          <p:cNvSpPr txBox="1">
            <a:spLocks noGrp="1"/>
          </p:cNvSpPr>
          <p:nvPr>
            <p:ph type="subTitle" idx="3"/>
          </p:nvPr>
        </p:nvSpPr>
        <p:spPr>
          <a:xfrm>
            <a:off x="8968297" y="2321299"/>
            <a:ext cx="227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55" name="Google Shape;255;p28"/>
          <p:cNvSpPr txBox="1">
            <a:spLocks noGrp="1"/>
          </p:cNvSpPr>
          <p:nvPr>
            <p:ph type="subTitle" idx="4"/>
          </p:nvPr>
        </p:nvSpPr>
        <p:spPr>
          <a:xfrm>
            <a:off x="8968297" y="1904500"/>
            <a:ext cx="2272800" cy="41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400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256" name="Google Shape;256;p28"/>
          <p:cNvSpPr txBox="1">
            <a:spLocks noGrp="1"/>
          </p:cNvSpPr>
          <p:nvPr>
            <p:ph type="subTitle" idx="5"/>
          </p:nvPr>
        </p:nvSpPr>
        <p:spPr>
          <a:xfrm>
            <a:off x="8968267" y="3884724"/>
            <a:ext cx="227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57" name="Google Shape;257;p28"/>
          <p:cNvSpPr txBox="1">
            <a:spLocks noGrp="1"/>
          </p:cNvSpPr>
          <p:nvPr>
            <p:ph type="subTitle" idx="6"/>
          </p:nvPr>
        </p:nvSpPr>
        <p:spPr>
          <a:xfrm>
            <a:off x="8968267" y="3467927"/>
            <a:ext cx="2272800" cy="41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400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258" name="Google Shape;258;p28"/>
          <p:cNvSpPr txBox="1">
            <a:spLocks noGrp="1"/>
          </p:cNvSpPr>
          <p:nvPr>
            <p:ph type="subTitle" idx="7"/>
          </p:nvPr>
        </p:nvSpPr>
        <p:spPr>
          <a:xfrm>
            <a:off x="950964" y="5414767"/>
            <a:ext cx="227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59" name="Google Shape;259;p28"/>
          <p:cNvSpPr txBox="1">
            <a:spLocks noGrp="1"/>
          </p:cNvSpPr>
          <p:nvPr>
            <p:ph type="subTitle" idx="8"/>
          </p:nvPr>
        </p:nvSpPr>
        <p:spPr>
          <a:xfrm>
            <a:off x="950964" y="4997967"/>
            <a:ext cx="2272800" cy="41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400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260" name="Google Shape;260;p28"/>
          <p:cNvSpPr txBox="1">
            <a:spLocks noGrp="1"/>
          </p:cNvSpPr>
          <p:nvPr>
            <p:ph type="subTitle" idx="9"/>
          </p:nvPr>
        </p:nvSpPr>
        <p:spPr>
          <a:xfrm>
            <a:off x="950933" y="3884717"/>
            <a:ext cx="227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61" name="Google Shape;261;p28"/>
          <p:cNvSpPr txBox="1">
            <a:spLocks noGrp="1"/>
          </p:cNvSpPr>
          <p:nvPr>
            <p:ph type="subTitle" idx="13"/>
          </p:nvPr>
        </p:nvSpPr>
        <p:spPr>
          <a:xfrm>
            <a:off x="950933" y="3467917"/>
            <a:ext cx="2272800" cy="41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400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262" name="Google Shape;262;p28"/>
          <p:cNvSpPr txBox="1">
            <a:spLocks noGrp="1"/>
          </p:cNvSpPr>
          <p:nvPr>
            <p:ph type="subTitle" idx="14"/>
          </p:nvPr>
        </p:nvSpPr>
        <p:spPr>
          <a:xfrm>
            <a:off x="8968297" y="5414767"/>
            <a:ext cx="227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63" name="Google Shape;263;p28"/>
          <p:cNvSpPr txBox="1">
            <a:spLocks noGrp="1"/>
          </p:cNvSpPr>
          <p:nvPr>
            <p:ph type="subTitle" idx="15"/>
          </p:nvPr>
        </p:nvSpPr>
        <p:spPr>
          <a:xfrm>
            <a:off x="8968297" y="4997969"/>
            <a:ext cx="2272800" cy="41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400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264" name="Google Shape;264;p28"/>
          <p:cNvSpPr/>
          <p:nvPr/>
        </p:nvSpPr>
        <p:spPr>
          <a:xfrm>
            <a:off x="0" y="-10025"/>
            <a:ext cx="12192000" cy="357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65" name="Google Shape;265;p28"/>
          <p:cNvSpPr/>
          <p:nvPr/>
        </p:nvSpPr>
        <p:spPr>
          <a:xfrm rot="5400000" flipH="1">
            <a:off x="5820830" y="-5921595"/>
            <a:ext cx="589175" cy="12231033"/>
          </a:xfrm>
          <a:custGeom>
            <a:avLst/>
            <a:gdLst/>
            <a:ahLst/>
            <a:cxnLst/>
            <a:rect l="l" t="t" r="r" b="b"/>
            <a:pathLst>
              <a:path w="8655" h="205748" extrusionOk="0">
                <a:moveTo>
                  <a:pt x="6393" y="0"/>
                </a:moveTo>
                <a:cubicBezTo>
                  <a:pt x="5329" y="7400"/>
                  <a:pt x="226" y="27929"/>
                  <a:pt x="7" y="44402"/>
                </a:cubicBezTo>
                <a:cubicBezTo>
                  <a:pt x="-212" y="60875"/>
                  <a:pt x="5053" y="80274"/>
                  <a:pt x="5081" y="98836"/>
                </a:cubicBezTo>
                <a:cubicBezTo>
                  <a:pt x="5109" y="117398"/>
                  <a:pt x="-423" y="137954"/>
                  <a:pt x="173" y="155773"/>
                </a:cubicBezTo>
                <a:cubicBezTo>
                  <a:pt x="769" y="173592"/>
                  <a:pt x="7241" y="197419"/>
                  <a:pt x="8655" y="205748"/>
                </a:cubicBezTo>
              </a:path>
            </a:pathLst>
          </a:custGeom>
          <a:noFill/>
          <a:ln w="2857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23013263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9/28/2025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924655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Thanks">
    <p:bg>
      <p:bgPr>
        <a:solidFill>
          <a:schemeClr val="lt2"/>
        </a:solidFill>
        <a:effectLst/>
      </p:bgPr>
    </p:bg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29"/>
          <p:cNvSpPr txBox="1">
            <a:spLocks noGrp="1"/>
          </p:cNvSpPr>
          <p:nvPr>
            <p:ph type="title"/>
          </p:nvPr>
        </p:nvSpPr>
        <p:spPr>
          <a:xfrm>
            <a:off x="3688200" y="820933"/>
            <a:ext cx="4815600" cy="91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64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268" name="Google Shape;268;p29"/>
          <p:cNvSpPr txBox="1">
            <a:spLocks noGrp="1"/>
          </p:cNvSpPr>
          <p:nvPr>
            <p:ph type="subTitle" idx="1"/>
          </p:nvPr>
        </p:nvSpPr>
        <p:spPr>
          <a:xfrm>
            <a:off x="3112400" y="2544800"/>
            <a:ext cx="5967200" cy="120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2133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69" name="Google Shape;269;p29"/>
          <p:cNvSpPr txBox="1">
            <a:spLocks noGrp="1"/>
          </p:cNvSpPr>
          <p:nvPr>
            <p:ph type="subTitle" idx="2"/>
          </p:nvPr>
        </p:nvSpPr>
        <p:spPr>
          <a:xfrm>
            <a:off x="3725000" y="1944100"/>
            <a:ext cx="4742000" cy="4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70" name="Google Shape;270;p29"/>
          <p:cNvSpPr txBox="1"/>
          <p:nvPr/>
        </p:nvSpPr>
        <p:spPr>
          <a:xfrm>
            <a:off x="3608000" y="4841133"/>
            <a:ext cx="49760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" sz="1600" b="0" i="0" u="none" strike="noStrike" kern="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Raleway Light"/>
                <a:ea typeface="Raleway Light"/>
                <a:cs typeface="Raleway Light"/>
                <a:sym typeface="Raleway Light"/>
              </a:rPr>
              <a:t>CREDITS: This presentation template was created by </a:t>
            </a:r>
            <a:r>
              <a:rPr kumimoji="0" lang="en" sz="1600" b="1" i="0" u="none" strike="noStrike" kern="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>
                  <a:noFill/>
                </a:uFill>
                <a:latin typeface="Raleway"/>
                <a:ea typeface="Raleway"/>
                <a:cs typeface="Raleway"/>
                <a:sym typeface="Raleway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Slidesgo</a:t>
            </a:r>
            <a:r>
              <a:rPr kumimoji="0" lang="en" sz="1600" b="0" i="0" u="none" strike="noStrike" kern="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Raleway Light"/>
                <a:ea typeface="Raleway Light"/>
                <a:cs typeface="Raleway Light"/>
                <a:sym typeface="Raleway Light"/>
              </a:rPr>
              <a:t>, including icons by </a:t>
            </a:r>
            <a:r>
              <a:rPr kumimoji="0" lang="en" sz="1600" b="1" i="0" u="none" strike="noStrike" kern="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>
                  <a:noFill/>
                </a:uFill>
                <a:latin typeface="Raleway"/>
                <a:ea typeface="Raleway"/>
                <a:cs typeface="Raleway"/>
                <a:sym typeface="Raleway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kumimoji="0" lang="en" sz="1600" b="0" i="0" u="none" strike="noStrike" kern="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Raleway Light"/>
                <a:ea typeface="Raleway Light"/>
                <a:cs typeface="Raleway Light"/>
                <a:sym typeface="Raleway Light"/>
              </a:rPr>
              <a:t>, and infographics &amp; images by </a:t>
            </a:r>
            <a:r>
              <a:rPr kumimoji="0" lang="en" sz="1600" b="1" i="0" u="none" strike="noStrike" kern="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>
                  <a:noFill/>
                </a:uFill>
                <a:latin typeface="Raleway"/>
                <a:ea typeface="Raleway"/>
                <a:cs typeface="Raleway"/>
                <a:sym typeface="Raleway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Freepik</a:t>
            </a:r>
            <a:endParaRPr kumimoji="0" sz="1600" b="1" i="0" u="none" strike="noStrike" kern="0" cap="none" spc="0" normalizeH="0" baseline="0" noProof="0">
              <a:ln>
                <a:noFill/>
              </a:ln>
              <a:solidFill>
                <a:srgbClr val="353535"/>
              </a:solidFill>
              <a:effectLst/>
              <a:uLnTx/>
              <a:uFillTx/>
              <a:latin typeface="Raleway"/>
              <a:ea typeface="Raleway"/>
              <a:cs typeface="Raleway"/>
              <a:sym typeface="Raleway"/>
            </a:endParaRPr>
          </a:p>
        </p:txBody>
      </p:sp>
      <p:grpSp>
        <p:nvGrpSpPr>
          <p:cNvPr id="271" name="Google Shape;271;p29"/>
          <p:cNvGrpSpPr/>
          <p:nvPr/>
        </p:nvGrpSpPr>
        <p:grpSpPr>
          <a:xfrm rot="10800000">
            <a:off x="10062320" y="3772297"/>
            <a:ext cx="2209080" cy="3085719"/>
            <a:chOff x="262634" y="1301192"/>
            <a:chExt cx="793606" cy="1108482"/>
          </a:xfrm>
        </p:grpSpPr>
        <p:sp>
          <p:nvSpPr>
            <p:cNvPr id="272" name="Google Shape;272;p29"/>
            <p:cNvSpPr/>
            <p:nvPr/>
          </p:nvSpPr>
          <p:spPr>
            <a:xfrm rot="-5400000">
              <a:off x="124923" y="1441852"/>
              <a:ext cx="1069027" cy="793606"/>
            </a:xfrm>
            <a:custGeom>
              <a:avLst/>
              <a:gdLst/>
              <a:ahLst/>
              <a:cxnLst/>
              <a:rect l="l" t="t" r="r" b="b"/>
              <a:pathLst>
                <a:path w="148476" h="110223" extrusionOk="0">
                  <a:moveTo>
                    <a:pt x="38617" y="27892"/>
                  </a:moveTo>
                  <a:cubicBezTo>
                    <a:pt x="77206" y="30580"/>
                    <a:pt x="90536" y="39429"/>
                    <a:pt x="85579" y="65249"/>
                  </a:cubicBezTo>
                  <a:cubicBezTo>
                    <a:pt x="79979" y="94484"/>
                    <a:pt x="100897" y="110222"/>
                    <a:pt x="127781" y="88463"/>
                  </a:cubicBezTo>
                  <a:cubicBezTo>
                    <a:pt x="135734" y="82023"/>
                    <a:pt x="142539" y="78662"/>
                    <a:pt x="148476" y="77430"/>
                  </a:cubicBezTo>
                  <a:lnTo>
                    <a:pt x="148476" y="0"/>
                  </a:lnTo>
                  <a:lnTo>
                    <a:pt x="8681" y="0"/>
                  </a:lnTo>
                  <a:cubicBezTo>
                    <a:pt x="0" y="9941"/>
                    <a:pt x="9521" y="25847"/>
                    <a:pt x="38617" y="2789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3" name="Google Shape;273;p29"/>
            <p:cNvSpPr/>
            <p:nvPr/>
          </p:nvSpPr>
          <p:spPr>
            <a:xfrm rot="-5400000">
              <a:off x="97099" y="1469685"/>
              <a:ext cx="1105524" cy="774454"/>
            </a:xfrm>
            <a:custGeom>
              <a:avLst/>
              <a:gdLst/>
              <a:ahLst/>
              <a:cxnLst/>
              <a:rect l="l" t="t" r="r" b="b"/>
              <a:pathLst>
                <a:path w="153545" h="107563" extrusionOk="0">
                  <a:moveTo>
                    <a:pt x="105463" y="107535"/>
                  </a:moveTo>
                  <a:cubicBezTo>
                    <a:pt x="101766" y="107563"/>
                    <a:pt x="98154" y="106611"/>
                    <a:pt x="94989" y="104734"/>
                  </a:cubicBezTo>
                  <a:cubicBezTo>
                    <a:pt x="90565" y="102074"/>
                    <a:pt x="87316" y="97649"/>
                    <a:pt x="85524" y="91909"/>
                  </a:cubicBezTo>
                  <a:cubicBezTo>
                    <a:pt x="83704" y="85944"/>
                    <a:pt x="83508" y="78747"/>
                    <a:pt x="84992" y="70990"/>
                  </a:cubicBezTo>
                  <a:cubicBezTo>
                    <a:pt x="87176" y="59620"/>
                    <a:pt x="86056" y="51555"/>
                    <a:pt x="81491" y="45619"/>
                  </a:cubicBezTo>
                  <a:cubicBezTo>
                    <a:pt x="74854" y="36966"/>
                    <a:pt x="60657" y="32457"/>
                    <a:pt x="34109" y="30609"/>
                  </a:cubicBezTo>
                  <a:cubicBezTo>
                    <a:pt x="17335" y="29433"/>
                    <a:pt x="5657" y="23776"/>
                    <a:pt x="2101" y="15095"/>
                  </a:cubicBezTo>
                  <a:cubicBezTo>
                    <a:pt x="1" y="10026"/>
                    <a:pt x="1037" y="4537"/>
                    <a:pt x="5013" y="1"/>
                  </a:cubicBezTo>
                  <a:lnTo>
                    <a:pt x="5265" y="253"/>
                  </a:lnTo>
                  <a:cubicBezTo>
                    <a:pt x="1429" y="4649"/>
                    <a:pt x="365" y="10026"/>
                    <a:pt x="2409" y="14955"/>
                  </a:cubicBezTo>
                  <a:cubicBezTo>
                    <a:pt x="5937" y="23496"/>
                    <a:pt x="17503" y="29069"/>
                    <a:pt x="34137" y="30245"/>
                  </a:cubicBezTo>
                  <a:cubicBezTo>
                    <a:pt x="60797" y="32121"/>
                    <a:pt x="75051" y="36658"/>
                    <a:pt x="81771" y="45395"/>
                  </a:cubicBezTo>
                  <a:cubicBezTo>
                    <a:pt x="86420" y="51415"/>
                    <a:pt x="87540" y="59592"/>
                    <a:pt x="85356" y="71074"/>
                  </a:cubicBezTo>
                  <a:cubicBezTo>
                    <a:pt x="83872" y="78775"/>
                    <a:pt x="84068" y="85916"/>
                    <a:pt x="85888" y="91797"/>
                  </a:cubicBezTo>
                  <a:cubicBezTo>
                    <a:pt x="87624" y="97453"/>
                    <a:pt x="90845" y="101822"/>
                    <a:pt x="95157" y="104426"/>
                  </a:cubicBezTo>
                  <a:cubicBezTo>
                    <a:pt x="98294" y="106246"/>
                    <a:pt x="101850" y="107199"/>
                    <a:pt x="105463" y="107171"/>
                  </a:cubicBezTo>
                  <a:cubicBezTo>
                    <a:pt x="113108" y="107171"/>
                    <a:pt x="121929" y="103418"/>
                    <a:pt x="130918" y="96137"/>
                  </a:cubicBezTo>
                  <a:cubicBezTo>
                    <a:pt x="139151" y="89472"/>
                    <a:pt x="146544" y="85552"/>
                    <a:pt x="153489" y="84124"/>
                  </a:cubicBezTo>
                  <a:lnTo>
                    <a:pt x="153545" y="84460"/>
                  </a:lnTo>
                  <a:cubicBezTo>
                    <a:pt x="146656" y="85860"/>
                    <a:pt x="139347" y="89780"/>
                    <a:pt x="131142" y="96417"/>
                  </a:cubicBezTo>
                  <a:cubicBezTo>
                    <a:pt x="122097" y="103754"/>
                    <a:pt x="113192" y="107535"/>
                    <a:pt x="105463" y="107535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4" name="Google Shape;274;p29"/>
            <p:cNvSpPr/>
            <p:nvPr/>
          </p:nvSpPr>
          <p:spPr>
            <a:xfrm rot="-5400000">
              <a:off x="178662" y="1385167"/>
              <a:ext cx="510116" cy="342166"/>
            </a:xfrm>
            <a:custGeom>
              <a:avLst/>
              <a:gdLst/>
              <a:ahLst/>
              <a:cxnLst/>
              <a:rect l="l" t="t" r="r" b="b"/>
              <a:pathLst>
                <a:path w="70458" h="47523" extrusionOk="0">
                  <a:moveTo>
                    <a:pt x="1485" y="0"/>
                  </a:moveTo>
                  <a:cubicBezTo>
                    <a:pt x="0" y="24167"/>
                    <a:pt x="22375" y="47522"/>
                    <a:pt x="44526" y="31504"/>
                  </a:cubicBezTo>
                  <a:cubicBezTo>
                    <a:pt x="55616" y="23467"/>
                    <a:pt x="64297" y="21787"/>
                    <a:pt x="70458" y="24223"/>
                  </a:cubicBezTo>
                  <a:lnTo>
                    <a:pt x="70458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275" name="Google Shape;275;p29"/>
          <p:cNvGrpSpPr/>
          <p:nvPr/>
        </p:nvGrpSpPr>
        <p:grpSpPr>
          <a:xfrm rot="10800000">
            <a:off x="-114507" y="-62887"/>
            <a:ext cx="2130957" cy="1797828"/>
            <a:chOff x="1559900" y="3575600"/>
            <a:chExt cx="821706" cy="693250"/>
          </a:xfrm>
        </p:grpSpPr>
        <p:sp>
          <p:nvSpPr>
            <p:cNvPr id="276" name="Google Shape;276;p29"/>
            <p:cNvSpPr/>
            <p:nvPr/>
          </p:nvSpPr>
          <p:spPr>
            <a:xfrm>
              <a:off x="1559900" y="3575600"/>
              <a:ext cx="821700" cy="693250"/>
            </a:xfrm>
            <a:custGeom>
              <a:avLst/>
              <a:gdLst/>
              <a:ahLst/>
              <a:cxnLst/>
              <a:rect l="l" t="t" r="r" b="b"/>
              <a:pathLst>
                <a:path w="32868" h="27730" extrusionOk="0">
                  <a:moveTo>
                    <a:pt x="22948" y="1"/>
                  </a:moveTo>
                  <a:cubicBezTo>
                    <a:pt x="22403" y="1"/>
                    <a:pt x="21852" y="37"/>
                    <a:pt x="21296" y="113"/>
                  </a:cubicBezTo>
                  <a:cubicBezTo>
                    <a:pt x="15843" y="840"/>
                    <a:pt x="11410" y="5223"/>
                    <a:pt x="8169" y="8424"/>
                  </a:cubicBezTo>
                  <a:cubicBezTo>
                    <a:pt x="6897" y="9676"/>
                    <a:pt x="5554" y="11008"/>
                    <a:pt x="4332" y="12463"/>
                  </a:cubicBezTo>
                  <a:lnTo>
                    <a:pt x="4191" y="12634"/>
                  </a:lnTo>
                  <a:cubicBezTo>
                    <a:pt x="3928" y="12957"/>
                    <a:pt x="3666" y="13290"/>
                    <a:pt x="3413" y="13624"/>
                  </a:cubicBezTo>
                  <a:lnTo>
                    <a:pt x="3292" y="13805"/>
                  </a:lnTo>
                  <a:cubicBezTo>
                    <a:pt x="3050" y="14129"/>
                    <a:pt x="2817" y="14452"/>
                    <a:pt x="2605" y="14785"/>
                  </a:cubicBezTo>
                  <a:cubicBezTo>
                    <a:pt x="2565" y="14846"/>
                    <a:pt x="2525" y="14906"/>
                    <a:pt x="2484" y="14967"/>
                  </a:cubicBezTo>
                  <a:cubicBezTo>
                    <a:pt x="1798" y="16047"/>
                    <a:pt x="1232" y="17198"/>
                    <a:pt x="818" y="18420"/>
                  </a:cubicBezTo>
                  <a:cubicBezTo>
                    <a:pt x="354" y="19874"/>
                    <a:pt x="111" y="21399"/>
                    <a:pt x="121" y="22934"/>
                  </a:cubicBezTo>
                  <a:cubicBezTo>
                    <a:pt x="131" y="24559"/>
                    <a:pt x="364" y="26165"/>
                    <a:pt x="818" y="27730"/>
                  </a:cubicBezTo>
                  <a:lnTo>
                    <a:pt x="939" y="27730"/>
                  </a:lnTo>
                  <a:cubicBezTo>
                    <a:pt x="10" y="24529"/>
                    <a:pt x="0" y="21268"/>
                    <a:pt x="939" y="18450"/>
                  </a:cubicBezTo>
                  <a:cubicBezTo>
                    <a:pt x="1353" y="17229"/>
                    <a:pt x="1929" y="16057"/>
                    <a:pt x="2636" y="14967"/>
                  </a:cubicBezTo>
                  <a:cubicBezTo>
                    <a:pt x="2676" y="14906"/>
                    <a:pt x="2706" y="14835"/>
                    <a:pt x="2747" y="14785"/>
                  </a:cubicBezTo>
                  <a:cubicBezTo>
                    <a:pt x="2969" y="14452"/>
                    <a:pt x="3201" y="14118"/>
                    <a:pt x="3443" y="13795"/>
                  </a:cubicBezTo>
                  <a:lnTo>
                    <a:pt x="3575" y="13624"/>
                  </a:lnTo>
                  <a:cubicBezTo>
                    <a:pt x="3827" y="13280"/>
                    <a:pt x="4090" y="12957"/>
                    <a:pt x="4362" y="12634"/>
                  </a:cubicBezTo>
                  <a:lnTo>
                    <a:pt x="4504" y="12452"/>
                  </a:lnTo>
                  <a:cubicBezTo>
                    <a:pt x="5705" y="11039"/>
                    <a:pt x="7018" y="9736"/>
                    <a:pt x="8270" y="8504"/>
                  </a:cubicBezTo>
                  <a:cubicBezTo>
                    <a:pt x="11491" y="5313"/>
                    <a:pt x="15904" y="951"/>
                    <a:pt x="21316" y="224"/>
                  </a:cubicBezTo>
                  <a:cubicBezTo>
                    <a:pt x="21851" y="154"/>
                    <a:pt x="22386" y="123"/>
                    <a:pt x="22932" y="123"/>
                  </a:cubicBezTo>
                  <a:cubicBezTo>
                    <a:pt x="26728" y="123"/>
                    <a:pt x="30222" y="1901"/>
                    <a:pt x="32868" y="4344"/>
                  </a:cubicBezTo>
                  <a:lnTo>
                    <a:pt x="32868" y="4172"/>
                  </a:lnTo>
                  <a:cubicBezTo>
                    <a:pt x="30210" y="1762"/>
                    <a:pt x="26735" y="1"/>
                    <a:pt x="22948" y="1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7" name="Google Shape;277;p29"/>
            <p:cNvSpPr/>
            <p:nvPr/>
          </p:nvSpPr>
          <p:spPr>
            <a:xfrm>
              <a:off x="1641825" y="3662229"/>
              <a:ext cx="739742" cy="592620"/>
            </a:xfrm>
            <a:custGeom>
              <a:avLst/>
              <a:gdLst/>
              <a:ahLst/>
              <a:cxnLst/>
              <a:rect l="l" t="t" r="r" b="b"/>
              <a:pathLst>
                <a:path w="26679" h="21373" extrusionOk="0">
                  <a:moveTo>
                    <a:pt x="16750" y="1"/>
                  </a:moveTo>
                  <a:cubicBezTo>
                    <a:pt x="15939" y="1"/>
                    <a:pt x="15128" y="69"/>
                    <a:pt x="14329" y="209"/>
                  </a:cubicBezTo>
                  <a:cubicBezTo>
                    <a:pt x="10492" y="875"/>
                    <a:pt x="7009" y="3066"/>
                    <a:pt x="4545" y="6095"/>
                  </a:cubicBezTo>
                  <a:cubicBezTo>
                    <a:pt x="4494" y="6156"/>
                    <a:pt x="4454" y="6217"/>
                    <a:pt x="4403" y="6277"/>
                  </a:cubicBezTo>
                  <a:cubicBezTo>
                    <a:pt x="4151" y="6600"/>
                    <a:pt x="3909" y="6923"/>
                    <a:pt x="3676" y="7267"/>
                  </a:cubicBezTo>
                  <a:lnTo>
                    <a:pt x="3545" y="7438"/>
                  </a:lnTo>
                  <a:cubicBezTo>
                    <a:pt x="3384" y="7681"/>
                    <a:pt x="3232" y="7923"/>
                    <a:pt x="3081" y="8175"/>
                  </a:cubicBezTo>
                  <a:cubicBezTo>
                    <a:pt x="3030" y="8266"/>
                    <a:pt x="2980" y="8347"/>
                    <a:pt x="2939" y="8428"/>
                  </a:cubicBezTo>
                  <a:cubicBezTo>
                    <a:pt x="2899" y="8489"/>
                    <a:pt x="2869" y="8549"/>
                    <a:pt x="2838" y="8610"/>
                  </a:cubicBezTo>
                  <a:cubicBezTo>
                    <a:pt x="698" y="12447"/>
                    <a:pt x="1" y="17021"/>
                    <a:pt x="627" y="21373"/>
                  </a:cubicBezTo>
                  <a:lnTo>
                    <a:pt x="26679" y="21373"/>
                  </a:lnTo>
                  <a:lnTo>
                    <a:pt x="26679" y="3975"/>
                  </a:lnTo>
                  <a:cubicBezTo>
                    <a:pt x="24091" y="1396"/>
                    <a:pt x="20414" y="1"/>
                    <a:pt x="1675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8" name="Google Shape;278;p29"/>
            <p:cNvSpPr/>
            <p:nvPr/>
          </p:nvSpPr>
          <p:spPr>
            <a:xfrm>
              <a:off x="1956943" y="3914625"/>
              <a:ext cx="424663" cy="340205"/>
            </a:xfrm>
            <a:custGeom>
              <a:avLst/>
              <a:gdLst/>
              <a:ahLst/>
              <a:cxnLst/>
              <a:rect l="l" t="t" r="r" b="b"/>
              <a:pathLst>
                <a:path w="26679" h="21373" extrusionOk="0">
                  <a:moveTo>
                    <a:pt x="16750" y="1"/>
                  </a:moveTo>
                  <a:cubicBezTo>
                    <a:pt x="15939" y="1"/>
                    <a:pt x="15128" y="69"/>
                    <a:pt x="14329" y="209"/>
                  </a:cubicBezTo>
                  <a:cubicBezTo>
                    <a:pt x="10492" y="875"/>
                    <a:pt x="7009" y="3066"/>
                    <a:pt x="4545" y="6095"/>
                  </a:cubicBezTo>
                  <a:cubicBezTo>
                    <a:pt x="4494" y="6156"/>
                    <a:pt x="4454" y="6217"/>
                    <a:pt x="4403" y="6277"/>
                  </a:cubicBezTo>
                  <a:cubicBezTo>
                    <a:pt x="4151" y="6600"/>
                    <a:pt x="3909" y="6923"/>
                    <a:pt x="3676" y="7267"/>
                  </a:cubicBezTo>
                  <a:lnTo>
                    <a:pt x="3545" y="7438"/>
                  </a:lnTo>
                  <a:cubicBezTo>
                    <a:pt x="3384" y="7681"/>
                    <a:pt x="3232" y="7923"/>
                    <a:pt x="3081" y="8175"/>
                  </a:cubicBezTo>
                  <a:cubicBezTo>
                    <a:pt x="3030" y="8266"/>
                    <a:pt x="2980" y="8347"/>
                    <a:pt x="2939" y="8428"/>
                  </a:cubicBezTo>
                  <a:cubicBezTo>
                    <a:pt x="2899" y="8489"/>
                    <a:pt x="2869" y="8549"/>
                    <a:pt x="2838" y="8610"/>
                  </a:cubicBezTo>
                  <a:cubicBezTo>
                    <a:pt x="698" y="12447"/>
                    <a:pt x="1" y="17021"/>
                    <a:pt x="627" y="21373"/>
                  </a:cubicBezTo>
                  <a:lnTo>
                    <a:pt x="26679" y="21373"/>
                  </a:lnTo>
                  <a:lnTo>
                    <a:pt x="26679" y="3975"/>
                  </a:lnTo>
                  <a:cubicBezTo>
                    <a:pt x="24091" y="1396"/>
                    <a:pt x="20414" y="1"/>
                    <a:pt x="1675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279" name="Google Shape;279;p29"/>
          <p:cNvSpPr/>
          <p:nvPr/>
        </p:nvSpPr>
        <p:spPr>
          <a:xfrm>
            <a:off x="-114500" y="4826006"/>
            <a:ext cx="3596605" cy="2132724"/>
          </a:xfrm>
          <a:custGeom>
            <a:avLst/>
            <a:gdLst/>
            <a:ahLst/>
            <a:cxnLst/>
            <a:rect l="l" t="t" r="r" b="b"/>
            <a:pathLst>
              <a:path w="82365" h="48841" extrusionOk="0">
                <a:moveTo>
                  <a:pt x="10383" y="1"/>
                </a:moveTo>
                <a:cubicBezTo>
                  <a:pt x="6557" y="1"/>
                  <a:pt x="2855" y="1471"/>
                  <a:pt x="67" y="4134"/>
                </a:cubicBezTo>
                <a:lnTo>
                  <a:pt x="0" y="4201"/>
                </a:lnTo>
                <a:lnTo>
                  <a:pt x="0" y="4684"/>
                </a:lnTo>
                <a:lnTo>
                  <a:pt x="67" y="4601"/>
                </a:lnTo>
                <a:cubicBezTo>
                  <a:pt x="2433" y="2201"/>
                  <a:pt x="5582" y="702"/>
                  <a:pt x="8931" y="385"/>
                </a:cubicBezTo>
                <a:cubicBezTo>
                  <a:pt x="9410" y="343"/>
                  <a:pt x="9888" y="323"/>
                  <a:pt x="10365" y="323"/>
                </a:cubicBezTo>
                <a:cubicBezTo>
                  <a:pt x="14451" y="323"/>
                  <a:pt x="18417" y="1844"/>
                  <a:pt x="21462" y="4634"/>
                </a:cubicBezTo>
                <a:cubicBezTo>
                  <a:pt x="25011" y="7950"/>
                  <a:pt x="26177" y="12716"/>
                  <a:pt x="27244" y="17281"/>
                </a:cubicBezTo>
                <a:cubicBezTo>
                  <a:pt x="28260" y="21613"/>
                  <a:pt x="29293" y="26296"/>
                  <a:pt x="32609" y="29495"/>
                </a:cubicBezTo>
                <a:cubicBezTo>
                  <a:pt x="35580" y="32368"/>
                  <a:pt x="39659" y="33292"/>
                  <a:pt x="43685" y="33292"/>
                </a:cubicBezTo>
                <a:cubicBezTo>
                  <a:pt x="44469" y="33292"/>
                  <a:pt x="45251" y="33257"/>
                  <a:pt x="46023" y="33194"/>
                </a:cubicBezTo>
                <a:cubicBezTo>
                  <a:pt x="51655" y="32728"/>
                  <a:pt x="57003" y="30728"/>
                  <a:pt x="62635" y="30211"/>
                </a:cubicBezTo>
                <a:cubicBezTo>
                  <a:pt x="63461" y="30136"/>
                  <a:pt x="64292" y="30093"/>
                  <a:pt x="65122" y="30093"/>
                </a:cubicBezTo>
                <a:cubicBezTo>
                  <a:pt x="67223" y="30093"/>
                  <a:pt x="69317" y="30371"/>
                  <a:pt x="71300" y="31111"/>
                </a:cubicBezTo>
                <a:cubicBezTo>
                  <a:pt x="73583" y="31994"/>
                  <a:pt x="75616" y="33411"/>
                  <a:pt x="77232" y="35260"/>
                </a:cubicBezTo>
                <a:cubicBezTo>
                  <a:pt x="80415" y="38893"/>
                  <a:pt x="82048" y="43842"/>
                  <a:pt x="81948" y="48624"/>
                </a:cubicBezTo>
                <a:lnTo>
                  <a:pt x="81948" y="48840"/>
                </a:lnTo>
                <a:lnTo>
                  <a:pt x="82247" y="48840"/>
                </a:lnTo>
                <a:cubicBezTo>
                  <a:pt x="82364" y="45125"/>
                  <a:pt x="81481" y="41442"/>
                  <a:pt x="79698" y="38193"/>
                </a:cubicBezTo>
                <a:cubicBezTo>
                  <a:pt x="78565" y="36143"/>
                  <a:pt x="77049" y="34344"/>
                  <a:pt x="75199" y="32911"/>
                </a:cubicBezTo>
                <a:cubicBezTo>
                  <a:pt x="73100" y="31328"/>
                  <a:pt x="70634" y="30295"/>
                  <a:pt x="68017" y="29962"/>
                </a:cubicBezTo>
                <a:cubicBezTo>
                  <a:pt x="67034" y="29824"/>
                  <a:pt x="66054" y="29764"/>
                  <a:pt x="65077" y="29764"/>
                </a:cubicBezTo>
                <a:cubicBezTo>
                  <a:pt x="60130" y="29764"/>
                  <a:pt x="55267" y="31312"/>
                  <a:pt x="50438" y="32244"/>
                </a:cubicBezTo>
                <a:cubicBezTo>
                  <a:pt x="48233" y="32672"/>
                  <a:pt x="45875" y="32999"/>
                  <a:pt x="43535" y="32999"/>
                </a:cubicBezTo>
                <a:cubicBezTo>
                  <a:pt x="40588" y="32999"/>
                  <a:pt x="37670" y="32481"/>
                  <a:pt x="35125" y="30995"/>
                </a:cubicBezTo>
                <a:cubicBezTo>
                  <a:pt x="30693" y="28412"/>
                  <a:pt x="29077" y="23513"/>
                  <a:pt x="27943" y="18814"/>
                </a:cubicBezTo>
                <a:cubicBezTo>
                  <a:pt x="26860" y="14265"/>
                  <a:pt x="26011" y="9350"/>
                  <a:pt x="22911" y="5667"/>
                </a:cubicBezTo>
                <a:cubicBezTo>
                  <a:pt x="20012" y="2235"/>
                  <a:pt x="15580" y="235"/>
                  <a:pt x="11114" y="19"/>
                </a:cubicBezTo>
                <a:cubicBezTo>
                  <a:pt x="10870" y="7"/>
                  <a:pt x="10626" y="1"/>
                  <a:pt x="10383" y="1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80" name="Google Shape;280;p29"/>
          <p:cNvSpPr/>
          <p:nvPr/>
        </p:nvSpPr>
        <p:spPr>
          <a:xfrm>
            <a:off x="11373045" y="1"/>
            <a:ext cx="898361" cy="1797844"/>
          </a:xfrm>
          <a:custGeom>
            <a:avLst/>
            <a:gdLst/>
            <a:ahLst/>
            <a:cxnLst/>
            <a:rect l="l" t="t" r="r" b="b"/>
            <a:pathLst>
              <a:path w="12015" h="24045" extrusionOk="0">
                <a:moveTo>
                  <a:pt x="1117" y="0"/>
                </a:moveTo>
                <a:lnTo>
                  <a:pt x="1117" y="17"/>
                </a:lnTo>
                <a:cubicBezTo>
                  <a:pt x="284" y="2899"/>
                  <a:pt x="84" y="5915"/>
                  <a:pt x="534" y="8865"/>
                </a:cubicBezTo>
                <a:cubicBezTo>
                  <a:pt x="1300" y="13880"/>
                  <a:pt x="4050" y="18429"/>
                  <a:pt x="8015" y="21562"/>
                </a:cubicBezTo>
                <a:cubicBezTo>
                  <a:pt x="9249" y="22528"/>
                  <a:pt x="10582" y="23378"/>
                  <a:pt x="12015" y="24045"/>
                </a:cubicBezTo>
                <a:lnTo>
                  <a:pt x="12015" y="23678"/>
                </a:lnTo>
                <a:cubicBezTo>
                  <a:pt x="8699" y="22078"/>
                  <a:pt x="5866" y="19596"/>
                  <a:pt x="3833" y="16530"/>
                </a:cubicBezTo>
                <a:cubicBezTo>
                  <a:pt x="1017" y="12214"/>
                  <a:pt x="1" y="6965"/>
                  <a:pt x="984" y="1916"/>
                </a:cubicBezTo>
                <a:cubicBezTo>
                  <a:pt x="1117" y="1267"/>
                  <a:pt x="1267" y="633"/>
                  <a:pt x="1450" y="17"/>
                </a:cubicBezTo>
                <a:lnTo>
                  <a:pt x="1450" y="0"/>
                </a:ln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681484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9/28/2025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44916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9/28/2025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40956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9/28/2025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5725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9/28/2025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98798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9/28/2025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12880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18" Type="http://schemas.openxmlformats.org/officeDocument/2006/relationships/slideLayout" Target="../slideLayouts/slideLayout35.xml"/><Relationship Id="rId3" Type="http://schemas.openxmlformats.org/officeDocument/2006/relationships/slideLayout" Target="../slideLayouts/slideLayout20.xml"/><Relationship Id="rId21" Type="http://schemas.openxmlformats.org/officeDocument/2006/relationships/slideLayout" Target="../slideLayouts/slideLayout38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34.xml"/><Relationship Id="rId2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33.xml"/><Relationship Id="rId20" Type="http://schemas.openxmlformats.org/officeDocument/2006/relationships/slideLayout" Target="../slideLayouts/slideLayout37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24" Type="http://schemas.openxmlformats.org/officeDocument/2006/relationships/theme" Target="../theme/theme2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23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27.xml"/><Relationship Id="rId19" Type="http://schemas.openxmlformats.org/officeDocument/2006/relationships/slideLayout" Target="../slideLayouts/slideLayout36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Relationship Id="rId22" Type="http://schemas.openxmlformats.org/officeDocument/2006/relationships/slideLayout" Target="../slideLayouts/slideLayout3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9/28/2025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91312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950967" y="1536633"/>
            <a:ext cx="10290000" cy="46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●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marL="914400" lvl="1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○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marL="1371600" lvl="2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■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marL="1828800" lvl="3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●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marL="2286000" lvl="4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○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marL="2743200" lvl="5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■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marL="3200400" lvl="6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●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marL="3657600" lvl="7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○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marL="4114800" lvl="8" indent="-33020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600"/>
              <a:buFont typeface="Raleway"/>
              <a:buChar char="■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99610903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91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1" r:id="rId9"/>
    <p:sldLayoutId id="2147483702" r:id="rId10"/>
    <p:sldLayoutId id="2147483703" r:id="rId11"/>
    <p:sldLayoutId id="2147483704" r:id="rId12"/>
    <p:sldLayoutId id="2147483705" r:id="rId13"/>
    <p:sldLayoutId id="2147483706" r:id="rId14"/>
    <p:sldLayoutId id="2147483707" r:id="rId15"/>
    <p:sldLayoutId id="2147483708" r:id="rId16"/>
    <p:sldLayoutId id="2147483709" r:id="rId17"/>
    <p:sldLayoutId id="2147483710" r:id="rId18"/>
    <p:sldLayoutId id="2147483711" r:id="rId19"/>
    <p:sldLayoutId id="2147483713" r:id="rId20"/>
    <p:sldLayoutId id="2147483714" r:id="rId21"/>
    <p:sldLayoutId id="2147483715" r:id="rId22"/>
    <p:sldLayoutId id="2147483716" r:id="rId2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slide" Target="slide5.xml"/><Relationship Id="rId4" Type="http://schemas.openxmlformats.org/officeDocument/2006/relationships/notesSlide" Target="../notesSlides/notesSlide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6" Type="http://schemas.openxmlformats.org/officeDocument/2006/relationships/slide" Target="slide7.xml"/><Relationship Id="rId5" Type="http://schemas.openxmlformats.org/officeDocument/2006/relationships/slide" Target="slide10.xml"/><Relationship Id="rId4" Type="http://schemas.openxmlformats.org/officeDocument/2006/relationships/slide" Target="slide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6" Type="http://schemas.openxmlformats.org/officeDocument/2006/relationships/slide" Target="slide11.xml"/><Relationship Id="rId5" Type="http://schemas.openxmlformats.org/officeDocument/2006/relationships/slide" Target="slide14.xml"/><Relationship Id="rId4" Type="http://schemas.openxmlformats.org/officeDocument/2006/relationships/slide" Target="slide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32"/>
          <p:cNvSpPr txBox="1">
            <a:spLocks noGrp="1"/>
          </p:cNvSpPr>
          <p:nvPr>
            <p:ph type="ctrTitle"/>
          </p:nvPr>
        </p:nvSpPr>
        <p:spPr>
          <a:xfrm>
            <a:off x="199627" y="1109676"/>
            <a:ext cx="10183091" cy="30816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" sz="4000" dirty="0"/>
              <a:t>Unit 9: </a:t>
            </a:r>
            <a:r>
              <a:rPr lang="en-US" sz="4000" dirty="0"/>
              <a:t>Protecting </a:t>
            </a:r>
            <a:br>
              <a:rPr lang="en-US" sz="4000" dirty="0"/>
            </a:br>
            <a:r>
              <a:rPr lang="en-US" sz="4000" dirty="0"/>
              <a:t>The Environment</a:t>
            </a:r>
          </a:p>
        </p:txBody>
      </p:sp>
      <p:sp>
        <p:nvSpPr>
          <p:cNvPr id="290" name="Google Shape;290;p32"/>
          <p:cNvSpPr txBox="1">
            <a:spLocks noGrp="1"/>
          </p:cNvSpPr>
          <p:nvPr>
            <p:ph type="subTitle" idx="1"/>
          </p:nvPr>
        </p:nvSpPr>
        <p:spPr>
          <a:xfrm>
            <a:off x="199627" y="3424770"/>
            <a:ext cx="4770960" cy="74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/>
            <a:r>
              <a:rPr lang="en-US" sz="2800" b="1" dirty="0"/>
              <a:t>Lesson 6: Writing</a:t>
            </a:r>
          </a:p>
        </p:txBody>
      </p:sp>
      <p:sp>
        <p:nvSpPr>
          <p:cNvPr id="2" name="Rectangle 1"/>
          <p:cNvSpPr/>
          <p:nvPr/>
        </p:nvSpPr>
        <p:spPr>
          <a:xfrm>
            <a:off x="314828" y="3986104"/>
            <a:ext cx="41559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US" b="1" i="1" dirty="0">
                <a:solidFill>
                  <a:srgbClr val="0FB7BD"/>
                </a:solidFill>
                <a:latin typeface="Arial" panose="020B0604020202020204" pitchFamily="34" charset="0"/>
              </a:rPr>
              <a:t>Writing about a wildlife </a:t>
            </a:r>
            <a:r>
              <a:rPr lang="en-US" b="1" i="1" dirty="0" err="1">
                <a:solidFill>
                  <a:srgbClr val="0FB7BD"/>
                </a:solidFill>
                <a:latin typeface="Arial" panose="020B0604020202020204" pitchFamily="34" charset="0"/>
              </a:rPr>
              <a:t>organisation</a:t>
            </a:r>
            <a:endParaRPr lang="en-US" b="1" i="1" dirty="0">
              <a:solidFill>
                <a:srgbClr val="0FB7BD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5322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60" name="Google Shape;1960;p36"/>
          <p:cNvGrpSpPr/>
          <p:nvPr/>
        </p:nvGrpSpPr>
        <p:grpSpPr>
          <a:xfrm>
            <a:off x="0" y="1035544"/>
            <a:ext cx="12192000" cy="5822456"/>
            <a:chOff x="1725162" y="776658"/>
            <a:chExt cx="6298176" cy="3715416"/>
          </a:xfrm>
        </p:grpSpPr>
        <p:grpSp>
          <p:nvGrpSpPr>
            <p:cNvPr id="1961" name="Google Shape;1961;p36"/>
            <p:cNvGrpSpPr/>
            <p:nvPr/>
          </p:nvGrpSpPr>
          <p:grpSpPr>
            <a:xfrm>
              <a:off x="1786221" y="1083493"/>
              <a:ext cx="1630484" cy="3024816"/>
              <a:chOff x="1786221" y="1083493"/>
              <a:chExt cx="1630484" cy="3024816"/>
            </a:xfrm>
          </p:grpSpPr>
          <p:grpSp>
            <p:nvGrpSpPr>
              <p:cNvPr id="1962" name="Google Shape;1962;p36"/>
              <p:cNvGrpSpPr/>
              <p:nvPr/>
            </p:nvGrpSpPr>
            <p:grpSpPr>
              <a:xfrm rot="-4188303" flipH="1">
                <a:off x="2154157" y="2895872"/>
                <a:ext cx="1206951" cy="960535"/>
                <a:chOff x="8757948" y="1920174"/>
                <a:chExt cx="1090443" cy="865316"/>
              </a:xfrm>
            </p:grpSpPr>
            <p:sp>
              <p:nvSpPr>
                <p:cNvPr id="1963" name="Google Shape;1963;p36"/>
                <p:cNvSpPr/>
                <p:nvPr/>
              </p:nvSpPr>
              <p:spPr>
                <a:xfrm flipH="1">
                  <a:off x="8767390" y="1920174"/>
                  <a:ext cx="1081001" cy="8653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500" h="25215" extrusionOk="0">
                      <a:moveTo>
                        <a:pt x="3702" y="1"/>
                      </a:moveTo>
                      <a:cubicBezTo>
                        <a:pt x="2458" y="1"/>
                        <a:pt x="1221" y="88"/>
                        <a:pt x="0" y="266"/>
                      </a:cubicBezTo>
                      <a:cubicBezTo>
                        <a:pt x="1598" y="3256"/>
                        <a:pt x="3653" y="5973"/>
                        <a:pt x="5250" y="8940"/>
                      </a:cubicBezTo>
                      <a:cubicBezTo>
                        <a:pt x="7168" y="12615"/>
                        <a:pt x="9405" y="16518"/>
                        <a:pt x="12691" y="19325"/>
                      </a:cubicBezTo>
                      <a:cubicBezTo>
                        <a:pt x="17462" y="23274"/>
                        <a:pt x="25588" y="24598"/>
                        <a:pt x="31499" y="25214"/>
                      </a:cubicBezTo>
                      <a:cubicBezTo>
                        <a:pt x="31479" y="10329"/>
                        <a:pt x="17249" y="1"/>
                        <a:pt x="3702" y="1"/>
                      </a:cubicBezTo>
                      <a:close/>
                    </a:path>
                  </a:pathLst>
                </a:custGeom>
                <a:solidFill>
                  <a:srgbClr val="11564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964" name="Google Shape;1964;p36"/>
                <p:cNvSpPr/>
                <p:nvPr/>
              </p:nvSpPr>
              <p:spPr>
                <a:xfrm flipH="1">
                  <a:off x="8757948" y="2024330"/>
                  <a:ext cx="905810" cy="74987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395" h="21851" extrusionOk="0">
                      <a:moveTo>
                        <a:pt x="480" y="1"/>
                      </a:moveTo>
                      <a:cubicBezTo>
                        <a:pt x="186" y="1"/>
                        <a:pt x="0" y="446"/>
                        <a:pt x="304" y="655"/>
                      </a:cubicBezTo>
                      <a:cubicBezTo>
                        <a:pt x="4960" y="3851"/>
                        <a:pt x="8932" y="7845"/>
                        <a:pt x="13406" y="11246"/>
                      </a:cubicBezTo>
                      <a:cubicBezTo>
                        <a:pt x="17674" y="14487"/>
                        <a:pt x="22330" y="17454"/>
                        <a:pt x="25686" y="21723"/>
                      </a:cubicBezTo>
                      <a:cubicBezTo>
                        <a:pt x="25753" y="21813"/>
                        <a:pt x="25835" y="21850"/>
                        <a:pt x="25915" y="21850"/>
                      </a:cubicBezTo>
                      <a:cubicBezTo>
                        <a:pt x="26160" y="21850"/>
                        <a:pt x="26394" y="21501"/>
                        <a:pt x="26188" y="21243"/>
                      </a:cubicBezTo>
                      <a:cubicBezTo>
                        <a:pt x="22970" y="17158"/>
                        <a:pt x="18587" y="14236"/>
                        <a:pt x="14456" y="11177"/>
                      </a:cubicBezTo>
                      <a:cubicBezTo>
                        <a:pt x="9708" y="7640"/>
                        <a:pt x="5554" y="3417"/>
                        <a:pt x="669" y="62"/>
                      </a:cubicBezTo>
                      <a:cubicBezTo>
                        <a:pt x="604" y="19"/>
                        <a:pt x="540" y="1"/>
                        <a:pt x="480" y="1"/>
                      </a:cubicBezTo>
                      <a:close/>
                    </a:path>
                  </a:pathLst>
                </a:custGeom>
                <a:solidFill>
                  <a:srgbClr val="46AA9E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965" name="Google Shape;1965;p36"/>
                <p:cNvSpPr/>
                <p:nvPr/>
              </p:nvSpPr>
              <p:spPr>
                <a:xfrm flipH="1">
                  <a:off x="8854329" y="2661689"/>
                  <a:ext cx="13350" cy="1259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9" h="367" extrusionOk="0">
                      <a:moveTo>
                        <a:pt x="1" y="1"/>
                      </a:moveTo>
                      <a:cubicBezTo>
                        <a:pt x="24" y="138"/>
                        <a:pt x="24" y="252"/>
                        <a:pt x="46" y="366"/>
                      </a:cubicBezTo>
                      <a:cubicBezTo>
                        <a:pt x="161" y="252"/>
                        <a:pt x="275" y="138"/>
                        <a:pt x="389" y="24"/>
                      </a:cubicBezTo>
                      <a:cubicBezTo>
                        <a:pt x="252" y="24"/>
                        <a:pt x="138" y="24"/>
                        <a:pt x="1" y="1"/>
                      </a:cubicBezTo>
                      <a:close/>
                    </a:path>
                  </a:pathLst>
                </a:custGeom>
                <a:solidFill>
                  <a:srgbClr val="46AA9E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966" name="Google Shape;1966;p36"/>
                <p:cNvSpPr/>
                <p:nvPr/>
              </p:nvSpPr>
              <p:spPr>
                <a:xfrm flipH="1">
                  <a:off x="8830825" y="2482445"/>
                  <a:ext cx="237374" cy="2036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917" h="5934" extrusionOk="0">
                      <a:moveTo>
                        <a:pt x="5844" y="5224"/>
                      </a:moveTo>
                      <a:lnTo>
                        <a:pt x="5844" y="5224"/>
                      </a:lnTo>
                      <a:cubicBezTo>
                        <a:pt x="5981" y="5247"/>
                        <a:pt x="6095" y="5247"/>
                        <a:pt x="6232" y="5247"/>
                      </a:cubicBezTo>
                      <a:cubicBezTo>
                        <a:pt x="6118" y="5361"/>
                        <a:pt x="6004" y="5475"/>
                        <a:pt x="5889" y="5589"/>
                      </a:cubicBezTo>
                      <a:cubicBezTo>
                        <a:pt x="5867" y="5475"/>
                        <a:pt x="5867" y="5361"/>
                        <a:pt x="5844" y="5224"/>
                      </a:cubicBezTo>
                      <a:close/>
                      <a:moveTo>
                        <a:pt x="5509" y="1"/>
                      </a:moveTo>
                      <a:cubicBezTo>
                        <a:pt x="5265" y="1"/>
                        <a:pt x="5029" y="244"/>
                        <a:pt x="5205" y="499"/>
                      </a:cubicBezTo>
                      <a:cubicBezTo>
                        <a:pt x="6163" y="1891"/>
                        <a:pt x="5730" y="3626"/>
                        <a:pt x="5844" y="5224"/>
                      </a:cubicBezTo>
                      <a:cubicBezTo>
                        <a:pt x="4041" y="5155"/>
                        <a:pt x="2237" y="5201"/>
                        <a:pt x="457" y="5064"/>
                      </a:cubicBezTo>
                      <a:cubicBezTo>
                        <a:pt x="450" y="5064"/>
                        <a:pt x="442" y="5064"/>
                        <a:pt x="435" y="5064"/>
                      </a:cubicBezTo>
                      <a:cubicBezTo>
                        <a:pt x="1" y="5064"/>
                        <a:pt x="8" y="5727"/>
                        <a:pt x="457" y="5772"/>
                      </a:cubicBezTo>
                      <a:cubicBezTo>
                        <a:pt x="2374" y="5909"/>
                        <a:pt x="4314" y="5817"/>
                        <a:pt x="6232" y="5931"/>
                      </a:cubicBezTo>
                      <a:cubicBezTo>
                        <a:pt x="6241" y="5933"/>
                        <a:pt x="6250" y="5933"/>
                        <a:pt x="6260" y="5933"/>
                      </a:cubicBezTo>
                      <a:cubicBezTo>
                        <a:pt x="6414" y="5933"/>
                        <a:pt x="6596" y="5761"/>
                        <a:pt x="6574" y="5589"/>
                      </a:cubicBezTo>
                      <a:cubicBezTo>
                        <a:pt x="6323" y="3763"/>
                        <a:pt x="6917" y="1777"/>
                        <a:pt x="5798" y="157"/>
                      </a:cubicBezTo>
                      <a:cubicBezTo>
                        <a:pt x="5722" y="46"/>
                        <a:pt x="5615" y="1"/>
                        <a:pt x="5509" y="1"/>
                      </a:cubicBezTo>
                      <a:close/>
                    </a:path>
                  </a:pathLst>
                </a:custGeom>
                <a:solidFill>
                  <a:srgbClr val="46AA9E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967" name="Google Shape;1967;p36"/>
                <p:cNvSpPr/>
                <p:nvPr/>
              </p:nvSpPr>
              <p:spPr>
                <a:xfrm flipH="1">
                  <a:off x="8954572" y="2574761"/>
                  <a:ext cx="14928" cy="148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5" h="434" extrusionOk="0">
                      <a:moveTo>
                        <a:pt x="0" y="0"/>
                      </a:moveTo>
                      <a:cubicBezTo>
                        <a:pt x="0" y="160"/>
                        <a:pt x="0" y="297"/>
                        <a:pt x="0" y="434"/>
                      </a:cubicBezTo>
                      <a:cubicBezTo>
                        <a:pt x="137" y="320"/>
                        <a:pt x="297" y="206"/>
                        <a:pt x="434" y="92"/>
                      </a:cubicBezTo>
                      <a:cubicBezTo>
                        <a:pt x="297" y="69"/>
                        <a:pt x="137" y="46"/>
                        <a:pt x="0" y="0"/>
                      </a:cubicBezTo>
                      <a:close/>
                    </a:path>
                  </a:pathLst>
                </a:custGeom>
                <a:solidFill>
                  <a:srgbClr val="46AA9E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968" name="Google Shape;1968;p36"/>
                <p:cNvSpPr/>
                <p:nvPr/>
              </p:nvSpPr>
              <p:spPr>
                <a:xfrm flipH="1">
                  <a:off x="8942842" y="2350525"/>
                  <a:ext cx="313353" cy="2511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131" h="7319" extrusionOk="0">
                      <a:moveTo>
                        <a:pt x="7246" y="0"/>
                      </a:moveTo>
                      <a:cubicBezTo>
                        <a:pt x="7010" y="0"/>
                        <a:pt x="6757" y="260"/>
                        <a:pt x="6916" y="531"/>
                      </a:cubicBezTo>
                      <a:cubicBezTo>
                        <a:pt x="7852" y="2312"/>
                        <a:pt x="8354" y="4503"/>
                        <a:pt x="8354" y="6534"/>
                      </a:cubicBezTo>
                      <a:cubicBezTo>
                        <a:pt x="8491" y="6580"/>
                        <a:pt x="8651" y="6603"/>
                        <a:pt x="8788" y="6626"/>
                      </a:cubicBezTo>
                      <a:cubicBezTo>
                        <a:pt x="8651" y="6740"/>
                        <a:pt x="8491" y="6854"/>
                        <a:pt x="8354" y="6968"/>
                      </a:cubicBezTo>
                      <a:cubicBezTo>
                        <a:pt x="8354" y="6831"/>
                        <a:pt x="8354" y="6694"/>
                        <a:pt x="8354" y="6534"/>
                      </a:cubicBezTo>
                      <a:cubicBezTo>
                        <a:pt x="6091" y="6078"/>
                        <a:pt x="3793" y="5759"/>
                        <a:pt x="1475" y="5759"/>
                      </a:cubicBezTo>
                      <a:cubicBezTo>
                        <a:pt x="1128" y="5759"/>
                        <a:pt x="781" y="5766"/>
                        <a:pt x="434" y="5781"/>
                      </a:cubicBezTo>
                      <a:cubicBezTo>
                        <a:pt x="7" y="5781"/>
                        <a:pt x="1" y="6466"/>
                        <a:pt x="414" y="6466"/>
                      </a:cubicBezTo>
                      <a:cubicBezTo>
                        <a:pt x="420" y="6466"/>
                        <a:pt x="427" y="6466"/>
                        <a:pt x="434" y="6466"/>
                      </a:cubicBezTo>
                      <a:cubicBezTo>
                        <a:pt x="774" y="6452"/>
                        <a:pt x="1113" y="6445"/>
                        <a:pt x="1451" y="6445"/>
                      </a:cubicBezTo>
                      <a:cubicBezTo>
                        <a:pt x="3864" y="6445"/>
                        <a:pt x="6243" y="6790"/>
                        <a:pt x="8606" y="7310"/>
                      </a:cubicBezTo>
                      <a:cubicBezTo>
                        <a:pt x="8632" y="7316"/>
                        <a:pt x="8658" y="7318"/>
                        <a:pt x="8684" y="7318"/>
                      </a:cubicBezTo>
                      <a:cubicBezTo>
                        <a:pt x="8879" y="7318"/>
                        <a:pt x="9039" y="7170"/>
                        <a:pt x="9039" y="6968"/>
                      </a:cubicBezTo>
                      <a:cubicBezTo>
                        <a:pt x="9131" y="4685"/>
                        <a:pt x="8583" y="2175"/>
                        <a:pt x="7510" y="166"/>
                      </a:cubicBezTo>
                      <a:cubicBezTo>
                        <a:pt x="7448" y="49"/>
                        <a:pt x="7349" y="0"/>
                        <a:pt x="7246" y="0"/>
                      </a:cubicBezTo>
                      <a:close/>
                    </a:path>
                  </a:pathLst>
                </a:custGeom>
                <a:solidFill>
                  <a:srgbClr val="46AA9E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969" name="Google Shape;1969;p36"/>
                <p:cNvSpPr/>
                <p:nvPr/>
              </p:nvSpPr>
              <p:spPr>
                <a:xfrm flipH="1">
                  <a:off x="9131625" y="2185489"/>
                  <a:ext cx="249076" cy="2663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258" h="7761" extrusionOk="0">
                      <a:moveTo>
                        <a:pt x="5332" y="1"/>
                      </a:moveTo>
                      <a:cubicBezTo>
                        <a:pt x="5104" y="1"/>
                        <a:pt x="4857" y="257"/>
                        <a:pt x="4998" y="524"/>
                      </a:cubicBezTo>
                      <a:cubicBezTo>
                        <a:pt x="5774" y="2168"/>
                        <a:pt x="6116" y="4130"/>
                        <a:pt x="6276" y="5934"/>
                      </a:cubicBezTo>
                      <a:cubicBezTo>
                        <a:pt x="6299" y="6230"/>
                        <a:pt x="6299" y="6527"/>
                        <a:pt x="6276" y="6824"/>
                      </a:cubicBezTo>
                      <a:cubicBezTo>
                        <a:pt x="6276" y="6938"/>
                        <a:pt x="5888" y="6967"/>
                        <a:pt x="5477" y="6967"/>
                      </a:cubicBezTo>
                      <a:cubicBezTo>
                        <a:pt x="5066" y="6967"/>
                        <a:pt x="4633" y="6938"/>
                        <a:pt x="4541" y="6938"/>
                      </a:cubicBezTo>
                      <a:cubicBezTo>
                        <a:pt x="3195" y="6961"/>
                        <a:pt x="1825" y="7006"/>
                        <a:pt x="456" y="7052"/>
                      </a:cubicBezTo>
                      <a:cubicBezTo>
                        <a:pt x="29" y="7075"/>
                        <a:pt x="0" y="7760"/>
                        <a:pt x="434" y="7760"/>
                      </a:cubicBezTo>
                      <a:cubicBezTo>
                        <a:pt x="441" y="7760"/>
                        <a:pt x="448" y="7760"/>
                        <a:pt x="456" y="7760"/>
                      </a:cubicBezTo>
                      <a:cubicBezTo>
                        <a:pt x="2215" y="7700"/>
                        <a:pt x="3991" y="7641"/>
                        <a:pt x="5755" y="7641"/>
                      </a:cubicBezTo>
                      <a:cubicBezTo>
                        <a:pt x="6028" y="7641"/>
                        <a:pt x="6301" y="7643"/>
                        <a:pt x="6573" y="7646"/>
                      </a:cubicBezTo>
                      <a:cubicBezTo>
                        <a:pt x="6710" y="7646"/>
                        <a:pt x="6892" y="7531"/>
                        <a:pt x="6915" y="7395"/>
                      </a:cubicBezTo>
                      <a:cubicBezTo>
                        <a:pt x="7258" y="5089"/>
                        <a:pt x="6573" y="2259"/>
                        <a:pt x="5591" y="182"/>
                      </a:cubicBezTo>
                      <a:cubicBezTo>
                        <a:pt x="5534" y="54"/>
                        <a:pt x="5435" y="1"/>
                        <a:pt x="5332" y="1"/>
                      </a:cubicBezTo>
                      <a:close/>
                    </a:path>
                  </a:pathLst>
                </a:custGeom>
                <a:solidFill>
                  <a:srgbClr val="46AA9E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970" name="Google Shape;1970;p36"/>
                <p:cNvSpPr/>
                <p:nvPr/>
              </p:nvSpPr>
              <p:spPr>
                <a:xfrm flipH="1">
                  <a:off x="9303177" y="2296680"/>
                  <a:ext cx="11771" cy="117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3" h="343" extrusionOk="0">
                      <a:moveTo>
                        <a:pt x="1" y="0"/>
                      </a:moveTo>
                      <a:cubicBezTo>
                        <a:pt x="1" y="114"/>
                        <a:pt x="1" y="229"/>
                        <a:pt x="1" y="343"/>
                      </a:cubicBezTo>
                      <a:cubicBezTo>
                        <a:pt x="115" y="229"/>
                        <a:pt x="229" y="114"/>
                        <a:pt x="343" y="0"/>
                      </a:cubicBezTo>
                      <a:close/>
                    </a:path>
                  </a:pathLst>
                </a:custGeom>
                <a:solidFill>
                  <a:srgbClr val="46AA9E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971" name="Google Shape;1971;p36"/>
                <p:cNvSpPr/>
                <p:nvPr/>
              </p:nvSpPr>
              <p:spPr>
                <a:xfrm flipH="1">
                  <a:off x="9289077" y="2126702"/>
                  <a:ext cx="220902" cy="1942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37" h="5661" extrusionOk="0">
                      <a:moveTo>
                        <a:pt x="5963" y="0"/>
                      </a:moveTo>
                      <a:cubicBezTo>
                        <a:pt x="5792" y="0"/>
                        <a:pt x="5626" y="114"/>
                        <a:pt x="5638" y="343"/>
                      </a:cubicBezTo>
                      <a:cubicBezTo>
                        <a:pt x="5684" y="1872"/>
                        <a:pt x="5729" y="3401"/>
                        <a:pt x="5684" y="4953"/>
                      </a:cubicBezTo>
                      <a:lnTo>
                        <a:pt x="6026" y="4953"/>
                      </a:lnTo>
                      <a:cubicBezTo>
                        <a:pt x="5912" y="5067"/>
                        <a:pt x="5798" y="5182"/>
                        <a:pt x="5684" y="5296"/>
                      </a:cubicBezTo>
                      <a:cubicBezTo>
                        <a:pt x="5684" y="5182"/>
                        <a:pt x="5684" y="5067"/>
                        <a:pt x="5684" y="4953"/>
                      </a:cubicBezTo>
                      <a:cubicBezTo>
                        <a:pt x="5105" y="4923"/>
                        <a:pt x="4525" y="4913"/>
                        <a:pt x="3942" y="4913"/>
                      </a:cubicBezTo>
                      <a:cubicBezTo>
                        <a:pt x="2777" y="4913"/>
                        <a:pt x="1605" y="4953"/>
                        <a:pt x="434" y="4953"/>
                      </a:cubicBezTo>
                      <a:cubicBezTo>
                        <a:pt x="0" y="4953"/>
                        <a:pt x="0" y="5661"/>
                        <a:pt x="434" y="5661"/>
                      </a:cubicBezTo>
                      <a:cubicBezTo>
                        <a:pt x="1771" y="5661"/>
                        <a:pt x="3096" y="5603"/>
                        <a:pt x="4426" y="5603"/>
                      </a:cubicBezTo>
                      <a:cubicBezTo>
                        <a:pt x="4958" y="5603"/>
                        <a:pt x="5491" y="5612"/>
                        <a:pt x="6026" y="5638"/>
                      </a:cubicBezTo>
                      <a:cubicBezTo>
                        <a:pt x="6036" y="5639"/>
                        <a:pt x="6047" y="5640"/>
                        <a:pt x="6057" y="5640"/>
                      </a:cubicBezTo>
                      <a:cubicBezTo>
                        <a:pt x="6226" y="5640"/>
                        <a:pt x="6368" y="5468"/>
                        <a:pt x="6368" y="5296"/>
                      </a:cubicBezTo>
                      <a:cubicBezTo>
                        <a:pt x="6437" y="3652"/>
                        <a:pt x="6391" y="1986"/>
                        <a:pt x="6323" y="343"/>
                      </a:cubicBezTo>
                      <a:cubicBezTo>
                        <a:pt x="6311" y="114"/>
                        <a:pt x="6134" y="0"/>
                        <a:pt x="5963" y="0"/>
                      </a:cubicBezTo>
                      <a:close/>
                    </a:path>
                  </a:pathLst>
                </a:custGeom>
                <a:solidFill>
                  <a:srgbClr val="46AA9E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972" name="Google Shape;1972;p36"/>
                <p:cNvSpPr/>
                <p:nvPr/>
              </p:nvSpPr>
              <p:spPr>
                <a:xfrm flipH="1">
                  <a:off x="9475489" y="2156455"/>
                  <a:ext cx="14928" cy="1022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5" h="298" extrusionOk="0">
                      <a:moveTo>
                        <a:pt x="46" y="1"/>
                      </a:moveTo>
                      <a:cubicBezTo>
                        <a:pt x="23" y="92"/>
                        <a:pt x="23" y="183"/>
                        <a:pt x="1" y="297"/>
                      </a:cubicBezTo>
                      <a:cubicBezTo>
                        <a:pt x="160" y="206"/>
                        <a:pt x="297" y="138"/>
                        <a:pt x="434" y="46"/>
                      </a:cubicBezTo>
                      <a:cubicBezTo>
                        <a:pt x="297" y="23"/>
                        <a:pt x="183" y="23"/>
                        <a:pt x="46" y="1"/>
                      </a:cubicBezTo>
                      <a:close/>
                    </a:path>
                  </a:pathLst>
                </a:custGeom>
                <a:solidFill>
                  <a:srgbClr val="46AA9E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973" name="Google Shape;1973;p36"/>
                <p:cNvSpPr/>
                <p:nvPr/>
              </p:nvSpPr>
              <p:spPr>
                <a:xfrm flipH="1">
                  <a:off x="9459054" y="1995674"/>
                  <a:ext cx="173132" cy="1855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45" h="5407" extrusionOk="0">
                      <a:moveTo>
                        <a:pt x="3832" y="1"/>
                      </a:moveTo>
                      <a:cubicBezTo>
                        <a:pt x="3658" y="1"/>
                        <a:pt x="3493" y="109"/>
                        <a:pt x="3515" y="326"/>
                      </a:cubicBezTo>
                      <a:cubicBezTo>
                        <a:pt x="3629" y="1787"/>
                        <a:pt x="4269" y="3225"/>
                        <a:pt x="4177" y="4686"/>
                      </a:cubicBezTo>
                      <a:cubicBezTo>
                        <a:pt x="4314" y="4708"/>
                        <a:pt x="4428" y="4708"/>
                        <a:pt x="4565" y="4731"/>
                      </a:cubicBezTo>
                      <a:cubicBezTo>
                        <a:pt x="4428" y="4823"/>
                        <a:pt x="4291" y="4891"/>
                        <a:pt x="4132" y="4982"/>
                      </a:cubicBezTo>
                      <a:cubicBezTo>
                        <a:pt x="4154" y="4868"/>
                        <a:pt x="4154" y="4777"/>
                        <a:pt x="4177" y="4686"/>
                      </a:cubicBezTo>
                      <a:cubicBezTo>
                        <a:pt x="3477" y="4597"/>
                        <a:pt x="2785" y="4550"/>
                        <a:pt x="2091" y="4550"/>
                      </a:cubicBezTo>
                      <a:cubicBezTo>
                        <a:pt x="1541" y="4550"/>
                        <a:pt x="990" y="4579"/>
                        <a:pt x="434" y="4640"/>
                      </a:cubicBezTo>
                      <a:cubicBezTo>
                        <a:pt x="14" y="4684"/>
                        <a:pt x="1" y="5327"/>
                        <a:pt x="393" y="5327"/>
                      </a:cubicBezTo>
                      <a:cubicBezTo>
                        <a:pt x="406" y="5327"/>
                        <a:pt x="420" y="5326"/>
                        <a:pt x="434" y="5325"/>
                      </a:cubicBezTo>
                      <a:cubicBezTo>
                        <a:pt x="1029" y="5263"/>
                        <a:pt x="1619" y="5229"/>
                        <a:pt x="2209" y="5229"/>
                      </a:cubicBezTo>
                      <a:cubicBezTo>
                        <a:pt x="2932" y="5229"/>
                        <a:pt x="3654" y="5280"/>
                        <a:pt x="4383" y="5393"/>
                      </a:cubicBezTo>
                      <a:cubicBezTo>
                        <a:pt x="4414" y="5402"/>
                        <a:pt x="4448" y="5407"/>
                        <a:pt x="4483" y="5407"/>
                      </a:cubicBezTo>
                      <a:cubicBezTo>
                        <a:pt x="4625" y="5407"/>
                        <a:pt x="4780" y="5330"/>
                        <a:pt x="4816" y="5165"/>
                      </a:cubicBezTo>
                      <a:cubicBezTo>
                        <a:pt x="5045" y="3476"/>
                        <a:pt x="4337" y="1969"/>
                        <a:pt x="4200" y="326"/>
                      </a:cubicBezTo>
                      <a:cubicBezTo>
                        <a:pt x="4189" y="109"/>
                        <a:pt x="4006" y="1"/>
                        <a:pt x="3832" y="1"/>
                      </a:cubicBezTo>
                      <a:close/>
                    </a:path>
                  </a:pathLst>
                </a:custGeom>
                <a:solidFill>
                  <a:srgbClr val="46AA9E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974" name="Google Shape;1974;p36"/>
                <p:cNvSpPr/>
                <p:nvPr/>
              </p:nvSpPr>
              <p:spPr>
                <a:xfrm flipH="1">
                  <a:off x="9343124" y="2090667"/>
                  <a:ext cx="46226" cy="3606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7" h="1051" extrusionOk="0">
                      <a:moveTo>
                        <a:pt x="662" y="0"/>
                      </a:moveTo>
                      <a:cubicBezTo>
                        <a:pt x="0" y="0"/>
                        <a:pt x="0" y="1050"/>
                        <a:pt x="662" y="1050"/>
                      </a:cubicBezTo>
                      <a:cubicBezTo>
                        <a:pt x="1347" y="1050"/>
                        <a:pt x="1347" y="0"/>
                        <a:pt x="662" y="0"/>
                      </a:cubicBezTo>
                      <a:close/>
                    </a:path>
                  </a:pathLst>
                </a:custGeom>
                <a:solidFill>
                  <a:srgbClr val="46AA9E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975" name="Google Shape;1975;p36"/>
                <p:cNvSpPr/>
                <p:nvPr/>
              </p:nvSpPr>
              <p:spPr>
                <a:xfrm flipH="1">
                  <a:off x="9385404" y="2053055"/>
                  <a:ext cx="46260" cy="3606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8" h="1051" extrusionOk="0">
                      <a:moveTo>
                        <a:pt x="685" y="1"/>
                      </a:moveTo>
                      <a:cubicBezTo>
                        <a:pt x="1" y="1"/>
                        <a:pt x="1" y="1051"/>
                        <a:pt x="685" y="1051"/>
                      </a:cubicBezTo>
                      <a:cubicBezTo>
                        <a:pt x="1347" y="1051"/>
                        <a:pt x="1347" y="1"/>
                        <a:pt x="685" y="1"/>
                      </a:cubicBezTo>
                      <a:close/>
                    </a:path>
                  </a:pathLst>
                </a:custGeom>
                <a:solidFill>
                  <a:srgbClr val="46AA9E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976" name="Google Shape;1976;p36"/>
                <p:cNvSpPr/>
                <p:nvPr/>
              </p:nvSpPr>
              <p:spPr>
                <a:xfrm flipH="1">
                  <a:off x="9333721" y="2041318"/>
                  <a:ext cx="46226" cy="352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7" h="1028" extrusionOk="0">
                      <a:moveTo>
                        <a:pt x="662" y="0"/>
                      </a:moveTo>
                      <a:cubicBezTo>
                        <a:pt x="0" y="0"/>
                        <a:pt x="0" y="1027"/>
                        <a:pt x="662" y="1027"/>
                      </a:cubicBezTo>
                      <a:cubicBezTo>
                        <a:pt x="1347" y="1027"/>
                        <a:pt x="1347" y="0"/>
                        <a:pt x="662" y="0"/>
                      </a:cubicBezTo>
                      <a:close/>
                    </a:path>
                  </a:pathLst>
                </a:custGeom>
                <a:solidFill>
                  <a:srgbClr val="46AA9E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977" name="Google Shape;1977;p36"/>
                <p:cNvSpPr/>
                <p:nvPr/>
              </p:nvSpPr>
              <p:spPr>
                <a:xfrm flipH="1">
                  <a:off x="9420649" y="2422010"/>
                  <a:ext cx="46260" cy="3606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8" h="1051" extrusionOk="0">
                      <a:moveTo>
                        <a:pt x="685" y="0"/>
                      </a:moveTo>
                      <a:cubicBezTo>
                        <a:pt x="0" y="0"/>
                        <a:pt x="0" y="1050"/>
                        <a:pt x="685" y="1050"/>
                      </a:cubicBezTo>
                      <a:cubicBezTo>
                        <a:pt x="1347" y="1050"/>
                        <a:pt x="1347" y="0"/>
                        <a:pt x="685" y="0"/>
                      </a:cubicBezTo>
                      <a:close/>
                    </a:path>
                  </a:pathLst>
                </a:custGeom>
                <a:solidFill>
                  <a:srgbClr val="46AA9E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978" name="Google Shape;1978;p36"/>
                <p:cNvSpPr/>
                <p:nvPr/>
              </p:nvSpPr>
              <p:spPr>
                <a:xfrm flipH="1">
                  <a:off x="9467665" y="2387555"/>
                  <a:ext cx="46260" cy="360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8" h="1050" extrusionOk="0">
                      <a:moveTo>
                        <a:pt x="686" y="0"/>
                      </a:moveTo>
                      <a:cubicBezTo>
                        <a:pt x="1" y="0"/>
                        <a:pt x="1" y="1050"/>
                        <a:pt x="686" y="1050"/>
                      </a:cubicBezTo>
                      <a:cubicBezTo>
                        <a:pt x="1348" y="1050"/>
                        <a:pt x="1348" y="0"/>
                        <a:pt x="686" y="0"/>
                      </a:cubicBezTo>
                      <a:close/>
                    </a:path>
                  </a:pathLst>
                </a:custGeom>
                <a:solidFill>
                  <a:srgbClr val="46AA9E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979" name="Google Shape;1979;p36"/>
                <p:cNvSpPr/>
                <p:nvPr/>
              </p:nvSpPr>
              <p:spPr>
                <a:xfrm flipH="1">
                  <a:off x="9405789" y="2369538"/>
                  <a:ext cx="46226" cy="3606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7" h="1051" extrusionOk="0">
                      <a:moveTo>
                        <a:pt x="662" y="0"/>
                      </a:moveTo>
                      <a:cubicBezTo>
                        <a:pt x="0" y="0"/>
                        <a:pt x="0" y="1050"/>
                        <a:pt x="662" y="1050"/>
                      </a:cubicBezTo>
                      <a:cubicBezTo>
                        <a:pt x="1347" y="1050"/>
                        <a:pt x="1347" y="0"/>
                        <a:pt x="662" y="0"/>
                      </a:cubicBezTo>
                      <a:close/>
                    </a:path>
                  </a:pathLst>
                </a:custGeom>
                <a:solidFill>
                  <a:srgbClr val="46AA9E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980" name="Google Shape;1980;p36"/>
                <p:cNvSpPr/>
                <p:nvPr/>
              </p:nvSpPr>
              <p:spPr>
                <a:xfrm flipH="1">
                  <a:off x="9663485" y="1973162"/>
                  <a:ext cx="46260" cy="3606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8" h="1051" extrusionOk="0">
                      <a:moveTo>
                        <a:pt x="662" y="0"/>
                      </a:moveTo>
                      <a:cubicBezTo>
                        <a:pt x="1" y="0"/>
                        <a:pt x="1" y="1050"/>
                        <a:pt x="662" y="1050"/>
                      </a:cubicBezTo>
                      <a:cubicBezTo>
                        <a:pt x="1347" y="1050"/>
                        <a:pt x="1347" y="0"/>
                        <a:pt x="662" y="0"/>
                      </a:cubicBezTo>
                      <a:close/>
                    </a:path>
                  </a:pathLst>
                </a:custGeom>
                <a:solidFill>
                  <a:srgbClr val="46AA9E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981" name="Google Shape;1981;p36"/>
                <p:cNvSpPr/>
                <p:nvPr/>
              </p:nvSpPr>
              <p:spPr>
                <a:xfrm flipH="1">
                  <a:off x="9116727" y="2152543"/>
                  <a:ext cx="45471" cy="3606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5" h="1051" extrusionOk="0">
                      <a:moveTo>
                        <a:pt x="662" y="0"/>
                      </a:moveTo>
                      <a:cubicBezTo>
                        <a:pt x="0" y="0"/>
                        <a:pt x="0" y="1050"/>
                        <a:pt x="662" y="1050"/>
                      </a:cubicBezTo>
                      <a:cubicBezTo>
                        <a:pt x="1324" y="1050"/>
                        <a:pt x="1324" y="0"/>
                        <a:pt x="662" y="0"/>
                      </a:cubicBezTo>
                      <a:close/>
                    </a:path>
                  </a:pathLst>
                </a:custGeom>
                <a:solidFill>
                  <a:srgbClr val="46AA9E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982" name="Google Shape;1982;p36"/>
                <p:cNvSpPr/>
                <p:nvPr/>
              </p:nvSpPr>
              <p:spPr>
                <a:xfrm flipH="1">
                  <a:off x="9155129" y="2120421"/>
                  <a:ext cx="46226" cy="352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7" h="1028" extrusionOk="0">
                      <a:moveTo>
                        <a:pt x="662" y="1"/>
                      </a:moveTo>
                      <a:cubicBezTo>
                        <a:pt x="0" y="1"/>
                        <a:pt x="0" y="1028"/>
                        <a:pt x="662" y="1028"/>
                      </a:cubicBezTo>
                      <a:cubicBezTo>
                        <a:pt x="1347" y="1028"/>
                        <a:pt x="1347" y="1"/>
                        <a:pt x="662" y="1"/>
                      </a:cubicBezTo>
                      <a:close/>
                    </a:path>
                  </a:pathLst>
                </a:custGeom>
                <a:solidFill>
                  <a:srgbClr val="46AA9E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983" name="Google Shape;1983;p36"/>
                <p:cNvSpPr/>
                <p:nvPr/>
              </p:nvSpPr>
              <p:spPr>
                <a:xfrm flipH="1">
                  <a:off x="9244425" y="2591989"/>
                  <a:ext cx="46226" cy="3606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7" h="1051" extrusionOk="0">
                      <a:moveTo>
                        <a:pt x="662" y="0"/>
                      </a:moveTo>
                      <a:cubicBezTo>
                        <a:pt x="0" y="0"/>
                        <a:pt x="0" y="1050"/>
                        <a:pt x="662" y="1050"/>
                      </a:cubicBezTo>
                      <a:cubicBezTo>
                        <a:pt x="1347" y="1050"/>
                        <a:pt x="1347" y="0"/>
                        <a:pt x="662" y="0"/>
                      </a:cubicBezTo>
                      <a:close/>
                    </a:path>
                  </a:pathLst>
                </a:custGeom>
                <a:solidFill>
                  <a:srgbClr val="46AA9E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984" name="Google Shape;1984;p36"/>
                <p:cNvSpPr/>
                <p:nvPr/>
              </p:nvSpPr>
              <p:spPr>
                <a:xfrm flipH="1">
                  <a:off x="9292196" y="2574761"/>
                  <a:ext cx="46260" cy="3606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8" h="1051" extrusionOk="0">
                      <a:moveTo>
                        <a:pt x="686" y="0"/>
                      </a:moveTo>
                      <a:cubicBezTo>
                        <a:pt x="1" y="0"/>
                        <a:pt x="1" y="1050"/>
                        <a:pt x="686" y="1050"/>
                      </a:cubicBezTo>
                      <a:cubicBezTo>
                        <a:pt x="1347" y="1050"/>
                        <a:pt x="1347" y="0"/>
                        <a:pt x="686" y="0"/>
                      </a:cubicBezTo>
                      <a:close/>
                    </a:path>
                  </a:pathLst>
                </a:custGeom>
                <a:solidFill>
                  <a:srgbClr val="46AA9E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1985" name="Google Shape;1985;p36"/>
              <p:cNvGrpSpPr/>
              <p:nvPr/>
            </p:nvGrpSpPr>
            <p:grpSpPr>
              <a:xfrm rot="-6364197" flipH="1">
                <a:off x="1793871" y="1342480"/>
                <a:ext cx="1270971" cy="972426"/>
                <a:chOff x="5913226" y="4077344"/>
                <a:chExt cx="914289" cy="694967"/>
              </a:xfrm>
            </p:grpSpPr>
            <p:sp>
              <p:nvSpPr>
                <p:cNvPr id="1986" name="Google Shape;1986;p36"/>
                <p:cNvSpPr/>
                <p:nvPr/>
              </p:nvSpPr>
              <p:spPr>
                <a:xfrm>
                  <a:off x="5913226" y="4077344"/>
                  <a:ext cx="891397" cy="67567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75" h="19689" extrusionOk="0">
                      <a:moveTo>
                        <a:pt x="7300" y="1"/>
                      </a:moveTo>
                      <a:cubicBezTo>
                        <a:pt x="5044" y="1"/>
                        <a:pt x="8279" y="4954"/>
                        <a:pt x="8559" y="6222"/>
                      </a:cubicBezTo>
                      <a:cubicBezTo>
                        <a:pt x="6796" y="4606"/>
                        <a:pt x="2825" y="2102"/>
                        <a:pt x="1058" y="2102"/>
                      </a:cubicBezTo>
                      <a:cubicBezTo>
                        <a:pt x="355" y="2102"/>
                        <a:pt x="0" y="2499"/>
                        <a:pt x="273" y="3506"/>
                      </a:cubicBezTo>
                      <a:cubicBezTo>
                        <a:pt x="1072" y="6291"/>
                        <a:pt x="5363" y="8664"/>
                        <a:pt x="7783" y="10696"/>
                      </a:cubicBezTo>
                      <a:cubicBezTo>
                        <a:pt x="6094" y="11221"/>
                        <a:pt x="319" y="10878"/>
                        <a:pt x="3378" y="13412"/>
                      </a:cubicBezTo>
                      <a:cubicBezTo>
                        <a:pt x="5295" y="15033"/>
                        <a:pt x="9837" y="14485"/>
                        <a:pt x="11640" y="16014"/>
                      </a:cubicBezTo>
                      <a:cubicBezTo>
                        <a:pt x="10887" y="16197"/>
                        <a:pt x="7600" y="16562"/>
                        <a:pt x="7440" y="17521"/>
                      </a:cubicBezTo>
                      <a:cubicBezTo>
                        <a:pt x="7052" y="19164"/>
                        <a:pt x="11549" y="19552"/>
                        <a:pt x="12576" y="19552"/>
                      </a:cubicBezTo>
                      <a:cubicBezTo>
                        <a:pt x="13609" y="19627"/>
                        <a:pt x="14860" y="19649"/>
                        <a:pt x="16216" y="19649"/>
                      </a:cubicBezTo>
                      <a:cubicBezTo>
                        <a:pt x="18120" y="19649"/>
                        <a:pt x="20229" y="19606"/>
                        <a:pt x="22227" y="19606"/>
                      </a:cubicBezTo>
                      <a:cubicBezTo>
                        <a:pt x="23557" y="19606"/>
                        <a:pt x="24837" y="19625"/>
                        <a:pt x="25975" y="19689"/>
                      </a:cubicBezTo>
                      <a:cubicBezTo>
                        <a:pt x="25084" y="17543"/>
                        <a:pt x="24514" y="14576"/>
                        <a:pt x="24103" y="12202"/>
                      </a:cubicBezTo>
                      <a:cubicBezTo>
                        <a:pt x="23943" y="10947"/>
                        <a:pt x="23464" y="7295"/>
                        <a:pt x="22596" y="6336"/>
                      </a:cubicBezTo>
                      <a:cubicBezTo>
                        <a:pt x="22205" y="5940"/>
                        <a:pt x="21880" y="5777"/>
                        <a:pt x="21600" y="5777"/>
                      </a:cubicBezTo>
                      <a:cubicBezTo>
                        <a:pt x="20542" y="5777"/>
                        <a:pt x="20140" y="8103"/>
                        <a:pt x="19310" y="8915"/>
                      </a:cubicBezTo>
                      <a:cubicBezTo>
                        <a:pt x="18283" y="6176"/>
                        <a:pt x="17780" y="4601"/>
                        <a:pt x="16434" y="2707"/>
                      </a:cubicBezTo>
                      <a:cubicBezTo>
                        <a:pt x="15815" y="1739"/>
                        <a:pt x="15368" y="1351"/>
                        <a:pt x="15042" y="1351"/>
                      </a:cubicBezTo>
                      <a:cubicBezTo>
                        <a:pt x="13961" y="1351"/>
                        <a:pt x="14214" y="5620"/>
                        <a:pt x="13969" y="7181"/>
                      </a:cubicBezTo>
                      <a:cubicBezTo>
                        <a:pt x="12188" y="4487"/>
                        <a:pt x="10339" y="493"/>
                        <a:pt x="7783" y="59"/>
                      </a:cubicBezTo>
                      <a:cubicBezTo>
                        <a:pt x="7600" y="19"/>
                        <a:pt x="7439" y="1"/>
                        <a:pt x="7300" y="1"/>
                      </a:cubicBezTo>
                      <a:close/>
                    </a:path>
                  </a:pathLst>
                </a:custGeom>
                <a:solidFill>
                  <a:srgbClr val="CFD69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987" name="Google Shape;1987;p36"/>
                <p:cNvSpPr/>
                <p:nvPr/>
              </p:nvSpPr>
              <p:spPr>
                <a:xfrm>
                  <a:off x="6022599" y="4229579"/>
                  <a:ext cx="804917" cy="54273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455" h="15815" extrusionOk="0">
                      <a:moveTo>
                        <a:pt x="494" y="0"/>
                      </a:moveTo>
                      <a:cubicBezTo>
                        <a:pt x="193" y="0"/>
                        <a:pt x="0" y="452"/>
                        <a:pt x="328" y="645"/>
                      </a:cubicBezTo>
                      <a:cubicBezTo>
                        <a:pt x="8179" y="5141"/>
                        <a:pt x="15141" y="10962"/>
                        <a:pt x="22788" y="15755"/>
                      </a:cubicBezTo>
                      <a:cubicBezTo>
                        <a:pt x="22851" y="15796"/>
                        <a:pt x="22914" y="15814"/>
                        <a:pt x="22972" y="15814"/>
                      </a:cubicBezTo>
                      <a:cubicBezTo>
                        <a:pt x="23268" y="15814"/>
                        <a:pt x="23454" y="15352"/>
                        <a:pt x="23130" y="15162"/>
                      </a:cubicBezTo>
                      <a:cubicBezTo>
                        <a:pt x="15484" y="10368"/>
                        <a:pt x="8522" y="4525"/>
                        <a:pt x="670" y="51"/>
                      </a:cubicBezTo>
                      <a:cubicBezTo>
                        <a:pt x="609" y="16"/>
                        <a:pt x="550" y="0"/>
                        <a:pt x="494" y="0"/>
                      </a:cubicBezTo>
                      <a:close/>
                    </a:path>
                  </a:pathLst>
                </a:custGeom>
                <a:solidFill>
                  <a:srgbClr val="0E514A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988" name="Google Shape;1988;p36"/>
                <p:cNvSpPr/>
                <p:nvPr/>
              </p:nvSpPr>
              <p:spPr>
                <a:xfrm>
                  <a:off x="6385548" y="4469464"/>
                  <a:ext cx="17262" cy="148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3" h="434" extrusionOk="0">
                      <a:moveTo>
                        <a:pt x="502" y="0"/>
                      </a:moveTo>
                      <a:cubicBezTo>
                        <a:pt x="342" y="0"/>
                        <a:pt x="160" y="23"/>
                        <a:pt x="0" y="23"/>
                      </a:cubicBezTo>
                      <a:cubicBezTo>
                        <a:pt x="46" y="160"/>
                        <a:pt x="114" y="297"/>
                        <a:pt x="183" y="434"/>
                      </a:cubicBezTo>
                      <a:cubicBezTo>
                        <a:pt x="274" y="297"/>
                        <a:pt x="388" y="160"/>
                        <a:pt x="502" y="0"/>
                      </a:cubicBezTo>
                      <a:close/>
                    </a:path>
                  </a:pathLst>
                </a:custGeom>
                <a:solidFill>
                  <a:srgbClr val="0E514A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989" name="Google Shape;1989;p36"/>
                <p:cNvSpPr/>
                <p:nvPr/>
              </p:nvSpPr>
              <p:spPr>
                <a:xfrm>
                  <a:off x="6117248" y="4185240"/>
                  <a:ext cx="300415" cy="33953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754" h="9894" extrusionOk="0">
                      <a:moveTo>
                        <a:pt x="3300" y="1"/>
                      </a:moveTo>
                      <a:cubicBezTo>
                        <a:pt x="3062" y="1"/>
                        <a:pt x="2819" y="250"/>
                        <a:pt x="2979" y="522"/>
                      </a:cubicBezTo>
                      <a:cubicBezTo>
                        <a:pt x="4554" y="3055"/>
                        <a:pt x="6586" y="5543"/>
                        <a:pt x="7818" y="8305"/>
                      </a:cubicBezTo>
                      <a:cubicBezTo>
                        <a:pt x="7978" y="8305"/>
                        <a:pt x="8160" y="8282"/>
                        <a:pt x="8320" y="8282"/>
                      </a:cubicBezTo>
                      <a:cubicBezTo>
                        <a:pt x="8206" y="8442"/>
                        <a:pt x="8092" y="8579"/>
                        <a:pt x="8001" y="8716"/>
                      </a:cubicBezTo>
                      <a:cubicBezTo>
                        <a:pt x="7932" y="8579"/>
                        <a:pt x="7864" y="8442"/>
                        <a:pt x="7818" y="8305"/>
                      </a:cubicBezTo>
                      <a:cubicBezTo>
                        <a:pt x="5307" y="8374"/>
                        <a:pt x="2819" y="8556"/>
                        <a:pt x="400" y="9218"/>
                      </a:cubicBezTo>
                      <a:cubicBezTo>
                        <a:pt x="0" y="9323"/>
                        <a:pt x="124" y="9893"/>
                        <a:pt x="485" y="9893"/>
                      </a:cubicBezTo>
                      <a:cubicBezTo>
                        <a:pt x="516" y="9893"/>
                        <a:pt x="548" y="9889"/>
                        <a:pt x="582" y="9880"/>
                      </a:cubicBezTo>
                      <a:cubicBezTo>
                        <a:pt x="3116" y="9195"/>
                        <a:pt x="5718" y="9035"/>
                        <a:pt x="8320" y="8990"/>
                      </a:cubicBezTo>
                      <a:cubicBezTo>
                        <a:pt x="8526" y="8967"/>
                        <a:pt x="8754" y="8762"/>
                        <a:pt x="8663" y="8533"/>
                      </a:cubicBezTo>
                      <a:cubicBezTo>
                        <a:pt x="7453" y="5543"/>
                        <a:pt x="5284" y="2895"/>
                        <a:pt x="3573" y="156"/>
                      </a:cubicBezTo>
                      <a:cubicBezTo>
                        <a:pt x="3504" y="47"/>
                        <a:pt x="3403" y="1"/>
                        <a:pt x="3300" y="1"/>
                      </a:cubicBezTo>
                      <a:close/>
                    </a:path>
                  </a:pathLst>
                </a:custGeom>
                <a:solidFill>
                  <a:srgbClr val="0E514A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990" name="Google Shape;1990;p36"/>
                <p:cNvSpPr/>
                <p:nvPr/>
              </p:nvSpPr>
              <p:spPr>
                <a:xfrm>
                  <a:off x="6316775" y="4277659"/>
                  <a:ext cx="225466" cy="3205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570" h="9342" extrusionOk="0">
                      <a:moveTo>
                        <a:pt x="4338" y="0"/>
                      </a:moveTo>
                      <a:cubicBezTo>
                        <a:pt x="4133" y="0"/>
                        <a:pt x="3921" y="170"/>
                        <a:pt x="3990" y="431"/>
                      </a:cubicBezTo>
                      <a:cubicBezTo>
                        <a:pt x="4469" y="2462"/>
                        <a:pt x="5177" y="4471"/>
                        <a:pt x="5633" y="6525"/>
                      </a:cubicBezTo>
                      <a:cubicBezTo>
                        <a:pt x="5747" y="7027"/>
                        <a:pt x="5816" y="7552"/>
                        <a:pt x="5862" y="8077"/>
                      </a:cubicBezTo>
                      <a:cubicBezTo>
                        <a:pt x="5862" y="8260"/>
                        <a:pt x="3807" y="8305"/>
                        <a:pt x="3602" y="8328"/>
                      </a:cubicBezTo>
                      <a:cubicBezTo>
                        <a:pt x="2529" y="8374"/>
                        <a:pt x="1479" y="8442"/>
                        <a:pt x="406" y="8671"/>
                      </a:cubicBezTo>
                      <a:cubicBezTo>
                        <a:pt x="1" y="8756"/>
                        <a:pt x="134" y="9341"/>
                        <a:pt x="509" y="9341"/>
                      </a:cubicBezTo>
                      <a:cubicBezTo>
                        <a:pt x="534" y="9341"/>
                        <a:pt x="561" y="9338"/>
                        <a:pt x="589" y="9333"/>
                      </a:cubicBezTo>
                      <a:cubicBezTo>
                        <a:pt x="2483" y="8945"/>
                        <a:pt x="4401" y="9059"/>
                        <a:pt x="6295" y="8785"/>
                      </a:cubicBezTo>
                      <a:cubicBezTo>
                        <a:pt x="6455" y="8762"/>
                        <a:pt x="6569" y="8579"/>
                        <a:pt x="6546" y="8442"/>
                      </a:cubicBezTo>
                      <a:cubicBezTo>
                        <a:pt x="6478" y="5635"/>
                        <a:pt x="5314" y="2941"/>
                        <a:pt x="4652" y="248"/>
                      </a:cubicBezTo>
                      <a:cubicBezTo>
                        <a:pt x="4606" y="75"/>
                        <a:pt x="4474" y="0"/>
                        <a:pt x="4338" y="0"/>
                      </a:cubicBezTo>
                      <a:close/>
                    </a:path>
                  </a:pathLst>
                </a:custGeom>
                <a:solidFill>
                  <a:srgbClr val="0E514A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991" name="Google Shape;1991;p36"/>
                <p:cNvSpPr/>
                <p:nvPr/>
              </p:nvSpPr>
              <p:spPr>
                <a:xfrm>
                  <a:off x="6664384" y="4677021"/>
                  <a:ext cx="14139" cy="149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2" h="435" extrusionOk="0">
                      <a:moveTo>
                        <a:pt x="1" y="1"/>
                      </a:moveTo>
                      <a:cubicBezTo>
                        <a:pt x="24" y="161"/>
                        <a:pt x="47" y="298"/>
                        <a:pt x="69" y="435"/>
                      </a:cubicBezTo>
                      <a:cubicBezTo>
                        <a:pt x="184" y="275"/>
                        <a:pt x="298" y="138"/>
                        <a:pt x="412" y="1"/>
                      </a:cubicBezTo>
                      <a:close/>
                    </a:path>
                  </a:pathLst>
                </a:custGeom>
                <a:solidFill>
                  <a:srgbClr val="0E514A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992" name="Google Shape;1992;p36"/>
                <p:cNvSpPr/>
                <p:nvPr/>
              </p:nvSpPr>
              <p:spPr>
                <a:xfrm>
                  <a:off x="6432530" y="4400622"/>
                  <a:ext cx="258514" cy="3046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33" h="8877" extrusionOk="0">
                      <a:moveTo>
                        <a:pt x="6120" y="1"/>
                      </a:moveTo>
                      <a:cubicBezTo>
                        <a:pt x="5920" y="1"/>
                        <a:pt x="5689" y="171"/>
                        <a:pt x="5730" y="431"/>
                      </a:cubicBezTo>
                      <a:cubicBezTo>
                        <a:pt x="6072" y="2988"/>
                        <a:pt x="6323" y="5544"/>
                        <a:pt x="6757" y="8055"/>
                      </a:cubicBezTo>
                      <a:lnTo>
                        <a:pt x="7168" y="8055"/>
                      </a:lnTo>
                      <a:cubicBezTo>
                        <a:pt x="7054" y="8192"/>
                        <a:pt x="6940" y="8329"/>
                        <a:pt x="6825" y="8489"/>
                      </a:cubicBezTo>
                      <a:cubicBezTo>
                        <a:pt x="6803" y="8352"/>
                        <a:pt x="6780" y="8215"/>
                        <a:pt x="6757" y="8055"/>
                      </a:cubicBezTo>
                      <a:cubicBezTo>
                        <a:pt x="4657" y="8169"/>
                        <a:pt x="2557" y="8192"/>
                        <a:pt x="457" y="8192"/>
                      </a:cubicBezTo>
                      <a:cubicBezTo>
                        <a:pt x="1" y="8192"/>
                        <a:pt x="1" y="8877"/>
                        <a:pt x="457" y="8877"/>
                      </a:cubicBezTo>
                      <a:cubicBezTo>
                        <a:pt x="2694" y="8877"/>
                        <a:pt x="4931" y="8854"/>
                        <a:pt x="7168" y="8740"/>
                      </a:cubicBezTo>
                      <a:cubicBezTo>
                        <a:pt x="7396" y="8740"/>
                        <a:pt x="7533" y="8534"/>
                        <a:pt x="7487" y="8306"/>
                      </a:cubicBezTo>
                      <a:cubicBezTo>
                        <a:pt x="7008" y="5635"/>
                        <a:pt x="6757" y="2942"/>
                        <a:pt x="6392" y="249"/>
                      </a:cubicBezTo>
                      <a:cubicBezTo>
                        <a:pt x="6373" y="76"/>
                        <a:pt x="6254" y="1"/>
                        <a:pt x="6120" y="1"/>
                      </a:cubicBezTo>
                      <a:close/>
                    </a:path>
                  </a:pathLst>
                </a:custGeom>
                <a:solidFill>
                  <a:srgbClr val="0E514A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1993" name="Google Shape;1993;p36"/>
              <p:cNvGrpSpPr/>
              <p:nvPr/>
            </p:nvGrpSpPr>
            <p:grpSpPr>
              <a:xfrm rot="-5977178" flipH="1">
                <a:off x="2241688" y="2074921"/>
                <a:ext cx="579642" cy="1176840"/>
                <a:chOff x="6358918" y="3044707"/>
                <a:chExt cx="579665" cy="1176886"/>
              </a:xfrm>
            </p:grpSpPr>
            <p:sp>
              <p:nvSpPr>
                <p:cNvPr id="1994" name="Google Shape;1994;p36"/>
                <p:cNvSpPr/>
                <p:nvPr/>
              </p:nvSpPr>
              <p:spPr>
                <a:xfrm>
                  <a:off x="6382391" y="3044707"/>
                  <a:ext cx="271863" cy="3069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22" h="8945" extrusionOk="0">
                      <a:moveTo>
                        <a:pt x="4485" y="1"/>
                      </a:moveTo>
                      <a:cubicBezTo>
                        <a:pt x="4111" y="1"/>
                        <a:pt x="3697" y="127"/>
                        <a:pt x="3242" y="408"/>
                      </a:cubicBezTo>
                      <a:cubicBezTo>
                        <a:pt x="1" y="2439"/>
                        <a:pt x="5547" y="7644"/>
                        <a:pt x="7396" y="8945"/>
                      </a:cubicBezTo>
                      <a:lnTo>
                        <a:pt x="7579" y="8945"/>
                      </a:lnTo>
                      <a:cubicBezTo>
                        <a:pt x="7921" y="7131"/>
                        <a:pt x="7303" y="1"/>
                        <a:pt x="4485" y="1"/>
                      </a:cubicBezTo>
                      <a:close/>
                    </a:path>
                  </a:pathLst>
                </a:custGeom>
                <a:solidFill>
                  <a:srgbClr val="EDF4C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995" name="Google Shape;1995;p36"/>
                <p:cNvSpPr/>
                <p:nvPr/>
              </p:nvSpPr>
              <p:spPr>
                <a:xfrm>
                  <a:off x="6706699" y="3364176"/>
                  <a:ext cx="3157" cy="63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" h="184" extrusionOk="0">
                      <a:moveTo>
                        <a:pt x="92" y="1"/>
                      </a:moveTo>
                      <a:cubicBezTo>
                        <a:pt x="69" y="69"/>
                        <a:pt x="23" y="115"/>
                        <a:pt x="0" y="183"/>
                      </a:cubicBezTo>
                      <a:lnTo>
                        <a:pt x="92" y="92"/>
                      </a:lnTo>
                      <a:lnTo>
                        <a:pt x="92" y="1"/>
                      </a:lnTo>
                      <a:close/>
                    </a:path>
                  </a:pathLst>
                </a:custGeom>
                <a:solidFill>
                  <a:srgbClr val="EDF4C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996" name="Google Shape;1996;p36"/>
                <p:cNvSpPr/>
                <p:nvPr/>
              </p:nvSpPr>
              <p:spPr>
                <a:xfrm>
                  <a:off x="6645990" y="3064852"/>
                  <a:ext cx="200174" cy="2993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33" h="8723" extrusionOk="0">
                      <a:moveTo>
                        <a:pt x="3017" y="0"/>
                      </a:moveTo>
                      <a:cubicBezTo>
                        <a:pt x="0" y="0"/>
                        <a:pt x="2154" y="6785"/>
                        <a:pt x="1861" y="8723"/>
                      </a:cubicBezTo>
                      <a:cubicBezTo>
                        <a:pt x="2523" y="7582"/>
                        <a:pt x="3550" y="6532"/>
                        <a:pt x="4257" y="5299"/>
                      </a:cubicBezTo>
                      <a:cubicBezTo>
                        <a:pt x="4919" y="3998"/>
                        <a:pt x="5832" y="186"/>
                        <a:pt x="3139" y="4"/>
                      </a:cubicBezTo>
                      <a:cubicBezTo>
                        <a:pt x="3098" y="1"/>
                        <a:pt x="3057" y="0"/>
                        <a:pt x="3017" y="0"/>
                      </a:cubicBezTo>
                      <a:close/>
                    </a:path>
                  </a:pathLst>
                </a:custGeom>
                <a:solidFill>
                  <a:srgbClr val="EDF4C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997" name="Google Shape;1997;p36"/>
                <p:cNvSpPr/>
                <p:nvPr/>
              </p:nvSpPr>
              <p:spPr>
                <a:xfrm>
                  <a:off x="6358918" y="3497640"/>
                  <a:ext cx="221691" cy="183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60" h="5334" extrusionOk="0">
                      <a:moveTo>
                        <a:pt x="1499" y="1"/>
                      </a:moveTo>
                      <a:cubicBezTo>
                        <a:pt x="785" y="1"/>
                        <a:pt x="229" y="406"/>
                        <a:pt x="137" y="1521"/>
                      </a:cubicBezTo>
                      <a:cubicBezTo>
                        <a:pt x="0" y="3918"/>
                        <a:pt x="4702" y="4945"/>
                        <a:pt x="6460" y="5333"/>
                      </a:cubicBezTo>
                      <a:lnTo>
                        <a:pt x="6460" y="5242"/>
                      </a:lnTo>
                      <a:cubicBezTo>
                        <a:pt x="6300" y="4329"/>
                        <a:pt x="5684" y="2914"/>
                        <a:pt x="5044" y="2069"/>
                      </a:cubicBezTo>
                      <a:cubicBezTo>
                        <a:pt x="4464" y="1228"/>
                        <a:pt x="2743" y="1"/>
                        <a:pt x="1499" y="1"/>
                      </a:cubicBezTo>
                      <a:close/>
                    </a:path>
                  </a:pathLst>
                </a:custGeom>
                <a:solidFill>
                  <a:srgbClr val="EDF4C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998" name="Google Shape;1998;p36"/>
                <p:cNvSpPr/>
                <p:nvPr/>
              </p:nvSpPr>
              <p:spPr>
                <a:xfrm>
                  <a:off x="6716102" y="3669711"/>
                  <a:ext cx="222480" cy="19348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83" h="5638" extrusionOk="0">
                      <a:moveTo>
                        <a:pt x="3902" y="1"/>
                      </a:moveTo>
                      <a:cubicBezTo>
                        <a:pt x="2291" y="1"/>
                        <a:pt x="483" y="4536"/>
                        <a:pt x="183" y="5455"/>
                      </a:cubicBezTo>
                      <a:lnTo>
                        <a:pt x="0" y="5637"/>
                      </a:lnTo>
                      <a:cubicBezTo>
                        <a:pt x="1667" y="5637"/>
                        <a:pt x="6483" y="3241"/>
                        <a:pt x="4908" y="730"/>
                      </a:cubicBezTo>
                      <a:cubicBezTo>
                        <a:pt x="4594" y="216"/>
                        <a:pt x="4252" y="1"/>
                        <a:pt x="3902" y="1"/>
                      </a:cubicBezTo>
                      <a:close/>
                    </a:path>
                  </a:pathLst>
                </a:custGeom>
                <a:solidFill>
                  <a:srgbClr val="EDF4C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999" name="Google Shape;1999;p36"/>
                <p:cNvSpPr/>
                <p:nvPr/>
              </p:nvSpPr>
              <p:spPr>
                <a:xfrm>
                  <a:off x="6522444" y="3135891"/>
                  <a:ext cx="356284" cy="10857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382" h="31637" extrusionOk="0">
                      <a:moveTo>
                        <a:pt x="487" y="0"/>
                      </a:moveTo>
                      <a:cubicBezTo>
                        <a:pt x="251" y="0"/>
                        <a:pt x="0" y="252"/>
                        <a:pt x="142" y="536"/>
                      </a:cubicBezTo>
                      <a:cubicBezTo>
                        <a:pt x="827" y="1860"/>
                        <a:pt x="1329" y="3320"/>
                        <a:pt x="1969" y="4690"/>
                      </a:cubicBezTo>
                      <a:cubicBezTo>
                        <a:pt x="2699" y="6196"/>
                        <a:pt x="3429" y="7703"/>
                        <a:pt x="4046" y="9255"/>
                      </a:cubicBezTo>
                      <a:cubicBezTo>
                        <a:pt x="5301" y="12542"/>
                        <a:pt x="5210" y="15806"/>
                        <a:pt x="3909" y="19070"/>
                      </a:cubicBezTo>
                      <a:cubicBezTo>
                        <a:pt x="2973" y="21466"/>
                        <a:pt x="2539" y="23749"/>
                        <a:pt x="3703" y="26146"/>
                      </a:cubicBezTo>
                      <a:cubicBezTo>
                        <a:pt x="4844" y="28474"/>
                        <a:pt x="7241" y="30962"/>
                        <a:pt x="9798" y="31624"/>
                      </a:cubicBezTo>
                      <a:cubicBezTo>
                        <a:pt x="9832" y="31633"/>
                        <a:pt x="9864" y="31637"/>
                        <a:pt x="9895" y="31637"/>
                      </a:cubicBezTo>
                      <a:cubicBezTo>
                        <a:pt x="10256" y="31637"/>
                        <a:pt x="10381" y="31067"/>
                        <a:pt x="10003" y="30962"/>
                      </a:cubicBezTo>
                      <a:cubicBezTo>
                        <a:pt x="7173" y="30208"/>
                        <a:pt x="4411" y="27013"/>
                        <a:pt x="3726" y="24228"/>
                      </a:cubicBezTo>
                      <a:cubicBezTo>
                        <a:pt x="3041" y="21329"/>
                        <a:pt x="5187" y="18385"/>
                        <a:pt x="5598" y="15577"/>
                      </a:cubicBezTo>
                      <a:cubicBezTo>
                        <a:pt x="5940" y="13067"/>
                        <a:pt x="5347" y="10624"/>
                        <a:pt x="4411" y="8319"/>
                      </a:cubicBezTo>
                      <a:cubicBezTo>
                        <a:pt x="3931" y="7109"/>
                        <a:pt x="3338" y="5922"/>
                        <a:pt x="2767" y="4736"/>
                      </a:cubicBezTo>
                      <a:cubicBezTo>
                        <a:pt x="2037" y="3252"/>
                        <a:pt x="1489" y="1654"/>
                        <a:pt x="759" y="170"/>
                      </a:cubicBezTo>
                      <a:cubicBezTo>
                        <a:pt x="695" y="51"/>
                        <a:pt x="593" y="0"/>
                        <a:pt x="487" y="0"/>
                      </a:cubicBezTo>
                      <a:close/>
                    </a:path>
                  </a:pathLst>
                </a:custGeom>
                <a:solidFill>
                  <a:srgbClr val="0E514A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2000" name="Google Shape;2000;p36"/>
                <p:cNvSpPr/>
                <p:nvPr/>
              </p:nvSpPr>
              <p:spPr>
                <a:xfrm>
                  <a:off x="6669532" y="3180642"/>
                  <a:ext cx="84833" cy="28473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72" h="8297" extrusionOk="0">
                      <a:moveTo>
                        <a:pt x="2037" y="1"/>
                      </a:moveTo>
                      <a:cubicBezTo>
                        <a:pt x="1905" y="1"/>
                        <a:pt x="1786" y="78"/>
                        <a:pt x="1768" y="259"/>
                      </a:cubicBezTo>
                      <a:cubicBezTo>
                        <a:pt x="1403" y="2815"/>
                        <a:pt x="1243" y="5394"/>
                        <a:pt x="125" y="7768"/>
                      </a:cubicBezTo>
                      <a:cubicBezTo>
                        <a:pt x="0" y="8048"/>
                        <a:pt x="236" y="8296"/>
                        <a:pt x="457" y="8296"/>
                      </a:cubicBezTo>
                      <a:cubicBezTo>
                        <a:pt x="560" y="8296"/>
                        <a:pt x="660" y="8242"/>
                        <a:pt x="718" y="8111"/>
                      </a:cubicBezTo>
                      <a:cubicBezTo>
                        <a:pt x="1860" y="5668"/>
                        <a:pt x="2065" y="3066"/>
                        <a:pt x="2430" y="441"/>
                      </a:cubicBezTo>
                      <a:cubicBezTo>
                        <a:pt x="2472" y="180"/>
                        <a:pt x="2238" y="1"/>
                        <a:pt x="2037" y="1"/>
                      </a:cubicBezTo>
                      <a:close/>
                    </a:path>
                  </a:pathLst>
                </a:custGeom>
                <a:solidFill>
                  <a:srgbClr val="0E514A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2001" name="Google Shape;2001;p36"/>
                <p:cNvSpPr/>
                <p:nvPr/>
              </p:nvSpPr>
              <p:spPr>
                <a:xfrm>
                  <a:off x="6422544" y="3552480"/>
                  <a:ext cx="282639" cy="17302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236" h="5042" extrusionOk="0">
                      <a:moveTo>
                        <a:pt x="498" y="1"/>
                      </a:moveTo>
                      <a:cubicBezTo>
                        <a:pt x="240" y="1"/>
                        <a:pt x="1" y="340"/>
                        <a:pt x="246" y="585"/>
                      </a:cubicBezTo>
                      <a:cubicBezTo>
                        <a:pt x="2277" y="2731"/>
                        <a:pt x="4651" y="4511"/>
                        <a:pt x="7619" y="5036"/>
                      </a:cubicBezTo>
                      <a:cubicBezTo>
                        <a:pt x="7640" y="5040"/>
                        <a:pt x="7661" y="5041"/>
                        <a:pt x="7681" y="5041"/>
                      </a:cubicBezTo>
                      <a:cubicBezTo>
                        <a:pt x="8071" y="5041"/>
                        <a:pt x="8235" y="4439"/>
                        <a:pt x="7801" y="4374"/>
                      </a:cubicBezTo>
                      <a:cubicBezTo>
                        <a:pt x="4925" y="3872"/>
                        <a:pt x="2711" y="2183"/>
                        <a:pt x="725" y="106"/>
                      </a:cubicBezTo>
                      <a:cubicBezTo>
                        <a:pt x="656" y="32"/>
                        <a:pt x="576" y="1"/>
                        <a:pt x="498" y="1"/>
                      </a:cubicBezTo>
                      <a:close/>
                    </a:path>
                  </a:pathLst>
                </a:custGeom>
                <a:solidFill>
                  <a:srgbClr val="0E514A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2002" name="Google Shape;2002;p36"/>
                <p:cNvSpPr/>
                <p:nvPr/>
              </p:nvSpPr>
              <p:spPr>
                <a:xfrm>
                  <a:off x="6625193" y="3711614"/>
                  <a:ext cx="233942" cy="1801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17" h="5250" extrusionOk="0">
                      <a:moveTo>
                        <a:pt x="6338" y="0"/>
                      </a:moveTo>
                      <a:cubicBezTo>
                        <a:pt x="6230" y="0"/>
                        <a:pt x="6121" y="50"/>
                        <a:pt x="6050" y="171"/>
                      </a:cubicBezTo>
                      <a:cubicBezTo>
                        <a:pt x="5031" y="1797"/>
                        <a:pt x="3167" y="4577"/>
                        <a:pt x="948" y="4577"/>
                      </a:cubicBezTo>
                      <a:cubicBezTo>
                        <a:pt x="832" y="4577"/>
                        <a:pt x="714" y="4569"/>
                        <a:pt x="595" y="4553"/>
                      </a:cubicBezTo>
                      <a:cubicBezTo>
                        <a:pt x="574" y="4550"/>
                        <a:pt x="553" y="4548"/>
                        <a:pt x="533" y="4548"/>
                      </a:cubicBezTo>
                      <a:cubicBezTo>
                        <a:pt x="145" y="4548"/>
                        <a:pt x="0" y="5150"/>
                        <a:pt x="412" y="5215"/>
                      </a:cubicBezTo>
                      <a:cubicBezTo>
                        <a:pt x="578" y="5238"/>
                        <a:pt x="741" y="5249"/>
                        <a:pt x="901" y="5249"/>
                      </a:cubicBezTo>
                      <a:cubicBezTo>
                        <a:pt x="3451" y="5249"/>
                        <a:pt x="5441" y="2467"/>
                        <a:pt x="6644" y="513"/>
                      </a:cubicBezTo>
                      <a:cubicBezTo>
                        <a:pt x="6817" y="246"/>
                        <a:pt x="6578" y="0"/>
                        <a:pt x="6338" y="0"/>
                      </a:cubicBezTo>
                      <a:close/>
                    </a:path>
                  </a:pathLst>
                </a:custGeom>
                <a:solidFill>
                  <a:srgbClr val="0E514A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sp>
          <p:nvSpPr>
            <p:cNvPr id="2003" name="Google Shape;2003;p36"/>
            <p:cNvSpPr/>
            <p:nvPr/>
          </p:nvSpPr>
          <p:spPr>
            <a:xfrm rot="980710">
              <a:off x="2760823" y="1232786"/>
              <a:ext cx="3644218" cy="2803160"/>
            </a:xfrm>
            <a:prstGeom prst="cloud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04" name="Google Shape;2004;p36"/>
            <p:cNvSpPr/>
            <p:nvPr/>
          </p:nvSpPr>
          <p:spPr>
            <a:xfrm>
              <a:off x="7360132" y="1482563"/>
              <a:ext cx="240175" cy="235452"/>
            </a:xfrm>
            <a:custGeom>
              <a:avLst/>
              <a:gdLst/>
              <a:ahLst/>
              <a:cxnLst/>
              <a:rect l="l" t="t" r="r" b="b"/>
              <a:pathLst>
                <a:path w="13986" h="13711" extrusionOk="0">
                  <a:moveTo>
                    <a:pt x="13233" y="6843"/>
                  </a:moveTo>
                  <a:cubicBezTo>
                    <a:pt x="12457" y="10026"/>
                    <a:pt x="8446" y="13710"/>
                    <a:pt x="6918" y="13710"/>
                  </a:cubicBezTo>
                  <a:cubicBezTo>
                    <a:pt x="5013" y="13710"/>
                    <a:pt x="1479" y="10026"/>
                    <a:pt x="752" y="6843"/>
                  </a:cubicBezTo>
                  <a:cubicBezTo>
                    <a:pt x="0" y="3510"/>
                    <a:pt x="2732" y="1"/>
                    <a:pt x="6993" y="3885"/>
                  </a:cubicBezTo>
                  <a:cubicBezTo>
                    <a:pt x="11153" y="101"/>
                    <a:pt x="13985" y="3710"/>
                    <a:pt x="13233" y="684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05" name="Google Shape;2005;p36"/>
            <p:cNvSpPr/>
            <p:nvPr/>
          </p:nvSpPr>
          <p:spPr>
            <a:xfrm>
              <a:off x="1725162" y="2279268"/>
              <a:ext cx="177770" cy="174318"/>
            </a:xfrm>
            <a:custGeom>
              <a:avLst/>
              <a:gdLst/>
              <a:ahLst/>
              <a:cxnLst/>
              <a:rect l="l" t="t" r="r" b="b"/>
              <a:pathLst>
                <a:path w="10352" h="10151" extrusionOk="0">
                  <a:moveTo>
                    <a:pt x="9800" y="5063"/>
                  </a:moveTo>
                  <a:cubicBezTo>
                    <a:pt x="9248" y="7419"/>
                    <a:pt x="6266" y="10151"/>
                    <a:pt x="5113" y="10151"/>
                  </a:cubicBezTo>
                  <a:cubicBezTo>
                    <a:pt x="3710" y="10151"/>
                    <a:pt x="1103" y="7419"/>
                    <a:pt x="552" y="5063"/>
                  </a:cubicBezTo>
                  <a:cubicBezTo>
                    <a:pt x="0" y="2582"/>
                    <a:pt x="2030" y="0"/>
                    <a:pt x="5188" y="2883"/>
                  </a:cubicBezTo>
                  <a:cubicBezTo>
                    <a:pt x="8246" y="76"/>
                    <a:pt x="10351" y="2757"/>
                    <a:pt x="9800" y="506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06" name="Google Shape;2006;p36"/>
            <p:cNvSpPr/>
            <p:nvPr/>
          </p:nvSpPr>
          <p:spPr>
            <a:xfrm>
              <a:off x="2894721" y="1308254"/>
              <a:ext cx="177770" cy="174318"/>
            </a:xfrm>
            <a:custGeom>
              <a:avLst/>
              <a:gdLst/>
              <a:ahLst/>
              <a:cxnLst/>
              <a:rect l="l" t="t" r="r" b="b"/>
              <a:pathLst>
                <a:path w="10352" h="10151" extrusionOk="0">
                  <a:moveTo>
                    <a:pt x="9800" y="5063"/>
                  </a:moveTo>
                  <a:cubicBezTo>
                    <a:pt x="9223" y="7419"/>
                    <a:pt x="6266" y="10151"/>
                    <a:pt x="5113" y="10151"/>
                  </a:cubicBezTo>
                  <a:cubicBezTo>
                    <a:pt x="3709" y="10151"/>
                    <a:pt x="1103" y="7419"/>
                    <a:pt x="551" y="5063"/>
                  </a:cubicBezTo>
                  <a:cubicBezTo>
                    <a:pt x="0" y="2582"/>
                    <a:pt x="2030" y="0"/>
                    <a:pt x="5163" y="2883"/>
                  </a:cubicBezTo>
                  <a:cubicBezTo>
                    <a:pt x="8246" y="76"/>
                    <a:pt x="10351" y="2757"/>
                    <a:pt x="9800" y="506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07" name="Google Shape;2007;p36"/>
            <p:cNvSpPr/>
            <p:nvPr/>
          </p:nvSpPr>
          <p:spPr>
            <a:xfrm>
              <a:off x="1725168" y="1946488"/>
              <a:ext cx="123110" cy="120946"/>
            </a:xfrm>
            <a:custGeom>
              <a:avLst/>
              <a:gdLst/>
              <a:ahLst/>
              <a:cxnLst/>
              <a:rect l="l" t="t" r="r" b="b"/>
              <a:pathLst>
                <a:path w="7169" h="7043" extrusionOk="0">
                  <a:moveTo>
                    <a:pt x="6793" y="3509"/>
                  </a:moveTo>
                  <a:cubicBezTo>
                    <a:pt x="6417" y="5138"/>
                    <a:pt x="4337" y="7043"/>
                    <a:pt x="3560" y="7043"/>
                  </a:cubicBezTo>
                  <a:cubicBezTo>
                    <a:pt x="2582" y="7043"/>
                    <a:pt x="778" y="5138"/>
                    <a:pt x="402" y="3509"/>
                  </a:cubicBezTo>
                  <a:cubicBezTo>
                    <a:pt x="1" y="1805"/>
                    <a:pt x="1404" y="0"/>
                    <a:pt x="3585" y="2005"/>
                  </a:cubicBezTo>
                  <a:cubicBezTo>
                    <a:pt x="5740" y="50"/>
                    <a:pt x="7169" y="1905"/>
                    <a:pt x="6793" y="350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08" name="Google Shape;2008;p36"/>
            <p:cNvSpPr/>
            <p:nvPr/>
          </p:nvSpPr>
          <p:spPr>
            <a:xfrm>
              <a:off x="7900229" y="2573889"/>
              <a:ext cx="123110" cy="120946"/>
            </a:xfrm>
            <a:custGeom>
              <a:avLst/>
              <a:gdLst/>
              <a:ahLst/>
              <a:cxnLst/>
              <a:rect l="l" t="t" r="r" b="b"/>
              <a:pathLst>
                <a:path w="7169" h="7043" extrusionOk="0">
                  <a:moveTo>
                    <a:pt x="6768" y="3509"/>
                  </a:moveTo>
                  <a:cubicBezTo>
                    <a:pt x="6392" y="5138"/>
                    <a:pt x="4337" y="7043"/>
                    <a:pt x="3535" y="7043"/>
                  </a:cubicBezTo>
                  <a:cubicBezTo>
                    <a:pt x="2557" y="7043"/>
                    <a:pt x="753" y="5138"/>
                    <a:pt x="377" y="3509"/>
                  </a:cubicBezTo>
                  <a:cubicBezTo>
                    <a:pt x="1" y="1805"/>
                    <a:pt x="1404" y="0"/>
                    <a:pt x="3585" y="2005"/>
                  </a:cubicBezTo>
                  <a:cubicBezTo>
                    <a:pt x="5715" y="50"/>
                    <a:pt x="7169" y="1905"/>
                    <a:pt x="6768" y="350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09" name="Google Shape;2009;p36"/>
            <p:cNvSpPr/>
            <p:nvPr/>
          </p:nvSpPr>
          <p:spPr>
            <a:xfrm>
              <a:off x="6576050" y="1946694"/>
              <a:ext cx="123110" cy="120517"/>
            </a:xfrm>
            <a:custGeom>
              <a:avLst/>
              <a:gdLst/>
              <a:ahLst/>
              <a:cxnLst/>
              <a:rect l="l" t="t" r="r" b="b"/>
              <a:pathLst>
                <a:path w="7169" h="7018" extrusionOk="0">
                  <a:moveTo>
                    <a:pt x="6793" y="3509"/>
                  </a:moveTo>
                  <a:cubicBezTo>
                    <a:pt x="6392" y="5138"/>
                    <a:pt x="4336" y="7018"/>
                    <a:pt x="3559" y="7018"/>
                  </a:cubicBezTo>
                  <a:cubicBezTo>
                    <a:pt x="2582" y="7018"/>
                    <a:pt x="752" y="5138"/>
                    <a:pt x="402" y="3484"/>
                  </a:cubicBezTo>
                  <a:cubicBezTo>
                    <a:pt x="1" y="1780"/>
                    <a:pt x="1404" y="0"/>
                    <a:pt x="3585" y="1980"/>
                  </a:cubicBezTo>
                  <a:cubicBezTo>
                    <a:pt x="5715" y="50"/>
                    <a:pt x="7168" y="1905"/>
                    <a:pt x="6793" y="350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2014" name="Google Shape;2014;p36"/>
          <p:cNvSpPr txBox="1">
            <a:spLocks noGrp="1"/>
          </p:cNvSpPr>
          <p:nvPr>
            <p:ph type="subTitle" idx="1"/>
          </p:nvPr>
        </p:nvSpPr>
        <p:spPr>
          <a:xfrm>
            <a:off x="2805639" y="2035602"/>
            <a:ext cx="6148530" cy="14120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marL="0" indent="0"/>
            <a:r>
              <a:rPr lang="en-US" sz="4000" dirty="0">
                <a:latin typeface="iCiel Hipsteria" panose="02000000000000000000" pitchFamily="2" charset="0"/>
              </a:rPr>
              <a:t>A type of animal that might stop existing because there are only a few of that type alive.</a:t>
            </a:r>
            <a:endParaRPr sz="4000" dirty="0">
              <a:latin typeface="iCiel Hipsteria" panose="02000000000000000000" pitchFamily="2" charset="0"/>
            </a:endParaRPr>
          </a:p>
        </p:txBody>
      </p:sp>
      <p:grpSp>
        <p:nvGrpSpPr>
          <p:cNvPr id="2015" name="Google Shape;2015;p36"/>
          <p:cNvGrpSpPr/>
          <p:nvPr/>
        </p:nvGrpSpPr>
        <p:grpSpPr>
          <a:xfrm flipH="1">
            <a:off x="9278742" y="2802270"/>
            <a:ext cx="2870569" cy="3911268"/>
            <a:chOff x="2072675" y="629825"/>
            <a:chExt cx="3226325" cy="4396000"/>
          </a:xfrm>
        </p:grpSpPr>
        <p:sp>
          <p:nvSpPr>
            <p:cNvPr id="2016" name="Google Shape;2016;p36"/>
            <p:cNvSpPr/>
            <p:nvPr/>
          </p:nvSpPr>
          <p:spPr>
            <a:xfrm>
              <a:off x="2993025" y="1196400"/>
              <a:ext cx="362250" cy="476300"/>
            </a:xfrm>
            <a:custGeom>
              <a:avLst/>
              <a:gdLst/>
              <a:ahLst/>
              <a:cxnLst/>
              <a:rect l="l" t="t" r="r" b="b"/>
              <a:pathLst>
                <a:path w="14490" h="19052" extrusionOk="0">
                  <a:moveTo>
                    <a:pt x="8679" y="0"/>
                  </a:moveTo>
                  <a:cubicBezTo>
                    <a:pt x="8345" y="0"/>
                    <a:pt x="8031" y="181"/>
                    <a:pt x="7763" y="628"/>
                  </a:cubicBezTo>
                  <a:cubicBezTo>
                    <a:pt x="7522" y="1014"/>
                    <a:pt x="7450" y="1472"/>
                    <a:pt x="7329" y="1906"/>
                  </a:cubicBezTo>
                  <a:cubicBezTo>
                    <a:pt x="6847" y="3690"/>
                    <a:pt x="5666" y="5185"/>
                    <a:pt x="4460" y="6583"/>
                  </a:cubicBezTo>
                  <a:cubicBezTo>
                    <a:pt x="3255" y="7981"/>
                    <a:pt x="1977" y="9379"/>
                    <a:pt x="1206" y="11043"/>
                  </a:cubicBezTo>
                  <a:cubicBezTo>
                    <a:pt x="1109" y="11284"/>
                    <a:pt x="1013" y="11501"/>
                    <a:pt x="940" y="11742"/>
                  </a:cubicBezTo>
                  <a:cubicBezTo>
                    <a:pt x="0" y="14683"/>
                    <a:pt x="1254" y="18420"/>
                    <a:pt x="4629" y="18975"/>
                  </a:cubicBezTo>
                  <a:cubicBezTo>
                    <a:pt x="4938" y="19027"/>
                    <a:pt x="5249" y="19052"/>
                    <a:pt x="5561" y="19052"/>
                  </a:cubicBezTo>
                  <a:cubicBezTo>
                    <a:pt x="7979" y="19052"/>
                    <a:pt x="10428" y="17554"/>
                    <a:pt x="11837" y="15696"/>
                  </a:cubicBezTo>
                  <a:cubicBezTo>
                    <a:pt x="14489" y="12200"/>
                    <a:pt x="13959" y="6583"/>
                    <a:pt x="11765" y="3039"/>
                  </a:cubicBezTo>
                  <a:cubicBezTo>
                    <a:pt x="11313" y="2323"/>
                    <a:pt x="9873" y="0"/>
                    <a:pt x="8679" y="0"/>
                  </a:cubicBezTo>
                  <a:close/>
                </a:path>
              </a:pathLst>
            </a:custGeom>
            <a:solidFill>
              <a:srgbClr val="9F866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17" name="Google Shape;2017;p36"/>
            <p:cNvSpPr/>
            <p:nvPr/>
          </p:nvSpPr>
          <p:spPr>
            <a:xfrm>
              <a:off x="3178050" y="1303700"/>
              <a:ext cx="133825" cy="267625"/>
            </a:xfrm>
            <a:custGeom>
              <a:avLst/>
              <a:gdLst/>
              <a:ahLst/>
              <a:cxnLst/>
              <a:rect l="l" t="t" r="r" b="b"/>
              <a:pathLst>
                <a:path w="5353" h="10705" extrusionOk="0">
                  <a:moveTo>
                    <a:pt x="3134" y="1"/>
                  </a:moveTo>
                  <a:cubicBezTo>
                    <a:pt x="2532" y="1158"/>
                    <a:pt x="1760" y="2219"/>
                    <a:pt x="1061" y="3352"/>
                  </a:cubicBezTo>
                  <a:cubicBezTo>
                    <a:pt x="362" y="4533"/>
                    <a:pt x="0" y="5449"/>
                    <a:pt x="73" y="6823"/>
                  </a:cubicBezTo>
                  <a:cubicBezTo>
                    <a:pt x="121" y="7571"/>
                    <a:pt x="531" y="10705"/>
                    <a:pt x="1543" y="10705"/>
                  </a:cubicBezTo>
                  <a:cubicBezTo>
                    <a:pt x="2050" y="10705"/>
                    <a:pt x="3665" y="9017"/>
                    <a:pt x="3954" y="8511"/>
                  </a:cubicBezTo>
                  <a:cubicBezTo>
                    <a:pt x="5352" y="6052"/>
                    <a:pt x="4509" y="2243"/>
                    <a:pt x="3134" y="1"/>
                  </a:cubicBezTo>
                  <a:close/>
                </a:path>
              </a:pathLst>
            </a:custGeom>
            <a:solidFill>
              <a:srgbClr val="E7724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18" name="Google Shape;2018;p36"/>
            <p:cNvSpPr/>
            <p:nvPr/>
          </p:nvSpPr>
          <p:spPr>
            <a:xfrm>
              <a:off x="2072675" y="790800"/>
              <a:ext cx="896250" cy="879650"/>
            </a:xfrm>
            <a:custGeom>
              <a:avLst/>
              <a:gdLst/>
              <a:ahLst/>
              <a:cxnLst/>
              <a:rect l="l" t="t" r="r" b="b"/>
              <a:pathLst>
                <a:path w="35850" h="35186" extrusionOk="0">
                  <a:moveTo>
                    <a:pt x="7209" y="0"/>
                  </a:moveTo>
                  <a:cubicBezTo>
                    <a:pt x="6703" y="0"/>
                    <a:pt x="6389" y="531"/>
                    <a:pt x="6245" y="1013"/>
                  </a:cubicBezTo>
                  <a:cubicBezTo>
                    <a:pt x="5521" y="3231"/>
                    <a:pt x="5883" y="5666"/>
                    <a:pt x="6655" y="7860"/>
                  </a:cubicBezTo>
                  <a:cubicBezTo>
                    <a:pt x="7426" y="10054"/>
                    <a:pt x="8607" y="12079"/>
                    <a:pt x="9548" y="14200"/>
                  </a:cubicBezTo>
                  <a:cubicBezTo>
                    <a:pt x="9620" y="14393"/>
                    <a:pt x="9692" y="14586"/>
                    <a:pt x="9596" y="14755"/>
                  </a:cubicBezTo>
                  <a:cubicBezTo>
                    <a:pt x="9523" y="14899"/>
                    <a:pt x="9331" y="14948"/>
                    <a:pt x="9138" y="14972"/>
                  </a:cubicBezTo>
                  <a:cubicBezTo>
                    <a:pt x="8969" y="14989"/>
                    <a:pt x="8804" y="14998"/>
                    <a:pt x="8643" y="14998"/>
                  </a:cubicBezTo>
                  <a:cubicBezTo>
                    <a:pt x="7058" y="14998"/>
                    <a:pt x="5830" y="14191"/>
                    <a:pt x="4364" y="13622"/>
                  </a:cubicBezTo>
                  <a:cubicBezTo>
                    <a:pt x="3643" y="13345"/>
                    <a:pt x="2540" y="12678"/>
                    <a:pt x="1678" y="12678"/>
                  </a:cubicBezTo>
                  <a:cubicBezTo>
                    <a:pt x="1187" y="12678"/>
                    <a:pt x="774" y="12895"/>
                    <a:pt x="555" y="13525"/>
                  </a:cubicBezTo>
                  <a:cubicBezTo>
                    <a:pt x="1" y="15092"/>
                    <a:pt x="1447" y="16659"/>
                    <a:pt x="2918" y="17431"/>
                  </a:cubicBezTo>
                  <a:cubicBezTo>
                    <a:pt x="4171" y="18082"/>
                    <a:pt x="5738" y="18805"/>
                    <a:pt x="7113" y="19094"/>
                  </a:cubicBezTo>
                  <a:cubicBezTo>
                    <a:pt x="8559" y="19359"/>
                    <a:pt x="10078" y="19215"/>
                    <a:pt x="11476" y="19697"/>
                  </a:cubicBezTo>
                  <a:cubicBezTo>
                    <a:pt x="12875" y="20203"/>
                    <a:pt x="13983" y="21312"/>
                    <a:pt x="15044" y="22349"/>
                  </a:cubicBezTo>
                  <a:cubicBezTo>
                    <a:pt x="15117" y="22421"/>
                    <a:pt x="15189" y="22493"/>
                    <a:pt x="15261" y="22566"/>
                  </a:cubicBezTo>
                  <a:cubicBezTo>
                    <a:pt x="20155" y="27339"/>
                    <a:pt x="25724" y="30956"/>
                    <a:pt x="31655" y="34355"/>
                  </a:cubicBezTo>
                  <a:cubicBezTo>
                    <a:pt x="32282" y="34716"/>
                    <a:pt x="32933" y="35078"/>
                    <a:pt x="33656" y="35175"/>
                  </a:cubicBezTo>
                  <a:cubicBezTo>
                    <a:pt x="33728" y="35182"/>
                    <a:pt x="33802" y="35185"/>
                    <a:pt x="33875" y="35185"/>
                  </a:cubicBezTo>
                  <a:cubicBezTo>
                    <a:pt x="34538" y="35185"/>
                    <a:pt x="35233" y="34892"/>
                    <a:pt x="35536" y="34307"/>
                  </a:cubicBezTo>
                  <a:cubicBezTo>
                    <a:pt x="35850" y="33632"/>
                    <a:pt x="35560" y="32812"/>
                    <a:pt x="35030" y="32281"/>
                  </a:cubicBezTo>
                  <a:cubicBezTo>
                    <a:pt x="34500" y="31751"/>
                    <a:pt x="33801" y="31462"/>
                    <a:pt x="33126" y="31148"/>
                  </a:cubicBezTo>
                  <a:cubicBezTo>
                    <a:pt x="30835" y="30112"/>
                    <a:pt x="28617" y="28810"/>
                    <a:pt x="26954" y="26929"/>
                  </a:cubicBezTo>
                  <a:cubicBezTo>
                    <a:pt x="25556" y="25338"/>
                    <a:pt x="24278" y="23024"/>
                    <a:pt x="24398" y="20830"/>
                  </a:cubicBezTo>
                  <a:cubicBezTo>
                    <a:pt x="24495" y="18660"/>
                    <a:pt x="24953" y="16442"/>
                    <a:pt x="24109" y="14321"/>
                  </a:cubicBezTo>
                  <a:cubicBezTo>
                    <a:pt x="24013" y="14080"/>
                    <a:pt x="23892" y="13863"/>
                    <a:pt x="23675" y="13742"/>
                  </a:cubicBezTo>
                  <a:cubicBezTo>
                    <a:pt x="23585" y="13699"/>
                    <a:pt x="23497" y="13680"/>
                    <a:pt x="23412" y="13680"/>
                  </a:cubicBezTo>
                  <a:cubicBezTo>
                    <a:pt x="22922" y="13680"/>
                    <a:pt x="22510" y="14321"/>
                    <a:pt x="22325" y="14875"/>
                  </a:cubicBezTo>
                  <a:cubicBezTo>
                    <a:pt x="21964" y="15957"/>
                    <a:pt x="21556" y="20420"/>
                    <a:pt x="20143" y="20420"/>
                  </a:cubicBezTo>
                  <a:cubicBezTo>
                    <a:pt x="20139" y="20420"/>
                    <a:pt x="20135" y="20420"/>
                    <a:pt x="20131" y="20420"/>
                  </a:cubicBezTo>
                  <a:cubicBezTo>
                    <a:pt x="19649" y="20396"/>
                    <a:pt x="19239" y="20131"/>
                    <a:pt x="18853" y="19842"/>
                  </a:cubicBezTo>
                  <a:cubicBezTo>
                    <a:pt x="14466" y="16418"/>
                    <a:pt x="12079" y="11042"/>
                    <a:pt x="10295" y="5762"/>
                  </a:cubicBezTo>
                  <a:cubicBezTo>
                    <a:pt x="9692" y="4026"/>
                    <a:pt x="9138" y="2242"/>
                    <a:pt x="8149" y="700"/>
                  </a:cubicBezTo>
                  <a:cubicBezTo>
                    <a:pt x="7932" y="362"/>
                    <a:pt x="7619" y="0"/>
                    <a:pt x="7209" y="0"/>
                  </a:cubicBezTo>
                  <a:close/>
                </a:path>
              </a:pathLst>
            </a:custGeom>
            <a:solidFill>
              <a:srgbClr val="83674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19" name="Google Shape;2019;p36"/>
            <p:cNvSpPr/>
            <p:nvPr/>
          </p:nvSpPr>
          <p:spPr>
            <a:xfrm>
              <a:off x="2896575" y="629825"/>
              <a:ext cx="371300" cy="949825"/>
            </a:xfrm>
            <a:custGeom>
              <a:avLst/>
              <a:gdLst/>
              <a:ahLst/>
              <a:cxnLst/>
              <a:rect l="l" t="t" r="r" b="b"/>
              <a:pathLst>
                <a:path w="14852" h="37993" extrusionOk="0">
                  <a:moveTo>
                    <a:pt x="1590" y="1"/>
                  </a:moveTo>
                  <a:cubicBezTo>
                    <a:pt x="1396" y="1"/>
                    <a:pt x="1216" y="54"/>
                    <a:pt x="1086" y="195"/>
                  </a:cubicBezTo>
                  <a:cubicBezTo>
                    <a:pt x="845" y="461"/>
                    <a:pt x="893" y="846"/>
                    <a:pt x="989" y="1184"/>
                  </a:cubicBezTo>
                  <a:cubicBezTo>
                    <a:pt x="1351" y="2727"/>
                    <a:pt x="2146" y="4101"/>
                    <a:pt x="2870" y="5475"/>
                  </a:cubicBezTo>
                  <a:cubicBezTo>
                    <a:pt x="5136" y="9694"/>
                    <a:pt x="7089" y="14323"/>
                    <a:pt x="6655" y="19072"/>
                  </a:cubicBezTo>
                  <a:cubicBezTo>
                    <a:pt x="6631" y="19482"/>
                    <a:pt x="6558" y="19892"/>
                    <a:pt x="6293" y="20205"/>
                  </a:cubicBezTo>
                  <a:cubicBezTo>
                    <a:pt x="6164" y="20346"/>
                    <a:pt x="5979" y="20406"/>
                    <a:pt x="5756" y="20406"/>
                  </a:cubicBezTo>
                  <a:cubicBezTo>
                    <a:pt x="4568" y="20406"/>
                    <a:pt x="2295" y="18690"/>
                    <a:pt x="1544" y="18325"/>
                  </a:cubicBezTo>
                  <a:cubicBezTo>
                    <a:pt x="1291" y="18210"/>
                    <a:pt x="978" y="18122"/>
                    <a:pt x="701" y="18122"/>
                  </a:cubicBezTo>
                  <a:cubicBezTo>
                    <a:pt x="397" y="18122"/>
                    <a:pt x="137" y="18228"/>
                    <a:pt x="49" y="18518"/>
                  </a:cubicBezTo>
                  <a:cubicBezTo>
                    <a:pt x="1" y="18711"/>
                    <a:pt x="73" y="18928"/>
                    <a:pt x="145" y="19120"/>
                  </a:cubicBezTo>
                  <a:cubicBezTo>
                    <a:pt x="989" y="20904"/>
                    <a:pt x="2653" y="21893"/>
                    <a:pt x="4051" y="23098"/>
                  </a:cubicBezTo>
                  <a:cubicBezTo>
                    <a:pt x="5497" y="24328"/>
                    <a:pt x="6197" y="26473"/>
                    <a:pt x="6365" y="28282"/>
                  </a:cubicBezTo>
                  <a:cubicBezTo>
                    <a:pt x="6558" y="30403"/>
                    <a:pt x="6100" y="32573"/>
                    <a:pt x="5401" y="34598"/>
                  </a:cubicBezTo>
                  <a:cubicBezTo>
                    <a:pt x="5184" y="35201"/>
                    <a:pt x="4967" y="35803"/>
                    <a:pt x="4991" y="36454"/>
                  </a:cubicBezTo>
                  <a:cubicBezTo>
                    <a:pt x="5015" y="37081"/>
                    <a:pt x="5353" y="37756"/>
                    <a:pt x="5956" y="37949"/>
                  </a:cubicBezTo>
                  <a:cubicBezTo>
                    <a:pt x="6062" y="37979"/>
                    <a:pt x="6171" y="37993"/>
                    <a:pt x="6279" y="37993"/>
                  </a:cubicBezTo>
                  <a:cubicBezTo>
                    <a:pt x="6781" y="37993"/>
                    <a:pt x="7278" y="37691"/>
                    <a:pt x="7595" y="37274"/>
                  </a:cubicBezTo>
                  <a:cubicBezTo>
                    <a:pt x="7957" y="36792"/>
                    <a:pt x="8125" y="36165"/>
                    <a:pt x="8270" y="35562"/>
                  </a:cubicBezTo>
                  <a:cubicBezTo>
                    <a:pt x="9620" y="29873"/>
                    <a:pt x="10584" y="24280"/>
                    <a:pt x="10488" y="18421"/>
                  </a:cubicBezTo>
                  <a:cubicBezTo>
                    <a:pt x="10464" y="18325"/>
                    <a:pt x="10464" y="18228"/>
                    <a:pt x="10464" y="18156"/>
                  </a:cubicBezTo>
                  <a:cubicBezTo>
                    <a:pt x="10440" y="16878"/>
                    <a:pt x="10391" y="15552"/>
                    <a:pt x="10898" y="14371"/>
                  </a:cubicBezTo>
                  <a:cubicBezTo>
                    <a:pt x="11404" y="13214"/>
                    <a:pt x="12392" y="12370"/>
                    <a:pt x="13068" y="11309"/>
                  </a:cubicBezTo>
                  <a:cubicBezTo>
                    <a:pt x="13694" y="10273"/>
                    <a:pt x="14152" y="8874"/>
                    <a:pt x="14466" y="7717"/>
                  </a:cubicBezTo>
                  <a:cubicBezTo>
                    <a:pt x="14852" y="6343"/>
                    <a:pt x="14731" y="4511"/>
                    <a:pt x="13429" y="3956"/>
                  </a:cubicBezTo>
                  <a:cubicBezTo>
                    <a:pt x="13242" y="3872"/>
                    <a:pt x="13074" y="3834"/>
                    <a:pt x="12921" y="3834"/>
                  </a:cubicBezTo>
                  <a:cubicBezTo>
                    <a:pt x="11895" y="3834"/>
                    <a:pt x="11595" y="5551"/>
                    <a:pt x="11259" y="6391"/>
                  </a:cubicBezTo>
                  <a:cubicBezTo>
                    <a:pt x="10705" y="7765"/>
                    <a:pt x="10488" y="9115"/>
                    <a:pt x="9307" y="10152"/>
                  </a:cubicBezTo>
                  <a:cubicBezTo>
                    <a:pt x="9199" y="10238"/>
                    <a:pt x="9072" y="10325"/>
                    <a:pt x="8943" y="10325"/>
                  </a:cubicBezTo>
                  <a:cubicBezTo>
                    <a:pt x="8927" y="10325"/>
                    <a:pt x="8912" y="10323"/>
                    <a:pt x="8897" y="10321"/>
                  </a:cubicBezTo>
                  <a:cubicBezTo>
                    <a:pt x="8752" y="10273"/>
                    <a:pt x="8656" y="10128"/>
                    <a:pt x="8583" y="9959"/>
                  </a:cubicBezTo>
                  <a:cubicBezTo>
                    <a:pt x="7812" y="8127"/>
                    <a:pt x="7233" y="6198"/>
                    <a:pt x="6317" y="4438"/>
                  </a:cubicBezTo>
                  <a:cubicBezTo>
                    <a:pt x="5401" y="2678"/>
                    <a:pt x="4099" y="1015"/>
                    <a:pt x="2291" y="171"/>
                  </a:cubicBezTo>
                  <a:cubicBezTo>
                    <a:pt x="2080" y="79"/>
                    <a:pt x="1825" y="1"/>
                    <a:pt x="1590" y="1"/>
                  </a:cubicBezTo>
                  <a:close/>
                </a:path>
              </a:pathLst>
            </a:custGeom>
            <a:solidFill>
              <a:srgbClr val="83674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20" name="Google Shape;2020;p36"/>
            <p:cNvSpPr/>
            <p:nvPr/>
          </p:nvSpPr>
          <p:spPr>
            <a:xfrm>
              <a:off x="2337875" y="3151600"/>
              <a:ext cx="899250" cy="1242350"/>
            </a:xfrm>
            <a:custGeom>
              <a:avLst/>
              <a:gdLst/>
              <a:ahLst/>
              <a:cxnLst/>
              <a:rect l="l" t="t" r="r" b="b"/>
              <a:pathLst>
                <a:path w="35970" h="49694" extrusionOk="0">
                  <a:moveTo>
                    <a:pt x="22783" y="1"/>
                  </a:moveTo>
                  <a:lnTo>
                    <a:pt x="23843" y="1279"/>
                  </a:lnTo>
                  <a:cubicBezTo>
                    <a:pt x="18130" y="1327"/>
                    <a:pt x="12416" y="1472"/>
                    <a:pt x="6727" y="1761"/>
                  </a:cubicBezTo>
                  <a:cubicBezTo>
                    <a:pt x="5039" y="1833"/>
                    <a:pt x="3231" y="1978"/>
                    <a:pt x="1929" y="3039"/>
                  </a:cubicBezTo>
                  <a:cubicBezTo>
                    <a:pt x="145" y="4533"/>
                    <a:pt x="0" y="7161"/>
                    <a:pt x="97" y="9500"/>
                  </a:cubicBezTo>
                  <a:cubicBezTo>
                    <a:pt x="603" y="21433"/>
                    <a:pt x="3954" y="33126"/>
                    <a:pt x="9137" y="43878"/>
                  </a:cubicBezTo>
                  <a:cubicBezTo>
                    <a:pt x="9909" y="45493"/>
                    <a:pt x="10777" y="47133"/>
                    <a:pt x="12127" y="48290"/>
                  </a:cubicBezTo>
                  <a:cubicBezTo>
                    <a:pt x="12271" y="48435"/>
                    <a:pt x="12416" y="48555"/>
                    <a:pt x="12585" y="48652"/>
                  </a:cubicBezTo>
                  <a:cubicBezTo>
                    <a:pt x="13467" y="49288"/>
                    <a:pt x="14536" y="49693"/>
                    <a:pt x="15592" y="49693"/>
                  </a:cubicBezTo>
                  <a:cubicBezTo>
                    <a:pt x="16095" y="49693"/>
                    <a:pt x="16595" y="49601"/>
                    <a:pt x="17069" y="49399"/>
                  </a:cubicBezTo>
                  <a:cubicBezTo>
                    <a:pt x="18733" y="48700"/>
                    <a:pt x="19625" y="46410"/>
                    <a:pt x="18540" y="44987"/>
                  </a:cubicBezTo>
                  <a:cubicBezTo>
                    <a:pt x="17913" y="44167"/>
                    <a:pt x="16852" y="43830"/>
                    <a:pt x="15912" y="43348"/>
                  </a:cubicBezTo>
                  <a:cubicBezTo>
                    <a:pt x="15815" y="43300"/>
                    <a:pt x="15719" y="43251"/>
                    <a:pt x="15623" y="43203"/>
                  </a:cubicBezTo>
                  <a:cubicBezTo>
                    <a:pt x="13260" y="41829"/>
                    <a:pt x="12271" y="38960"/>
                    <a:pt x="11621" y="36284"/>
                  </a:cubicBezTo>
                  <a:cubicBezTo>
                    <a:pt x="9885" y="28979"/>
                    <a:pt x="9499" y="21361"/>
                    <a:pt x="10512" y="13911"/>
                  </a:cubicBezTo>
                  <a:cubicBezTo>
                    <a:pt x="10608" y="13357"/>
                    <a:pt x="10753" y="12706"/>
                    <a:pt x="11283" y="12489"/>
                  </a:cubicBezTo>
                  <a:cubicBezTo>
                    <a:pt x="11393" y="12442"/>
                    <a:pt x="11508" y="12423"/>
                    <a:pt x="11626" y="12423"/>
                  </a:cubicBezTo>
                  <a:cubicBezTo>
                    <a:pt x="11869" y="12423"/>
                    <a:pt x="12124" y="12504"/>
                    <a:pt x="12368" y="12585"/>
                  </a:cubicBezTo>
                  <a:cubicBezTo>
                    <a:pt x="20830" y="15527"/>
                    <a:pt x="28713" y="20155"/>
                    <a:pt x="35343" y="26183"/>
                  </a:cubicBezTo>
                  <a:cubicBezTo>
                    <a:pt x="35970" y="16105"/>
                    <a:pt x="31052" y="5835"/>
                    <a:pt x="22783" y="1"/>
                  </a:cubicBezTo>
                  <a:close/>
                </a:path>
              </a:pathLst>
            </a:custGeom>
            <a:solidFill>
              <a:srgbClr val="83674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21" name="Google Shape;2021;p36"/>
            <p:cNvSpPr/>
            <p:nvPr/>
          </p:nvSpPr>
          <p:spPr>
            <a:xfrm>
              <a:off x="4076675" y="3306500"/>
              <a:ext cx="638900" cy="1613025"/>
            </a:xfrm>
            <a:custGeom>
              <a:avLst/>
              <a:gdLst/>
              <a:ahLst/>
              <a:cxnLst/>
              <a:rect l="l" t="t" r="r" b="b"/>
              <a:pathLst>
                <a:path w="25556" h="64521" extrusionOk="0">
                  <a:moveTo>
                    <a:pt x="4317" y="1"/>
                  </a:moveTo>
                  <a:cubicBezTo>
                    <a:pt x="3619" y="1"/>
                    <a:pt x="2925" y="116"/>
                    <a:pt x="2364" y="507"/>
                  </a:cubicBezTo>
                  <a:cubicBezTo>
                    <a:pt x="1881" y="869"/>
                    <a:pt x="1568" y="1399"/>
                    <a:pt x="1351" y="1978"/>
                  </a:cubicBezTo>
                  <a:cubicBezTo>
                    <a:pt x="1279" y="2195"/>
                    <a:pt x="1206" y="2436"/>
                    <a:pt x="1134" y="2677"/>
                  </a:cubicBezTo>
                  <a:cubicBezTo>
                    <a:pt x="1" y="7016"/>
                    <a:pt x="1279" y="11573"/>
                    <a:pt x="2532" y="15864"/>
                  </a:cubicBezTo>
                  <a:cubicBezTo>
                    <a:pt x="4003" y="20951"/>
                    <a:pt x="6534" y="26472"/>
                    <a:pt x="6703" y="31776"/>
                  </a:cubicBezTo>
                  <a:cubicBezTo>
                    <a:pt x="6848" y="37393"/>
                    <a:pt x="6751" y="42745"/>
                    <a:pt x="5474" y="48266"/>
                  </a:cubicBezTo>
                  <a:cubicBezTo>
                    <a:pt x="4823" y="50966"/>
                    <a:pt x="3810" y="53570"/>
                    <a:pt x="3015" y="56221"/>
                  </a:cubicBezTo>
                  <a:cubicBezTo>
                    <a:pt x="2749" y="57017"/>
                    <a:pt x="2532" y="57837"/>
                    <a:pt x="2315" y="58632"/>
                  </a:cubicBezTo>
                  <a:cubicBezTo>
                    <a:pt x="2026" y="59862"/>
                    <a:pt x="1230" y="62152"/>
                    <a:pt x="2195" y="63237"/>
                  </a:cubicBezTo>
                  <a:cubicBezTo>
                    <a:pt x="2856" y="63943"/>
                    <a:pt x="4507" y="64521"/>
                    <a:pt x="5501" y="64521"/>
                  </a:cubicBezTo>
                  <a:cubicBezTo>
                    <a:pt x="5558" y="64521"/>
                    <a:pt x="5614" y="64519"/>
                    <a:pt x="5666" y="64515"/>
                  </a:cubicBezTo>
                  <a:cubicBezTo>
                    <a:pt x="5956" y="64491"/>
                    <a:pt x="6221" y="64442"/>
                    <a:pt x="6438" y="64274"/>
                  </a:cubicBezTo>
                  <a:cubicBezTo>
                    <a:pt x="6631" y="64129"/>
                    <a:pt x="6800" y="63936"/>
                    <a:pt x="6944" y="63719"/>
                  </a:cubicBezTo>
                  <a:cubicBezTo>
                    <a:pt x="7812" y="62417"/>
                    <a:pt x="8463" y="61091"/>
                    <a:pt x="8993" y="59597"/>
                  </a:cubicBezTo>
                  <a:cubicBezTo>
                    <a:pt x="9138" y="59187"/>
                    <a:pt x="9307" y="58753"/>
                    <a:pt x="9451" y="58295"/>
                  </a:cubicBezTo>
                  <a:cubicBezTo>
                    <a:pt x="12224" y="50556"/>
                    <a:pt x="14659" y="42552"/>
                    <a:pt x="16491" y="34548"/>
                  </a:cubicBezTo>
                  <a:cubicBezTo>
                    <a:pt x="18227" y="26954"/>
                    <a:pt x="22084" y="20276"/>
                    <a:pt x="24543" y="12923"/>
                  </a:cubicBezTo>
                  <a:cubicBezTo>
                    <a:pt x="25074" y="11308"/>
                    <a:pt x="25556" y="9524"/>
                    <a:pt x="24905" y="7957"/>
                  </a:cubicBezTo>
                  <a:cubicBezTo>
                    <a:pt x="24302" y="6534"/>
                    <a:pt x="22904" y="5618"/>
                    <a:pt x="21554" y="4895"/>
                  </a:cubicBezTo>
                  <a:cubicBezTo>
                    <a:pt x="16515" y="2146"/>
                    <a:pt x="10898" y="483"/>
                    <a:pt x="5184" y="49"/>
                  </a:cubicBezTo>
                  <a:cubicBezTo>
                    <a:pt x="4900" y="21"/>
                    <a:pt x="4608" y="1"/>
                    <a:pt x="4317" y="1"/>
                  </a:cubicBezTo>
                  <a:close/>
                </a:path>
              </a:pathLst>
            </a:custGeom>
            <a:solidFill>
              <a:srgbClr val="83674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22" name="Google Shape;2022;p36"/>
            <p:cNvSpPr/>
            <p:nvPr/>
          </p:nvSpPr>
          <p:spPr>
            <a:xfrm>
              <a:off x="4107425" y="4712025"/>
              <a:ext cx="205550" cy="207500"/>
            </a:xfrm>
            <a:custGeom>
              <a:avLst/>
              <a:gdLst/>
              <a:ahLst/>
              <a:cxnLst/>
              <a:rect l="l" t="t" r="r" b="b"/>
              <a:pathLst>
                <a:path w="8222" h="8300" extrusionOk="0">
                  <a:moveTo>
                    <a:pt x="1785" y="0"/>
                  </a:moveTo>
                  <a:cubicBezTo>
                    <a:pt x="1519" y="796"/>
                    <a:pt x="1302" y="1616"/>
                    <a:pt x="1085" y="2411"/>
                  </a:cubicBezTo>
                  <a:cubicBezTo>
                    <a:pt x="796" y="3641"/>
                    <a:pt x="0" y="5931"/>
                    <a:pt x="965" y="7016"/>
                  </a:cubicBezTo>
                  <a:cubicBezTo>
                    <a:pt x="1626" y="7722"/>
                    <a:pt x="3277" y="8300"/>
                    <a:pt x="4271" y="8300"/>
                  </a:cubicBezTo>
                  <a:cubicBezTo>
                    <a:pt x="4328" y="8300"/>
                    <a:pt x="4384" y="8298"/>
                    <a:pt x="4436" y="8294"/>
                  </a:cubicBezTo>
                  <a:cubicBezTo>
                    <a:pt x="4726" y="8270"/>
                    <a:pt x="4991" y="8221"/>
                    <a:pt x="5208" y="8053"/>
                  </a:cubicBezTo>
                  <a:cubicBezTo>
                    <a:pt x="5401" y="7908"/>
                    <a:pt x="5570" y="7715"/>
                    <a:pt x="5714" y="7498"/>
                  </a:cubicBezTo>
                  <a:cubicBezTo>
                    <a:pt x="6582" y="6196"/>
                    <a:pt x="7233" y="4870"/>
                    <a:pt x="7763" y="3376"/>
                  </a:cubicBezTo>
                  <a:cubicBezTo>
                    <a:pt x="7908" y="2966"/>
                    <a:pt x="8077" y="2532"/>
                    <a:pt x="8221" y="2074"/>
                  </a:cubicBezTo>
                  <a:cubicBezTo>
                    <a:pt x="6100" y="1302"/>
                    <a:pt x="3954" y="579"/>
                    <a:pt x="1785" y="0"/>
                  </a:cubicBezTo>
                  <a:close/>
                </a:path>
              </a:pathLst>
            </a:custGeom>
            <a:solidFill>
              <a:srgbClr val="9F866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23" name="Google Shape;2023;p36"/>
            <p:cNvSpPr/>
            <p:nvPr/>
          </p:nvSpPr>
          <p:spPr>
            <a:xfrm>
              <a:off x="2749525" y="2051075"/>
              <a:ext cx="2340950" cy="1788700"/>
            </a:xfrm>
            <a:custGeom>
              <a:avLst/>
              <a:gdLst/>
              <a:ahLst/>
              <a:cxnLst/>
              <a:rect l="l" t="t" r="r" b="b"/>
              <a:pathLst>
                <a:path w="93638" h="71548" extrusionOk="0">
                  <a:moveTo>
                    <a:pt x="6782" y="0"/>
                  </a:moveTo>
                  <a:cubicBezTo>
                    <a:pt x="1657" y="0"/>
                    <a:pt x="2027" y="8384"/>
                    <a:pt x="1447" y="12223"/>
                  </a:cubicBezTo>
                  <a:cubicBezTo>
                    <a:pt x="507" y="18443"/>
                    <a:pt x="0" y="24591"/>
                    <a:pt x="531" y="30907"/>
                  </a:cubicBezTo>
                  <a:cubicBezTo>
                    <a:pt x="1591" y="43299"/>
                    <a:pt x="5955" y="55714"/>
                    <a:pt x="14128" y="65213"/>
                  </a:cubicBezTo>
                  <a:cubicBezTo>
                    <a:pt x="15960" y="67359"/>
                    <a:pt x="18033" y="69360"/>
                    <a:pt x="20589" y="70541"/>
                  </a:cubicBezTo>
                  <a:cubicBezTo>
                    <a:pt x="21951" y="71177"/>
                    <a:pt x="23481" y="71547"/>
                    <a:pt x="24986" y="71547"/>
                  </a:cubicBezTo>
                  <a:cubicBezTo>
                    <a:pt x="26279" y="71547"/>
                    <a:pt x="27553" y="71274"/>
                    <a:pt x="28689" y="70662"/>
                  </a:cubicBezTo>
                  <a:cubicBezTo>
                    <a:pt x="30907" y="69480"/>
                    <a:pt x="32306" y="67262"/>
                    <a:pt x="34186" y="65623"/>
                  </a:cubicBezTo>
                  <a:cubicBezTo>
                    <a:pt x="38212" y="62055"/>
                    <a:pt x="43974" y="61332"/>
                    <a:pt x="49350" y="61283"/>
                  </a:cubicBezTo>
                  <a:cubicBezTo>
                    <a:pt x="49674" y="61279"/>
                    <a:pt x="49998" y="61276"/>
                    <a:pt x="50322" y="61276"/>
                  </a:cubicBezTo>
                  <a:cubicBezTo>
                    <a:pt x="53384" y="61276"/>
                    <a:pt x="56478" y="61510"/>
                    <a:pt x="59355" y="62513"/>
                  </a:cubicBezTo>
                  <a:cubicBezTo>
                    <a:pt x="61911" y="63405"/>
                    <a:pt x="64297" y="64900"/>
                    <a:pt x="66973" y="65285"/>
                  </a:cubicBezTo>
                  <a:cubicBezTo>
                    <a:pt x="67659" y="65381"/>
                    <a:pt x="68350" y="65411"/>
                    <a:pt x="69044" y="65411"/>
                  </a:cubicBezTo>
                  <a:cubicBezTo>
                    <a:pt x="70171" y="65411"/>
                    <a:pt x="71304" y="65333"/>
                    <a:pt x="72429" y="65333"/>
                  </a:cubicBezTo>
                  <a:cubicBezTo>
                    <a:pt x="73049" y="65333"/>
                    <a:pt x="73666" y="65357"/>
                    <a:pt x="74278" y="65430"/>
                  </a:cubicBezTo>
                  <a:cubicBezTo>
                    <a:pt x="76414" y="65659"/>
                    <a:pt x="78338" y="66310"/>
                    <a:pt x="80409" y="66310"/>
                  </a:cubicBezTo>
                  <a:cubicBezTo>
                    <a:pt x="80956" y="66310"/>
                    <a:pt x="81514" y="66264"/>
                    <a:pt x="82089" y="66153"/>
                  </a:cubicBezTo>
                  <a:cubicBezTo>
                    <a:pt x="91853" y="64297"/>
                    <a:pt x="93637" y="46336"/>
                    <a:pt x="93083" y="38839"/>
                  </a:cubicBezTo>
                  <a:cubicBezTo>
                    <a:pt x="92221" y="27341"/>
                    <a:pt x="81632" y="17699"/>
                    <a:pt x="70164" y="17699"/>
                  </a:cubicBezTo>
                  <a:cubicBezTo>
                    <a:pt x="69441" y="17699"/>
                    <a:pt x="68714" y="17737"/>
                    <a:pt x="67986" y="17816"/>
                  </a:cubicBezTo>
                  <a:cubicBezTo>
                    <a:pt x="60729" y="18612"/>
                    <a:pt x="54413" y="22903"/>
                    <a:pt x="47976" y="26375"/>
                  </a:cubicBezTo>
                  <a:cubicBezTo>
                    <a:pt x="46650" y="27074"/>
                    <a:pt x="45276" y="27773"/>
                    <a:pt x="43878" y="28400"/>
                  </a:cubicBezTo>
                  <a:cubicBezTo>
                    <a:pt x="40244" y="29982"/>
                    <a:pt x="36394" y="31121"/>
                    <a:pt x="32604" y="31121"/>
                  </a:cubicBezTo>
                  <a:cubicBezTo>
                    <a:pt x="30735" y="31121"/>
                    <a:pt x="28881" y="30845"/>
                    <a:pt x="27074" y="30208"/>
                  </a:cubicBezTo>
                  <a:cubicBezTo>
                    <a:pt x="25435" y="29629"/>
                    <a:pt x="23844" y="28737"/>
                    <a:pt x="22686" y="27435"/>
                  </a:cubicBezTo>
                  <a:cubicBezTo>
                    <a:pt x="16852" y="20902"/>
                    <a:pt x="23120" y="12247"/>
                    <a:pt x="22204" y="4966"/>
                  </a:cubicBezTo>
                  <a:cubicBezTo>
                    <a:pt x="22057" y="3851"/>
                    <a:pt x="21143" y="3710"/>
                    <a:pt x="20102" y="3710"/>
                  </a:cubicBezTo>
                  <a:cubicBezTo>
                    <a:pt x="19746" y="3710"/>
                    <a:pt x="19376" y="3726"/>
                    <a:pt x="19016" y="3726"/>
                  </a:cubicBezTo>
                  <a:cubicBezTo>
                    <a:pt x="18698" y="3726"/>
                    <a:pt x="18389" y="3713"/>
                    <a:pt x="18106" y="3664"/>
                  </a:cubicBezTo>
                  <a:cubicBezTo>
                    <a:pt x="15936" y="3279"/>
                    <a:pt x="13814" y="2628"/>
                    <a:pt x="11862" y="1736"/>
                  </a:cubicBezTo>
                  <a:cubicBezTo>
                    <a:pt x="10632" y="1157"/>
                    <a:pt x="9451" y="482"/>
                    <a:pt x="8125" y="169"/>
                  </a:cubicBezTo>
                  <a:cubicBezTo>
                    <a:pt x="7640" y="54"/>
                    <a:pt x="7193" y="0"/>
                    <a:pt x="6782" y="0"/>
                  </a:cubicBezTo>
                  <a:close/>
                </a:path>
              </a:pathLst>
            </a:custGeom>
            <a:solidFill>
              <a:srgbClr val="9F866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24" name="Google Shape;2024;p36"/>
            <p:cNvSpPr/>
            <p:nvPr/>
          </p:nvSpPr>
          <p:spPr>
            <a:xfrm>
              <a:off x="4704700" y="2387125"/>
              <a:ext cx="433975" cy="355925"/>
            </a:xfrm>
            <a:custGeom>
              <a:avLst/>
              <a:gdLst/>
              <a:ahLst/>
              <a:cxnLst/>
              <a:rect l="l" t="t" r="r" b="b"/>
              <a:pathLst>
                <a:path w="17359" h="14237" extrusionOk="0">
                  <a:moveTo>
                    <a:pt x="12026" y="0"/>
                  </a:moveTo>
                  <a:cubicBezTo>
                    <a:pt x="11584" y="0"/>
                    <a:pt x="11142" y="82"/>
                    <a:pt x="10729" y="252"/>
                  </a:cubicBezTo>
                  <a:cubicBezTo>
                    <a:pt x="9138" y="902"/>
                    <a:pt x="8270" y="2566"/>
                    <a:pt x="7233" y="3940"/>
                  </a:cubicBezTo>
                  <a:cubicBezTo>
                    <a:pt x="5594" y="6062"/>
                    <a:pt x="3280" y="7677"/>
                    <a:pt x="700" y="8448"/>
                  </a:cubicBezTo>
                  <a:cubicBezTo>
                    <a:pt x="387" y="8545"/>
                    <a:pt x="1" y="8762"/>
                    <a:pt x="121" y="9075"/>
                  </a:cubicBezTo>
                  <a:cubicBezTo>
                    <a:pt x="146" y="9148"/>
                    <a:pt x="194" y="9196"/>
                    <a:pt x="266" y="9268"/>
                  </a:cubicBezTo>
                  <a:cubicBezTo>
                    <a:pt x="1616" y="10594"/>
                    <a:pt x="3256" y="11462"/>
                    <a:pt x="4943" y="12330"/>
                  </a:cubicBezTo>
                  <a:cubicBezTo>
                    <a:pt x="6365" y="13077"/>
                    <a:pt x="8005" y="13222"/>
                    <a:pt x="9524" y="13632"/>
                  </a:cubicBezTo>
                  <a:cubicBezTo>
                    <a:pt x="10223" y="13825"/>
                    <a:pt x="11067" y="14017"/>
                    <a:pt x="11910" y="14138"/>
                  </a:cubicBezTo>
                  <a:cubicBezTo>
                    <a:pt x="12290" y="14195"/>
                    <a:pt x="12723" y="14237"/>
                    <a:pt x="13165" y="14237"/>
                  </a:cubicBezTo>
                  <a:cubicBezTo>
                    <a:pt x="14405" y="14237"/>
                    <a:pt x="15714" y="13906"/>
                    <a:pt x="16105" y="12643"/>
                  </a:cubicBezTo>
                  <a:cubicBezTo>
                    <a:pt x="16443" y="11655"/>
                    <a:pt x="16033" y="10522"/>
                    <a:pt x="15286" y="9798"/>
                  </a:cubicBezTo>
                  <a:cubicBezTo>
                    <a:pt x="16443" y="9654"/>
                    <a:pt x="17359" y="8400"/>
                    <a:pt x="17142" y="7243"/>
                  </a:cubicBezTo>
                  <a:cubicBezTo>
                    <a:pt x="16937" y="6237"/>
                    <a:pt x="15945" y="5511"/>
                    <a:pt x="14955" y="5511"/>
                  </a:cubicBezTo>
                  <a:cubicBezTo>
                    <a:pt x="14783" y="5511"/>
                    <a:pt x="14610" y="5533"/>
                    <a:pt x="14442" y="5580"/>
                  </a:cubicBezTo>
                  <a:cubicBezTo>
                    <a:pt x="15575" y="4326"/>
                    <a:pt x="15840" y="2494"/>
                    <a:pt x="14707" y="1192"/>
                  </a:cubicBezTo>
                  <a:cubicBezTo>
                    <a:pt x="14037" y="422"/>
                    <a:pt x="13031" y="0"/>
                    <a:pt x="12026" y="0"/>
                  </a:cubicBezTo>
                  <a:close/>
                </a:path>
              </a:pathLst>
            </a:custGeom>
            <a:solidFill>
              <a:srgbClr val="9F866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25" name="Google Shape;2025;p36"/>
            <p:cNvSpPr/>
            <p:nvPr/>
          </p:nvSpPr>
          <p:spPr>
            <a:xfrm>
              <a:off x="4191200" y="3225050"/>
              <a:ext cx="1107800" cy="1800775"/>
            </a:xfrm>
            <a:custGeom>
              <a:avLst/>
              <a:gdLst/>
              <a:ahLst/>
              <a:cxnLst/>
              <a:rect l="l" t="t" r="r" b="b"/>
              <a:pathLst>
                <a:path w="44312" h="72031" extrusionOk="0">
                  <a:moveTo>
                    <a:pt x="11650" y="1"/>
                  </a:moveTo>
                  <a:cubicBezTo>
                    <a:pt x="9916" y="1"/>
                    <a:pt x="8177" y="272"/>
                    <a:pt x="6606" y="848"/>
                  </a:cubicBezTo>
                  <a:cubicBezTo>
                    <a:pt x="3713" y="1909"/>
                    <a:pt x="1375" y="4030"/>
                    <a:pt x="651" y="7478"/>
                  </a:cubicBezTo>
                  <a:cubicBezTo>
                    <a:pt x="1" y="10636"/>
                    <a:pt x="1110" y="13963"/>
                    <a:pt x="3038" y="16542"/>
                  </a:cubicBezTo>
                  <a:cubicBezTo>
                    <a:pt x="4967" y="19098"/>
                    <a:pt x="7691" y="21003"/>
                    <a:pt x="10488" y="22570"/>
                  </a:cubicBezTo>
                  <a:cubicBezTo>
                    <a:pt x="15710" y="25524"/>
                    <a:pt x="21672" y="27484"/>
                    <a:pt x="27633" y="27484"/>
                  </a:cubicBezTo>
                  <a:cubicBezTo>
                    <a:pt x="29211" y="27484"/>
                    <a:pt x="30789" y="27346"/>
                    <a:pt x="32354" y="27054"/>
                  </a:cubicBezTo>
                  <a:lnTo>
                    <a:pt x="32354" y="27054"/>
                  </a:lnTo>
                  <a:cubicBezTo>
                    <a:pt x="32113" y="36215"/>
                    <a:pt x="31486" y="45304"/>
                    <a:pt x="31149" y="54441"/>
                  </a:cubicBezTo>
                  <a:cubicBezTo>
                    <a:pt x="31004" y="58009"/>
                    <a:pt x="30980" y="61553"/>
                    <a:pt x="31221" y="65121"/>
                  </a:cubicBezTo>
                  <a:cubicBezTo>
                    <a:pt x="31245" y="65531"/>
                    <a:pt x="31269" y="65941"/>
                    <a:pt x="31293" y="66350"/>
                  </a:cubicBezTo>
                  <a:cubicBezTo>
                    <a:pt x="31527" y="69200"/>
                    <a:pt x="31780" y="72030"/>
                    <a:pt x="34697" y="72030"/>
                  </a:cubicBezTo>
                  <a:cubicBezTo>
                    <a:pt x="35088" y="72030"/>
                    <a:pt x="35526" y="71979"/>
                    <a:pt x="36018" y="71871"/>
                  </a:cubicBezTo>
                  <a:cubicBezTo>
                    <a:pt x="36838" y="71702"/>
                    <a:pt x="37658" y="71244"/>
                    <a:pt x="38044" y="70521"/>
                  </a:cubicBezTo>
                  <a:cubicBezTo>
                    <a:pt x="38285" y="70039"/>
                    <a:pt x="38309" y="69484"/>
                    <a:pt x="38333" y="68954"/>
                  </a:cubicBezTo>
                  <a:cubicBezTo>
                    <a:pt x="38405" y="67387"/>
                    <a:pt x="38453" y="65844"/>
                    <a:pt x="38502" y="64277"/>
                  </a:cubicBezTo>
                  <a:cubicBezTo>
                    <a:pt x="38911" y="51692"/>
                    <a:pt x="39008" y="39084"/>
                    <a:pt x="42913" y="26909"/>
                  </a:cubicBezTo>
                  <a:cubicBezTo>
                    <a:pt x="43564" y="24932"/>
                    <a:pt x="44312" y="22787"/>
                    <a:pt x="43685" y="20810"/>
                  </a:cubicBezTo>
                  <a:cubicBezTo>
                    <a:pt x="42793" y="17965"/>
                    <a:pt x="39586" y="16711"/>
                    <a:pt x="36959" y="15313"/>
                  </a:cubicBezTo>
                  <a:cubicBezTo>
                    <a:pt x="33487" y="13457"/>
                    <a:pt x="30546" y="10756"/>
                    <a:pt x="27605" y="8153"/>
                  </a:cubicBezTo>
                  <a:cubicBezTo>
                    <a:pt x="24639" y="5525"/>
                    <a:pt x="21602" y="2945"/>
                    <a:pt x="18009" y="1306"/>
                  </a:cubicBezTo>
                  <a:cubicBezTo>
                    <a:pt x="16155" y="461"/>
                    <a:pt x="13907" y="1"/>
                    <a:pt x="11650" y="1"/>
                  </a:cubicBezTo>
                  <a:close/>
                </a:path>
              </a:pathLst>
            </a:custGeom>
            <a:solidFill>
              <a:srgbClr val="9F866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26" name="Google Shape;2026;p36"/>
            <p:cNvSpPr/>
            <p:nvPr/>
          </p:nvSpPr>
          <p:spPr>
            <a:xfrm>
              <a:off x="4971700" y="4831975"/>
              <a:ext cx="182050" cy="193850"/>
            </a:xfrm>
            <a:custGeom>
              <a:avLst/>
              <a:gdLst/>
              <a:ahLst/>
              <a:cxnLst/>
              <a:rect l="l" t="t" r="r" b="b"/>
              <a:pathLst>
                <a:path w="7282" h="7754" extrusionOk="0">
                  <a:moveTo>
                    <a:pt x="7282" y="0"/>
                  </a:moveTo>
                  <a:cubicBezTo>
                    <a:pt x="6558" y="193"/>
                    <a:pt x="5811" y="506"/>
                    <a:pt x="5305" y="603"/>
                  </a:cubicBezTo>
                  <a:cubicBezTo>
                    <a:pt x="4121" y="814"/>
                    <a:pt x="2926" y="915"/>
                    <a:pt x="1735" y="915"/>
                  </a:cubicBezTo>
                  <a:cubicBezTo>
                    <a:pt x="1156" y="915"/>
                    <a:pt x="577" y="891"/>
                    <a:pt x="1" y="844"/>
                  </a:cubicBezTo>
                  <a:lnTo>
                    <a:pt x="1" y="844"/>
                  </a:lnTo>
                  <a:cubicBezTo>
                    <a:pt x="25" y="1254"/>
                    <a:pt x="49" y="1664"/>
                    <a:pt x="73" y="2073"/>
                  </a:cubicBezTo>
                  <a:cubicBezTo>
                    <a:pt x="307" y="4923"/>
                    <a:pt x="560" y="7753"/>
                    <a:pt x="3477" y="7753"/>
                  </a:cubicBezTo>
                  <a:cubicBezTo>
                    <a:pt x="3868" y="7753"/>
                    <a:pt x="4306" y="7702"/>
                    <a:pt x="4798" y="7594"/>
                  </a:cubicBezTo>
                  <a:cubicBezTo>
                    <a:pt x="5618" y="7425"/>
                    <a:pt x="6438" y="6967"/>
                    <a:pt x="6824" y="6244"/>
                  </a:cubicBezTo>
                  <a:cubicBezTo>
                    <a:pt x="7065" y="5762"/>
                    <a:pt x="7089" y="5207"/>
                    <a:pt x="7113" y="4677"/>
                  </a:cubicBezTo>
                  <a:cubicBezTo>
                    <a:pt x="7185" y="3110"/>
                    <a:pt x="7233" y="1567"/>
                    <a:pt x="7282" y="0"/>
                  </a:cubicBezTo>
                  <a:close/>
                </a:path>
              </a:pathLst>
            </a:custGeom>
            <a:solidFill>
              <a:srgbClr val="83674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27" name="Google Shape;2027;p36"/>
            <p:cNvSpPr/>
            <p:nvPr/>
          </p:nvSpPr>
          <p:spPr>
            <a:xfrm>
              <a:off x="2652475" y="4235275"/>
              <a:ext cx="176025" cy="158675"/>
            </a:xfrm>
            <a:custGeom>
              <a:avLst/>
              <a:gdLst/>
              <a:ahLst/>
              <a:cxnLst/>
              <a:rect l="l" t="t" r="r" b="b"/>
              <a:pathLst>
                <a:path w="7041" h="6347" extrusionOk="0">
                  <a:moveTo>
                    <a:pt x="3328" y="1"/>
                  </a:moveTo>
                  <a:cubicBezTo>
                    <a:pt x="3304" y="194"/>
                    <a:pt x="3304" y="386"/>
                    <a:pt x="3256" y="507"/>
                  </a:cubicBezTo>
                  <a:cubicBezTo>
                    <a:pt x="2966" y="1278"/>
                    <a:pt x="2580" y="2098"/>
                    <a:pt x="2122" y="2773"/>
                  </a:cubicBezTo>
                  <a:cubicBezTo>
                    <a:pt x="1472" y="3665"/>
                    <a:pt x="676" y="4437"/>
                    <a:pt x="1" y="5305"/>
                  </a:cubicBezTo>
                  <a:cubicBezTo>
                    <a:pt x="883" y="5941"/>
                    <a:pt x="1952" y="6346"/>
                    <a:pt x="3008" y="6346"/>
                  </a:cubicBezTo>
                  <a:cubicBezTo>
                    <a:pt x="3511" y="6346"/>
                    <a:pt x="4011" y="6254"/>
                    <a:pt x="4485" y="6052"/>
                  </a:cubicBezTo>
                  <a:cubicBezTo>
                    <a:pt x="6149" y="5353"/>
                    <a:pt x="7041" y="3063"/>
                    <a:pt x="5956" y="1640"/>
                  </a:cubicBezTo>
                  <a:cubicBezTo>
                    <a:pt x="5329" y="820"/>
                    <a:pt x="4268" y="483"/>
                    <a:pt x="3328" y="1"/>
                  </a:cubicBezTo>
                  <a:close/>
                </a:path>
              </a:pathLst>
            </a:custGeom>
            <a:solidFill>
              <a:srgbClr val="9F866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28" name="Google Shape;2028;p36"/>
            <p:cNvSpPr/>
            <p:nvPr/>
          </p:nvSpPr>
          <p:spPr>
            <a:xfrm>
              <a:off x="2749525" y="2148100"/>
              <a:ext cx="1424825" cy="1691675"/>
            </a:xfrm>
            <a:custGeom>
              <a:avLst/>
              <a:gdLst/>
              <a:ahLst/>
              <a:cxnLst/>
              <a:rect l="l" t="t" r="r" b="b"/>
              <a:pathLst>
                <a:path w="56993" h="67667" extrusionOk="0">
                  <a:moveTo>
                    <a:pt x="2749" y="0"/>
                  </a:moveTo>
                  <a:cubicBezTo>
                    <a:pt x="2700" y="25"/>
                    <a:pt x="2652" y="73"/>
                    <a:pt x="2604" y="97"/>
                  </a:cubicBezTo>
                  <a:cubicBezTo>
                    <a:pt x="1808" y="2797"/>
                    <a:pt x="1760" y="6245"/>
                    <a:pt x="1447" y="8342"/>
                  </a:cubicBezTo>
                  <a:cubicBezTo>
                    <a:pt x="507" y="14562"/>
                    <a:pt x="0" y="20710"/>
                    <a:pt x="531" y="27026"/>
                  </a:cubicBezTo>
                  <a:cubicBezTo>
                    <a:pt x="1591" y="39418"/>
                    <a:pt x="5955" y="51833"/>
                    <a:pt x="14128" y="61332"/>
                  </a:cubicBezTo>
                  <a:cubicBezTo>
                    <a:pt x="15960" y="63478"/>
                    <a:pt x="18033" y="65479"/>
                    <a:pt x="20589" y="66660"/>
                  </a:cubicBezTo>
                  <a:cubicBezTo>
                    <a:pt x="21951" y="67296"/>
                    <a:pt x="23481" y="67666"/>
                    <a:pt x="24986" y="67666"/>
                  </a:cubicBezTo>
                  <a:cubicBezTo>
                    <a:pt x="26279" y="67666"/>
                    <a:pt x="27553" y="67393"/>
                    <a:pt x="28689" y="66781"/>
                  </a:cubicBezTo>
                  <a:cubicBezTo>
                    <a:pt x="30907" y="65599"/>
                    <a:pt x="32306" y="63381"/>
                    <a:pt x="34186" y="61742"/>
                  </a:cubicBezTo>
                  <a:cubicBezTo>
                    <a:pt x="38212" y="58174"/>
                    <a:pt x="43974" y="57451"/>
                    <a:pt x="49350" y="57402"/>
                  </a:cubicBezTo>
                  <a:cubicBezTo>
                    <a:pt x="49722" y="57395"/>
                    <a:pt x="50094" y="57392"/>
                    <a:pt x="50467" y="57392"/>
                  </a:cubicBezTo>
                  <a:cubicBezTo>
                    <a:pt x="52655" y="57392"/>
                    <a:pt x="54850" y="57528"/>
                    <a:pt x="56993" y="57981"/>
                  </a:cubicBezTo>
                  <a:cubicBezTo>
                    <a:pt x="55884" y="57137"/>
                    <a:pt x="54461" y="56559"/>
                    <a:pt x="53473" y="56269"/>
                  </a:cubicBezTo>
                  <a:cubicBezTo>
                    <a:pt x="50459" y="55329"/>
                    <a:pt x="47373" y="54654"/>
                    <a:pt x="44239" y="54317"/>
                  </a:cubicBezTo>
                  <a:cubicBezTo>
                    <a:pt x="38309" y="53666"/>
                    <a:pt x="32161" y="54051"/>
                    <a:pt x="26568" y="52050"/>
                  </a:cubicBezTo>
                  <a:cubicBezTo>
                    <a:pt x="8583" y="45638"/>
                    <a:pt x="2797" y="22132"/>
                    <a:pt x="3496" y="5232"/>
                  </a:cubicBezTo>
                  <a:cubicBezTo>
                    <a:pt x="3568" y="3448"/>
                    <a:pt x="3665" y="1519"/>
                    <a:pt x="2749" y="0"/>
                  </a:cubicBezTo>
                  <a:close/>
                </a:path>
              </a:pathLst>
            </a:custGeom>
            <a:solidFill>
              <a:srgbClr val="F2C28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29" name="Google Shape;2029;p36"/>
            <p:cNvSpPr/>
            <p:nvPr/>
          </p:nvSpPr>
          <p:spPr>
            <a:xfrm>
              <a:off x="3030375" y="3140150"/>
              <a:ext cx="675675" cy="1794675"/>
            </a:xfrm>
            <a:custGeom>
              <a:avLst/>
              <a:gdLst/>
              <a:ahLst/>
              <a:cxnLst/>
              <a:rect l="l" t="t" r="r" b="b"/>
              <a:pathLst>
                <a:path w="27027" h="71787" extrusionOk="0">
                  <a:moveTo>
                    <a:pt x="12028" y="0"/>
                  </a:moveTo>
                  <a:cubicBezTo>
                    <a:pt x="11300" y="0"/>
                    <a:pt x="10580" y="179"/>
                    <a:pt x="9885" y="411"/>
                  </a:cubicBezTo>
                  <a:cubicBezTo>
                    <a:pt x="1" y="3930"/>
                    <a:pt x="2050" y="16395"/>
                    <a:pt x="5064" y="23723"/>
                  </a:cubicBezTo>
                  <a:cubicBezTo>
                    <a:pt x="7065" y="28617"/>
                    <a:pt x="10175" y="33849"/>
                    <a:pt x="10898" y="39105"/>
                  </a:cubicBezTo>
                  <a:cubicBezTo>
                    <a:pt x="11645" y="44650"/>
                    <a:pt x="12103" y="50002"/>
                    <a:pt x="11404" y="55619"/>
                  </a:cubicBezTo>
                  <a:cubicBezTo>
                    <a:pt x="11067" y="58367"/>
                    <a:pt x="10343" y="61067"/>
                    <a:pt x="9813" y="63792"/>
                  </a:cubicBezTo>
                  <a:cubicBezTo>
                    <a:pt x="9644" y="64611"/>
                    <a:pt x="9500" y="65455"/>
                    <a:pt x="9379" y="66275"/>
                  </a:cubicBezTo>
                  <a:cubicBezTo>
                    <a:pt x="9234" y="67504"/>
                    <a:pt x="8656" y="69891"/>
                    <a:pt x="9765" y="70855"/>
                  </a:cubicBezTo>
                  <a:cubicBezTo>
                    <a:pt x="10394" y="71424"/>
                    <a:pt x="11826" y="71787"/>
                    <a:pt x="12824" y="71787"/>
                  </a:cubicBezTo>
                  <a:cubicBezTo>
                    <a:pt x="13012" y="71787"/>
                    <a:pt x="13184" y="71774"/>
                    <a:pt x="13333" y="71747"/>
                  </a:cubicBezTo>
                  <a:cubicBezTo>
                    <a:pt x="13598" y="71699"/>
                    <a:pt x="13863" y="71627"/>
                    <a:pt x="14080" y="71434"/>
                  </a:cubicBezTo>
                  <a:cubicBezTo>
                    <a:pt x="14273" y="71289"/>
                    <a:pt x="14394" y="71072"/>
                    <a:pt x="14514" y="70831"/>
                  </a:cubicBezTo>
                  <a:cubicBezTo>
                    <a:pt x="15261" y="69433"/>
                    <a:pt x="15744" y="68059"/>
                    <a:pt x="16105" y="66516"/>
                  </a:cubicBezTo>
                  <a:cubicBezTo>
                    <a:pt x="16226" y="66082"/>
                    <a:pt x="16346" y="65624"/>
                    <a:pt x="16443" y="65190"/>
                  </a:cubicBezTo>
                  <a:cubicBezTo>
                    <a:pt x="18371" y="57186"/>
                    <a:pt x="19963" y="48965"/>
                    <a:pt x="20927" y="40816"/>
                  </a:cubicBezTo>
                  <a:cubicBezTo>
                    <a:pt x="21891" y="32812"/>
                    <a:pt x="27026" y="24567"/>
                    <a:pt x="26930" y="16563"/>
                  </a:cubicBezTo>
                  <a:cubicBezTo>
                    <a:pt x="26882" y="14538"/>
                    <a:pt x="26183" y="9861"/>
                    <a:pt x="25411" y="8149"/>
                  </a:cubicBezTo>
                  <a:cubicBezTo>
                    <a:pt x="24061" y="5136"/>
                    <a:pt x="18154" y="2942"/>
                    <a:pt x="15358" y="1230"/>
                  </a:cubicBezTo>
                  <a:cubicBezTo>
                    <a:pt x="14562" y="748"/>
                    <a:pt x="13718" y="242"/>
                    <a:pt x="12802" y="73"/>
                  </a:cubicBezTo>
                  <a:cubicBezTo>
                    <a:pt x="12544" y="23"/>
                    <a:pt x="12286" y="0"/>
                    <a:pt x="12028" y="0"/>
                  </a:cubicBezTo>
                  <a:close/>
                </a:path>
              </a:pathLst>
            </a:custGeom>
            <a:solidFill>
              <a:srgbClr val="9F866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30" name="Google Shape;2030;p36"/>
            <p:cNvSpPr/>
            <p:nvPr/>
          </p:nvSpPr>
          <p:spPr>
            <a:xfrm>
              <a:off x="3246750" y="4734925"/>
              <a:ext cx="194700" cy="199900"/>
            </a:xfrm>
            <a:custGeom>
              <a:avLst/>
              <a:gdLst/>
              <a:ahLst/>
              <a:cxnLst/>
              <a:rect l="l" t="t" r="r" b="b"/>
              <a:pathLst>
                <a:path w="7788" h="7996" extrusionOk="0">
                  <a:moveTo>
                    <a:pt x="1158" y="1"/>
                  </a:moveTo>
                  <a:cubicBezTo>
                    <a:pt x="989" y="820"/>
                    <a:pt x="845" y="1664"/>
                    <a:pt x="724" y="2484"/>
                  </a:cubicBezTo>
                  <a:cubicBezTo>
                    <a:pt x="579" y="3713"/>
                    <a:pt x="1" y="6100"/>
                    <a:pt x="1110" y="7064"/>
                  </a:cubicBezTo>
                  <a:cubicBezTo>
                    <a:pt x="1739" y="7633"/>
                    <a:pt x="3171" y="7996"/>
                    <a:pt x="4169" y="7996"/>
                  </a:cubicBezTo>
                  <a:cubicBezTo>
                    <a:pt x="4357" y="7996"/>
                    <a:pt x="4529" y="7983"/>
                    <a:pt x="4678" y="7956"/>
                  </a:cubicBezTo>
                  <a:cubicBezTo>
                    <a:pt x="4943" y="7908"/>
                    <a:pt x="5208" y="7836"/>
                    <a:pt x="5425" y="7643"/>
                  </a:cubicBezTo>
                  <a:cubicBezTo>
                    <a:pt x="5618" y="7498"/>
                    <a:pt x="5739" y="7281"/>
                    <a:pt x="5859" y="7040"/>
                  </a:cubicBezTo>
                  <a:cubicBezTo>
                    <a:pt x="6606" y="5642"/>
                    <a:pt x="7089" y="4268"/>
                    <a:pt x="7450" y="2725"/>
                  </a:cubicBezTo>
                  <a:cubicBezTo>
                    <a:pt x="7571" y="2291"/>
                    <a:pt x="7691" y="1833"/>
                    <a:pt x="7788" y="1399"/>
                  </a:cubicBezTo>
                  <a:cubicBezTo>
                    <a:pt x="5594" y="820"/>
                    <a:pt x="3376" y="362"/>
                    <a:pt x="1158" y="1"/>
                  </a:cubicBezTo>
                  <a:close/>
                </a:path>
              </a:pathLst>
            </a:custGeom>
            <a:solidFill>
              <a:srgbClr val="83674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31" name="Google Shape;2031;p36"/>
            <p:cNvSpPr/>
            <p:nvPr/>
          </p:nvSpPr>
          <p:spPr>
            <a:xfrm>
              <a:off x="2685625" y="1521775"/>
              <a:ext cx="1168075" cy="828575"/>
            </a:xfrm>
            <a:custGeom>
              <a:avLst/>
              <a:gdLst/>
              <a:ahLst/>
              <a:cxnLst/>
              <a:rect l="l" t="t" r="r" b="b"/>
              <a:pathLst>
                <a:path w="46723" h="33143" extrusionOk="0">
                  <a:moveTo>
                    <a:pt x="20436" y="1"/>
                  </a:moveTo>
                  <a:cubicBezTo>
                    <a:pt x="20273" y="1"/>
                    <a:pt x="20107" y="2"/>
                    <a:pt x="19938" y="5"/>
                  </a:cubicBezTo>
                  <a:cubicBezTo>
                    <a:pt x="17021" y="53"/>
                    <a:pt x="14056" y="535"/>
                    <a:pt x="11380" y="1765"/>
                  </a:cubicBezTo>
                  <a:cubicBezTo>
                    <a:pt x="6631" y="3959"/>
                    <a:pt x="2870" y="8226"/>
                    <a:pt x="1520" y="13313"/>
                  </a:cubicBezTo>
                  <a:cubicBezTo>
                    <a:pt x="1" y="18954"/>
                    <a:pt x="2339" y="25463"/>
                    <a:pt x="6751" y="29200"/>
                  </a:cubicBezTo>
                  <a:cubicBezTo>
                    <a:pt x="10164" y="32097"/>
                    <a:pt x="14534" y="33143"/>
                    <a:pt x="18982" y="33143"/>
                  </a:cubicBezTo>
                  <a:cubicBezTo>
                    <a:pt x="22642" y="33143"/>
                    <a:pt x="26355" y="32435"/>
                    <a:pt x="29630" y="31466"/>
                  </a:cubicBezTo>
                  <a:cubicBezTo>
                    <a:pt x="31559" y="30888"/>
                    <a:pt x="33343" y="29972"/>
                    <a:pt x="35223" y="29297"/>
                  </a:cubicBezTo>
                  <a:cubicBezTo>
                    <a:pt x="36790" y="28742"/>
                    <a:pt x="38333" y="28019"/>
                    <a:pt x="39804" y="27223"/>
                  </a:cubicBezTo>
                  <a:cubicBezTo>
                    <a:pt x="42697" y="25656"/>
                    <a:pt x="45469" y="23390"/>
                    <a:pt x="46409" y="20087"/>
                  </a:cubicBezTo>
                  <a:cubicBezTo>
                    <a:pt x="46626" y="19267"/>
                    <a:pt x="46723" y="18375"/>
                    <a:pt x="46675" y="17508"/>
                  </a:cubicBezTo>
                  <a:cubicBezTo>
                    <a:pt x="46578" y="15916"/>
                    <a:pt x="46000" y="14325"/>
                    <a:pt x="44915" y="13168"/>
                  </a:cubicBezTo>
                  <a:cubicBezTo>
                    <a:pt x="43902" y="12107"/>
                    <a:pt x="42600" y="11456"/>
                    <a:pt x="41323" y="10757"/>
                  </a:cubicBezTo>
                  <a:cubicBezTo>
                    <a:pt x="38647" y="9311"/>
                    <a:pt x="36067" y="7671"/>
                    <a:pt x="33656" y="5839"/>
                  </a:cubicBezTo>
                  <a:cubicBezTo>
                    <a:pt x="31631" y="4272"/>
                    <a:pt x="30185" y="2464"/>
                    <a:pt x="27677" y="1451"/>
                  </a:cubicBezTo>
                  <a:cubicBezTo>
                    <a:pt x="25064" y="383"/>
                    <a:pt x="23115" y="1"/>
                    <a:pt x="20436" y="1"/>
                  </a:cubicBezTo>
                  <a:close/>
                </a:path>
              </a:pathLst>
            </a:custGeom>
            <a:solidFill>
              <a:srgbClr val="9F866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32" name="Google Shape;2032;p36"/>
            <p:cNvSpPr/>
            <p:nvPr/>
          </p:nvSpPr>
          <p:spPr>
            <a:xfrm>
              <a:off x="3305825" y="1782500"/>
              <a:ext cx="99475" cy="119900"/>
            </a:xfrm>
            <a:custGeom>
              <a:avLst/>
              <a:gdLst/>
              <a:ahLst/>
              <a:cxnLst/>
              <a:rect l="l" t="t" r="r" b="b"/>
              <a:pathLst>
                <a:path w="3979" h="4796" extrusionOk="0">
                  <a:moveTo>
                    <a:pt x="1915" y="0"/>
                  </a:moveTo>
                  <a:cubicBezTo>
                    <a:pt x="1616" y="0"/>
                    <a:pt x="1314" y="87"/>
                    <a:pt x="1061" y="256"/>
                  </a:cubicBezTo>
                  <a:cubicBezTo>
                    <a:pt x="0" y="979"/>
                    <a:pt x="434" y="2474"/>
                    <a:pt x="892" y="3438"/>
                  </a:cubicBezTo>
                  <a:cubicBezTo>
                    <a:pt x="1013" y="3727"/>
                    <a:pt x="1182" y="4017"/>
                    <a:pt x="1399" y="4234"/>
                  </a:cubicBezTo>
                  <a:cubicBezTo>
                    <a:pt x="1697" y="4572"/>
                    <a:pt x="2078" y="4795"/>
                    <a:pt x="2540" y="4795"/>
                  </a:cubicBezTo>
                  <a:cubicBezTo>
                    <a:pt x="2638" y="4795"/>
                    <a:pt x="2740" y="4785"/>
                    <a:pt x="2845" y="4764"/>
                  </a:cubicBezTo>
                  <a:cubicBezTo>
                    <a:pt x="3424" y="4644"/>
                    <a:pt x="3737" y="4234"/>
                    <a:pt x="3858" y="3679"/>
                  </a:cubicBezTo>
                  <a:cubicBezTo>
                    <a:pt x="3978" y="3077"/>
                    <a:pt x="3858" y="2474"/>
                    <a:pt x="3665" y="1871"/>
                  </a:cubicBezTo>
                  <a:cubicBezTo>
                    <a:pt x="3472" y="1220"/>
                    <a:pt x="3183" y="449"/>
                    <a:pt x="2532" y="135"/>
                  </a:cubicBezTo>
                  <a:cubicBezTo>
                    <a:pt x="2341" y="45"/>
                    <a:pt x="2129" y="0"/>
                    <a:pt x="1915" y="0"/>
                  </a:cubicBezTo>
                  <a:close/>
                </a:path>
              </a:pathLst>
            </a:custGeom>
            <a:solidFill>
              <a:srgbClr val="57391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33" name="Google Shape;2033;p36"/>
            <p:cNvSpPr/>
            <p:nvPr/>
          </p:nvSpPr>
          <p:spPr>
            <a:xfrm>
              <a:off x="3768100" y="1842525"/>
              <a:ext cx="82000" cy="72675"/>
            </a:xfrm>
            <a:custGeom>
              <a:avLst/>
              <a:gdLst/>
              <a:ahLst/>
              <a:cxnLst/>
              <a:rect l="l" t="t" r="r" b="b"/>
              <a:pathLst>
                <a:path w="3280" h="2907" extrusionOk="0">
                  <a:moveTo>
                    <a:pt x="1592" y="0"/>
                  </a:moveTo>
                  <a:cubicBezTo>
                    <a:pt x="1447" y="0"/>
                    <a:pt x="1326" y="49"/>
                    <a:pt x="1206" y="121"/>
                  </a:cubicBezTo>
                  <a:cubicBezTo>
                    <a:pt x="989" y="266"/>
                    <a:pt x="772" y="386"/>
                    <a:pt x="555" y="531"/>
                  </a:cubicBezTo>
                  <a:cubicBezTo>
                    <a:pt x="314" y="724"/>
                    <a:pt x="73" y="917"/>
                    <a:pt x="25" y="1230"/>
                  </a:cubicBezTo>
                  <a:cubicBezTo>
                    <a:pt x="0" y="1351"/>
                    <a:pt x="25" y="1471"/>
                    <a:pt x="49" y="1592"/>
                  </a:cubicBezTo>
                  <a:cubicBezTo>
                    <a:pt x="217" y="2074"/>
                    <a:pt x="651" y="2411"/>
                    <a:pt x="1109" y="2580"/>
                  </a:cubicBezTo>
                  <a:cubicBezTo>
                    <a:pt x="1386" y="2679"/>
                    <a:pt x="1824" y="2907"/>
                    <a:pt x="2159" y="2907"/>
                  </a:cubicBezTo>
                  <a:cubicBezTo>
                    <a:pt x="2233" y="2907"/>
                    <a:pt x="2302" y="2896"/>
                    <a:pt x="2363" y="2869"/>
                  </a:cubicBezTo>
                  <a:cubicBezTo>
                    <a:pt x="3279" y="2460"/>
                    <a:pt x="2460" y="603"/>
                    <a:pt x="1929" y="169"/>
                  </a:cubicBezTo>
                  <a:cubicBezTo>
                    <a:pt x="1833" y="73"/>
                    <a:pt x="1712" y="0"/>
                    <a:pt x="1592" y="0"/>
                  </a:cubicBezTo>
                  <a:close/>
                </a:path>
              </a:pathLst>
            </a:custGeom>
            <a:solidFill>
              <a:srgbClr val="57391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34" name="Google Shape;2034;p36"/>
            <p:cNvSpPr/>
            <p:nvPr/>
          </p:nvSpPr>
          <p:spPr>
            <a:xfrm>
              <a:off x="4365375" y="2540450"/>
              <a:ext cx="187475" cy="82575"/>
            </a:xfrm>
            <a:custGeom>
              <a:avLst/>
              <a:gdLst/>
              <a:ahLst/>
              <a:cxnLst/>
              <a:rect l="l" t="t" r="r" b="b"/>
              <a:pathLst>
                <a:path w="7499" h="3303" extrusionOk="0">
                  <a:moveTo>
                    <a:pt x="4477" y="1"/>
                  </a:moveTo>
                  <a:cubicBezTo>
                    <a:pt x="4191" y="1"/>
                    <a:pt x="3895" y="16"/>
                    <a:pt x="3593" y="49"/>
                  </a:cubicBezTo>
                  <a:cubicBezTo>
                    <a:pt x="1568" y="266"/>
                    <a:pt x="1" y="1158"/>
                    <a:pt x="97" y="2050"/>
                  </a:cubicBezTo>
                  <a:cubicBezTo>
                    <a:pt x="180" y="2790"/>
                    <a:pt x="1437" y="3303"/>
                    <a:pt x="3062" y="3303"/>
                  </a:cubicBezTo>
                  <a:cubicBezTo>
                    <a:pt x="3342" y="3303"/>
                    <a:pt x="3633" y="3288"/>
                    <a:pt x="3931" y="3256"/>
                  </a:cubicBezTo>
                  <a:cubicBezTo>
                    <a:pt x="5956" y="3039"/>
                    <a:pt x="7499" y="2147"/>
                    <a:pt x="7426" y="1255"/>
                  </a:cubicBezTo>
                  <a:cubicBezTo>
                    <a:pt x="7344" y="497"/>
                    <a:pt x="6081" y="1"/>
                    <a:pt x="4477" y="1"/>
                  </a:cubicBezTo>
                  <a:close/>
                </a:path>
              </a:pathLst>
            </a:custGeom>
            <a:solidFill>
              <a:srgbClr val="F2C28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35" name="Google Shape;2035;p36"/>
            <p:cNvSpPr/>
            <p:nvPr/>
          </p:nvSpPr>
          <p:spPr>
            <a:xfrm>
              <a:off x="4515450" y="2832050"/>
              <a:ext cx="90450" cy="39450"/>
            </a:xfrm>
            <a:custGeom>
              <a:avLst/>
              <a:gdLst/>
              <a:ahLst/>
              <a:cxnLst/>
              <a:rect l="l" t="t" r="r" b="b"/>
              <a:pathLst>
                <a:path w="3618" h="1578" extrusionOk="0">
                  <a:moveTo>
                    <a:pt x="1633" y="1"/>
                  </a:moveTo>
                  <a:cubicBezTo>
                    <a:pt x="737" y="1"/>
                    <a:pt x="25" y="300"/>
                    <a:pt x="25" y="705"/>
                  </a:cubicBezTo>
                  <a:cubicBezTo>
                    <a:pt x="1" y="1139"/>
                    <a:pt x="772" y="1524"/>
                    <a:pt x="1761" y="1572"/>
                  </a:cubicBezTo>
                  <a:cubicBezTo>
                    <a:pt x="1828" y="1576"/>
                    <a:pt x="1895" y="1577"/>
                    <a:pt x="1960" y="1577"/>
                  </a:cubicBezTo>
                  <a:cubicBezTo>
                    <a:pt x="2857" y="1577"/>
                    <a:pt x="3571" y="1278"/>
                    <a:pt x="3593" y="873"/>
                  </a:cubicBezTo>
                  <a:cubicBezTo>
                    <a:pt x="3617" y="439"/>
                    <a:pt x="2822" y="54"/>
                    <a:pt x="1833" y="5"/>
                  </a:cubicBezTo>
                  <a:cubicBezTo>
                    <a:pt x="1766" y="2"/>
                    <a:pt x="1699" y="1"/>
                    <a:pt x="1633" y="1"/>
                  </a:cubicBezTo>
                  <a:close/>
                </a:path>
              </a:pathLst>
            </a:custGeom>
            <a:solidFill>
              <a:srgbClr val="F2C28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36" name="Google Shape;2036;p36"/>
            <p:cNvSpPr/>
            <p:nvPr/>
          </p:nvSpPr>
          <p:spPr>
            <a:xfrm>
              <a:off x="3712650" y="3014075"/>
              <a:ext cx="90425" cy="39450"/>
            </a:xfrm>
            <a:custGeom>
              <a:avLst/>
              <a:gdLst/>
              <a:ahLst/>
              <a:cxnLst/>
              <a:rect l="l" t="t" r="r" b="b"/>
              <a:pathLst>
                <a:path w="3617" h="1578" extrusionOk="0">
                  <a:moveTo>
                    <a:pt x="1633" y="0"/>
                  </a:moveTo>
                  <a:cubicBezTo>
                    <a:pt x="736" y="0"/>
                    <a:pt x="23" y="300"/>
                    <a:pt x="1" y="704"/>
                  </a:cubicBezTo>
                  <a:cubicBezTo>
                    <a:pt x="1" y="1138"/>
                    <a:pt x="772" y="1524"/>
                    <a:pt x="1760" y="1572"/>
                  </a:cubicBezTo>
                  <a:cubicBezTo>
                    <a:pt x="1828" y="1576"/>
                    <a:pt x="1894" y="1577"/>
                    <a:pt x="1960" y="1577"/>
                  </a:cubicBezTo>
                  <a:cubicBezTo>
                    <a:pt x="2857" y="1577"/>
                    <a:pt x="3570" y="1277"/>
                    <a:pt x="3593" y="873"/>
                  </a:cubicBezTo>
                  <a:cubicBezTo>
                    <a:pt x="3617" y="439"/>
                    <a:pt x="2821" y="53"/>
                    <a:pt x="1833" y="5"/>
                  </a:cubicBezTo>
                  <a:cubicBezTo>
                    <a:pt x="1765" y="2"/>
                    <a:pt x="1699" y="0"/>
                    <a:pt x="1633" y="0"/>
                  </a:cubicBezTo>
                  <a:close/>
                </a:path>
              </a:pathLst>
            </a:custGeom>
            <a:solidFill>
              <a:srgbClr val="F2C28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37" name="Google Shape;2037;p36"/>
            <p:cNvSpPr/>
            <p:nvPr/>
          </p:nvSpPr>
          <p:spPr>
            <a:xfrm>
              <a:off x="3933250" y="2708750"/>
              <a:ext cx="187450" cy="101925"/>
            </a:xfrm>
            <a:custGeom>
              <a:avLst/>
              <a:gdLst/>
              <a:ahLst/>
              <a:cxnLst/>
              <a:rect l="l" t="t" r="r" b="b"/>
              <a:pathLst>
                <a:path w="7498" h="4077" extrusionOk="0">
                  <a:moveTo>
                    <a:pt x="5625" y="0"/>
                  </a:moveTo>
                  <a:cubicBezTo>
                    <a:pt x="4913" y="0"/>
                    <a:pt x="4032" y="182"/>
                    <a:pt x="3134" y="550"/>
                  </a:cubicBezTo>
                  <a:cubicBezTo>
                    <a:pt x="1254" y="1321"/>
                    <a:pt x="0" y="2623"/>
                    <a:pt x="338" y="3443"/>
                  </a:cubicBezTo>
                  <a:cubicBezTo>
                    <a:pt x="512" y="3865"/>
                    <a:pt x="1076" y="4076"/>
                    <a:pt x="1839" y="4076"/>
                  </a:cubicBezTo>
                  <a:cubicBezTo>
                    <a:pt x="2557" y="4076"/>
                    <a:pt x="3452" y="3889"/>
                    <a:pt x="4364" y="3515"/>
                  </a:cubicBezTo>
                  <a:cubicBezTo>
                    <a:pt x="6244" y="2744"/>
                    <a:pt x="7498" y="1466"/>
                    <a:pt x="7160" y="646"/>
                  </a:cubicBezTo>
                  <a:cubicBezTo>
                    <a:pt x="6984" y="218"/>
                    <a:pt x="6406" y="0"/>
                    <a:pt x="5625" y="0"/>
                  </a:cubicBezTo>
                  <a:close/>
                </a:path>
              </a:pathLst>
            </a:custGeom>
            <a:solidFill>
              <a:srgbClr val="F2C28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38" name="Google Shape;2038;p36"/>
            <p:cNvSpPr/>
            <p:nvPr/>
          </p:nvSpPr>
          <p:spPr>
            <a:xfrm>
              <a:off x="4332850" y="2701425"/>
              <a:ext cx="188050" cy="83125"/>
            </a:xfrm>
            <a:custGeom>
              <a:avLst/>
              <a:gdLst/>
              <a:ahLst/>
              <a:cxnLst/>
              <a:rect l="l" t="t" r="r" b="b"/>
              <a:pathLst>
                <a:path w="7522" h="3325" extrusionOk="0">
                  <a:moveTo>
                    <a:pt x="4624" y="1"/>
                  </a:moveTo>
                  <a:cubicBezTo>
                    <a:pt x="4287" y="1"/>
                    <a:pt x="3933" y="24"/>
                    <a:pt x="3568" y="71"/>
                  </a:cubicBezTo>
                  <a:cubicBezTo>
                    <a:pt x="1543" y="312"/>
                    <a:pt x="0" y="1253"/>
                    <a:pt x="121" y="2120"/>
                  </a:cubicBezTo>
                  <a:cubicBezTo>
                    <a:pt x="200" y="2852"/>
                    <a:pt x="1381" y="3324"/>
                    <a:pt x="2920" y="3324"/>
                  </a:cubicBezTo>
                  <a:cubicBezTo>
                    <a:pt x="3258" y="3324"/>
                    <a:pt x="3613" y="3301"/>
                    <a:pt x="3978" y="3254"/>
                  </a:cubicBezTo>
                  <a:cubicBezTo>
                    <a:pt x="5979" y="3012"/>
                    <a:pt x="7522" y="2096"/>
                    <a:pt x="7425" y="1204"/>
                  </a:cubicBezTo>
                  <a:cubicBezTo>
                    <a:pt x="7327" y="473"/>
                    <a:pt x="6158" y="1"/>
                    <a:pt x="4624" y="1"/>
                  </a:cubicBezTo>
                  <a:close/>
                </a:path>
              </a:pathLst>
            </a:custGeom>
            <a:solidFill>
              <a:srgbClr val="F2C28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39" name="Google Shape;2039;p36"/>
            <p:cNvSpPr/>
            <p:nvPr/>
          </p:nvSpPr>
          <p:spPr>
            <a:xfrm>
              <a:off x="4285825" y="2911775"/>
              <a:ext cx="110325" cy="48525"/>
            </a:xfrm>
            <a:custGeom>
              <a:avLst/>
              <a:gdLst/>
              <a:ahLst/>
              <a:cxnLst/>
              <a:rect l="l" t="t" r="r" b="b"/>
              <a:pathLst>
                <a:path w="4413" h="1941" extrusionOk="0">
                  <a:moveTo>
                    <a:pt x="2721" y="1"/>
                  </a:moveTo>
                  <a:cubicBezTo>
                    <a:pt x="2522" y="1"/>
                    <a:pt x="2312" y="16"/>
                    <a:pt x="2098" y="47"/>
                  </a:cubicBezTo>
                  <a:cubicBezTo>
                    <a:pt x="917" y="192"/>
                    <a:pt x="1" y="722"/>
                    <a:pt x="73" y="1228"/>
                  </a:cubicBezTo>
                  <a:cubicBezTo>
                    <a:pt x="133" y="1667"/>
                    <a:pt x="819" y="1940"/>
                    <a:pt x="1722" y="1940"/>
                  </a:cubicBezTo>
                  <a:cubicBezTo>
                    <a:pt x="1911" y="1940"/>
                    <a:pt x="2110" y="1928"/>
                    <a:pt x="2315" y="1903"/>
                  </a:cubicBezTo>
                  <a:cubicBezTo>
                    <a:pt x="3496" y="1759"/>
                    <a:pt x="4412" y="1204"/>
                    <a:pt x="4340" y="698"/>
                  </a:cubicBezTo>
                  <a:cubicBezTo>
                    <a:pt x="4281" y="285"/>
                    <a:pt x="3598" y="1"/>
                    <a:pt x="2721" y="1"/>
                  </a:cubicBezTo>
                  <a:close/>
                </a:path>
              </a:pathLst>
            </a:custGeom>
            <a:solidFill>
              <a:srgbClr val="F2C28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40" name="Google Shape;2040;p36"/>
            <p:cNvSpPr/>
            <p:nvPr/>
          </p:nvSpPr>
          <p:spPr>
            <a:xfrm>
              <a:off x="4118275" y="2809875"/>
              <a:ext cx="157925" cy="77775"/>
            </a:xfrm>
            <a:custGeom>
              <a:avLst/>
              <a:gdLst/>
              <a:ahLst/>
              <a:cxnLst/>
              <a:rect l="l" t="t" r="r" b="b"/>
              <a:pathLst>
                <a:path w="6317" h="3111" extrusionOk="0">
                  <a:moveTo>
                    <a:pt x="4483" y="0"/>
                  </a:moveTo>
                  <a:cubicBezTo>
                    <a:pt x="3972" y="0"/>
                    <a:pt x="3383" y="86"/>
                    <a:pt x="2773" y="266"/>
                  </a:cubicBezTo>
                  <a:cubicBezTo>
                    <a:pt x="1158" y="748"/>
                    <a:pt x="0" y="1712"/>
                    <a:pt x="217" y="2411"/>
                  </a:cubicBezTo>
                  <a:cubicBezTo>
                    <a:pt x="354" y="2866"/>
                    <a:pt x="984" y="3111"/>
                    <a:pt x="1841" y="3111"/>
                  </a:cubicBezTo>
                  <a:cubicBezTo>
                    <a:pt x="2348" y="3111"/>
                    <a:pt x="2935" y="3025"/>
                    <a:pt x="3544" y="2845"/>
                  </a:cubicBezTo>
                  <a:cubicBezTo>
                    <a:pt x="5160" y="2363"/>
                    <a:pt x="6317" y="1399"/>
                    <a:pt x="6100" y="700"/>
                  </a:cubicBezTo>
                  <a:cubicBezTo>
                    <a:pt x="5979" y="245"/>
                    <a:pt x="5344" y="0"/>
                    <a:pt x="4483" y="0"/>
                  </a:cubicBezTo>
                  <a:close/>
                </a:path>
              </a:pathLst>
            </a:custGeom>
            <a:solidFill>
              <a:srgbClr val="F2C28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41" name="Google Shape;2041;p36"/>
            <p:cNvSpPr/>
            <p:nvPr/>
          </p:nvSpPr>
          <p:spPr>
            <a:xfrm>
              <a:off x="4187575" y="2624025"/>
              <a:ext cx="103700" cy="54075"/>
            </a:xfrm>
            <a:custGeom>
              <a:avLst/>
              <a:gdLst/>
              <a:ahLst/>
              <a:cxnLst/>
              <a:rect l="l" t="t" r="r" b="b"/>
              <a:pathLst>
                <a:path w="4148" h="2163" extrusionOk="0">
                  <a:moveTo>
                    <a:pt x="3069" y="1"/>
                  </a:moveTo>
                  <a:cubicBezTo>
                    <a:pt x="2696" y="1"/>
                    <a:pt x="2247" y="82"/>
                    <a:pt x="1785" y="250"/>
                  </a:cubicBezTo>
                  <a:cubicBezTo>
                    <a:pt x="724" y="612"/>
                    <a:pt x="1" y="1311"/>
                    <a:pt x="170" y="1769"/>
                  </a:cubicBezTo>
                  <a:cubicBezTo>
                    <a:pt x="265" y="2027"/>
                    <a:pt x="621" y="2163"/>
                    <a:pt x="1103" y="2163"/>
                  </a:cubicBezTo>
                  <a:cubicBezTo>
                    <a:pt x="1476" y="2163"/>
                    <a:pt x="1925" y="2082"/>
                    <a:pt x="2388" y="1914"/>
                  </a:cubicBezTo>
                  <a:cubicBezTo>
                    <a:pt x="3424" y="1552"/>
                    <a:pt x="4148" y="877"/>
                    <a:pt x="4003" y="395"/>
                  </a:cubicBezTo>
                  <a:cubicBezTo>
                    <a:pt x="3908" y="136"/>
                    <a:pt x="3552" y="1"/>
                    <a:pt x="3069" y="1"/>
                  </a:cubicBezTo>
                  <a:close/>
                </a:path>
              </a:pathLst>
            </a:custGeom>
            <a:solidFill>
              <a:srgbClr val="F2C28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42" name="Google Shape;2042;p36"/>
            <p:cNvSpPr/>
            <p:nvPr/>
          </p:nvSpPr>
          <p:spPr>
            <a:xfrm>
              <a:off x="3899500" y="2874150"/>
              <a:ext cx="103675" cy="54075"/>
            </a:xfrm>
            <a:custGeom>
              <a:avLst/>
              <a:gdLst/>
              <a:ahLst/>
              <a:cxnLst/>
              <a:rect l="l" t="t" r="r" b="b"/>
              <a:pathLst>
                <a:path w="4147" h="2163" extrusionOk="0">
                  <a:moveTo>
                    <a:pt x="3069" y="1"/>
                  </a:moveTo>
                  <a:cubicBezTo>
                    <a:pt x="2695" y="1"/>
                    <a:pt x="2247" y="82"/>
                    <a:pt x="1784" y="250"/>
                  </a:cubicBezTo>
                  <a:cubicBezTo>
                    <a:pt x="723" y="612"/>
                    <a:pt x="0" y="1311"/>
                    <a:pt x="169" y="1769"/>
                  </a:cubicBezTo>
                  <a:cubicBezTo>
                    <a:pt x="264" y="2027"/>
                    <a:pt x="620" y="2163"/>
                    <a:pt x="1102" y="2163"/>
                  </a:cubicBezTo>
                  <a:cubicBezTo>
                    <a:pt x="1475" y="2163"/>
                    <a:pt x="1924" y="2082"/>
                    <a:pt x="2387" y="1914"/>
                  </a:cubicBezTo>
                  <a:cubicBezTo>
                    <a:pt x="3423" y="1552"/>
                    <a:pt x="4147" y="853"/>
                    <a:pt x="4002" y="395"/>
                  </a:cubicBezTo>
                  <a:cubicBezTo>
                    <a:pt x="3907" y="136"/>
                    <a:pt x="3551" y="1"/>
                    <a:pt x="3069" y="1"/>
                  </a:cubicBezTo>
                  <a:close/>
                </a:path>
              </a:pathLst>
            </a:custGeom>
            <a:solidFill>
              <a:srgbClr val="F2C28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43" name="Google Shape;2043;p36"/>
            <p:cNvSpPr/>
            <p:nvPr/>
          </p:nvSpPr>
          <p:spPr>
            <a:xfrm>
              <a:off x="3750625" y="2834375"/>
              <a:ext cx="103675" cy="54075"/>
            </a:xfrm>
            <a:custGeom>
              <a:avLst/>
              <a:gdLst/>
              <a:ahLst/>
              <a:cxnLst/>
              <a:rect l="l" t="t" r="r" b="b"/>
              <a:pathLst>
                <a:path w="4147" h="2163" extrusionOk="0">
                  <a:moveTo>
                    <a:pt x="3049" y="1"/>
                  </a:moveTo>
                  <a:cubicBezTo>
                    <a:pt x="2679" y="1"/>
                    <a:pt x="2236" y="82"/>
                    <a:pt x="1784" y="250"/>
                  </a:cubicBezTo>
                  <a:cubicBezTo>
                    <a:pt x="724" y="636"/>
                    <a:pt x="0" y="1311"/>
                    <a:pt x="169" y="1769"/>
                  </a:cubicBezTo>
                  <a:cubicBezTo>
                    <a:pt x="251" y="2027"/>
                    <a:pt x="601" y="2163"/>
                    <a:pt x="1080" y="2163"/>
                  </a:cubicBezTo>
                  <a:cubicBezTo>
                    <a:pt x="1452" y="2163"/>
                    <a:pt x="1900" y="2082"/>
                    <a:pt x="2363" y="1913"/>
                  </a:cubicBezTo>
                  <a:cubicBezTo>
                    <a:pt x="3424" y="1552"/>
                    <a:pt x="4147" y="877"/>
                    <a:pt x="3978" y="395"/>
                  </a:cubicBezTo>
                  <a:cubicBezTo>
                    <a:pt x="3883" y="136"/>
                    <a:pt x="3527" y="1"/>
                    <a:pt x="3049" y="1"/>
                  </a:cubicBezTo>
                  <a:close/>
                </a:path>
              </a:pathLst>
            </a:custGeom>
            <a:solidFill>
              <a:srgbClr val="F2C28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44" name="Google Shape;2044;p36"/>
            <p:cNvSpPr/>
            <p:nvPr/>
          </p:nvSpPr>
          <p:spPr>
            <a:xfrm>
              <a:off x="4565475" y="2635000"/>
              <a:ext cx="103700" cy="46000"/>
            </a:xfrm>
            <a:custGeom>
              <a:avLst/>
              <a:gdLst/>
              <a:ahLst/>
              <a:cxnLst/>
              <a:rect l="l" t="t" r="r" b="b"/>
              <a:pathLst>
                <a:path w="4148" h="1840" extrusionOk="0">
                  <a:moveTo>
                    <a:pt x="1677" y="1"/>
                  </a:moveTo>
                  <a:cubicBezTo>
                    <a:pt x="795" y="1"/>
                    <a:pt x="110" y="274"/>
                    <a:pt x="49" y="703"/>
                  </a:cubicBezTo>
                  <a:cubicBezTo>
                    <a:pt x="1" y="1185"/>
                    <a:pt x="869" y="1667"/>
                    <a:pt x="1978" y="1812"/>
                  </a:cubicBezTo>
                  <a:cubicBezTo>
                    <a:pt x="2147" y="1831"/>
                    <a:pt x="2313" y="1839"/>
                    <a:pt x="2472" y="1839"/>
                  </a:cubicBezTo>
                  <a:cubicBezTo>
                    <a:pt x="3360" y="1839"/>
                    <a:pt x="4058" y="1566"/>
                    <a:pt x="4099" y="1137"/>
                  </a:cubicBezTo>
                  <a:cubicBezTo>
                    <a:pt x="4147" y="655"/>
                    <a:pt x="3304" y="173"/>
                    <a:pt x="2171" y="28"/>
                  </a:cubicBezTo>
                  <a:cubicBezTo>
                    <a:pt x="2001" y="10"/>
                    <a:pt x="1836" y="1"/>
                    <a:pt x="1677" y="1"/>
                  </a:cubicBezTo>
                  <a:close/>
                </a:path>
              </a:pathLst>
            </a:custGeom>
            <a:solidFill>
              <a:srgbClr val="F2C28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45" name="Google Shape;2045;p36"/>
            <p:cNvSpPr/>
            <p:nvPr/>
          </p:nvSpPr>
          <p:spPr>
            <a:xfrm>
              <a:off x="2502700" y="1492050"/>
              <a:ext cx="469850" cy="356550"/>
            </a:xfrm>
            <a:custGeom>
              <a:avLst/>
              <a:gdLst/>
              <a:ahLst/>
              <a:cxnLst/>
              <a:rect l="l" t="t" r="r" b="b"/>
              <a:pathLst>
                <a:path w="18794" h="14262" extrusionOk="0">
                  <a:moveTo>
                    <a:pt x="1671" y="0"/>
                  </a:moveTo>
                  <a:cubicBezTo>
                    <a:pt x="1" y="0"/>
                    <a:pt x="605" y="3569"/>
                    <a:pt x="760" y="4545"/>
                  </a:cubicBezTo>
                  <a:cubicBezTo>
                    <a:pt x="1460" y="8667"/>
                    <a:pt x="4762" y="13224"/>
                    <a:pt x="9054" y="14092"/>
                  </a:cubicBezTo>
                  <a:cubicBezTo>
                    <a:pt x="9601" y="14204"/>
                    <a:pt x="10180" y="14262"/>
                    <a:pt x="10768" y="14262"/>
                  </a:cubicBezTo>
                  <a:cubicBezTo>
                    <a:pt x="12955" y="14262"/>
                    <a:pt x="15280" y="13473"/>
                    <a:pt x="16648" y="11802"/>
                  </a:cubicBezTo>
                  <a:cubicBezTo>
                    <a:pt x="18793" y="9150"/>
                    <a:pt x="17275" y="5533"/>
                    <a:pt x="14623" y="3918"/>
                  </a:cubicBezTo>
                  <a:cubicBezTo>
                    <a:pt x="14430" y="3798"/>
                    <a:pt x="14213" y="3677"/>
                    <a:pt x="13972" y="3581"/>
                  </a:cubicBezTo>
                  <a:cubicBezTo>
                    <a:pt x="12284" y="2833"/>
                    <a:pt x="10428" y="2640"/>
                    <a:pt x="8596" y="2375"/>
                  </a:cubicBezTo>
                  <a:cubicBezTo>
                    <a:pt x="6763" y="2134"/>
                    <a:pt x="4883" y="1772"/>
                    <a:pt x="3340" y="760"/>
                  </a:cubicBezTo>
                  <a:cubicBezTo>
                    <a:pt x="2954" y="519"/>
                    <a:pt x="2593" y="230"/>
                    <a:pt x="2159" y="85"/>
                  </a:cubicBezTo>
                  <a:cubicBezTo>
                    <a:pt x="1978" y="27"/>
                    <a:pt x="1816" y="0"/>
                    <a:pt x="1671" y="0"/>
                  </a:cubicBezTo>
                  <a:close/>
                </a:path>
              </a:pathLst>
            </a:custGeom>
            <a:solidFill>
              <a:srgbClr val="9F866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46" name="Google Shape;2046;p36"/>
            <p:cNvSpPr/>
            <p:nvPr/>
          </p:nvSpPr>
          <p:spPr>
            <a:xfrm>
              <a:off x="2565100" y="1608675"/>
              <a:ext cx="226025" cy="179250"/>
            </a:xfrm>
            <a:custGeom>
              <a:avLst/>
              <a:gdLst/>
              <a:ahLst/>
              <a:cxnLst/>
              <a:rect l="l" t="t" r="r" b="b"/>
              <a:pathLst>
                <a:path w="9041" h="7170" extrusionOk="0">
                  <a:moveTo>
                    <a:pt x="0" y="0"/>
                  </a:moveTo>
                  <a:lnTo>
                    <a:pt x="0" y="0"/>
                  </a:lnTo>
                  <a:cubicBezTo>
                    <a:pt x="458" y="2604"/>
                    <a:pt x="2339" y="6028"/>
                    <a:pt x="5015" y="6944"/>
                  </a:cubicBezTo>
                  <a:cubicBezTo>
                    <a:pt x="5356" y="7047"/>
                    <a:pt x="6363" y="7170"/>
                    <a:pt x="7177" y="7170"/>
                  </a:cubicBezTo>
                  <a:cubicBezTo>
                    <a:pt x="7687" y="7170"/>
                    <a:pt x="8121" y="7122"/>
                    <a:pt x="8269" y="6992"/>
                  </a:cubicBezTo>
                  <a:cubicBezTo>
                    <a:pt x="9041" y="6341"/>
                    <a:pt x="7281" y="3689"/>
                    <a:pt x="6823" y="3110"/>
                  </a:cubicBezTo>
                  <a:cubicBezTo>
                    <a:pt x="5955" y="2001"/>
                    <a:pt x="5087" y="1567"/>
                    <a:pt x="3785" y="1158"/>
                  </a:cubicBezTo>
                  <a:cubicBezTo>
                    <a:pt x="2532" y="772"/>
                    <a:pt x="1230" y="483"/>
                    <a:pt x="0" y="0"/>
                  </a:cubicBezTo>
                  <a:close/>
                </a:path>
              </a:pathLst>
            </a:custGeom>
            <a:solidFill>
              <a:srgbClr val="E7724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47" name="Google Shape;2047;p36"/>
            <p:cNvSpPr/>
            <p:nvPr/>
          </p:nvSpPr>
          <p:spPr>
            <a:xfrm>
              <a:off x="3217825" y="1935350"/>
              <a:ext cx="231475" cy="231450"/>
            </a:xfrm>
            <a:custGeom>
              <a:avLst/>
              <a:gdLst/>
              <a:ahLst/>
              <a:cxnLst/>
              <a:rect l="l" t="t" r="r" b="b"/>
              <a:pathLst>
                <a:path w="9259" h="9258" extrusionOk="0">
                  <a:moveTo>
                    <a:pt x="4629" y="0"/>
                  </a:moveTo>
                  <a:cubicBezTo>
                    <a:pt x="2074" y="0"/>
                    <a:pt x="1" y="2074"/>
                    <a:pt x="1" y="4629"/>
                  </a:cubicBezTo>
                  <a:cubicBezTo>
                    <a:pt x="1" y="7184"/>
                    <a:pt x="2074" y="9258"/>
                    <a:pt x="4629" y="9258"/>
                  </a:cubicBezTo>
                  <a:cubicBezTo>
                    <a:pt x="7185" y="9258"/>
                    <a:pt x="9258" y="7184"/>
                    <a:pt x="9258" y="4629"/>
                  </a:cubicBezTo>
                  <a:cubicBezTo>
                    <a:pt x="9258" y="2074"/>
                    <a:pt x="7185" y="0"/>
                    <a:pt x="4629" y="0"/>
                  </a:cubicBezTo>
                  <a:close/>
                </a:path>
              </a:pathLst>
            </a:custGeom>
            <a:solidFill>
              <a:srgbClr val="E7724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97" name="Google Shape;1545;p32"/>
          <p:cNvSpPr txBox="1">
            <a:spLocks noGrp="1"/>
          </p:cNvSpPr>
          <p:nvPr>
            <p:ph type="title"/>
          </p:nvPr>
        </p:nvSpPr>
        <p:spPr>
          <a:xfrm>
            <a:off x="4405510" y="914348"/>
            <a:ext cx="3363141" cy="7636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r>
              <a:rPr lang="en-US" sz="7200" dirty="0">
                <a:solidFill>
                  <a:srgbClr val="0E514A"/>
                </a:solidFill>
                <a:latin typeface="iCiel Crocante" panose="02000000000000000000" pitchFamily="2" charset="0"/>
              </a:rPr>
              <a:t>Hint 4</a:t>
            </a:r>
            <a:endParaRPr sz="7200" dirty="0">
              <a:solidFill>
                <a:srgbClr val="0E514A"/>
              </a:solidFill>
              <a:latin typeface="iCiel Crocante" panose="02000000000000000000" pitchFamily="2" charset="0"/>
            </a:endParaRPr>
          </a:p>
        </p:txBody>
      </p:sp>
      <p:grpSp>
        <p:nvGrpSpPr>
          <p:cNvPr id="88" name="Group 87"/>
          <p:cNvGrpSpPr/>
          <p:nvPr/>
        </p:nvGrpSpPr>
        <p:grpSpPr>
          <a:xfrm>
            <a:off x="5368879" y="6149237"/>
            <a:ext cx="663045" cy="663045"/>
            <a:chOff x="4527287" y="3921352"/>
            <a:chExt cx="497284" cy="497284"/>
          </a:xfrm>
        </p:grpSpPr>
        <p:sp>
          <p:nvSpPr>
            <p:cNvPr id="89" name="Google Shape;1174;p28">
              <a:hlinkClick r:id="" action="ppaction://noaction"/>
            </p:cNvPr>
            <p:cNvSpPr/>
            <p:nvPr/>
          </p:nvSpPr>
          <p:spPr>
            <a:xfrm>
              <a:off x="4527287" y="3921352"/>
              <a:ext cx="497284" cy="497284"/>
            </a:xfrm>
            <a:prstGeom prst="roundRect">
              <a:avLst>
                <a:gd name="adj" fmla="val 16667"/>
              </a:avLst>
            </a:prstGeom>
            <a:solidFill>
              <a:srgbClr val="ACD3C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000">
                <a:solidFill>
                  <a:srgbClr val="FFFFFF"/>
                </a:solidFill>
              </a:endParaRPr>
            </a:p>
          </p:txBody>
        </p:sp>
        <p:sp>
          <p:nvSpPr>
            <p:cNvPr id="90" name="Google Shape;1176;p28">
              <a:hlinkClick r:id="rId3" action="ppaction://hlinksldjump"/>
            </p:cNvPr>
            <p:cNvSpPr/>
            <p:nvPr/>
          </p:nvSpPr>
          <p:spPr>
            <a:xfrm>
              <a:off x="4619046" y="4045264"/>
              <a:ext cx="293305" cy="293305"/>
            </a:xfrm>
            <a:prstGeom prst="leftArrow">
              <a:avLst>
                <a:gd name="adj1" fmla="val 50000"/>
                <a:gd name="adj2" fmla="val 50000"/>
              </a:avLst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</p:grpSp>
      <p:sp>
        <p:nvSpPr>
          <p:cNvPr id="91" name="Rectangle 90"/>
          <p:cNvSpPr/>
          <p:nvPr/>
        </p:nvSpPr>
        <p:spPr>
          <a:xfrm>
            <a:off x="3472873" y="4847233"/>
            <a:ext cx="447799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iCiel Crocante" panose="02000000000000000000" pitchFamily="2" charset="0"/>
              </a:rPr>
              <a:t>ENDANGERED ANIMAL</a:t>
            </a:r>
          </a:p>
        </p:txBody>
      </p:sp>
    </p:spTree>
    <p:extLst>
      <p:ext uri="{BB962C8B-B14F-4D97-AF65-F5344CB8AC3E}">
        <p14:creationId xmlns:p14="http://schemas.microsoft.com/office/powerpoint/2010/main" val="1085629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0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0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0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14" grpId="0" build="p"/>
      <p:bldP spid="9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59" name="Google Shape;4059;p51"/>
          <p:cNvGrpSpPr/>
          <p:nvPr/>
        </p:nvGrpSpPr>
        <p:grpSpPr>
          <a:xfrm>
            <a:off x="913435" y="645832"/>
            <a:ext cx="10558325" cy="6063578"/>
            <a:chOff x="713227" y="459529"/>
            <a:chExt cx="7884718" cy="4683960"/>
          </a:xfrm>
        </p:grpSpPr>
        <p:grpSp>
          <p:nvGrpSpPr>
            <p:cNvPr id="4060" name="Google Shape;4060;p51"/>
            <p:cNvGrpSpPr/>
            <p:nvPr/>
          </p:nvGrpSpPr>
          <p:grpSpPr>
            <a:xfrm rot="815345">
              <a:off x="1045572" y="1449655"/>
              <a:ext cx="1318375" cy="1005271"/>
              <a:chOff x="5913226" y="4077344"/>
              <a:chExt cx="914289" cy="694967"/>
            </a:xfrm>
          </p:grpSpPr>
          <p:sp>
            <p:nvSpPr>
              <p:cNvPr id="4061" name="Google Shape;4061;p51"/>
              <p:cNvSpPr/>
              <p:nvPr/>
            </p:nvSpPr>
            <p:spPr>
              <a:xfrm>
                <a:off x="5913226" y="4077344"/>
                <a:ext cx="891397" cy="675677"/>
              </a:xfrm>
              <a:custGeom>
                <a:avLst/>
                <a:gdLst/>
                <a:ahLst/>
                <a:cxnLst/>
                <a:rect l="l" t="t" r="r" b="b"/>
                <a:pathLst>
                  <a:path w="25975" h="19689" extrusionOk="0">
                    <a:moveTo>
                      <a:pt x="7300" y="1"/>
                    </a:moveTo>
                    <a:cubicBezTo>
                      <a:pt x="5044" y="1"/>
                      <a:pt x="8279" y="4954"/>
                      <a:pt x="8559" y="6222"/>
                    </a:cubicBezTo>
                    <a:cubicBezTo>
                      <a:pt x="6796" y="4606"/>
                      <a:pt x="2825" y="2102"/>
                      <a:pt x="1058" y="2102"/>
                    </a:cubicBezTo>
                    <a:cubicBezTo>
                      <a:pt x="355" y="2102"/>
                      <a:pt x="0" y="2499"/>
                      <a:pt x="273" y="3506"/>
                    </a:cubicBezTo>
                    <a:cubicBezTo>
                      <a:pt x="1072" y="6291"/>
                      <a:pt x="5363" y="8664"/>
                      <a:pt x="7783" y="10696"/>
                    </a:cubicBezTo>
                    <a:cubicBezTo>
                      <a:pt x="6094" y="11221"/>
                      <a:pt x="319" y="10878"/>
                      <a:pt x="3378" y="13412"/>
                    </a:cubicBezTo>
                    <a:cubicBezTo>
                      <a:pt x="5295" y="15033"/>
                      <a:pt x="9837" y="14485"/>
                      <a:pt x="11640" y="16014"/>
                    </a:cubicBezTo>
                    <a:cubicBezTo>
                      <a:pt x="10887" y="16197"/>
                      <a:pt x="7600" y="16562"/>
                      <a:pt x="7440" y="17521"/>
                    </a:cubicBezTo>
                    <a:cubicBezTo>
                      <a:pt x="7052" y="19164"/>
                      <a:pt x="11549" y="19552"/>
                      <a:pt x="12576" y="19552"/>
                    </a:cubicBezTo>
                    <a:cubicBezTo>
                      <a:pt x="13609" y="19627"/>
                      <a:pt x="14860" y="19649"/>
                      <a:pt x="16216" y="19649"/>
                    </a:cubicBezTo>
                    <a:cubicBezTo>
                      <a:pt x="18120" y="19649"/>
                      <a:pt x="20229" y="19606"/>
                      <a:pt x="22227" y="19606"/>
                    </a:cubicBezTo>
                    <a:cubicBezTo>
                      <a:pt x="23557" y="19606"/>
                      <a:pt x="24837" y="19625"/>
                      <a:pt x="25975" y="19689"/>
                    </a:cubicBezTo>
                    <a:cubicBezTo>
                      <a:pt x="25084" y="17543"/>
                      <a:pt x="24514" y="14576"/>
                      <a:pt x="24103" y="12202"/>
                    </a:cubicBezTo>
                    <a:cubicBezTo>
                      <a:pt x="23943" y="10947"/>
                      <a:pt x="23464" y="7295"/>
                      <a:pt x="22596" y="6336"/>
                    </a:cubicBezTo>
                    <a:cubicBezTo>
                      <a:pt x="22205" y="5940"/>
                      <a:pt x="21880" y="5777"/>
                      <a:pt x="21600" y="5777"/>
                    </a:cubicBezTo>
                    <a:cubicBezTo>
                      <a:pt x="20542" y="5777"/>
                      <a:pt x="20140" y="8103"/>
                      <a:pt x="19310" y="8915"/>
                    </a:cubicBezTo>
                    <a:cubicBezTo>
                      <a:pt x="18283" y="6176"/>
                      <a:pt x="17780" y="4601"/>
                      <a:pt x="16434" y="2707"/>
                    </a:cubicBezTo>
                    <a:cubicBezTo>
                      <a:pt x="15815" y="1739"/>
                      <a:pt x="15368" y="1351"/>
                      <a:pt x="15042" y="1351"/>
                    </a:cubicBezTo>
                    <a:cubicBezTo>
                      <a:pt x="13961" y="1351"/>
                      <a:pt x="14214" y="5620"/>
                      <a:pt x="13969" y="7181"/>
                    </a:cubicBezTo>
                    <a:cubicBezTo>
                      <a:pt x="12188" y="4487"/>
                      <a:pt x="10339" y="493"/>
                      <a:pt x="7783" y="59"/>
                    </a:cubicBezTo>
                    <a:cubicBezTo>
                      <a:pt x="7600" y="19"/>
                      <a:pt x="7439" y="1"/>
                      <a:pt x="7300" y="1"/>
                    </a:cubicBezTo>
                    <a:close/>
                  </a:path>
                </a:pathLst>
              </a:custGeom>
              <a:solidFill>
                <a:srgbClr val="CFD69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062" name="Google Shape;4062;p51"/>
              <p:cNvSpPr/>
              <p:nvPr/>
            </p:nvSpPr>
            <p:spPr>
              <a:xfrm>
                <a:off x="6022599" y="4229579"/>
                <a:ext cx="804917" cy="542731"/>
              </a:xfrm>
              <a:custGeom>
                <a:avLst/>
                <a:gdLst/>
                <a:ahLst/>
                <a:cxnLst/>
                <a:rect l="l" t="t" r="r" b="b"/>
                <a:pathLst>
                  <a:path w="23455" h="15815" extrusionOk="0">
                    <a:moveTo>
                      <a:pt x="494" y="0"/>
                    </a:moveTo>
                    <a:cubicBezTo>
                      <a:pt x="193" y="0"/>
                      <a:pt x="0" y="452"/>
                      <a:pt x="328" y="645"/>
                    </a:cubicBezTo>
                    <a:cubicBezTo>
                      <a:pt x="8179" y="5141"/>
                      <a:pt x="15141" y="10962"/>
                      <a:pt x="22788" y="15755"/>
                    </a:cubicBezTo>
                    <a:cubicBezTo>
                      <a:pt x="22851" y="15796"/>
                      <a:pt x="22914" y="15814"/>
                      <a:pt x="22972" y="15814"/>
                    </a:cubicBezTo>
                    <a:cubicBezTo>
                      <a:pt x="23268" y="15814"/>
                      <a:pt x="23454" y="15352"/>
                      <a:pt x="23130" y="15162"/>
                    </a:cubicBezTo>
                    <a:cubicBezTo>
                      <a:pt x="15484" y="10368"/>
                      <a:pt x="8522" y="4525"/>
                      <a:pt x="670" y="51"/>
                    </a:cubicBezTo>
                    <a:cubicBezTo>
                      <a:pt x="609" y="16"/>
                      <a:pt x="550" y="0"/>
                      <a:pt x="494" y="0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063" name="Google Shape;4063;p51"/>
              <p:cNvSpPr/>
              <p:nvPr/>
            </p:nvSpPr>
            <p:spPr>
              <a:xfrm>
                <a:off x="6385548" y="4469464"/>
                <a:ext cx="17262" cy="14894"/>
              </a:xfrm>
              <a:custGeom>
                <a:avLst/>
                <a:gdLst/>
                <a:ahLst/>
                <a:cxnLst/>
                <a:rect l="l" t="t" r="r" b="b"/>
                <a:pathLst>
                  <a:path w="503" h="434" extrusionOk="0">
                    <a:moveTo>
                      <a:pt x="502" y="0"/>
                    </a:moveTo>
                    <a:cubicBezTo>
                      <a:pt x="342" y="0"/>
                      <a:pt x="160" y="23"/>
                      <a:pt x="0" y="23"/>
                    </a:cubicBezTo>
                    <a:cubicBezTo>
                      <a:pt x="46" y="160"/>
                      <a:pt x="114" y="297"/>
                      <a:pt x="183" y="434"/>
                    </a:cubicBezTo>
                    <a:cubicBezTo>
                      <a:pt x="274" y="297"/>
                      <a:pt x="388" y="160"/>
                      <a:pt x="502" y="0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064" name="Google Shape;4064;p51"/>
              <p:cNvSpPr/>
              <p:nvPr/>
            </p:nvSpPr>
            <p:spPr>
              <a:xfrm>
                <a:off x="6117248" y="4185240"/>
                <a:ext cx="300415" cy="339537"/>
              </a:xfrm>
              <a:custGeom>
                <a:avLst/>
                <a:gdLst/>
                <a:ahLst/>
                <a:cxnLst/>
                <a:rect l="l" t="t" r="r" b="b"/>
                <a:pathLst>
                  <a:path w="8754" h="9894" extrusionOk="0">
                    <a:moveTo>
                      <a:pt x="3300" y="1"/>
                    </a:moveTo>
                    <a:cubicBezTo>
                      <a:pt x="3062" y="1"/>
                      <a:pt x="2819" y="250"/>
                      <a:pt x="2979" y="522"/>
                    </a:cubicBezTo>
                    <a:cubicBezTo>
                      <a:pt x="4554" y="3055"/>
                      <a:pt x="6586" y="5543"/>
                      <a:pt x="7818" y="8305"/>
                    </a:cubicBezTo>
                    <a:cubicBezTo>
                      <a:pt x="7978" y="8305"/>
                      <a:pt x="8160" y="8282"/>
                      <a:pt x="8320" y="8282"/>
                    </a:cubicBezTo>
                    <a:cubicBezTo>
                      <a:pt x="8206" y="8442"/>
                      <a:pt x="8092" y="8579"/>
                      <a:pt x="8001" y="8716"/>
                    </a:cubicBezTo>
                    <a:cubicBezTo>
                      <a:pt x="7932" y="8579"/>
                      <a:pt x="7864" y="8442"/>
                      <a:pt x="7818" y="8305"/>
                    </a:cubicBezTo>
                    <a:cubicBezTo>
                      <a:pt x="5307" y="8374"/>
                      <a:pt x="2819" y="8556"/>
                      <a:pt x="400" y="9218"/>
                    </a:cubicBezTo>
                    <a:cubicBezTo>
                      <a:pt x="0" y="9323"/>
                      <a:pt x="124" y="9893"/>
                      <a:pt x="485" y="9893"/>
                    </a:cubicBezTo>
                    <a:cubicBezTo>
                      <a:pt x="516" y="9893"/>
                      <a:pt x="548" y="9889"/>
                      <a:pt x="582" y="9880"/>
                    </a:cubicBezTo>
                    <a:cubicBezTo>
                      <a:pt x="3116" y="9195"/>
                      <a:pt x="5718" y="9035"/>
                      <a:pt x="8320" y="8990"/>
                    </a:cubicBezTo>
                    <a:cubicBezTo>
                      <a:pt x="8526" y="8967"/>
                      <a:pt x="8754" y="8762"/>
                      <a:pt x="8663" y="8533"/>
                    </a:cubicBezTo>
                    <a:cubicBezTo>
                      <a:pt x="7453" y="5543"/>
                      <a:pt x="5284" y="2895"/>
                      <a:pt x="3573" y="156"/>
                    </a:cubicBezTo>
                    <a:cubicBezTo>
                      <a:pt x="3504" y="47"/>
                      <a:pt x="3403" y="1"/>
                      <a:pt x="3300" y="1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065" name="Google Shape;4065;p51"/>
              <p:cNvSpPr/>
              <p:nvPr/>
            </p:nvSpPr>
            <p:spPr>
              <a:xfrm>
                <a:off x="6316775" y="4277659"/>
                <a:ext cx="225466" cy="320594"/>
              </a:xfrm>
              <a:custGeom>
                <a:avLst/>
                <a:gdLst/>
                <a:ahLst/>
                <a:cxnLst/>
                <a:rect l="l" t="t" r="r" b="b"/>
                <a:pathLst>
                  <a:path w="6570" h="9342" extrusionOk="0">
                    <a:moveTo>
                      <a:pt x="4338" y="0"/>
                    </a:moveTo>
                    <a:cubicBezTo>
                      <a:pt x="4133" y="0"/>
                      <a:pt x="3921" y="170"/>
                      <a:pt x="3990" y="431"/>
                    </a:cubicBezTo>
                    <a:cubicBezTo>
                      <a:pt x="4469" y="2462"/>
                      <a:pt x="5177" y="4471"/>
                      <a:pt x="5633" y="6525"/>
                    </a:cubicBezTo>
                    <a:cubicBezTo>
                      <a:pt x="5747" y="7027"/>
                      <a:pt x="5816" y="7552"/>
                      <a:pt x="5862" y="8077"/>
                    </a:cubicBezTo>
                    <a:cubicBezTo>
                      <a:pt x="5862" y="8260"/>
                      <a:pt x="3807" y="8305"/>
                      <a:pt x="3602" y="8328"/>
                    </a:cubicBezTo>
                    <a:cubicBezTo>
                      <a:pt x="2529" y="8374"/>
                      <a:pt x="1479" y="8442"/>
                      <a:pt x="406" y="8671"/>
                    </a:cubicBezTo>
                    <a:cubicBezTo>
                      <a:pt x="1" y="8756"/>
                      <a:pt x="134" y="9341"/>
                      <a:pt x="509" y="9341"/>
                    </a:cubicBezTo>
                    <a:cubicBezTo>
                      <a:pt x="534" y="9341"/>
                      <a:pt x="561" y="9338"/>
                      <a:pt x="589" y="9333"/>
                    </a:cubicBezTo>
                    <a:cubicBezTo>
                      <a:pt x="2483" y="8945"/>
                      <a:pt x="4401" y="9059"/>
                      <a:pt x="6295" y="8785"/>
                    </a:cubicBezTo>
                    <a:cubicBezTo>
                      <a:pt x="6455" y="8762"/>
                      <a:pt x="6569" y="8579"/>
                      <a:pt x="6546" y="8442"/>
                    </a:cubicBezTo>
                    <a:cubicBezTo>
                      <a:pt x="6478" y="5635"/>
                      <a:pt x="5314" y="2941"/>
                      <a:pt x="4652" y="248"/>
                    </a:cubicBezTo>
                    <a:cubicBezTo>
                      <a:pt x="4606" y="75"/>
                      <a:pt x="4474" y="0"/>
                      <a:pt x="4338" y="0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066" name="Google Shape;4066;p51"/>
              <p:cNvSpPr/>
              <p:nvPr/>
            </p:nvSpPr>
            <p:spPr>
              <a:xfrm>
                <a:off x="6664384" y="4677021"/>
                <a:ext cx="14139" cy="14928"/>
              </a:xfrm>
              <a:custGeom>
                <a:avLst/>
                <a:gdLst/>
                <a:ahLst/>
                <a:cxnLst/>
                <a:rect l="l" t="t" r="r" b="b"/>
                <a:pathLst>
                  <a:path w="412" h="435" extrusionOk="0">
                    <a:moveTo>
                      <a:pt x="1" y="1"/>
                    </a:moveTo>
                    <a:cubicBezTo>
                      <a:pt x="24" y="161"/>
                      <a:pt x="47" y="298"/>
                      <a:pt x="69" y="435"/>
                    </a:cubicBezTo>
                    <a:cubicBezTo>
                      <a:pt x="184" y="275"/>
                      <a:pt x="298" y="138"/>
                      <a:pt x="412" y="1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067" name="Google Shape;4067;p51"/>
              <p:cNvSpPr/>
              <p:nvPr/>
            </p:nvSpPr>
            <p:spPr>
              <a:xfrm>
                <a:off x="6432530" y="4400622"/>
                <a:ext cx="258514" cy="304636"/>
              </a:xfrm>
              <a:custGeom>
                <a:avLst/>
                <a:gdLst/>
                <a:ahLst/>
                <a:cxnLst/>
                <a:rect l="l" t="t" r="r" b="b"/>
                <a:pathLst>
                  <a:path w="7533" h="8877" extrusionOk="0">
                    <a:moveTo>
                      <a:pt x="6120" y="1"/>
                    </a:moveTo>
                    <a:cubicBezTo>
                      <a:pt x="5920" y="1"/>
                      <a:pt x="5689" y="171"/>
                      <a:pt x="5730" y="431"/>
                    </a:cubicBezTo>
                    <a:cubicBezTo>
                      <a:pt x="6072" y="2988"/>
                      <a:pt x="6323" y="5544"/>
                      <a:pt x="6757" y="8055"/>
                    </a:cubicBezTo>
                    <a:lnTo>
                      <a:pt x="7168" y="8055"/>
                    </a:lnTo>
                    <a:cubicBezTo>
                      <a:pt x="7054" y="8192"/>
                      <a:pt x="6940" y="8329"/>
                      <a:pt x="6825" y="8489"/>
                    </a:cubicBezTo>
                    <a:cubicBezTo>
                      <a:pt x="6803" y="8352"/>
                      <a:pt x="6780" y="8215"/>
                      <a:pt x="6757" y="8055"/>
                    </a:cubicBezTo>
                    <a:cubicBezTo>
                      <a:pt x="4657" y="8169"/>
                      <a:pt x="2557" y="8192"/>
                      <a:pt x="457" y="8192"/>
                    </a:cubicBezTo>
                    <a:cubicBezTo>
                      <a:pt x="1" y="8192"/>
                      <a:pt x="1" y="8877"/>
                      <a:pt x="457" y="8877"/>
                    </a:cubicBezTo>
                    <a:cubicBezTo>
                      <a:pt x="2694" y="8877"/>
                      <a:pt x="4931" y="8854"/>
                      <a:pt x="7168" y="8740"/>
                    </a:cubicBezTo>
                    <a:cubicBezTo>
                      <a:pt x="7396" y="8740"/>
                      <a:pt x="7533" y="8534"/>
                      <a:pt x="7487" y="8306"/>
                    </a:cubicBezTo>
                    <a:cubicBezTo>
                      <a:pt x="7008" y="5635"/>
                      <a:pt x="6757" y="2942"/>
                      <a:pt x="6392" y="249"/>
                    </a:cubicBezTo>
                    <a:cubicBezTo>
                      <a:pt x="6373" y="76"/>
                      <a:pt x="6254" y="1"/>
                      <a:pt x="6120" y="1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4068" name="Google Shape;4068;p51"/>
            <p:cNvGrpSpPr/>
            <p:nvPr/>
          </p:nvGrpSpPr>
          <p:grpSpPr>
            <a:xfrm rot="344346">
              <a:off x="1771931" y="1089247"/>
              <a:ext cx="545286" cy="773116"/>
              <a:chOff x="6055204" y="4369368"/>
              <a:chExt cx="545279" cy="773107"/>
            </a:xfrm>
          </p:grpSpPr>
          <p:sp>
            <p:nvSpPr>
              <p:cNvPr id="4069" name="Google Shape;4069;p51"/>
              <p:cNvSpPr/>
              <p:nvPr/>
            </p:nvSpPr>
            <p:spPr>
              <a:xfrm>
                <a:off x="6055204" y="4591716"/>
                <a:ext cx="257793" cy="151958"/>
              </a:xfrm>
              <a:custGeom>
                <a:avLst/>
                <a:gdLst/>
                <a:ahLst/>
                <a:cxnLst/>
                <a:rect l="l" t="t" r="r" b="b"/>
                <a:pathLst>
                  <a:path w="7512" h="4428" extrusionOk="0">
                    <a:moveTo>
                      <a:pt x="2539" y="0"/>
                    </a:moveTo>
                    <a:cubicBezTo>
                      <a:pt x="1131" y="0"/>
                      <a:pt x="0" y="955"/>
                      <a:pt x="573" y="2673"/>
                    </a:cubicBezTo>
                    <a:cubicBezTo>
                      <a:pt x="981" y="3929"/>
                      <a:pt x="2197" y="4428"/>
                      <a:pt x="3532" y="4428"/>
                    </a:cubicBezTo>
                    <a:cubicBezTo>
                      <a:pt x="5035" y="4428"/>
                      <a:pt x="6689" y="3796"/>
                      <a:pt x="7511" y="2901"/>
                    </a:cubicBezTo>
                    <a:lnTo>
                      <a:pt x="7466" y="2810"/>
                    </a:lnTo>
                    <a:cubicBezTo>
                      <a:pt x="6507" y="1600"/>
                      <a:pt x="5001" y="596"/>
                      <a:pt x="3563" y="162"/>
                    </a:cubicBezTo>
                    <a:cubicBezTo>
                      <a:pt x="3218" y="53"/>
                      <a:pt x="2871" y="0"/>
                      <a:pt x="2539" y="0"/>
                    </a:cubicBezTo>
                    <a:close/>
                  </a:path>
                </a:pathLst>
              </a:custGeom>
              <a:solidFill>
                <a:srgbClr val="459B9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070" name="Google Shape;4070;p51"/>
              <p:cNvSpPr/>
              <p:nvPr/>
            </p:nvSpPr>
            <p:spPr>
              <a:xfrm>
                <a:off x="6081114" y="4369368"/>
                <a:ext cx="247120" cy="236551"/>
              </a:xfrm>
              <a:custGeom>
                <a:avLst/>
                <a:gdLst/>
                <a:ahLst/>
                <a:cxnLst/>
                <a:rect l="l" t="t" r="r" b="b"/>
                <a:pathLst>
                  <a:path w="7201" h="6893" extrusionOk="0">
                    <a:moveTo>
                      <a:pt x="4723" y="0"/>
                    </a:moveTo>
                    <a:cubicBezTo>
                      <a:pt x="4407" y="0"/>
                      <a:pt x="4045" y="92"/>
                      <a:pt x="3629" y="296"/>
                    </a:cubicBezTo>
                    <a:cubicBezTo>
                      <a:pt x="0" y="2099"/>
                      <a:pt x="4451" y="5865"/>
                      <a:pt x="6232" y="6892"/>
                    </a:cubicBezTo>
                    <a:lnTo>
                      <a:pt x="6346" y="6892"/>
                    </a:lnTo>
                    <a:cubicBezTo>
                      <a:pt x="6791" y="5637"/>
                      <a:pt x="7201" y="0"/>
                      <a:pt x="4723" y="0"/>
                    </a:cubicBezTo>
                    <a:close/>
                  </a:path>
                </a:pathLst>
              </a:custGeom>
              <a:solidFill>
                <a:srgbClr val="459B9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071" name="Google Shape;4071;p51"/>
              <p:cNvSpPr/>
              <p:nvPr/>
            </p:nvSpPr>
            <p:spPr>
              <a:xfrm>
                <a:off x="6436720" y="4482413"/>
                <a:ext cx="163763" cy="309921"/>
              </a:xfrm>
              <a:custGeom>
                <a:avLst/>
                <a:gdLst/>
                <a:ahLst/>
                <a:cxnLst/>
                <a:rect l="l" t="t" r="r" b="b"/>
                <a:pathLst>
                  <a:path w="4772" h="9031" extrusionOk="0">
                    <a:moveTo>
                      <a:pt x="2488" y="1"/>
                    </a:moveTo>
                    <a:cubicBezTo>
                      <a:pt x="2069" y="1"/>
                      <a:pt x="1625" y="199"/>
                      <a:pt x="1188" y="677"/>
                    </a:cubicBezTo>
                    <a:cubicBezTo>
                      <a:pt x="1" y="1955"/>
                      <a:pt x="663" y="4466"/>
                      <a:pt x="914" y="5972"/>
                    </a:cubicBezTo>
                    <a:cubicBezTo>
                      <a:pt x="1074" y="6908"/>
                      <a:pt x="1485" y="8026"/>
                      <a:pt x="914" y="8825"/>
                    </a:cubicBezTo>
                    <a:lnTo>
                      <a:pt x="1005" y="9031"/>
                    </a:lnTo>
                    <a:cubicBezTo>
                      <a:pt x="1736" y="8711"/>
                      <a:pt x="2352" y="8392"/>
                      <a:pt x="2877" y="7775"/>
                    </a:cubicBezTo>
                    <a:cubicBezTo>
                      <a:pt x="3972" y="6543"/>
                      <a:pt x="4771" y="4694"/>
                      <a:pt x="4726" y="3050"/>
                    </a:cubicBezTo>
                    <a:cubicBezTo>
                      <a:pt x="4726" y="1690"/>
                      <a:pt x="3713" y="1"/>
                      <a:pt x="2488" y="1"/>
                    </a:cubicBezTo>
                    <a:close/>
                  </a:path>
                </a:pathLst>
              </a:custGeom>
              <a:solidFill>
                <a:srgbClr val="459B9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072" name="Google Shape;4072;p51"/>
              <p:cNvSpPr/>
              <p:nvPr/>
            </p:nvSpPr>
            <p:spPr>
              <a:xfrm>
                <a:off x="6229918" y="4464258"/>
                <a:ext cx="268740" cy="678217"/>
              </a:xfrm>
              <a:custGeom>
                <a:avLst/>
                <a:gdLst/>
                <a:ahLst/>
                <a:cxnLst/>
                <a:rect l="l" t="t" r="r" b="b"/>
                <a:pathLst>
                  <a:path w="7831" h="19763" extrusionOk="0">
                    <a:moveTo>
                      <a:pt x="431" y="0"/>
                    </a:moveTo>
                    <a:cubicBezTo>
                      <a:pt x="224" y="0"/>
                      <a:pt x="0" y="176"/>
                      <a:pt x="69" y="452"/>
                    </a:cubicBezTo>
                    <a:cubicBezTo>
                      <a:pt x="1005" y="4264"/>
                      <a:pt x="3562" y="7231"/>
                      <a:pt x="5388" y="10632"/>
                    </a:cubicBezTo>
                    <a:cubicBezTo>
                      <a:pt x="6940" y="13463"/>
                      <a:pt x="7259" y="16772"/>
                      <a:pt x="6346" y="19763"/>
                    </a:cubicBezTo>
                    <a:lnTo>
                      <a:pt x="7077" y="19763"/>
                    </a:lnTo>
                    <a:cubicBezTo>
                      <a:pt x="7830" y="17229"/>
                      <a:pt x="7739" y="14444"/>
                      <a:pt x="6780" y="11933"/>
                    </a:cubicBezTo>
                    <a:cubicBezTo>
                      <a:pt x="5182" y="7779"/>
                      <a:pt x="1827" y="4652"/>
                      <a:pt x="731" y="247"/>
                    </a:cubicBezTo>
                    <a:cubicBezTo>
                      <a:pt x="695" y="76"/>
                      <a:pt x="567" y="0"/>
                      <a:pt x="431" y="0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073" name="Google Shape;4073;p51"/>
              <p:cNvSpPr/>
              <p:nvPr/>
            </p:nvSpPr>
            <p:spPr>
              <a:xfrm>
                <a:off x="6410261" y="4586397"/>
                <a:ext cx="136172" cy="239914"/>
              </a:xfrm>
              <a:custGeom>
                <a:avLst/>
                <a:gdLst/>
                <a:ahLst/>
                <a:cxnLst/>
                <a:rect l="l" t="t" r="r" b="b"/>
                <a:pathLst>
                  <a:path w="3968" h="6991" extrusionOk="0">
                    <a:moveTo>
                      <a:pt x="3236" y="1"/>
                    </a:moveTo>
                    <a:cubicBezTo>
                      <a:pt x="3034" y="1"/>
                      <a:pt x="2817" y="171"/>
                      <a:pt x="2872" y="431"/>
                    </a:cubicBezTo>
                    <a:cubicBezTo>
                      <a:pt x="3214" y="2166"/>
                      <a:pt x="2438" y="5795"/>
                      <a:pt x="407" y="6297"/>
                    </a:cubicBezTo>
                    <a:cubicBezTo>
                      <a:pt x="1" y="6404"/>
                      <a:pt x="135" y="6991"/>
                      <a:pt x="509" y="6991"/>
                    </a:cubicBezTo>
                    <a:cubicBezTo>
                      <a:pt x="535" y="6991"/>
                      <a:pt x="561" y="6988"/>
                      <a:pt x="589" y="6982"/>
                    </a:cubicBezTo>
                    <a:cubicBezTo>
                      <a:pt x="3032" y="6366"/>
                      <a:pt x="3967" y="2371"/>
                      <a:pt x="3534" y="249"/>
                    </a:cubicBezTo>
                    <a:cubicBezTo>
                      <a:pt x="3497" y="76"/>
                      <a:pt x="3370" y="1"/>
                      <a:pt x="3236" y="1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074" name="Google Shape;4074;p51"/>
              <p:cNvSpPr/>
              <p:nvPr/>
            </p:nvSpPr>
            <p:spPr>
              <a:xfrm>
                <a:off x="6161316" y="4668349"/>
                <a:ext cx="190325" cy="42622"/>
              </a:xfrm>
              <a:custGeom>
                <a:avLst/>
                <a:gdLst/>
                <a:ahLst/>
                <a:cxnLst/>
                <a:rect l="l" t="t" r="r" b="b"/>
                <a:pathLst>
                  <a:path w="5546" h="1242" extrusionOk="0">
                    <a:moveTo>
                      <a:pt x="5031" y="1"/>
                    </a:moveTo>
                    <a:cubicBezTo>
                      <a:pt x="4974" y="1"/>
                      <a:pt x="4914" y="16"/>
                      <a:pt x="4853" y="52"/>
                    </a:cubicBezTo>
                    <a:cubicBezTo>
                      <a:pt x="4229" y="407"/>
                      <a:pt x="3554" y="544"/>
                      <a:pt x="2868" y="544"/>
                    </a:cubicBezTo>
                    <a:cubicBezTo>
                      <a:pt x="2101" y="544"/>
                      <a:pt x="1320" y="372"/>
                      <a:pt x="585" y="143"/>
                    </a:cubicBezTo>
                    <a:cubicBezTo>
                      <a:pt x="551" y="134"/>
                      <a:pt x="518" y="130"/>
                      <a:pt x="487" y="130"/>
                    </a:cubicBezTo>
                    <a:cubicBezTo>
                      <a:pt x="126" y="130"/>
                      <a:pt x="1" y="702"/>
                      <a:pt x="379" y="828"/>
                    </a:cubicBezTo>
                    <a:cubicBezTo>
                      <a:pt x="1185" y="1070"/>
                      <a:pt x="2031" y="1242"/>
                      <a:pt x="2863" y="1242"/>
                    </a:cubicBezTo>
                    <a:cubicBezTo>
                      <a:pt x="3680" y="1242"/>
                      <a:pt x="4483" y="1075"/>
                      <a:pt x="5218" y="645"/>
                    </a:cubicBezTo>
                    <a:cubicBezTo>
                      <a:pt x="5546" y="453"/>
                      <a:pt x="5337" y="1"/>
                      <a:pt x="5031" y="1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4075" name="Google Shape;4075;p51"/>
            <p:cNvSpPr/>
            <p:nvPr/>
          </p:nvSpPr>
          <p:spPr>
            <a:xfrm rot="980768">
              <a:off x="1934596" y="1034594"/>
              <a:ext cx="4594152" cy="3533829"/>
            </a:xfrm>
            <a:prstGeom prst="cloud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4076" name="Google Shape;4076;p51"/>
            <p:cNvGrpSpPr/>
            <p:nvPr/>
          </p:nvGrpSpPr>
          <p:grpSpPr>
            <a:xfrm rot="5400000">
              <a:off x="7829384" y="3080233"/>
              <a:ext cx="864149" cy="672973"/>
              <a:chOff x="1530147" y="3725108"/>
              <a:chExt cx="864149" cy="672973"/>
            </a:xfrm>
          </p:grpSpPr>
          <p:sp>
            <p:nvSpPr>
              <p:cNvPr id="4077" name="Google Shape;4077;p51"/>
              <p:cNvSpPr/>
              <p:nvPr/>
            </p:nvSpPr>
            <p:spPr>
              <a:xfrm flipH="1">
                <a:off x="1530147" y="3725108"/>
                <a:ext cx="849461" cy="672726"/>
              </a:xfrm>
              <a:custGeom>
                <a:avLst/>
                <a:gdLst/>
                <a:ahLst/>
                <a:cxnLst/>
                <a:rect l="l" t="t" r="r" b="b"/>
                <a:pathLst>
                  <a:path w="24753" h="19603" extrusionOk="0">
                    <a:moveTo>
                      <a:pt x="9154" y="0"/>
                    </a:moveTo>
                    <a:cubicBezTo>
                      <a:pt x="7784" y="0"/>
                      <a:pt x="6757" y="2694"/>
                      <a:pt x="6301" y="3629"/>
                    </a:cubicBezTo>
                    <a:cubicBezTo>
                      <a:pt x="4064" y="8446"/>
                      <a:pt x="2306" y="13444"/>
                      <a:pt x="1" y="18260"/>
                    </a:cubicBezTo>
                    <a:lnTo>
                      <a:pt x="92" y="19561"/>
                    </a:lnTo>
                    <a:cubicBezTo>
                      <a:pt x="1507" y="19561"/>
                      <a:pt x="3217" y="19602"/>
                      <a:pt x="4828" y="19602"/>
                    </a:cubicBezTo>
                    <a:cubicBezTo>
                      <a:pt x="5634" y="19602"/>
                      <a:pt x="6415" y="19592"/>
                      <a:pt x="7122" y="19561"/>
                    </a:cubicBezTo>
                    <a:cubicBezTo>
                      <a:pt x="12030" y="19379"/>
                      <a:pt x="16663" y="19196"/>
                      <a:pt x="21206" y="17530"/>
                    </a:cubicBezTo>
                    <a:cubicBezTo>
                      <a:pt x="24752" y="16251"/>
                      <a:pt x="24634" y="13625"/>
                      <a:pt x="20939" y="13625"/>
                    </a:cubicBezTo>
                    <a:cubicBezTo>
                      <a:pt x="20877" y="13625"/>
                      <a:pt x="20814" y="13625"/>
                      <a:pt x="20749" y="13627"/>
                    </a:cubicBezTo>
                    <a:cubicBezTo>
                      <a:pt x="18464" y="13710"/>
                      <a:pt x="14967" y="15250"/>
                      <a:pt x="12534" y="15250"/>
                    </a:cubicBezTo>
                    <a:cubicBezTo>
                      <a:pt x="12294" y="15250"/>
                      <a:pt x="12064" y="15235"/>
                      <a:pt x="11847" y="15202"/>
                    </a:cubicBezTo>
                    <a:cubicBezTo>
                      <a:pt x="14449" y="14083"/>
                      <a:pt x="17234" y="12235"/>
                      <a:pt x="19083" y="11116"/>
                    </a:cubicBezTo>
                    <a:cubicBezTo>
                      <a:pt x="20201" y="10386"/>
                      <a:pt x="24629" y="7784"/>
                      <a:pt x="21571" y="6962"/>
                    </a:cubicBezTo>
                    <a:cubicBezTo>
                      <a:pt x="21299" y="6874"/>
                      <a:pt x="21025" y="6835"/>
                      <a:pt x="20751" y="6835"/>
                    </a:cubicBezTo>
                    <a:cubicBezTo>
                      <a:pt x="19248" y="6835"/>
                      <a:pt x="17721" y="8005"/>
                      <a:pt x="16389" y="8719"/>
                    </a:cubicBezTo>
                    <a:cubicBezTo>
                      <a:pt x="14358" y="9747"/>
                      <a:pt x="11573" y="11869"/>
                      <a:pt x="9542" y="12600"/>
                    </a:cubicBezTo>
                    <a:cubicBezTo>
                      <a:pt x="11117" y="10842"/>
                      <a:pt x="12418" y="8811"/>
                      <a:pt x="13879" y="6962"/>
                    </a:cubicBezTo>
                    <a:cubicBezTo>
                      <a:pt x="14723" y="5935"/>
                      <a:pt x="17873" y="3264"/>
                      <a:pt x="15933" y="2055"/>
                    </a:cubicBezTo>
                    <a:cubicBezTo>
                      <a:pt x="15722" y="1922"/>
                      <a:pt x="15498" y="1861"/>
                      <a:pt x="15262" y="1861"/>
                    </a:cubicBezTo>
                    <a:cubicBezTo>
                      <a:pt x="12689" y="1861"/>
                      <a:pt x="8762" y="9133"/>
                      <a:pt x="6483" y="10660"/>
                    </a:cubicBezTo>
                    <a:cubicBezTo>
                      <a:pt x="7876" y="7966"/>
                      <a:pt x="8606" y="5478"/>
                      <a:pt x="9542" y="3059"/>
                    </a:cubicBezTo>
                    <a:cubicBezTo>
                      <a:pt x="9816" y="2146"/>
                      <a:pt x="10637" y="0"/>
                      <a:pt x="9154" y="0"/>
                    </a:cubicBezTo>
                    <a:close/>
                  </a:path>
                </a:pathLst>
              </a:custGeom>
              <a:solidFill>
                <a:srgbClr val="FFDB6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078" name="Google Shape;4078;p51"/>
              <p:cNvSpPr/>
              <p:nvPr/>
            </p:nvSpPr>
            <p:spPr>
              <a:xfrm flipH="1">
                <a:off x="1675893" y="4009263"/>
                <a:ext cx="715211" cy="388817"/>
              </a:xfrm>
              <a:custGeom>
                <a:avLst/>
                <a:gdLst/>
                <a:ahLst/>
                <a:cxnLst/>
                <a:rect l="l" t="t" r="r" b="b"/>
                <a:pathLst>
                  <a:path w="20841" h="11330" extrusionOk="0">
                    <a:moveTo>
                      <a:pt x="20347" y="0"/>
                    </a:moveTo>
                    <a:cubicBezTo>
                      <a:pt x="20292" y="0"/>
                      <a:pt x="20232" y="16"/>
                      <a:pt x="20171" y="51"/>
                    </a:cubicBezTo>
                    <a:cubicBezTo>
                      <a:pt x="16451" y="2151"/>
                      <a:pt x="12662" y="4137"/>
                      <a:pt x="8987" y="6328"/>
                    </a:cubicBezTo>
                    <a:cubicBezTo>
                      <a:pt x="7252" y="7378"/>
                      <a:pt x="5426" y="8360"/>
                      <a:pt x="3531" y="9113"/>
                    </a:cubicBezTo>
                    <a:cubicBezTo>
                      <a:pt x="2413" y="9570"/>
                      <a:pt x="1180" y="9958"/>
                      <a:pt x="267" y="10756"/>
                    </a:cubicBezTo>
                    <a:cubicBezTo>
                      <a:pt x="1" y="10987"/>
                      <a:pt x="246" y="11329"/>
                      <a:pt x="519" y="11329"/>
                    </a:cubicBezTo>
                    <a:cubicBezTo>
                      <a:pt x="596" y="11329"/>
                      <a:pt x="676" y="11302"/>
                      <a:pt x="747" y="11236"/>
                    </a:cubicBezTo>
                    <a:cubicBezTo>
                      <a:pt x="1797" y="10346"/>
                      <a:pt x="3235" y="10026"/>
                      <a:pt x="4467" y="9478"/>
                    </a:cubicBezTo>
                    <a:cubicBezTo>
                      <a:pt x="6293" y="8679"/>
                      <a:pt x="8074" y="7698"/>
                      <a:pt x="9786" y="6671"/>
                    </a:cubicBezTo>
                    <a:cubicBezTo>
                      <a:pt x="13301" y="4548"/>
                      <a:pt x="16953" y="2654"/>
                      <a:pt x="20513" y="645"/>
                    </a:cubicBezTo>
                    <a:cubicBezTo>
                      <a:pt x="20841" y="452"/>
                      <a:pt x="20648" y="0"/>
                      <a:pt x="20347" y="0"/>
                    </a:cubicBezTo>
                    <a:close/>
                  </a:path>
                </a:pathLst>
              </a:custGeom>
              <a:solidFill>
                <a:srgbClr val="FFA52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079" name="Google Shape;4079;p51"/>
              <p:cNvSpPr/>
              <p:nvPr/>
            </p:nvSpPr>
            <p:spPr>
              <a:xfrm flipH="1">
                <a:off x="1873734" y="3849957"/>
                <a:ext cx="520562" cy="544893"/>
              </a:xfrm>
              <a:custGeom>
                <a:avLst/>
                <a:gdLst/>
                <a:ahLst/>
                <a:cxnLst/>
                <a:rect l="l" t="t" r="r" b="b"/>
                <a:pathLst>
                  <a:path w="15169" h="15878" extrusionOk="0">
                    <a:moveTo>
                      <a:pt x="14670" y="0"/>
                    </a:moveTo>
                    <a:cubicBezTo>
                      <a:pt x="14592" y="0"/>
                      <a:pt x="14512" y="32"/>
                      <a:pt x="14444" y="106"/>
                    </a:cubicBezTo>
                    <a:cubicBezTo>
                      <a:pt x="12070" y="2662"/>
                      <a:pt x="9810" y="5310"/>
                      <a:pt x="7710" y="8049"/>
                    </a:cubicBezTo>
                    <a:cubicBezTo>
                      <a:pt x="5519" y="10902"/>
                      <a:pt x="3031" y="13047"/>
                      <a:pt x="269" y="15307"/>
                    </a:cubicBezTo>
                    <a:cubicBezTo>
                      <a:pt x="1" y="15522"/>
                      <a:pt x="238" y="15877"/>
                      <a:pt x="518" y="15877"/>
                    </a:cubicBezTo>
                    <a:cubicBezTo>
                      <a:pt x="594" y="15877"/>
                      <a:pt x="675" y="15850"/>
                      <a:pt x="748" y="15787"/>
                    </a:cubicBezTo>
                    <a:cubicBezTo>
                      <a:pt x="3099" y="13892"/>
                      <a:pt x="5542" y="12066"/>
                      <a:pt x="7368" y="9624"/>
                    </a:cubicBezTo>
                    <a:cubicBezTo>
                      <a:pt x="9742" y="6497"/>
                      <a:pt x="12252" y="3484"/>
                      <a:pt x="14923" y="608"/>
                    </a:cubicBezTo>
                    <a:cubicBezTo>
                      <a:pt x="15169" y="345"/>
                      <a:pt x="14929" y="0"/>
                      <a:pt x="14670" y="0"/>
                    </a:cubicBezTo>
                    <a:close/>
                  </a:path>
                </a:pathLst>
              </a:custGeom>
              <a:solidFill>
                <a:srgbClr val="FFA52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080" name="Google Shape;4080;p51"/>
              <p:cNvSpPr/>
              <p:nvPr/>
            </p:nvSpPr>
            <p:spPr>
              <a:xfrm flipH="1">
                <a:off x="2073256" y="3774389"/>
                <a:ext cx="318947" cy="611984"/>
              </a:xfrm>
              <a:custGeom>
                <a:avLst/>
                <a:gdLst/>
                <a:ahLst/>
                <a:cxnLst/>
                <a:rect l="l" t="t" r="r" b="b"/>
                <a:pathLst>
                  <a:path w="9294" h="17833" extrusionOk="0">
                    <a:moveTo>
                      <a:pt x="8862" y="0"/>
                    </a:moveTo>
                    <a:cubicBezTo>
                      <a:pt x="8726" y="0"/>
                      <a:pt x="8593" y="70"/>
                      <a:pt x="8539" y="230"/>
                    </a:cubicBezTo>
                    <a:cubicBezTo>
                      <a:pt x="7672" y="3243"/>
                      <a:pt x="6029" y="5914"/>
                      <a:pt x="4842" y="8790"/>
                    </a:cubicBezTo>
                    <a:cubicBezTo>
                      <a:pt x="3586" y="11780"/>
                      <a:pt x="2285" y="14702"/>
                      <a:pt x="208" y="17235"/>
                    </a:cubicBezTo>
                    <a:cubicBezTo>
                      <a:pt x="1" y="17495"/>
                      <a:pt x="225" y="17832"/>
                      <a:pt x="465" y="17832"/>
                    </a:cubicBezTo>
                    <a:cubicBezTo>
                      <a:pt x="542" y="17832"/>
                      <a:pt x="621" y="17798"/>
                      <a:pt x="687" y="17715"/>
                    </a:cubicBezTo>
                    <a:cubicBezTo>
                      <a:pt x="2650" y="15364"/>
                      <a:pt x="3974" y="12670"/>
                      <a:pt x="5138" y="9863"/>
                    </a:cubicBezTo>
                    <a:cubicBezTo>
                      <a:pt x="6462" y="6690"/>
                      <a:pt x="8265" y="3723"/>
                      <a:pt x="9224" y="436"/>
                    </a:cubicBezTo>
                    <a:cubicBezTo>
                      <a:pt x="9294" y="171"/>
                      <a:pt x="9075" y="0"/>
                      <a:pt x="8862" y="0"/>
                    </a:cubicBezTo>
                    <a:close/>
                  </a:path>
                </a:pathLst>
              </a:custGeom>
              <a:solidFill>
                <a:srgbClr val="FFA52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081" name="Google Shape;4081;p51"/>
              <p:cNvSpPr/>
              <p:nvPr/>
            </p:nvSpPr>
            <p:spPr>
              <a:xfrm flipH="1">
                <a:off x="1638350" y="4231268"/>
                <a:ext cx="738101" cy="155390"/>
              </a:xfrm>
              <a:custGeom>
                <a:avLst/>
                <a:gdLst/>
                <a:ahLst/>
                <a:cxnLst/>
                <a:rect l="l" t="t" r="r" b="b"/>
                <a:pathLst>
                  <a:path w="21508" h="4528" extrusionOk="0">
                    <a:moveTo>
                      <a:pt x="21045" y="1"/>
                    </a:moveTo>
                    <a:cubicBezTo>
                      <a:pt x="21009" y="1"/>
                      <a:pt x="20971" y="6"/>
                      <a:pt x="20931" y="19"/>
                    </a:cubicBezTo>
                    <a:cubicBezTo>
                      <a:pt x="17827" y="1069"/>
                      <a:pt x="14403" y="1412"/>
                      <a:pt x="11185" y="1982"/>
                    </a:cubicBezTo>
                    <a:cubicBezTo>
                      <a:pt x="9313" y="2302"/>
                      <a:pt x="7464" y="2553"/>
                      <a:pt x="5592" y="2872"/>
                    </a:cubicBezTo>
                    <a:cubicBezTo>
                      <a:pt x="3981" y="3169"/>
                      <a:pt x="2489" y="3820"/>
                      <a:pt x="840" y="3820"/>
                    </a:cubicBezTo>
                    <a:cubicBezTo>
                      <a:pt x="713" y="3820"/>
                      <a:pt x="585" y="3816"/>
                      <a:pt x="457" y="3808"/>
                    </a:cubicBezTo>
                    <a:cubicBezTo>
                      <a:pt x="449" y="3808"/>
                      <a:pt x="442" y="3808"/>
                      <a:pt x="435" y="3808"/>
                    </a:cubicBezTo>
                    <a:cubicBezTo>
                      <a:pt x="0" y="3808"/>
                      <a:pt x="7" y="4493"/>
                      <a:pt x="457" y="4516"/>
                    </a:cubicBezTo>
                    <a:cubicBezTo>
                      <a:pt x="585" y="4523"/>
                      <a:pt x="713" y="4527"/>
                      <a:pt x="841" y="4527"/>
                    </a:cubicBezTo>
                    <a:cubicBezTo>
                      <a:pt x="2232" y="4527"/>
                      <a:pt x="3572" y="4095"/>
                      <a:pt x="4930" y="3740"/>
                    </a:cubicBezTo>
                    <a:cubicBezTo>
                      <a:pt x="6688" y="3283"/>
                      <a:pt x="8537" y="3123"/>
                      <a:pt x="10340" y="2827"/>
                    </a:cubicBezTo>
                    <a:cubicBezTo>
                      <a:pt x="12120" y="2530"/>
                      <a:pt x="13901" y="2142"/>
                      <a:pt x="15704" y="1845"/>
                    </a:cubicBezTo>
                    <a:cubicBezTo>
                      <a:pt x="17530" y="1548"/>
                      <a:pt x="19356" y="1297"/>
                      <a:pt x="21114" y="704"/>
                    </a:cubicBezTo>
                    <a:cubicBezTo>
                      <a:pt x="21507" y="559"/>
                      <a:pt x="21393" y="1"/>
                      <a:pt x="21045" y="1"/>
                    </a:cubicBezTo>
                    <a:close/>
                  </a:path>
                </a:pathLst>
              </a:custGeom>
              <a:solidFill>
                <a:srgbClr val="FFA52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4082" name="Google Shape;4082;p51"/>
            <p:cNvGrpSpPr/>
            <p:nvPr/>
          </p:nvGrpSpPr>
          <p:grpSpPr>
            <a:xfrm rot="5400000">
              <a:off x="610768" y="3373189"/>
              <a:ext cx="890274" cy="685355"/>
              <a:chOff x="8267893" y="1920039"/>
              <a:chExt cx="890274" cy="685355"/>
            </a:xfrm>
          </p:grpSpPr>
          <p:sp>
            <p:nvSpPr>
              <p:cNvPr id="4083" name="Google Shape;4083;p51"/>
              <p:cNvSpPr/>
              <p:nvPr/>
            </p:nvSpPr>
            <p:spPr>
              <a:xfrm>
                <a:off x="8267893" y="1920039"/>
                <a:ext cx="890265" cy="685355"/>
              </a:xfrm>
              <a:custGeom>
                <a:avLst/>
                <a:gdLst/>
                <a:ahLst/>
                <a:cxnLst/>
                <a:rect l="l" t="t" r="r" b="b"/>
                <a:pathLst>
                  <a:path w="25942" h="19971" extrusionOk="0">
                    <a:moveTo>
                      <a:pt x="9705" y="1"/>
                    </a:moveTo>
                    <a:cubicBezTo>
                      <a:pt x="7527" y="1"/>
                      <a:pt x="5973" y="655"/>
                      <a:pt x="8435" y="3009"/>
                    </a:cubicBezTo>
                    <a:cubicBezTo>
                      <a:pt x="10695" y="5086"/>
                      <a:pt x="14849" y="6638"/>
                      <a:pt x="17770" y="7505"/>
                    </a:cubicBezTo>
                    <a:cubicBezTo>
                      <a:pt x="16612" y="7411"/>
                      <a:pt x="11802" y="6606"/>
                      <a:pt x="7521" y="6606"/>
                    </a:cubicBezTo>
                    <a:cubicBezTo>
                      <a:pt x="3532" y="6606"/>
                      <a:pt x="1" y="7304"/>
                      <a:pt x="309" y="9925"/>
                    </a:cubicBezTo>
                    <a:cubicBezTo>
                      <a:pt x="574" y="12205"/>
                      <a:pt x="8728" y="12815"/>
                      <a:pt x="14639" y="12815"/>
                    </a:cubicBezTo>
                    <a:cubicBezTo>
                      <a:pt x="16359" y="12815"/>
                      <a:pt x="17889" y="12764"/>
                      <a:pt x="18980" y="12686"/>
                    </a:cubicBezTo>
                    <a:lnTo>
                      <a:pt x="18980" y="12686"/>
                    </a:lnTo>
                    <a:cubicBezTo>
                      <a:pt x="14324" y="14421"/>
                      <a:pt x="9142" y="14946"/>
                      <a:pt x="6015" y="15631"/>
                    </a:cubicBezTo>
                    <a:cubicBezTo>
                      <a:pt x="905" y="16609"/>
                      <a:pt x="1306" y="19970"/>
                      <a:pt x="6427" y="19970"/>
                    </a:cubicBezTo>
                    <a:cubicBezTo>
                      <a:pt x="6682" y="19970"/>
                      <a:pt x="6948" y="19962"/>
                      <a:pt x="7225" y="19945"/>
                    </a:cubicBezTo>
                    <a:cubicBezTo>
                      <a:pt x="12931" y="19625"/>
                      <a:pt x="19893" y="18347"/>
                      <a:pt x="25942" y="17023"/>
                    </a:cubicBezTo>
                    <a:lnTo>
                      <a:pt x="25942" y="4629"/>
                    </a:lnTo>
                    <a:cubicBezTo>
                      <a:pt x="22016" y="3077"/>
                      <a:pt x="17702" y="1799"/>
                      <a:pt x="13981" y="589"/>
                    </a:cubicBezTo>
                    <a:cubicBezTo>
                      <a:pt x="12996" y="310"/>
                      <a:pt x="11203" y="1"/>
                      <a:pt x="9705" y="1"/>
                    </a:cubicBezTo>
                    <a:close/>
                  </a:path>
                </a:pathLst>
              </a:custGeom>
              <a:solidFill>
                <a:srgbClr val="FF8888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084" name="Google Shape;4084;p51"/>
              <p:cNvSpPr/>
              <p:nvPr/>
            </p:nvSpPr>
            <p:spPr>
              <a:xfrm>
                <a:off x="8600128" y="1969526"/>
                <a:ext cx="558037" cy="233153"/>
              </a:xfrm>
              <a:custGeom>
                <a:avLst/>
                <a:gdLst/>
                <a:ahLst/>
                <a:cxnLst/>
                <a:rect l="l" t="t" r="r" b="b"/>
                <a:pathLst>
                  <a:path w="16261" h="6794" extrusionOk="0">
                    <a:moveTo>
                      <a:pt x="487" y="1"/>
                    </a:moveTo>
                    <a:cubicBezTo>
                      <a:pt x="190" y="1"/>
                      <a:pt x="1" y="463"/>
                      <a:pt x="306" y="653"/>
                    </a:cubicBezTo>
                    <a:cubicBezTo>
                      <a:pt x="5031" y="3712"/>
                      <a:pt x="10646" y="5675"/>
                      <a:pt x="16261" y="6793"/>
                    </a:cubicBezTo>
                    <a:lnTo>
                      <a:pt x="16261" y="6086"/>
                    </a:lnTo>
                    <a:cubicBezTo>
                      <a:pt x="10760" y="4967"/>
                      <a:pt x="5282" y="3027"/>
                      <a:pt x="671" y="60"/>
                    </a:cubicBezTo>
                    <a:cubicBezTo>
                      <a:pt x="607" y="19"/>
                      <a:pt x="545" y="1"/>
                      <a:pt x="487" y="1"/>
                    </a:cubicBezTo>
                    <a:close/>
                  </a:path>
                </a:pathLst>
              </a:custGeom>
              <a:solidFill>
                <a:srgbClr val="A5515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085" name="Google Shape;4085;p51"/>
              <p:cNvSpPr/>
              <p:nvPr/>
            </p:nvSpPr>
            <p:spPr>
              <a:xfrm>
                <a:off x="8352110" y="2225369"/>
                <a:ext cx="806049" cy="51716"/>
              </a:xfrm>
              <a:custGeom>
                <a:avLst/>
                <a:gdLst/>
                <a:ahLst/>
                <a:cxnLst/>
                <a:rect l="l" t="t" r="r" b="b"/>
                <a:pathLst>
                  <a:path w="23488" h="1507" extrusionOk="0">
                    <a:moveTo>
                      <a:pt x="11990" y="0"/>
                    </a:moveTo>
                    <a:cubicBezTo>
                      <a:pt x="8126" y="0"/>
                      <a:pt x="4258" y="160"/>
                      <a:pt x="457" y="160"/>
                    </a:cubicBezTo>
                    <a:cubicBezTo>
                      <a:pt x="1" y="160"/>
                      <a:pt x="1" y="868"/>
                      <a:pt x="457" y="868"/>
                    </a:cubicBezTo>
                    <a:cubicBezTo>
                      <a:pt x="4258" y="856"/>
                      <a:pt x="8126" y="691"/>
                      <a:pt x="11990" y="691"/>
                    </a:cubicBezTo>
                    <a:cubicBezTo>
                      <a:pt x="15853" y="691"/>
                      <a:pt x="19710" y="856"/>
                      <a:pt x="23488" y="1507"/>
                    </a:cubicBezTo>
                    <a:lnTo>
                      <a:pt x="23488" y="799"/>
                    </a:lnTo>
                    <a:cubicBezTo>
                      <a:pt x="19710" y="160"/>
                      <a:pt x="15853" y="0"/>
                      <a:pt x="11990" y="0"/>
                    </a:cubicBezTo>
                    <a:close/>
                  </a:path>
                </a:pathLst>
              </a:custGeom>
              <a:solidFill>
                <a:srgbClr val="A5515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086" name="Google Shape;4086;p51"/>
              <p:cNvSpPr/>
              <p:nvPr/>
            </p:nvSpPr>
            <p:spPr>
              <a:xfrm>
                <a:off x="8480529" y="2421189"/>
                <a:ext cx="677633" cy="130235"/>
              </a:xfrm>
              <a:custGeom>
                <a:avLst/>
                <a:gdLst/>
                <a:ahLst/>
                <a:cxnLst/>
                <a:rect l="l" t="t" r="r" b="b"/>
                <a:pathLst>
                  <a:path w="19746" h="3795" extrusionOk="0">
                    <a:moveTo>
                      <a:pt x="19746" y="1"/>
                    </a:moveTo>
                    <a:cubicBezTo>
                      <a:pt x="13241" y="503"/>
                      <a:pt x="6850" y="1872"/>
                      <a:pt x="413" y="3105"/>
                    </a:cubicBezTo>
                    <a:cubicBezTo>
                      <a:pt x="0" y="3192"/>
                      <a:pt x="145" y="3795"/>
                      <a:pt x="553" y="3795"/>
                    </a:cubicBezTo>
                    <a:cubicBezTo>
                      <a:pt x="574" y="3795"/>
                      <a:pt x="596" y="3793"/>
                      <a:pt x="618" y="3790"/>
                    </a:cubicBezTo>
                    <a:cubicBezTo>
                      <a:pt x="6964" y="2557"/>
                      <a:pt x="13309" y="1188"/>
                      <a:pt x="19746" y="708"/>
                    </a:cubicBezTo>
                    <a:lnTo>
                      <a:pt x="19746" y="1"/>
                    </a:lnTo>
                    <a:close/>
                  </a:path>
                </a:pathLst>
              </a:custGeom>
              <a:solidFill>
                <a:srgbClr val="A5515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087" name="Google Shape;4087;p51"/>
              <p:cNvSpPr/>
              <p:nvPr/>
            </p:nvSpPr>
            <p:spPr>
              <a:xfrm>
                <a:off x="8675456" y="2081884"/>
                <a:ext cx="482710" cy="421247"/>
              </a:xfrm>
              <a:custGeom>
                <a:avLst/>
                <a:gdLst/>
                <a:ahLst/>
                <a:cxnLst/>
                <a:rect l="l" t="t" r="r" b="b"/>
                <a:pathLst>
                  <a:path w="14066" h="12275" extrusionOk="0">
                    <a:moveTo>
                      <a:pt x="5947" y="1"/>
                    </a:moveTo>
                    <a:cubicBezTo>
                      <a:pt x="4617" y="1"/>
                      <a:pt x="3672" y="406"/>
                      <a:pt x="5187" y="1853"/>
                    </a:cubicBezTo>
                    <a:cubicBezTo>
                      <a:pt x="6556" y="3131"/>
                      <a:pt x="9113" y="4090"/>
                      <a:pt x="10916" y="4615"/>
                    </a:cubicBezTo>
                    <a:cubicBezTo>
                      <a:pt x="10195" y="4556"/>
                      <a:pt x="7242" y="4063"/>
                      <a:pt x="4615" y="4063"/>
                    </a:cubicBezTo>
                    <a:cubicBezTo>
                      <a:pt x="2167" y="4063"/>
                      <a:pt x="1" y="4491"/>
                      <a:pt x="188" y="6099"/>
                    </a:cubicBezTo>
                    <a:cubicBezTo>
                      <a:pt x="346" y="7488"/>
                      <a:pt x="5300" y="7875"/>
                      <a:pt x="8923" y="7875"/>
                    </a:cubicBezTo>
                    <a:cubicBezTo>
                      <a:pt x="10003" y="7875"/>
                      <a:pt x="10965" y="7840"/>
                      <a:pt x="11646" y="7788"/>
                    </a:cubicBezTo>
                    <a:lnTo>
                      <a:pt x="11646" y="7788"/>
                    </a:lnTo>
                    <a:cubicBezTo>
                      <a:pt x="8793" y="8861"/>
                      <a:pt x="5598" y="9180"/>
                      <a:pt x="3680" y="9591"/>
                    </a:cubicBezTo>
                    <a:cubicBezTo>
                      <a:pt x="537" y="10202"/>
                      <a:pt x="796" y="12275"/>
                      <a:pt x="3980" y="12275"/>
                    </a:cubicBezTo>
                    <a:cubicBezTo>
                      <a:pt x="4125" y="12275"/>
                      <a:pt x="4276" y="12271"/>
                      <a:pt x="4434" y="12262"/>
                    </a:cubicBezTo>
                    <a:cubicBezTo>
                      <a:pt x="7355" y="12079"/>
                      <a:pt x="10825" y="11508"/>
                      <a:pt x="14066" y="10846"/>
                    </a:cubicBezTo>
                    <a:lnTo>
                      <a:pt x="14066" y="2150"/>
                    </a:lnTo>
                    <a:cubicBezTo>
                      <a:pt x="12194" y="1511"/>
                      <a:pt x="10277" y="917"/>
                      <a:pt x="8565" y="370"/>
                    </a:cubicBezTo>
                    <a:cubicBezTo>
                      <a:pt x="7960" y="193"/>
                      <a:pt x="6863" y="1"/>
                      <a:pt x="5947" y="1"/>
                    </a:cubicBezTo>
                    <a:close/>
                  </a:path>
                </a:pathLst>
              </a:custGeom>
              <a:solidFill>
                <a:srgbClr val="A53A3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4092" name="Google Shape;4092;p51"/>
          <p:cNvGrpSpPr/>
          <p:nvPr/>
        </p:nvGrpSpPr>
        <p:grpSpPr>
          <a:xfrm>
            <a:off x="8681203" y="758460"/>
            <a:ext cx="3257431" cy="4562184"/>
            <a:chOff x="5526162" y="1469176"/>
            <a:chExt cx="2443073" cy="3421638"/>
          </a:xfrm>
        </p:grpSpPr>
        <p:grpSp>
          <p:nvGrpSpPr>
            <p:cNvPr id="4093" name="Google Shape;4093;p51"/>
            <p:cNvGrpSpPr/>
            <p:nvPr/>
          </p:nvGrpSpPr>
          <p:grpSpPr>
            <a:xfrm rot="-1789426" flipH="1">
              <a:off x="5964270" y="1535381"/>
              <a:ext cx="579625" cy="1176806"/>
              <a:chOff x="6358918" y="3044707"/>
              <a:chExt cx="579665" cy="1176886"/>
            </a:xfrm>
          </p:grpSpPr>
          <p:sp>
            <p:nvSpPr>
              <p:cNvPr id="4094" name="Google Shape;4094;p51"/>
              <p:cNvSpPr/>
              <p:nvPr/>
            </p:nvSpPr>
            <p:spPr>
              <a:xfrm>
                <a:off x="6382391" y="3044707"/>
                <a:ext cx="271863" cy="306970"/>
              </a:xfrm>
              <a:custGeom>
                <a:avLst/>
                <a:gdLst/>
                <a:ahLst/>
                <a:cxnLst/>
                <a:rect l="l" t="t" r="r" b="b"/>
                <a:pathLst>
                  <a:path w="7922" h="8945" extrusionOk="0">
                    <a:moveTo>
                      <a:pt x="4485" y="1"/>
                    </a:moveTo>
                    <a:cubicBezTo>
                      <a:pt x="4111" y="1"/>
                      <a:pt x="3697" y="127"/>
                      <a:pt x="3242" y="408"/>
                    </a:cubicBezTo>
                    <a:cubicBezTo>
                      <a:pt x="1" y="2439"/>
                      <a:pt x="5547" y="7644"/>
                      <a:pt x="7396" y="8945"/>
                    </a:cubicBezTo>
                    <a:lnTo>
                      <a:pt x="7579" y="8945"/>
                    </a:lnTo>
                    <a:cubicBezTo>
                      <a:pt x="7921" y="7131"/>
                      <a:pt x="7303" y="1"/>
                      <a:pt x="4485" y="1"/>
                    </a:cubicBezTo>
                    <a:close/>
                  </a:path>
                </a:pathLst>
              </a:custGeom>
              <a:solidFill>
                <a:srgbClr val="EDF4C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095" name="Google Shape;4095;p51"/>
              <p:cNvSpPr/>
              <p:nvPr/>
            </p:nvSpPr>
            <p:spPr>
              <a:xfrm>
                <a:off x="6706699" y="3364176"/>
                <a:ext cx="3157" cy="6314"/>
              </a:xfrm>
              <a:custGeom>
                <a:avLst/>
                <a:gdLst/>
                <a:ahLst/>
                <a:cxnLst/>
                <a:rect l="l" t="t" r="r" b="b"/>
                <a:pathLst>
                  <a:path w="92" h="184" extrusionOk="0">
                    <a:moveTo>
                      <a:pt x="92" y="1"/>
                    </a:moveTo>
                    <a:cubicBezTo>
                      <a:pt x="69" y="69"/>
                      <a:pt x="23" y="115"/>
                      <a:pt x="0" y="183"/>
                    </a:cubicBezTo>
                    <a:lnTo>
                      <a:pt x="92" y="92"/>
                    </a:lnTo>
                    <a:lnTo>
                      <a:pt x="92" y="1"/>
                    </a:lnTo>
                    <a:close/>
                  </a:path>
                </a:pathLst>
              </a:custGeom>
              <a:solidFill>
                <a:srgbClr val="EDF4C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096" name="Google Shape;4096;p51"/>
              <p:cNvSpPr/>
              <p:nvPr/>
            </p:nvSpPr>
            <p:spPr>
              <a:xfrm>
                <a:off x="6645990" y="3064852"/>
                <a:ext cx="200174" cy="299352"/>
              </a:xfrm>
              <a:custGeom>
                <a:avLst/>
                <a:gdLst/>
                <a:ahLst/>
                <a:cxnLst/>
                <a:rect l="l" t="t" r="r" b="b"/>
                <a:pathLst>
                  <a:path w="5833" h="8723" extrusionOk="0">
                    <a:moveTo>
                      <a:pt x="3017" y="0"/>
                    </a:moveTo>
                    <a:cubicBezTo>
                      <a:pt x="0" y="0"/>
                      <a:pt x="2154" y="6785"/>
                      <a:pt x="1861" y="8723"/>
                    </a:cubicBezTo>
                    <a:cubicBezTo>
                      <a:pt x="2523" y="7582"/>
                      <a:pt x="3550" y="6532"/>
                      <a:pt x="4257" y="5299"/>
                    </a:cubicBezTo>
                    <a:cubicBezTo>
                      <a:pt x="4919" y="3998"/>
                      <a:pt x="5832" y="186"/>
                      <a:pt x="3139" y="4"/>
                    </a:cubicBezTo>
                    <a:cubicBezTo>
                      <a:pt x="3098" y="1"/>
                      <a:pt x="3057" y="0"/>
                      <a:pt x="3017" y="0"/>
                    </a:cubicBezTo>
                    <a:close/>
                  </a:path>
                </a:pathLst>
              </a:custGeom>
              <a:solidFill>
                <a:srgbClr val="EDF4C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097" name="Google Shape;4097;p51"/>
              <p:cNvSpPr/>
              <p:nvPr/>
            </p:nvSpPr>
            <p:spPr>
              <a:xfrm>
                <a:off x="6358918" y="3497640"/>
                <a:ext cx="221691" cy="183050"/>
              </a:xfrm>
              <a:custGeom>
                <a:avLst/>
                <a:gdLst/>
                <a:ahLst/>
                <a:cxnLst/>
                <a:rect l="l" t="t" r="r" b="b"/>
                <a:pathLst>
                  <a:path w="6460" h="5334" extrusionOk="0">
                    <a:moveTo>
                      <a:pt x="1499" y="1"/>
                    </a:moveTo>
                    <a:cubicBezTo>
                      <a:pt x="785" y="1"/>
                      <a:pt x="229" y="406"/>
                      <a:pt x="137" y="1521"/>
                    </a:cubicBezTo>
                    <a:cubicBezTo>
                      <a:pt x="0" y="3918"/>
                      <a:pt x="4702" y="4945"/>
                      <a:pt x="6460" y="5333"/>
                    </a:cubicBezTo>
                    <a:lnTo>
                      <a:pt x="6460" y="5242"/>
                    </a:lnTo>
                    <a:cubicBezTo>
                      <a:pt x="6300" y="4329"/>
                      <a:pt x="5684" y="2914"/>
                      <a:pt x="5044" y="2069"/>
                    </a:cubicBezTo>
                    <a:cubicBezTo>
                      <a:pt x="4464" y="1228"/>
                      <a:pt x="2743" y="1"/>
                      <a:pt x="1499" y="1"/>
                    </a:cubicBezTo>
                    <a:close/>
                  </a:path>
                </a:pathLst>
              </a:custGeom>
              <a:solidFill>
                <a:srgbClr val="EDF4C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098" name="Google Shape;4098;p51"/>
              <p:cNvSpPr/>
              <p:nvPr/>
            </p:nvSpPr>
            <p:spPr>
              <a:xfrm>
                <a:off x="6716102" y="3669711"/>
                <a:ext cx="222480" cy="193482"/>
              </a:xfrm>
              <a:custGeom>
                <a:avLst/>
                <a:gdLst/>
                <a:ahLst/>
                <a:cxnLst/>
                <a:rect l="l" t="t" r="r" b="b"/>
                <a:pathLst>
                  <a:path w="6483" h="5638" extrusionOk="0">
                    <a:moveTo>
                      <a:pt x="3902" y="1"/>
                    </a:moveTo>
                    <a:cubicBezTo>
                      <a:pt x="2291" y="1"/>
                      <a:pt x="483" y="4536"/>
                      <a:pt x="183" y="5455"/>
                    </a:cubicBezTo>
                    <a:lnTo>
                      <a:pt x="0" y="5637"/>
                    </a:lnTo>
                    <a:cubicBezTo>
                      <a:pt x="1667" y="5637"/>
                      <a:pt x="6483" y="3241"/>
                      <a:pt x="4908" y="730"/>
                    </a:cubicBezTo>
                    <a:cubicBezTo>
                      <a:pt x="4594" y="216"/>
                      <a:pt x="4252" y="1"/>
                      <a:pt x="3902" y="1"/>
                    </a:cubicBezTo>
                    <a:close/>
                  </a:path>
                </a:pathLst>
              </a:custGeom>
              <a:solidFill>
                <a:srgbClr val="EDF4C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099" name="Google Shape;4099;p51"/>
              <p:cNvSpPr/>
              <p:nvPr/>
            </p:nvSpPr>
            <p:spPr>
              <a:xfrm>
                <a:off x="6522444" y="3135891"/>
                <a:ext cx="356284" cy="1085703"/>
              </a:xfrm>
              <a:custGeom>
                <a:avLst/>
                <a:gdLst/>
                <a:ahLst/>
                <a:cxnLst/>
                <a:rect l="l" t="t" r="r" b="b"/>
                <a:pathLst>
                  <a:path w="10382" h="31637" extrusionOk="0">
                    <a:moveTo>
                      <a:pt x="487" y="0"/>
                    </a:moveTo>
                    <a:cubicBezTo>
                      <a:pt x="251" y="0"/>
                      <a:pt x="0" y="252"/>
                      <a:pt x="142" y="536"/>
                    </a:cubicBezTo>
                    <a:cubicBezTo>
                      <a:pt x="827" y="1860"/>
                      <a:pt x="1329" y="3320"/>
                      <a:pt x="1969" y="4690"/>
                    </a:cubicBezTo>
                    <a:cubicBezTo>
                      <a:pt x="2699" y="6196"/>
                      <a:pt x="3429" y="7703"/>
                      <a:pt x="4046" y="9255"/>
                    </a:cubicBezTo>
                    <a:cubicBezTo>
                      <a:pt x="5301" y="12542"/>
                      <a:pt x="5210" y="15806"/>
                      <a:pt x="3909" y="19070"/>
                    </a:cubicBezTo>
                    <a:cubicBezTo>
                      <a:pt x="2973" y="21466"/>
                      <a:pt x="2539" y="23749"/>
                      <a:pt x="3703" y="26146"/>
                    </a:cubicBezTo>
                    <a:cubicBezTo>
                      <a:pt x="4844" y="28474"/>
                      <a:pt x="7241" y="30962"/>
                      <a:pt x="9798" y="31624"/>
                    </a:cubicBezTo>
                    <a:cubicBezTo>
                      <a:pt x="9832" y="31633"/>
                      <a:pt x="9864" y="31637"/>
                      <a:pt x="9895" y="31637"/>
                    </a:cubicBezTo>
                    <a:cubicBezTo>
                      <a:pt x="10256" y="31637"/>
                      <a:pt x="10381" y="31067"/>
                      <a:pt x="10003" y="30962"/>
                    </a:cubicBezTo>
                    <a:cubicBezTo>
                      <a:pt x="7173" y="30208"/>
                      <a:pt x="4411" y="27013"/>
                      <a:pt x="3726" y="24228"/>
                    </a:cubicBezTo>
                    <a:cubicBezTo>
                      <a:pt x="3041" y="21329"/>
                      <a:pt x="5187" y="18385"/>
                      <a:pt x="5598" y="15577"/>
                    </a:cubicBezTo>
                    <a:cubicBezTo>
                      <a:pt x="5940" y="13067"/>
                      <a:pt x="5347" y="10624"/>
                      <a:pt x="4411" y="8319"/>
                    </a:cubicBezTo>
                    <a:cubicBezTo>
                      <a:pt x="3931" y="7109"/>
                      <a:pt x="3338" y="5922"/>
                      <a:pt x="2767" y="4736"/>
                    </a:cubicBezTo>
                    <a:cubicBezTo>
                      <a:pt x="2037" y="3252"/>
                      <a:pt x="1489" y="1654"/>
                      <a:pt x="759" y="170"/>
                    </a:cubicBezTo>
                    <a:cubicBezTo>
                      <a:pt x="695" y="51"/>
                      <a:pt x="593" y="0"/>
                      <a:pt x="487" y="0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100" name="Google Shape;4100;p51"/>
              <p:cNvSpPr/>
              <p:nvPr/>
            </p:nvSpPr>
            <p:spPr>
              <a:xfrm>
                <a:off x="6669532" y="3180642"/>
                <a:ext cx="84833" cy="284732"/>
              </a:xfrm>
              <a:custGeom>
                <a:avLst/>
                <a:gdLst/>
                <a:ahLst/>
                <a:cxnLst/>
                <a:rect l="l" t="t" r="r" b="b"/>
                <a:pathLst>
                  <a:path w="2472" h="8297" extrusionOk="0">
                    <a:moveTo>
                      <a:pt x="2037" y="1"/>
                    </a:moveTo>
                    <a:cubicBezTo>
                      <a:pt x="1905" y="1"/>
                      <a:pt x="1786" y="78"/>
                      <a:pt x="1768" y="259"/>
                    </a:cubicBezTo>
                    <a:cubicBezTo>
                      <a:pt x="1403" y="2815"/>
                      <a:pt x="1243" y="5394"/>
                      <a:pt x="125" y="7768"/>
                    </a:cubicBezTo>
                    <a:cubicBezTo>
                      <a:pt x="0" y="8048"/>
                      <a:pt x="236" y="8296"/>
                      <a:pt x="457" y="8296"/>
                    </a:cubicBezTo>
                    <a:cubicBezTo>
                      <a:pt x="560" y="8296"/>
                      <a:pt x="660" y="8242"/>
                      <a:pt x="718" y="8111"/>
                    </a:cubicBezTo>
                    <a:cubicBezTo>
                      <a:pt x="1860" y="5668"/>
                      <a:pt x="2065" y="3066"/>
                      <a:pt x="2430" y="441"/>
                    </a:cubicBezTo>
                    <a:cubicBezTo>
                      <a:pt x="2472" y="180"/>
                      <a:pt x="2238" y="1"/>
                      <a:pt x="2037" y="1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101" name="Google Shape;4101;p51"/>
              <p:cNvSpPr/>
              <p:nvPr/>
            </p:nvSpPr>
            <p:spPr>
              <a:xfrm>
                <a:off x="6422544" y="3552480"/>
                <a:ext cx="282639" cy="173029"/>
              </a:xfrm>
              <a:custGeom>
                <a:avLst/>
                <a:gdLst/>
                <a:ahLst/>
                <a:cxnLst/>
                <a:rect l="l" t="t" r="r" b="b"/>
                <a:pathLst>
                  <a:path w="8236" h="5042" extrusionOk="0">
                    <a:moveTo>
                      <a:pt x="498" y="1"/>
                    </a:moveTo>
                    <a:cubicBezTo>
                      <a:pt x="240" y="1"/>
                      <a:pt x="1" y="340"/>
                      <a:pt x="246" y="585"/>
                    </a:cubicBezTo>
                    <a:cubicBezTo>
                      <a:pt x="2277" y="2731"/>
                      <a:pt x="4651" y="4511"/>
                      <a:pt x="7619" y="5036"/>
                    </a:cubicBezTo>
                    <a:cubicBezTo>
                      <a:pt x="7640" y="5040"/>
                      <a:pt x="7661" y="5041"/>
                      <a:pt x="7681" y="5041"/>
                    </a:cubicBezTo>
                    <a:cubicBezTo>
                      <a:pt x="8071" y="5041"/>
                      <a:pt x="8235" y="4439"/>
                      <a:pt x="7801" y="4374"/>
                    </a:cubicBezTo>
                    <a:cubicBezTo>
                      <a:pt x="4925" y="3872"/>
                      <a:pt x="2711" y="2183"/>
                      <a:pt x="725" y="106"/>
                    </a:cubicBezTo>
                    <a:cubicBezTo>
                      <a:pt x="656" y="32"/>
                      <a:pt x="576" y="1"/>
                      <a:pt x="498" y="1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102" name="Google Shape;4102;p51"/>
              <p:cNvSpPr/>
              <p:nvPr/>
            </p:nvSpPr>
            <p:spPr>
              <a:xfrm>
                <a:off x="6625193" y="3711614"/>
                <a:ext cx="233942" cy="180167"/>
              </a:xfrm>
              <a:custGeom>
                <a:avLst/>
                <a:gdLst/>
                <a:ahLst/>
                <a:cxnLst/>
                <a:rect l="l" t="t" r="r" b="b"/>
                <a:pathLst>
                  <a:path w="6817" h="5250" extrusionOk="0">
                    <a:moveTo>
                      <a:pt x="6338" y="0"/>
                    </a:moveTo>
                    <a:cubicBezTo>
                      <a:pt x="6230" y="0"/>
                      <a:pt x="6121" y="50"/>
                      <a:pt x="6050" y="171"/>
                    </a:cubicBezTo>
                    <a:cubicBezTo>
                      <a:pt x="5031" y="1797"/>
                      <a:pt x="3167" y="4577"/>
                      <a:pt x="948" y="4577"/>
                    </a:cubicBezTo>
                    <a:cubicBezTo>
                      <a:pt x="832" y="4577"/>
                      <a:pt x="714" y="4569"/>
                      <a:pt x="595" y="4553"/>
                    </a:cubicBezTo>
                    <a:cubicBezTo>
                      <a:pt x="574" y="4550"/>
                      <a:pt x="553" y="4548"/>
                      <a:pt x="533" y="4548"/>
                    </a:cubicBezTo>
                    <a:cubicBezTo>
                      <a:pt x="145" y="4548"/>
                      <a:pt x="0" y="5150"/>
                      <a:pt x="412" y="5215"/>
                    </a:cubicBezTo>
                    <a:cubicBezTo>
                      <a:pt x="578" y="5238"/>
                      <a:pt x="741" y="5249"/>
                      <a:pt x="901" y="5249"/>
                    </a:cubicBezTo>
                    <a:cubicBezTo>
                      <a:pt x="3451" y="5249"/>
                      <a:pt x="5441" y="2467"/>
                      <a:pt x="6644" y="513"/>
                    </a:cubicBezTo>
                    <a:cubicBezTo>
                      <a:pt x="6817" y="246"/>
                      <a:pt x="6578" y="0"/>
                      <a:pt x="6338" y="0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4103" name="Google Shape;4103;p51"/>
            <p:cNvGrpSpPr/>
            <p:nvPr/>
          </p:nvGrpSpPr>
          <p:grpSpPr>
            <a:xfrm rot="-4352739">
              <a:off x="5481206" y="2391263"/>
              <a:ext cx="2532986" cy="1764488"/>
              <a:chOff x="482875" y="2377725"/>
              <a:chExt cx="1432425" cy="1000425"/>
            </a:xfrm>
          </p:grpSpPr>
          <p:sp>
            <p:nvSpPr>
              <p:cNvPr id="4104" name="Google Shape;4104;p51"/>
              <p:cNvSpPr/>
              <p:nvPr/>
            </p:nvSpPr>
            <p:spPr>
              <a:xfrm>
                <a:off x="1154300" y="2522925"/>
                <a:ext cx="269325" cy="478025"/>
              </a:xfrm>
              <a:custGeom>
                <a:avLst/>
                <a:gdLst/>
                <a:ahLst/>
                <a:cxnLst/>
                <a:rect l="l" t="t" r="r" b="b"/>
                <a:pathLst>
                  <a:path w="10773" h="19121" extrusionOk="0">
                    <a:moveTo>
                      <a:pt x="8968" y="1"/>
                    </a:moveTo>
                    <a:cubicBezTo>
                      <a:pt x="7025" y="1"/>
                      <a:pt x="0" y="9287"/>
                      <a:pt x="1497" y="17100"/>
                    </a:cubicBezTo>
                    <a:cubicBezTo>
                      <a:pt x="1723" y="17927"/>
                      <a:pt x="3794" y="19120"/>
                      <a:pt x="5661" y="19120"/>
                    </a:cubicBezTo>
                    <a:cubicBezTo>
                      <a:pt x="6103" y="19120"/>
                      <a:pt x="6534" y="19053"/>
                      <a:pt x="6926" y="18899"/>
                    </a:cubicBezTo>
                    <a:cubicBezTo>
                      <a:pt x="6926" y="18899"/>
                      <a:pt x="4227" y="11361"/>
                      <a:pt x="9190" y="3295"/>
                    </a:cubicBezTo>
                    <a:cubicBezTo>
                      <a:pt x="9904" y="2582"/>
                      <a:pt x="10772" y="751"/>
                      <a:pt x="9159" y="38"/>
                    </a:cubicBezTo>
                    <a:cubicBezTo>
                      <a:pt x="9103" y="13"/>
                      <a:pt x="9039" y="1"/>
                      <a:pt x="8968" y="1"/>
                    </a:cubicBezTo>
                    <a:close/>
                  </a:path>
                </a:pathLst>
              </a:custGeom>
              <a:solidFill>
                <a:srgbClr val="A85C1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105" name="Google Shape;4105;p51"/>
              <p:cNvSpPr/>
              <p:nvPr/>
            </p:nvSpPr>
            <p:spPr>
              <a:xfrm>
                <a:off x="840400" y="2446725"/>
                <a:ext cx="281075" cy="446225"/>
              </a:xfrm>
              <a:custGeom>
                <a:avLst/>
                <a:gdLst/>
                <a:ahLst/>
                <a:cxnLst/>
                <a:rect l="l" t="t" r="r" b="b"/>
                <a:pathLst>
                  <a:path w="11243" h="17849" extrusionOk="0">
                    <a:moveTo>
                      <a:pt x="8995" y="0"/>
                    </a:moveTo>
                    <a:cubicBezTo>
                      <a:pt x="8341" y="0"/>
                      <a:pt x="7576" y="229"/>
                      <a:pt x="6763" y="821"/>
                    </a:cubicBezTo>
                    <a:cubicBezTo>
                      <a:pt x="0" y="7646"/>
                      <a:pt x="93" y="16673"/>
                      <a:pt x="93" y="16673"/>
                    </a:cubicBezTo>
                    <a:cubicBezTo>
                      <a:pt x="1321" y="17445"/>
                      <a:pt x="3196" y="17849"/>
                      <a:pt x="4797" y="17849"/>
                    </a:cubicBezTo>
                    <a:cubicBezTo>
                      <a:pt x="6352" y="17849"/>
                      <a:pt x="7650" y="17468"/>
                      <a:pt x="7848" y="16673"/>
                    </a:cubicBezTo>
                    <a:cubicBezTo>
                      <a:pt x="6111" y="10717"/>
                      <a:pt x="10827" y="2900"/>
                      <a:pt x="11075" y="1752"/>
                    </a:cubicBezTo>
                    <a:cubicBezTo>
                      <a:pt x="11243" y="997"/>
                      <a:pt x="10361" y="0"/>
                      <a:pt x="8995" y="0"/>
                    </a:cubicBezTo>
                    <a:close/>
                  </a:path>
                </a:pathLst>
              </a:custGeom>
              <a:solidFill>
                <a:srgbClr val="A85C1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106" name="Google Shape;4106;p51"/>
              <p:cNvSpPr/>
              <p:nvPr/>
            </p:nvSpPr>
            <p:spPr>
              <a:xfrm>
                <a:off x="482875" y="2377725"/>
                <a:ext cx="1252500" cy="298850"/>
              </a:xfrm>
              <a:custGeom>
                <a:avLst/>
                <a:gdLst/>
                <a:ahLst/>
                <a:cxnLst/>
                <a:rect l="l" t="t" r="r" b="b"/>
                <a:pathLst>
                  <a:path w="50100" h="11954" extrusionOk="0">
                    <a:moveTo>
                      <a:pt x="2289" y="1"/>
                    </a:moveTo>
                    <a:cubicBezTo>
                      <a:pt x="1732" y="1"/>
                      <a:pt x="1182" y="227"/>
                      <a:pt x="776" y="665"/>
                    </a:cubicBezTo>
                    <a:cubicBezTo>
                      <a:pt x="0" y="1534"/>
                      <a:pt x="62" y="2837"/>
                      <a:pt x="900" y="3612"/>
                    </a:cubicBezTo>
                    <a:cubicBezTo>
                      <a:pt x="2668" y="5256"/>
                      <a:pt x="4777" y="6249"/>
                      <a:pt x="6856" y="6932"/>
                    </a:cubicBezTo>
                    <a:cubicBezTo>
                      <a:pt x="8934" y="7583"/>
                      <a:pt x="11013" y="7924"/>
                      <a:pt x="13060" y="8141"/>
                    </a:cubicBezTo>
                    <a:cubicBezTo>
                      <a:pt x="14115" y="8266"/>
                      <a:pt x="15139" y="8328"/>
                      <a:pt x="16162" y="8359"/>
                    </a:cubicBezTo>
                    <a:cubicBezTo>
                      <a:pt x="16889" y="8404"/>
                      <a:pt x="17666" y="8433"/>
                      <a:pt x="18419" y="8433"/>
                    </a:cubicBezTo>
                    <a:cubicBezTo>
                      <a:pt x="18695" y="8433"/>
                      <a:pt x="18967" y="8429"/>
                      <a:pt x="19233" y="8421"/>
                    </a:cubicBezTo>
                    <a:cubicBezTo>
                      <a:pt x="21312" y="8390"/>
                      <a:pt x="23297" y="8235"/>
                      <a:pt x="25252" y="8173"/>
                    </a:cubicBezTo>
                    <a:cubicBezTo>
                      <a:pt x="26061" y="8134"/>
                      <a:pt x="26849" y="8111"/>
                      <a:pt x="27632" y="8111"/>
                    </a:cubicBezTo>
                    <a:cubicBezTo>
                      <a:pt x="28738" y="8111"/>
                      <a:pt x="29833" y="8157"/>
                      <a:pt x="30960" y="8266"/>
                    </a:cubicBezTo>
                    <a:cubicBezTo>
                      <a:pt x="32883" y="8452"/>
                      <a:pt x="34775" y="8762"/>
                      <a:pt x="36730" y="9103"/>
                    </a:cubicBezTo>
                    <a:cubicBezTo>
                      <a:pt x="40576" y="9848"/>
                      <a:pt x="44392" y="10778"/>
                      <a:pt x="48145" y="11895"/>
                    </a:cubicBezTo>
                    <a:cubicBezTo>
                      <a:pt x="48276" y="11935"/>
                      <a:pt x="48408" y="11954"/>
                      <a:pt x="48538" y="11954"/>
                    </a:cubicBezTo>
                    <a:cubicBezTo>
                      <a:pt x="49115" y="11954"/>
                      <a:pt x="49649" y="11578"/>
                      <a:pt x="49852" y="10995"/>
                    </a:cubicBezTo>
                    <a:cubicBezTo>
                      <a:pt x="50100" y="10282"/>
                      <a:pt x="49697" y="9506"/>
                      <a:pt x="48983" y="9258"/>
                    </a:cubicBezTo>
                    <a:cubicBezTo>
                      <a:pt x="45167" y="7986"/>
                      <a:pt x="41259" y="6901"/>
                      <a:pt x="37350" y="6063"/>
                    </a:cubicBezTo>
                    <a:cubicBezTo>
                      <a:pt x="35365" y="5629"/>
                      <a:pt x="33379" y="5256"/>
                      <a:pt x="31332" y="5008"/>
                    </a:cubicBezTo>
                    <a:cubicBezTo>
                      <a:pt x="30308" y="4884"/>
                      <a:pt x="29284" y="4791"/>
                      <a:pt x="28230" y="4729"/>
                    </a:cubicBezTo>
                    <a:cubicBezTo>
                      <a:pt x="27702" y="4698"/>
                      <a:pt x="27183" y="4690"/>
                      <a:pt x="26671" y="4690"/>
                    </a:cubicBezTo>
                    <a:cubicBezTo>
                      <a:pt x="26159" y="4690"/>
                      <a:pt x="25655" y="4698"/>
                      <a:pt x="25159" y="4698"/>
                    </a:cubicBezTo>
                    <a:cubicBezTo>
                      <a:pt x="23142" y="4729"/>
                      <a:pt x="21157" y="4791"/>
                      <a:pt x="19233" y="4791"/>
                    </a:cubicBezTo>
                    <a:cubicBezTo>
                      <a:pt x="18272" y="4760"/>
                      <a:pt x="17341" y="4729"/>
                      <a:pt x="16380" y="4667"/>
                    </a:cubicBezTo>
                    <a:cubicBezTo>
                      <a:pt x="15418" y="4574"/>
                      <a:pt x="14456" y="4481"/>
                      <a:pt x="13526" y="4357"/>
                    </a:cubicBezTo>
                    <a:cubicBezTo>
                      <a:pt x="11633" y="4109"/>
                      <a:pt x="9803" y="3736"/>
                      <a:pt x="8097" y="3147"/>
                    </a:cubicBezTo>
                    <a:cubicBezTo>
                      <a:pt x="6422" y="2558"/>
                      <a:pt x="4902" y="1720"/>
                      <a:pt x="3785" y="634"/>
                    </a:cubicBezTo>
                    <a:lnTo>
                      <a:pt x="3754" y="603"/>
                    </a:lnTo>
                    <a:lnTo>
                      <a:pt x="3723" y="572"/>
                    </a:lnTo>
                    <a:cubicBezTo>
                      <a:pt x="3309" y="188"/>
                      <a:pt x="2796" y="1"/>
                      <a:pt x="2289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107" name="Google Shape;4107;p51"/>
              <p:cNvSpPr/>
              <p:nvPr/>
            </p:nvSpPr>
            <p:spPr>
              <a:xfrm>
                <a:off x="1116475" y="2580475"/>
                <a:ext cx="573925" cy="95425"/>
              </a:xfrm>
              <a:custGeom>
                <a:avLst/>
                <a:gdLst/>
                <a:ahLst/>
                <a:cxnLst/>
                <a:rect l="l" t="t" r="r" b="b"/>
                <a:pathLst>
                  <a:path w="22957" h="3817" extrusionOk="0">
                    <a:moveTo>
                      <a:pt x="22957" y="3816"/>
                    </a:moveTo>
                    <a:cubicBezTo>
                      <a:pt x="22895" y="3816"/>
                      <a:pt x="22832" y="3816"/>
                      <a:pt x="22801" y="3785"/>
                    </a:cubicBezTo>
                    <a:cubicBezTo>
                      <a:pt x="19048" y="2668"/>
                      <a:pt x="15232" y="1738"/>
                      <a:pt x="11386" y="993"/>
                    </a:cubicBezTo>
                    <a:cubicBezTo>
                      <a:pt x="11199" y="962"/>
                      <a:pt x="11013" y="931"/>
                      <a:pt x="10827" y="900"/>
                    </a:cubicBezTo>
                    <a:lnTo>
                      <a:pt x="10827" y="900"/>
                    </a:lnTo>
                    <a:cubicBezTo>
                      <a:pt x="11013" y="931"/>
                      <a:pt x="11199" y="962"/>
                      <a:pt x="11386" y="993"/>
                    </a:cubicBezTo>
                    <a:cubicBezTo>
                      <a:pt x="15232" y="1738"/>
                      <a:pt x="19048" y="2668"/>
                      <a:pt x="22801" y="3785"/>
                    </a:cubicBezTo>
                    <a:cubicBezTo>
                      <a:pt x="22832" y="3816"/>
                      <a:pt x="22895" y="3816"/>
                      <a:pt x="22957" y="3816"/>
                    </a:cubicBezTo>
                    <a:close/>
                    <a:moveTo>
                      <a:pt x="7384" y="342"/>
                    </a:moveTo>
                    <a:cubicBezTo>
                      <a:pt x="6794" y="280"/>
                      <a:pt x="6205" y="218"/>
                      <a:pt x="5616" y="156"/>
                    </a:cubicBezTo>
                    <a:cubicBezTo>
                      <a:pt x="5585" y="156"/>
                      <a:pt x="5585" y="156"/>
                      <a:pt x="5554" y="156"/>
                    </a:cubicBezTo>
                    <a:cubicBezTo>
                      <a:pt x="5585" y="156"/>
                      <a:pt x="5585" y="156"/>
                      <a:pt x="5616" y="156"/>
                    </a:cubicBezTo>
                    <a:cubicBezTo>
                      <a:pt x="6205" y="218"/>
                      <a:pt x="6794" y="280"/>
                      <a:pt x="7384" y="342"/>
                    </a:cubicBezTo>
                    <a:lnTo>
                      <a:pt x="7384" y="342"/>
                    </a:lnTo>
                    <a:close/>
                    <a:moveTo>
                      <a:pt x="5554" y="156"/>
                    </a:moveTo>
                    <a:cubicBezTo>
                      <a:pt x="5523" y="156"/>
                      <a:pt x="5523" y="156"/>
                      <a:pt x="5491" y="156"/>
                    </a:cubicBezTo>
                    <a:cubicBezTo>
                      <a:pt x="5523" y="156"/>
                      <a:pt x="5523" y="156"/>
                      <a:pt x="5554" y="156"/>
                    </a:cubicBezTo>
                    <a:close/>
                    <a:moveTo>
                      <a:pt x="5460" y="156"/>
                    </a:moveTo>
                    <a:cubicBezTo>
                      <a:pt x="5460" y="156"/>
                      <a:pt x="5429" y="156"/>
                      <a:pt x="5398" y="125"/>
                    </a:cubicBezTo>
                    <a:cubicBezTo>
                      <a:pt x="5429" y="156"/>
                      <a:pt x="5460" y="156"/>
                      <a:pt x="5460" y="156"/>
                    </a:cubicBezTo>
                    <a:close/>
                    <a:moveTo>
                      <a:pt x="5367" y="125"/>
                    </a:moveTo>
                    <a:cubicBezTo>
                      <a:pt x="5336" y="125"/>
                      <a:pt x="5336" y="125"/>
                      <a:pt x="5336" y="125"/>
                    </a:cubicBezTo>
                    <a:cubicBezTo>
                      <a:pt x="5336" y="125"/>
                      <a:pt x="5336" y="125"/>
                      <a:pt x="5367" y="125"/>
                    </a:cubicBezTo>
                    <a:close/>
                    <a:moveTo>
                      <a:pt x="1" y="31"/>
                    </a:moveTo>
                    <a:cubicBezTo>
                      <a:pt x="714" y="0"/>
                      <a:pt x="1397" y="0"/>
                      <a:pt x="2110" y="0"/>
                    </a:cubicBezTo>
                    <a:cubicBezTo>
                      <a:pt x="1397" y="0"/>
                      <a:pt x="714" y="0"/>
                      <a:pt x="1" y="31"/>
                    </a:cubicBezTo>
                    <a:close/>
                    <a:moveTo>
                      <a:pt x="2110" y="0"/>
                    </a:moveTo>
                    <a:lnTo>
                      <a:pt x="2110" y="0"/>
                    </a:lnTo>
                    <a:lnTo>
                      <a:pt x="2110" y="0"/>
                    </a:lnTo>
                    <a:lnTo>
                      <a:pt x="2110" y="0"/>
                    </a:lnTo>
                    <a:close/>
                  </a:path>
                </a:pathLst>
              </a:custGeom>
              <a:solidFill>
                <a:srgbClr val="A5C7A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108" name="Google Shape;4108;p51"/>
              <p:cNvSpPr/>
              <p:nvPr/>
            </p:nvSpPr>
            <p:spPr>
              <a:xfrm>
                <a:off x="952850" y="2583575"/>
                <a:ext cx="124100" cy="4675"/>
              </a:xfrm>
              <a:custGeom>
                <a:avLst/>
                <a:gdLst/>
                <a:ahLst/>
                <a:cxnLst/>
                <a:rect l="l" t="t" r="r" b="b"/>
                <a:pathLst>
                  <a:path w="4964" h="187" extrusionOk="0">
                    <a:moveTo>
                      <a:pt x="0" y="187"/>
                    </a:moveTo>
                    <a:lnTo>
                      <a:pt x="0" y="187"/>
                    </a:lnTo>
                    <a:lnTo>
                      <a:pt x="0" y="187"/>
                    </a:lnTo>
                    <a:close/>
                    <a:moveTo>
                      <a:pt x="31" y="187"/>
                    </a:moveTo>
                    <a:lnTo>
                      <a:pt x="62" y="187"/>
                    </a:lnTo>
                    <a:lnTo>
                      <a:pt x="31" y="187"/>
                    </a:lnTo>
                    <a:close/>
                    <a:moveTo>
                      <a:pt x="62" y="187"/>
                    </a:moveTo>
                    <a:cubicBezTo>
                      <a:pt x="186" y="187"/>
                      <a:pt x="310" y="187"/>
                      <a:pt x="434" y="187"/>
                    </a:cubicBezTo>
                    <a:cubicBezTo>
                      <a:pt x="1986" y="156"/>
                      <a:pt x="3475" y="63"/>
                      <a:pt x="4964" y="1"/>
                    </a:cubicBezTo>
                    <a:lnTo>
                      <a:pt x="4964" y="1"/>
                    </a:lnTo>
                    <a:cubicBezTo>
                      <a:pt x="3475" y="63"/>
                      <a:pt x="1986" y="156"/>
                      <a:pt x="434" y="187"/>
                    </a:cubicBezTo>
                    <a:cubicBezTo>
                      <a:pt x="310" y="187"/>
                      <a:pt x="186" y="187"/>
                      <a:pt x="62" y="187"/>
                    </a:cubicBezTo>
                    <a:close/>
                  </a:path>
                </a:pathLst>
              </a:custGeom>
              <a:solidFill>
                <a:srgbClr val="6D480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109" name="Google Shape;4109;p51"/>
              <p:cNvSpPr/>
              <p:nvPr/>
            </p:nvSpPr>
            <p:spPr>
              <a:xfrm>
                <a:off x="802400" y="2547125"/>
                <a:ext cx="919800" cy="129550"/>
              </a:xfrm>
              <a:custGeom>
                <a:avLst/>
                <a:gdLst/>
                <a:ahLst/>
                <a:cxnLst/>
                <a:rect l="l" t="t" r="r" b="b"/>
                <a:pathLst>
                  <a:path w="36792" h="5182" extrusionOk="0">
                    <a:moveTo>
                      <a:pt x="12285" y="1"/>
                    </a:moveTo>
                    <a:cubicBezTo>
                      <a:pt x="9368" y="1"/>
                      <a:pt x="6452" y="156"/>
                      <a:pt x="3536" y="373"/>
                    </a:cubicBezTo>
                    <a:cubicBezTo>
                      <a:pt x="3040" y="404"/>
                      <a:pt x="2544" y="404"/>
                      <a:pt x="2078" y="404"/>
                    </a:cubicBezTo>
                    <a:cubicBezTo>
                      <a:pt x="1458" y="404"/>
                      <a:pt x="838" y="373"/>
                      <a:pt x="217" y="342"/>
                    </a:cubicBezTo>
                    <a:cubicBezTo>
                      <a:pt x="155" y="652"/>
                      <a:pt x="62" y="993"/>
                      <a:pt x="0" y="1334"/>
                    </a:cubicBezTo>
                    <a:cubicBezTo>
                      <a:pt x="93" y="1334"/>
                      <a:pt x="186" y="1365"/>
                      <a:pt x="279" y="1365"/>
                    </a:cubicBezTo>
                    <a:lnTo>
                      <a:pt x="341" y="1365"/>
                    </a:lnTo>
                    <a:cubicBezTo>
                      <a:pt x="1365" y="1490"/>
                      <a:pt x="2358" y="1552"/>
                      <a:pt x="3381" y="1583"/>
                    </a:cubicBezTo>
                    <a:cubicBezTo>
                      <a:pt x="4095" y="1645"/>
                      <a:pt x="4870" y="1645"/>
                      <a:pt x="5646" y="1645"/>
                    </a:cubicBezTo>
                    <a:lnTo>
                      <a:pt x="6452" y="1645"/>
                    </a:lnTo>
                    <a:cubicBezTo>
                      <a:pt x="8004" y="1614"/>
                      <a:pt x="9493" y="1521"/>
                      <a:pt x="10982" y="1459"/>
                    </a:cubicBezTo>
                    <a:cubicBezTo>
                      <a:pt x="11478" y="1428"/>
                      <a:pt x="11974" y="1397"/>
                      <a:pt x="12471" y="1397"/>
                    </a:cubicBezTo>
                    <a:cubicBezTo>
                      <a:pt x="12502" y="1397"/>
                      <a:pt x="12533" y="1397"/>
                      <a:pt x="12564" y="1365"/>
                    </a:cubicBezTo>
                    <a:cubicBezTo>
                      <a:pt x="13277" y="1334"/>
                      <a:pt x="13960" y="1334"/>
                      <a:pt x="14673" y="1334"/>
                    </a:cubicBezTo>
                    <a:cubicBezTo>
                      <a:pt x="15759" y="1334"/>
                      <a:pt x="16814" y="1365"/>
                      <a:pt x="17899" y="1459"/>
                    </a:cubicBezTo>
                    <a:lnTo>
                      <a:pt x="17961" y="1459"/>
                    </a:lnTo>
                    <a:cubicBezTo>
                      <a:pt x="17992" y="1490"/>
                      <a:pt x="18023" y="1490"/>
                      <a:pt x="18023" y="1490"/>
                    </a:cubicBezTo>
                    <a:lnTo>
                      <a:pt x="18179" y="1490"/>
                    </a:lnTo>
                    <a:cubicBezTo>
                      <a:pt x="18768" y="1552"/>
                      <a:pt x="19357" y="1614"/>
                      <a:pt x="19947" y="1676"/>
                    </a:cubicBezTo>
                    <a:cubicBezTo>
                      <a:pt x="21095" y="1831"/>
                      <a:pt x="22211" y="2017"/>
                      <a:pt x="23390" y="2234"/>
                    </a:cubicBezTo>
                    <a:cubicBezTo>
                      <a:pt x="23576" y="2265"/>
                      <a:pt x="23762" y="2296"/>
                      <a:pt x="23949" y="2327"/>
                    </a:cubicBezTo>
                    <a:cubicBezTo>
                      <a:pt x="27795" y="3072"/>
                      <a:pt x="31611" y="4002"/>
                      <a:pt x="35364" y="5119"/>
                    </a:cubicBezTo>
                    <a:cubicBezTo>
                      <a:pt x="35395" y="5150"/>
                      <a:pt x="35458" y="5150"/>
                      <a:pt x="35520" y="5150"/>
                    </a:cubicBezTo>
                    <a:cubicBezTo>
                      <a:pt x="35582" y="5181"/>
                      <a:pt x="35675" y="5181"/>
                      <a:pt x="35737" y="5181"/>
                    </a:cubicBezTo>
                    <a:cubicBezTo>
                      <a:pt x="36140" y="5181"/>
                      <a:pt x="36512" y="4995"/>
                      <a:pt x="36791" y="4716"/>
                    </a:cubicBezTo>
                    <a:cubicBezTo>
                      <a:pt x="27330" y="993"/>
                      <a:pt x="19668" y="1"/>
                      <a:pt x="12285" y="1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110" name="Google Shape;4110;p51"/>
              <p:cNvSpPr/>
              <p:nvPr/>
            </p:nvSpPr>
            <p:spPr>
              <a:xfrm>
                <a:off x="502250" y="2465700"/>
                <a:ext cx="171425" cy="90750"/>
              </a:xfrm>
              <a:custGeom>
                <a:avLst/>
                <a:gdLst/>
                <a:ahLst/>
                <a:cxnLst/>
                <a:rect l="l" t="t" r="r" b="b"/>
                <a:pathLst>
                  <a:path w="6857" h="3630" extrusionOk="0">
                    <a:moveTo>
                      <a:pt x="6856" y="3630"/>
                    </a:moveTo>
                    <a:cubicBezTo>
                      <a:pt x="6608" y="3568"/>
                      <a:pt x="6329" y="3475"/>
                      <a:pt x="6081" y="3413"/>
                    </a:cubicBezTo>
                    <a:cubicBezTo>
                      <a:pt x="4002" y="2730"/>
                      <a:pt x="1893" y="1737"/>
                      <a:pt x="125" y="93"/>
                    </a:cubicBezTo>
                    <a:lnTo>
                      <a:pt x="125" y="93"/>
                    </a:lnTo>
                    <a:lnTo>
                      <a:pt x="125" y="93"/>
                    </a:lnTo>
                    <a:cubicBezTo>
                      <a:pt x="1893" y="1737"/>
                      <a:pt x="4002" y="2730"/>
                      <a:pt x="6081" y="3413"/>
                    </a:cubicBezTo>
                    <a:cubicBezTo>
                      <a:pt x="6329" y="3475"/>
                      <a:pt x="6608" y="3568"/>
                      <a:pt x="6856" y="3630"/>
                    </a:cubicBezTo>
                    <a:lnTo>
                      <a:pt x="6856" y="3630"/>
                    </a:lnTo>
                    <a:close/>
                    <a:moveTo>
                      <a:pt x="125" y="93"/>
                    </a:moveTo>
                    <a:cubicBezTo>
                      <a:pt x="125" y="93"/>
                      <a:pt x="125" y="93"/>
                      <a:pt x="94" y="93"/>
                    </a:cubicBezTo>
                    <a:cubicBezTo>
                      <a:pt x="125" y="93"/>
                      <a:pt x="125" y="93"/>
                      <a:pt x="125" y="93"/>
                    </a:cubicBezTo>
                    <a:close/>
                    <a:moveTo>
                      <a:pt x="94" y="93"/>
                    </a:moveTo>
                    <a:cubicBezTo>
                      <a:pt x="63" y="62"/>
                      <a:pt x="32" y="31"/>
                      <a:pt x="32" y="0"/>
                    </a:cubicBezTo>
                    <a:cubicBezTo>
                      <a:pt x="32" y="31"/>
                      <a:pt x="63" y="62"/>
                      <a:pt x="94" y="93"/>
                    </a:cubicBezTo>
                    <a:close/>
                    <a:moveTo>
                      <a:pt x="3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32" y="0"/>
                    </a:cubicBezTo>
                    <a:close/>
                    <a:moveTo>
                      <a:pt x="1" y="0"/>
                    </a:move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A5C7A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111" name="Google Shape;4111;p51"/>
              <p:cNvSpPr/>
              <p:nvPr/>
            </p:nvSpPr>
            <p:spPr>
              <a:xfrm>
                <a:off x="486750" y="2420725"/>
                <a:ext cx="198550" cy="135725"/>
              </a:xfrm>
              <a:custGeom>
                <a:avLst/>
                <a:gdLst/>
                <a:ahLst/>
                <a:cxnLst/>
                <a:rect l="l" t="t" r="r" b="b"/>
                <a:pathLst>
                  <a:path w="7942" h="5429" extrusionOk="0">
                    <a:moveTo>
                      <a:pt x="93" y="0"/>
                    </a:moveTo>
                    <a:cubicBezTo>
                      <a:pt x="0" y="620"/>
                      <a:pt x="155" y="1303"/>
                      <a:pt x="621" y="1799"/>
                    </a:cubicBezTo>
                    <a:lnTo>
                      <a:pt x="652" y="1799"/>
                    </a:lnTo>
                    <a:cubicBezTo>
                      <a:pt x="652" y="1830"/>
                      <a:pt x="683" y="1861"/>
                      <a:pt x="714" y="1892"/>
                    </a:cubicBezTo>
                    <a:lnTo>
                      <a:pt x="745" y="1892"/>
                    </a:lnTo>
                    <a:cubicBezTo>
                      <a:pt x="2513" y="3536"/>
                      <a:pt x="4622" y="4529"/>
                      <a:pt x="6701" y="5212"/>
                    </a:cubicBezTo>
                    <a:cubicBezTo>
                      <a:pt x="6949" y="5274"/>
                      <a:pt x="7228" y="5367"/>
                      <a:pt x="7476" y="5429"/>
                    </a:cubicBezTo>
                    <a:cubicBezTo>
                      <a:pt x="7632" y="5088"/>
                      <a:pt x="7787" y="4746"/>
                      <a:pt x="7942" y="4374"/>
                    </a:cubicBezTo>
                    <a:cubicBezTo>
                      <a:pt x="4188" y="3164"/>
                      <a:pt x="1489" y="1210"/>
                      <a:pt x="93" y="0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112" name="Google Shape;4112;p51"/>
              <p:cNvSpPr/>
              <p:nvPr/>
            </p:nvSpPr>
            <p:spPr>
              <a:xfrm>
                <a:off x="1306475" y="2738675"/>
                <a:ext cx="20200" cy="183825"/>
              </a:xfrm>
              <a:custGeom>
                <a:avLst/>
                <a:gdLst/>
                <a:ahLst/>
                <a:cxnLst/>
                <a:rect l="l" t="t" r="r" b="b"/>
                <a:pathLst>
                  <a:path w="808" h="7353" extrusionOk="0">
                    <a:moveTo>
                      <a:pt x="776" y="1"/>
                    </a:moveTo>
                    <a:cubicBezTo>
                      <a:pt x="1" y="2917"/>
                      <a:pt x="32" y="5492"/>
                      <a:pt x="249" y="7353"/>
                    </a:cubicBezTo>
                    <a:cubicBezTo>
                      <a:pt x="32" y="5492"/>
                      <a:pt x="1" y="2917"/>
                      <a:pt x="808" y="1"/>
                    </a:cubicBezTo>
                    <a:close/>
                  </a:path>
                </a:pathLst>
              </a:custGeom>
              <a:solidFill>
                <a:srgbClr val="D3AD8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113" name="Google Shape;4113;p51"/>
              <p:cNvSpPr/>
              <p:nvPr/>
            </p:nvSpPr>
            <p:spPr>
              <a:xfrm>
                <a:off x="1186275" y="2738675"/>
                <a:ext cx="139625" cy="183825"/>
              </a:xfrm>
              <a:custGeom>
                <a:avLst/>
                <a:gdLst/>
                <a:ahLst/>
                <a:cxnLst/>
                <a:rect l="l" t="t" r="r" b="b"/>
                <a:pathLst>
                  <a:path w="5585" h="7353" extrusionOk="0">
                    <a:moveTo>
                      <a:pt x="5584" y="1"/>
                    </a:moveTo>
                    <a:cubicBezTo>
                      <a:pt x="4747" y="745"/>
                      <a:pt x="4033" y="2079"/>
                      <a:pt x="3599" y="3165"/>
                    </a:cubicBezTo>
                    <a:cubicBezTo>
                      <a:pt x="3258" y="3972"/>
                      <a:pt x="2451" y="4499"/>
                      <a:pt x="1583" y="4499"/>
                    </a:cubicBezTo>
                    <a:lnTo>
                      <a:pt x="1397" y="4499"/>
                    </a:lnTo>
                    <a:cubicBezTo>
                      <a:pt x="962" y="4468"/>
                      <a:pt x="497" y="4437"/>
                      <a:pt x="125" y="4437"/>
                    </a:cubicBezTo>
                    <a:cubicBezTo>
                      <a:pt x="32" y="5212"/>
                      <a:pt x="1" y="5957"/>
                      <a:pt x="32" y="6733"/>
                    </a:cubicBezTo>
                    <a:cubicBezTo>
                      <a:pt x="2048" y="7074"/>
                      <a:pt x="3723" y="7260"/>
                      <a:pt x="5057" y="7353"/>
                    </a:cubicBezTo>
                    <a:cubicBezTo>
                      <a:pt x="4840" y="5492"/>
                      <a:pt x="4809" y="2917"/>
                      <a:pt x="5584" y="1"/>
                    </a:cubicBezTo>
                    <a:close/>
                  </a:path>
                </a:pathLst>
              </a:custGeom>
              <a:solidFill>
                <a:srgbClr val="8B3E0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114" name="Google Shape;4114;p51"/>
              <p:cNvSpPr/>
              <p:nvPr/>
            </p:nvSpPr>
            <p:spPr>
              <a:xfrm>
                <a:off x="1025750" y="2744900"/>
                <a:ext cx="4675" cy="83775"/>
              </a:xfrm>
              <a:custGeom>
                <a:avLst/>
                <a:gdLst/>
                <a:ahLst/>
                <a:cxnLst/>
                <a:rect l="l" t="t" r="r" b="b"/>
                <a:pathLst>
                  <a:path w="187" h="3351" extrusionOk="0">
                    <a:moveTo>
                      <a:pt x="155" y="3350"/>
                    </a:moveTo>
                    <a:lnTo>
                      <a:pt x="155" y="3350"/>
                    </a:lnTo>
                    <a:cubicBezTo>
                      <a:pt x="0" y="2265"/>
                      <a:pt x="31" y="1117"/>
                      <a:pt x="186" y="0"/>
                    </a:cubicBezTo>
                    <a:cubicBezTo>
                      <a:pt x="186" y="0"/>
                      <a:pt x="186" y="0"/>
                      <a:pt x="186" y="0"/>
                    </a:cubicBezTo>
                    <a:cubicBezTo>
                      <a:pt x="31" y="1117"/>
                      <a:pt x="0" y="2265"/>
                      <a:pt x="155" y="3350"/>
                    </a:cubicBezTo>
                    <a:close/>
                  </a:path>
                </a:pathLst>
              </a:custGeom>
              <a:solidFill>
                <a:srgbClr val="D3AD8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115" name="Google Shape;4115;p51"/>
              <p:cNvSpPr/>
              <p:nvPr/>
            </p:nvSpPr>
            <p:spPr>
              <a:xfrm>
                <a:off x="859775" y="2682075"/>
                <a:ext cx="170650" cy="146600"/>
              </a:xfrm>
              <a:custGeom>
                <a:avLst/>
                <a:gdLst/>
                <a:ahLst/>
                <a:cxnLst/>
                <a:rect l="l" t="t" r="r" b="b"/>
                <a:pathLst>
                  <a:path w="6826" h="5864" extrusionOk="0">
                    <a:moveTo>
                      <a:pt x="683" y="0"/>
                    </a:moveTo>
                    <a:cubicBezTo>
                      <a:pt x="404" y="807"/>
                      <a:pt x="156" y="1613"/>
                      <a:pt x="1" y="2358"/>
                    </a:cubicBezTo>
                    <a:cubicBezTo>
                      <a:pt x="2637" y="2699"/>
                      <a:pt x="5026" y="4343"/>
                      <a:pt x="6794" y="5863"/>
                    </a:cubicBezTo>
                    <a:cubicBezTo>
                      <a:pt x="6639" y="4778"/>
                      <a:pt x="6670" y="3630"/>
                      <a:pt x="6825" y="2513"/>
                    </a:cubicBezTo>
                    <a:cubicBezTo>
                      <a:pt x="4809" y="900"/>
                      <a:pt x="2234" y="217"/>
                      <a:pt x="683" y="0"/>
                    </a:cubicBezTo>
                    <a:close/>
                  </a:path>
                </a:pathLst>
              </a:custGeom>
              <a:solidFill>
                <a:srgbClr val="8B3E0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116" name="Google Shape;4116;p51"/>
              <p:cNvSpPr/>
              <p:nvPr/>
            </p:nvSpPr>
            <p:spPr>
              <a:xfrm>
                <a:off x="1629100" y="3249750"/>
                <a:ext cx="179025" cy="83275"/>
              </a:xfrm>
              <a:custGeom>
                <a:avLst/>
                <a:gdLst/>
                <a:ahLst/>
                <a:cxnLst/>
                <a:rect l="l" t="t" r="r" b="b"/>
                <a:pathLst>
                  <a:path w="7161" h="3331" extrusionOk="0">
                    <a:moveTo>
                      <a:pt x="7074" y="1"/>
                    </a:moveTo>
                    <a:cubicBezTo>
                      <a:pt x="4441" y="1931"/>
                      <a:pt x="706" y="1987"/>
                      <a:pt x="288" y="1987"/>
                    </a:cubicBezTo>
                    <a:cubicBezTo>
                      <a:pt x="262" y="1987"/>
                      <a:pt x="249" y="1986"/>
                      <a:pt x="249" y="1986"/>
                    </a:cubicBezTo>
                    <a:lnTo>
                      <a:pt x="249" y="1986"/>
                    </a:lnTo>
                    <a:cubicBezTo>
                      <a:pt x="249" y="1986"/>
                      <a:pt x="1" y="3103"/>
                      <a:pt x="1149" y="3289"/>
                    </a:cubicBezTo>
                    <a:cubicBezTo>
                      <a:pt x="1291" y="3317"/>
                      <a:pt x="1443" y="3330"/>
                      <a:pt x="1601" y="3330"/>
                    </a:cubicBezTo>
                    <a:cubicBezTo>
                      <a:pt x="3749" y="3330"/>
                      <a:pt x="7160" y="926"/>
                      <a:pt x="7074" y="1"/>
                    </a:cubicBezTo>
                    <a:close/>
                  </a:path>
                </a:pathLst>
              </a:custGeom>
              <a:solidFill>
                <a:srgbClr val="DCDCD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117" name="Google Shape;4117;p51"/>
              <p:cNvSpPr/>
              <p:nvPr/>
            </p:nvSpPr>
            <p:spPr>
              <a:xfrm>
                <a:off x="1623675" y="3315675"/>
                <a:ext cx="221050" cy="62475"/>
              </a:xfrm>
              <a:custGeom>
                <a:avLst/>
                <a:gdLst/>
                <a:ahLst/>
                <a:cxnLst/>
                <a:rect l="l" t="t" r="r" b="b"/>
                <a:pathLst>
                  <a:path w="8842" h="2499" extrusionOk="0">
                    <a:moveTo>
                      <a:pt x="8842" y="1"/>
                    </a:moveTo>
                    <a:lnTo>
                      <a:pt x="8842" y="1"/>
                    </a:lnTo>
                    <a:cubicBezTo>
                      <a:pt x="7173" y="724"/>
                      <a:pt x="5349" y="923"/>
                      <a:pt x="3843" y="923"/>
                    </a:cubicBezTo>
                    <a:cubicBezTo>
                      <a:pt x="1990" y="923"/>
                      <a:pt x="621" y="621"/>
                      <a:pt x="621" y="621"/>
                    </a:cubicBezTo>
                    <a:lnTo>
                      <a:pt x="621" y="621"/>
                    </a:lnTo>
                    <a:cubicBezTo>
                      <a:pt x="621" y="621"/>
                      <a:pt x="1" y="1831"/>
                      <a:pt x="1211" y="2265"/>
                    </a:cubicBezTo>
                    <a:cubicBezTo>
                      <a:pt x="1596" y="2428"/>
                      <a:pt x="2072" y="2499"/>
                      <a:pt x="2599" y="2499"/>
                    </a:cubicBezTo>
                    <a:cubicBezTo>
                      <a:pt x="5082" y="2499"/>
                      <a:pt x="8663" y="922"/>
                      <a:pt x="8842" y="1"/>
                    </a:cubicBezTo>
                    <a:close/>
                  </a:path>
                </a:pathLst>
              </a:custGeom>
              <a:solidFill>
                <a:srgbClr val="DCDCD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118" name="Google Shape;4118;p51"/>
              <p:cNvSpPr/>
              <p:nvPr/>
            </p:nvSpPr>
            <p:spPr>
              <a:xfrm>
                <a:off x="591450" y="2432225"/>
                <a:ext cx="1100500" cy="940400"/>
              </a:xfrm>
              <a:custGeom>
                <a:avLst/>
                <a:gdLst/>
                <a:ahLst/>
                <a:cxnLst/>
                <a:rect l="l" t="t" r="r" b="b"/>
                <a:pathLst>
                  <a:path w="44020" h="37616" extrusionOk="0">
                    <a:moveTo>
                      <a:pt x="7729" y="1"/>
                    </a:moveTo>
                    <a:cubicBezTo>
                      <a:pt x="6951" y="1"/>
                      <a:pt x="6026" y="359"/>
                      <a:pt x="5150" y="1339"/>
                    </a:cubicBezTo>
                    <a:cubicBezTo>
                      <a:pt x="0" y="9436"/>
                      <a:pt x="1986" y="18246"/>
                      <a:pt x="1986" y="18246"/>
                    </a:cubicBezTo>
                    <a:lnTo>
                      <a:pt x="2017" y="18246"/>
                    </a:lnTo>
                    <a:cubicBezTo>
                      <a:pt x="1924" y="18742"/>
                      <a:pt x="1924" y="19208"/>
                      <a:pt x="1986" y="19704"/>
                    </a:cubicBezTo>
                    <a:cubicBezTo>
                      <a:pt x="2389" y="23271"/>
                      <a:pt x="4902" y="29228"/>
                      <a:pt x="14270" y="30903"/>
                    </a:cubicBezTo>
                    <a:cubicBezTo>
                      <a:pt x="15416" y="31102"/>
                      <a:pt x="16556" y="31190"/>
                      <a:pt x="17676" y="31190"/>
                    </a:cubicBezTo>
                    <a:cubicBezTo>
                      <a:pt x="20558" y="31190"/>
                      <a:pt x="23300" y="30608"/>
                      <a:pt x="25624" y="29848"/>
                    </a:cubicBezTo>
                    <a:cubicBezTo>
                      <a:pt x="29032" y="35935"/>
                      <a:pt x="38568" y="37616"/>
                      <a:pt x="41870" y="37616"/>
                    </a:cubicBezTo>
                    <a:cubicBezTo>
                      <a:pt x="42506" y="37616"/>
                      <a:pt x="42911" y="37553"/>
                      <a:pt x="42996" y="37448"/>
                    </a:cubicBezTo>
                    <a:cubicBezTo>
                      <a:pt x="43585" y="36766"/>
                      <a:pt x="44020" y="34842"/>
                      <a:pt x="41755" y="34253"/>
                    </a:cubicBezTo>
                    <a:cubicBezTo>
                      <a:pt x="35675" y="33260"/>
                      <a:pt x="32325" y="30003"/>
                      <a:pt x="30680" y="27770"/>
                    </a:cubicBezTo>
                    <a:cubicBezTo>
                      <a:pt x="31952" y="27118"/>
                      <a:pt x="32697" y="26622"/>
                      <a:pt x="32697" y="26622"/>
                    </a:cubicBezTo>
                    <a:cubicBezTo>
                      <a:pt x="32697" y="26622"/>
                      <a:pt x="31115" y="23923"/>
                      <a:pt x="31797" y="19704"/>
                    </a:cubicBezTo>
                    <a:lnTo>
                      <a:pt x="31797" y="19704"/>
                    </a:lnTo>
                    <a:cubicBezTo>
                      <a:pt x="31797" y="19704"/>
                      <a:pt x="31636" y="19710"/>
                      <a:pt x="31330" y="19710"/>
                    </a:cubicBezTo>
                    <a:cubicBezTo>
                      <a:pt x="29978" y="19710"/>
                      <a:pt x="25788" y="19587"/>
                      <a:pt x="20071" y="18246"/>
                    </a:cubicBezTo>
                    <a:cubicBezTo>
                      <a:pt x="18658" y="16925"/>
                      <a:pt x="14507" y="12289"/>
                      <a:pt x="9727" y="12289"/>
                    </a:cubicBezTo>
                    <a:cubicBezTo>
                      <a:pt x="9680" y="12289"/>
                      <a:pt x="9633" y="12289"/>
                      <a:pt x="9586" y="12290"/>
                    </a:cubicBezTo>
                    <a:cubicBezTo>
                      <a:pt x="9152" y="12290"/>
                      <a:pt x="8717" y="12321"/>
                      <a:pt x="8314" y="12414"/>
                    </a:cubicBezTo>
                    <a:cubicBezTo>
                      <a:pt x="7259" y="7513"/>
                      <a:pt x="9586" y="2332"/>
                      <a:pt x="9586" y="1339"/>
                    </a:cubicBezTo>
                    <a:cubicBezTo>
                      <a:pt x="9586" y="675"/>
                      <a:pt x="8797" y="1"/>
                      <a:pt x="7729" y="1"/>
                    </a:cubicBezTo>
                    <a:close/>
                  </a:path>
                </a:pathLst>
              </a:custGeom>
              <a:solidFill>
                <a:srgbClr val="BE6F1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119" name="Google Shape;4119;p51"/>
              <p:cNvSpPr/>
              <p:nvPr/>
            </p:nvSpPr>
            <p:spPr>
              <a:xfrm>
                <a:off x="705450" y="2941100"/>
                <a:ext cx="76800" cy="200875"/>
              </a:xfrm>
              <a:custGeom>
                <a:avLst/>
                <a:gdLst/>
                <a:ahLst/>
                <a:cxnLst/>
                <a:rect l="l" t="t" r="r" b="b"/>
                <a:pathLst>
                  <a:path w="3072" h="8035" extrusionOk="0">
                    <a:moveTo>
                      <a:pt x="3071" y="0"/>
                    </a:moveTo>
                    <a:lnTo>
                      <a:pt x="3071" y="0"/>
                    </a:lnTo>
                    <a:cubicBezTo>
                      <a:pt x="1086" y="1583"/>
                      <a:pt x="311" y="3754"/>
                      <a:pt x="0" y="5398"/>
                    </a:cubicBezTo>
                    <a:cubicBezTo>
                      <a:pt x="776" y="6329"/>
                      <a:pt x="1769" y="7259"/>
                      <a:pt x="2978" y="8035"/>
                    </a:cubicBezTo>
                    <a:cubicBezTo>
                      <a:pt x="2451" y="5584"/>
                      <a:pt x="2513" y="1676"/>
                      <a:pt x="3071" y="0"/>
                    </a:cubicBezTo>
                    <a:close/>
                  </a:path>
                </a:pathLst>
              </a:custGeom>
              <a:solidFill>
                <a:srgbClr val="994C0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120" name="Google Shape;4120;p51"/>
              <p:cNvSpPr/>
              <p:nvPr/>
            </p:nvSpPr>
            <p:spPr>
              <a:xfrm>
                <a:off x="1129675" y="3036500"/>
                <a:ext cx="93850" cy="162875"/>
              </a:xfrm>
              <a:custGeom>
                <a:avLst/>
                <a:gdLst/>
                <a:ahLst/>
                <a:cxnLst/>
                <a:rect l="l" t="t" r="r" b="b"/>
                <a:pathLst>
                  <a:path w="3754" h="6515" extrusionOk="0">
                    <a:moveTo>
                      <a:pt x="1086" y="0"/>
                    </a:moveTo>
                    <a:cubicBezTo>
                      <a:pt x="0" y="2482"/>
                      <a:pt x="434" y="4933"/>
                      <a:pt x="993" y="6515"/>
                    </a:cubicBezTo>
                    <a:cubicBezTo>
                      <a:pt x="1954" y="6297"/>
                      <a:pt x="2885" y="6080"/>
                      <a:pt x="3754" y="5801"/>
                    </a:cubicBezTo>
                    <a:cubicBezTo>
                      <a:pt x="2482" y="3878"/>
                      <a:pt x="1334" y="1396"/>
                      <a:pt x="1086" y="0"/>
                    </a:cubicBezTo>
                    <a:close/>
                  </a:path>
                </a:pathLst>
              </a:custGeom>
              <a:solidFill>
                <a:srgbClr val="994C0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121" name="Google Shape;4121;p51"/>
              <p:cNvSpPr/>
              <p:nvPr/>
            </p:nvSpPr>
            <p:spPr>
              <a:xfrm>
                <a:off x="905525" y="2969800"/>
                <a:ext cx="117150" cy="241975"/>
              </a:xfrm>
              <a:custGeom>
                <a:avLst/>
                <a:gdLst/>
                <a:ahLst/>
                <a:cxnLst/>
                <a:rect l="l" t="t" r="r" b="b"/>
                <a:pathLst>
                  <a:path w="4686" h="9679" extrusionOk="0">
                    <a:moveTo>
                      <a:pt x="2607" y="0"/>
                    </a:moveTo>
                    <a:lnTo>
                      <a:pt x="2607" y="0"/>
                    </a:lnTo>
                    <a:cubicBezTo>
                      <a:pt x="1" y="3289"/>
                      <a:pt x="249" y="7259"/>
                      <a:pt x="559" y="9152"/>
                    </a:cubicBezTo>
                    <a:cubicBezTo>
                      <a:pt x="932" y="9245"/>
                      <a:pt x="1304" y="9307"/>
                      <a:pt x="1707" y="9400"/>
                    </a:cubicBezTo>
                    <a:cubicBezTo>
                      <a:pt x="2731" y="9555"/>
                      <a:pt x="3723" y="9648"/>
                      <a:pt x="4685" y="9679"/>
                    </a:cubicBezTo>
                    <a:cubicBezTo>
                      <a:pt x="3382" y="6825"/>
                      <a:pt x="2421" y="2172"/>
                      <a:pt x="2607" y="0"/>
                    </a:cubicBezTo>
                    <a:close/>
                  </a:path>
                </a:pathLst>
              </a:custGeom>
              <a:solidFill>
                <a:srgbClr val="994C0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122" name="Google Shape;4122;p51"/>
              <p:cNvSpPr/>
              <p:nvPr/>
            </p:nvSpPr>
            <p:spPr>
              <a:xfrm>
                <a:off x="1328975" y="2680250"/>
                <a:ext cx="586325" cy="542150"/>
              </a:xfrm>
              <a:custGeom>
                <a:avLst/>
                <a:gdLst/>
                <a:ahLst/>
                <a:cxnLst/>
                <a:rect l="l" t="t" r="r" b="b"/>
                <a:pathLst>
                  <a:path w="23453" h="21686" extrusionOk="0">
                    <a:moveTo>
                      <a:pt x="9587" y="1"/>
                    </a:moveTo>
                    <a:cubicBezTo>
                      <a:pt x="8266" y="1"/>
                      <a:pt x="6898" y="280"/>
                      <a:pt x="5522" y="911"/>
                    </a:cubicBezTo>
                    <a:cubicBezTo>
                      <a:pt x="2079" y="2524"/>
                      <a:pt x="683" y="6588"/>
                      <a:pt x="125" y="10093"/>
                    </a:cubicBezTo>
                    <a:cubicBezTo>
                      <a:pt x="1" y="10931"/>
                      <a:pt x="1" y="11768"/>
                      <a:pt x="63" y="12575"/>
                    </a:cubicBezTo>
                    <a:cubicBezTo>
                      <a:pt x="590" y="17476"/>
                      <a:pt x="4592" y="20703"/>
                      <a:pt x="9245" y="21509"/>
                    </a:cubicBezTo>
                    <a:cubicBezTo>
                      <a:pt x="9948" y="21623"/>
                      <a:pt x="10682" y="21685"/>
                      <a:pt x="11423" y="21685"/>
                    </a:cubicBezTo>
                    <a:cubicBezTo>
                      <a:pt x="14698" y="21685"/>
                      <a:pt x="18096" y="20478"/>
                      <a:pt x="19513" y="17290"/>
                    </a:cubicBezTo>
                    <a:cubicBezTo>
                      <a:pt x="20351" y="15367"/>
                      <a:pt x="20785" y="12885"/>
                      <a:pt x="20599" y="10528"/>
                    </a:cubicBezTo>
                    <a:cubicBezTo>
                      <a:pt x="21219" y="9535"/>
                      <a:pt x="21964" y="8604"/>
                      <a:pt x="22739" y="7736"/>
                    </a:cubicBezTo>
                    <a:cubicBezTo>
                      <a:pt x="22460" y="7674"/>
                      <a:pt x="22212" y="7580"/>
                      <a:pt x="21995" y="7425"/>
                    </a:cubicBezTo>
                    <a:cubicBezTo>
                      <a:pt x="22522" y="7084"/>
                      <a:pt x="23018" y="6681"/>
                      <a:pt x="23453" y="6185"/>
                    </a:cubicBezTo>
                    <a:cubicBezTo>
                      <a:pt x="22677" y="6185"/>
                      <a:pt x="21871" y="5967"/>
                      <a:pt x="21157" y="5595"/>
                    </a:cubicBezTo>
                    <a:cubicBezTo>
                      <a:pt x="21374" y="5440"/>
                      <a:pt x="21591" y="5285"/>
                      <a:pt x="21840" y="5130"/>
                    </a:cubicBezTo>
                    <a:cubicBezTo>
                      <a:pt x="20537" y="5006"/>
                      <a:pt x="19265" y="4695"/>
                      <a:pt x="18055" y="4230"/>
                    </a:cubicBezTo>
                    <a:cubicBezTo>
                      <a:pt x="15985" y="1804"/>
                      <a:pt x="12941" y="1"/>
                      <a:pt x="9587" y="1"/>
                    </a:cubicBezTo>
                    <a:close/>
                  </a:path>
                </a:pathLst>
              </a:custGeom>
              <a:solidFill>
                <a:srgbClr val="BE6F1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123" name="Google Shape;4123;p51"/>
              <p:cNvSpPr/>
              <p:nvPr/>
            </p:nvSpPr>
            <p:spPr>
              <a:xfrm>
                <a:off x="1384825" y="2750575"/>
                <a:ext cx="382350" cy="409350"/>
              </a:xfrm>
              <a:custGeom>
                <a:avLst/>
                <a:gdLst/>
                <a:ahLst/>
                <a:cxnLst/>
                <a:rect l="l" t="t" r="r" b="b"/>
                <a:pathLst>
                  <a:path w="15294" h="16374" extrusionOk="0">
                    <a:moveTo>
                      <a:pt x="7241" y="1"/>
                    </a:moveTo>
                    <a:cubicBezTo>
                      <a:pt x="6231" y="1"/>
                      <a:pt x="5078" y="323"/>
                      <a:pt x="3754" y="1076"/>
                    </a:cubicBezTo>
                    <a:cubicBezTo>
                      <a:pt x="1024" y="2627"/>
                      <a:pt x="0" y="6070"/>
                      <a:pt x="155" y="9048"/>
                    </a:cubicBezTo>
                    <a:cubicBezTo>
                      <a:pt x="217" y="10010"/>
                      <a:pt x="434" y="10910"/>
                      <a:pt x="838" y="11747"/>
                    </a:cubicBezTo>
                    <a:cubicBezTo>
                      <a:pt x="1706" y="13640"/>
                      <a:pt x="3319" y="15098"/>
                      <a:pt x="5367" y="15842"/>
                    </a:cubicBezTo>
                    <a:cubicBezTo>
                      <a:pt x="6286" y="16182"/>
                      <a:pt x="7370" y="16374"/>
                      <a:pt x="8466" y="16374"/>
                    </a:cubicBezTo>
                    <a:cubicBezTo>
                      <a:pt x="10773" y="16374"/>
                      <a:pt x="13137" y="15525"/>
                      <a:pt x="14146" y="13422"/>
                    </a:cubicBezTo>
                    <a:cubicBezTo>
                      <a:pt x="15294" y="11003"/>
                      <a:pt x="14270" y="7994"/>
                      <a:pt x="13246" y="5698"/>
                    </a:cubicBezTo>
                    <a:cubicBezTo>
                      <a:pt x="11971" y="2823"/>
                      <a:pt x="10228" y="1"/>
                      <a:pt x="7241" y="1"/>
                    </a:cubicBezTo>
                    <a:close/>
                  </a:path>
                </a:pathLst>
              </a:custGeom>
              <a:solidFill>
                <a:srgbClr val="FDCF8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124" name="Google Shape;4124;p51"/>
              <p:cNvSpPr/>
              <p:nvPr/>
            </p:nvSpPr>
            <p:spPr>
              <a:xfrm>
                <a:off x="1556700" y="2982025"/>
                <a:ext cx="132150" cy="177875"/>
              </a:xfrm>
              <a:custGeom>
                <a:avLst/>
                <a:gdLst/>
                <a:ahLst/>
                <a:cxnLst/>
                <a:rect l="l" t="t" r="r" b="b"/>
                <a:pathLst>
                  <a:path w="5286" h="7115" extrusionOk="0">
                    <a:moveTo>
                      <a:pt x="3181" y="1"/>
                    </a:moveTo>
                    <a:cubicBezTo>
                      <a:pt x="1587" y="1"/>
                      <a:pt x="1" y="3764"/>
                      <a:pt x="260" y="7018"/>
                    </a:cubicBezTo>
                    <a:cubicBezTo>
                      <a:pt x="696" y="7082"/>
                      <a:pt x="1145" y="7115"/>
                      <a:pt x="1595" y="7115"/>
                    </a:cubicBezTo>
                    <a:cubicBezTo>
                      <a:pt x="2904" y="7115"/>
                      <a:pt x="4224" y="6835"/>
                      <a:pt x="5286" y="6212"/>
                    </a:cubicBezTo>
                    <a:cubicBezTo>
                      <a:pt x="5192" y="4009"/>
                      <a:pt x="4820" y="566"/>
                      <a:pt x="3548" y="70"/>
                    </a:cubicBezTo>
                    <a:cubicBezTo>
                      <a:pt x="3426" y="23"/>
                      <a:pt x="3304" y="1"/>
                      <a:pt x="3181" y="1"/>
                    </a:cubicBezTo>
                    <a:close/>
                  </a:path>
                </a:pathLst>
              </a:custGeom>
              <a:solidFill>
                <a:srgbClr val="994C0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125" name="Google Shape;4125;p51"/>
              <p:cNvSpPr/>
              <p:nvPr/>
            </p:nvSpPr>
            <p:spPr>
              <a:xfrm>
                <a:off x="1415825" y="2761175"/>
                <a:ext cx="200900" cy="147500"/>
              </a:xfrm>
              <a:custGeom>
                <a:avLst/>
                <a:gdLst/>
                <a:ahLst/>
                <a:cxnLst/>
                <a:rect l="l" t="t" r="r" b="b"/>
                <a:pathLst>
                  <a:path w="8036" h="5900" extrusionOk="0">
                    <a:moveTo>
                      <a:pt x="3941" y="0"/>
                    </a:moveTo>
                    <a:cubicBezTo>
                      <a:pt x="3475" y="187"/>
                      <a:pt x="3010" y="373"/>
                      <a:pt x="2514" y="652"/>
                    </a:cubicBezTo>
                    <a:cubicBezTo>
                      <a:pt x="1428" y="1303"/>
                      <a:pt x="590" y="2234"/>
                      <a:pt x="1" y="3320"/>
                    </a:cubicBezTo>
                    <a:cubicBezTo>
                      <a:pt x="1704" y="4901"/>
                      <a:pt x="4228" y="5899"/>
                      <a:pt x="5920" y="5899"/>
                    </a:cubicBezTo>
                    <a:cubicBezTo>
                      <a:pt x="6817" y="5899"/>
                      <a:pt x="7481" y="5618"/>
                      <a:pt x="7663" y="4995"/>
                    </a:cubicBezTo>
                    <a:cubicBezTo>
                      <a:pt x="8036" y="3754"/>
                      <a:pt x="5616" y="1427"/>
                      <a:pt x="3941" y="0"/>
                    </a:cubicBezTo>
                    <a:close/>
                  </a:path>
                </a:pathLst>
              </a:custGeom>
              <a:solidFill>
                <a:srgbClr val="994C0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126" name="Google Shape;4126;p51"/>
              <p:cNvSpPr/>
              <p:nvPr/>
            </p:nvSpPr>
            <p:spPr>
              <a:xfrm>
                <a:off x="1489525" y="2923100"/>
                <a:ext cx="93125" cy="108625"/>
              </a:xfrm>
              <a:custGeom>
                <a:avLst/>
                <a:gdLst/>
                <a:ahLst/>
                <a:cxnLst/>
                <a:rect l="l" t="t" r="r" b="b"/>
                <a:pathLst>
                  <a:path w="3725" h="4345" extrusionOk="0">
                    <a:moveTo>
                      <a:pt x="1254" y="1"/>
                    </a:moveTo>
                    <a:cubicBezTo>
                      <a:pt x="1166" y="1"/>
                      <a:pt x="1079" y="13"/>
                      <a:pt x="993" y="38"/>
                    </a:cubicBezTo>
                    <a:cubicBezTo>
                      <a:pt x="0" y="348"/>
                      <a:pt x="31" y="1899"/>
                      <a:pt x="93" y="2644"/>
                    </a:cubicBezTo>
                    <a:cubicBezTo>
                      <a:pt x="124" y="2892"/>
                      <a:pt x="248" y="3109"/>
                      <a:pt x="434" y="3295"/>
                    </a:cubicBezTo>
                    <a:cubicBezTo>
                      <a:pt x="1248" y="3995"/>
                      <a:pt x="1890" y="4344"/>
                      <a:pt x="2376" y="4344"/>
                    </a:cubicBezTo>
                    <a:cubicBezTo>
                      <a:pt x="2816" y="4344"/>
                      <a:pt x="3128" y="4057"/>
                      <a:pt x="3319" y="3481"/>
                    </a:cubicBezTo>
                    <a:cubicBezTo>
                      <a:pt x="3724" y="2267"/>
                      <a:pt x="2458" y="1"/>
                      <a:pt x="1254" y="1"/>
                    </a:cubicBezTo>
                    <a:close/>
                  </a:path>
                </a:pathLst>
              </a:custGeom>
              <a:solidFill>
                <a:srgbClr val="3C241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127" name="Google Shape;4127;p51"/>
              <p:cNvSpPr/>
              <p:nvPr/>
            </p:nvSpPr>
            <p:spPr>
              <a:xfrm>
                <a:off x="1593425" y="3026375"/>
                <a:ext cx="88450" cy="86950"/>
              </a:xfrm>
              <a:custGeom>
                <a:avLst/>
                <a:gdLst/>
                <a:ahLst/>
                <a:cxnLst/>
                <a:rect l="l" t="t" r="r" b="b"/>
                <a:pathLst>
                  <a:path w="3538" h="3478" extrusionOk="0">
                    <a:moveTo>
                      <a:pt x="1792" y="1"/>
                    </a:moveTo>
                    <a:cubicBezTo>
                      <a:pt x="1774" y="1"/>
                      <a:pt x="1756" y="1"/>
                      <a:pt x="1738" y="2"/>
                    </a:cubicBezTo>
                    <a:cubicBezTo>
                      <a:pt x="776" y="33"/>
                      <a:pt x="1" y="839"/>
                      <a:pt x="32" y="1801"/>
                    </a:cubicBezTo>
                    <a:cubicBezTo>
                      <a:pt x="62" y="2714"/>
                      <a:pt x="839" y="3477"/>
                      <a:pt x="1775" y="3477"/>
                    </a:cubicBezTo>
                    <a:cubicBezTo>
                      <a:pt x="1794" y="3477"/>
                      <a:pt x="1813" y="3477"/>
                      <a:pt x="1831" y="3476"/>
                    </a:cubicBezTo>
                    <a:cubicBezTo>
                      <a:pt x="2793" y="3445"/>
                      <a:pt x="3537" y="2639"/>
                      <a:pt x="3506" y="1677"/>
                    </a:cubicBezTo>
                    <a:cubicBezTo>
                      <a:pt x="3476" y="764"/>
                      <a:pt x="2700" y="1"/>
                      <a:pt x="1792" y="1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128" name="Google Shape;4128;p51"/>
              <p:cNvSpPr/>
              <p:nvPr/>
            </p:nvSpPr>
            <p:spPr>
              <a:xfrm>
                <a:off x="1643075" y="3069050"/>
                <a:ext cx="30275" cy="30275"/>
              </a:xfrm>
              <a:custGeom>
                <a:avLst/>
                <a:gdLst/>
                <a:ahLst/>
                <a:cxnLst/>
                <a:rect l="l" t="t" r="r" b="b"/>
                <a:pathLst>
                  <a:path w="1211" h="1211" extrusionOk="0">
                    <a:moveTo>
                      <a:pt x="590" y="1"/>
                    </a:moveTo>
                    <a:cubicBezTo>
                      <a:pt x="248" y="32"/>
                      <a:pt x="0" y="311"/>
                      <a:pt x="0" y="621"/>
                    </a:cubicBezTo>
                    <a:cubicBezTo>
                      <a:pt x="0" y="963"/>
                      <a:pt x="279" y="1211"/>
                      <a:pt x="621" y="1211"/>
                    </a:cubicBezTo>
                    <a:cubicBezTo>
                      <a:pt x="962" y="1211"/>
                      <a:pt x="1210" y="932"/>
                      <a:pt x="1210" y="590"/>
                    </a:cubicBezTo>
                    <a:cubicBezTo>
                      <a:pt x="1179" y="249"/>
                      <a:pt x="931" y="1"/>
                      <a:pt x="59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129" name="Google Shape;4129;p51"/>
              <p:cNvSpPr/>
              <p:nvPr/>
            </p:nvSpPr>
            <p:spPr>
              <a:xfrm>
                <a:off x="1478650" y="2798400"/>
                <a:ext cx="88450" cy="86900"/>
              </a:xfrm>
              <a:custGeom>
                <a:avLst/>
                <a:gdLst/>
                <a:ahLst/>
                <a:cxnLst/>
                <a:rect l="l" t="t" r="r" b="b"/>
                <a:pathLst>
                  <a:path w="3538" h="3476" extrusionOk="0">
                    <a:moveTo>
                      <a:pt x="1738" y="1"/>
                    </a:moveTo>
                    <a:cubicBezTo>
                      <a:pt x="776" y="32"/>
                      <a:pt x="1" y="838"/>
                      <a:pt x="32" y="1800"/>
                    </a:cubicBezTo>
                    <a:cubicBezTo>
                      <a:pt x="62" y="2742"/>
                      <a:pt x="837" y="3476"/>
                      <a:pt x="1773" y="3476"/>
                    </a:cubicBezTo>
                    <a:cubicBezTo>
                      <a:pt x="1792" y="3476"/>
                      <a:pt x="1812" y="3476"/>
                      <a:pt x="1831" y="3475"/>
                    </a:cubicBezTo>
                    <a:cubicBezTo>
                      <a:pt x="2793" y="3444"/>
                      <a:pt x="3537" y="2668"/>
                      <a:pt x="3506" y="1707"/>
                    </a:cubicBezTo>
                    <a:cubicBezTo>
                      <a:pt x="3475" y="745"/>
                      <a:pt x="2700" y="1"/>
                      <a:pt x="1738" y="1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130" name="Google Shape;4130;p51"/>
              <p:cNvSpPr/>
              <p:nvPr/>
            </p:nvSpPr>
            <p:spPr>
              <a:xfrm>
                <a:off x="1528300" y="2841775"/>
                <a:ext cx="30250" cy="29600"/>
              </a:xfrm>
              <a:custGeom>
                <a:avLst/>
                <a:gdLst/>
                <a:ahLst/>
                <a:cxnLst/>
                <a:rect l="l" t="t" r="r" b="b"/>
                <a:pathLst>
                  <a:path w="1210" h="1184" extrusionOk="0">
                    <a:moveTo>
                      <a:pt x="641" y="0"/>
                    </a:moveTo>
                    <a:cubicBezTo>
                      <a:pt x="624" y="0"/>
                      <a:pt x="607" y="1"/>
                      <a:pt x="589" y="3"/>
                    </a:cubicBezTo>
                    <a:cubicBezTo>
                      <a:pt x="248" y="3"/>
                      <a:pt x="0" y="282"/>
                      <a:pt x="0" y="623"/>
                    </a:cubicBezTo>
                    <a:cubicBezTo>
                      <a:pt x="0" y="917"/>
                      <a:pt x="251" y="1184"/>
                      <a:pt x="569" y="1184"/>
                    </a:cubicBezTo>
                    <a:cubicBezTo>
                      <a:pt x="586" y="1184"/>
                      <a:pt x="603" y="1183"/>
                      <a:pt x="621" y="1182"/>
                    </a:cubicBezTo>
                    <a:cubicBezTo>
                      <a:pt x="962" y="1182"/>
                      <a:pt x="1210" y="902"/>
                      <a:pt x="1210" y="561"/>
                    </a:cubicBezTo>
                    <a:cubicBezTo>
                      <a:pt x="1210" y="267"/>
                      <a:pt x="959" y="0"/>
                      <a:pt x="64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131" name="Google Shape;4131;p51"/>
              <p:cNvSpPr/>
              <p:nvPr/>
            </p:nvSpPr>
            <p:spPr>
              <a:xfrm>
                <a:off x="1392575" y="2941475"/>
                <a:ext cx="131075" cy="157550"/>
              </a:xfrm>
              <a:custGeom>
                <a:avLst/>
                <a:gdLst/>
                <a:ahLst/>
                <a:cxnLst/>
                <a:rect l="l" t="t" r="r" b="b"/>
                <a:pathLst>
                  <a:path w="5243" h="6302" extrusionOk="0">
                    <a:moveTo>
                      <a:pt x="1745" y="1"/>
                    </a:moveTo>
                    <a:cubicBezTo>
                      <a:pt x="1470" y="1"/>
                      <a:pt x="1185" y="101"/>
                      <a:pt x="931" y="327"/>
                    </a:cubicBezTo>
                    <a:cubicBezTo>
                      <a:pt x="0" y="1102"/>
                      <a:pt x="280" y="2560"/>
                      <a:pt x="714" y="3522"/>
                    </a:cubicBezTo>
                    <a:cubicBezTo>
                      <a:pt x="1179" y="4453"/>
                      <a:pt x="1769" y="5476"/>
                      <a:pt x="2668" y="6035"/>
                    </a:cubicBezTo>
                    <a:cubicBezTo>
                      <a:pt x="2954" y="6208"/>
                      <a:pt x="3324" y="6301"/>
                      <a:pt x="3693" y="6301"/>
                    </a:cubicBezTo>
                    <a:cubicBezTo>
                      <a:pt x="4445" y="6301"/>
                      <a:pt x="5191" y="5916"/>
                      <a:pt x="5212" y="5042"/>
                    </a:cubicBezTo>
                    <a:cubicBezTo>
                      <a:pt x="5243" y="4515"/>
                      <a:pt x="4716" y="4173"/>
                      <a:pt x="4374" y="3863"/>
                    </a:cubicBezTo>
                    <a:cubicBezTo>
                      <a:pt x="3971" y="3522"/>
                      <a:pt x="3630" y="3119"/>
                      <a:pt x="3382" y="2653"/>
                    </a:cubicBezTo>
                    <a:cubicBezTo>
                      <a:pt x="3133" y="2219"/>
                      <a:pt x="3009" y="1754"/>
                      <a:pt x="2978" y="1288"/>
                    </a:cubicBezTo>
                    <a:cubicBezTo>
                      <a:pt x="2957" y="532"/>
                      <a:pt x="2378" y="1"/>
                      <a:pt x="1745" y="1"/>
                    </a:cubicBezTo>
                    <a:close/>
                  </a:path>
                </a:pathLst>
              </a:custGeom>
              <a:solidFill>
                <a:srgbClr val="3C241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132" name="Google Shape;4132;p51"/>
              <p:cNvSpPr/>
              <p:nvPr/>
            </p:nvSpPr>
            <p:spPr>
              <a:xfrm>
                <a:off x="1405750" y="3017600"/>
                <a:ext cx="103175" cy="81450"/>
              </a:xfrm>
              <a:custGeom>
                <a:avLst/>
                <a:gdLst/>
                <a:ahLst/>
                <a:cxnLst/>
                <a:rect l="l" t="t" r="r" b="b"/>
                <a:pathLst>
                  <a:path w="4127" h="3258" extrusionOk="0">
                    <a:moveTo>
                      <a:pt x="276" y="1"/>
                    </a:moveTo>
                    <a:cubicBezTo>
                      <a:pt x="186" y="1"/>
                      <a:pt x="94" y="4"/>
                      <a:pt x="1" y="12"/>
                    </a:cubicBezTo>
                    <a:cubicBezTo>
                      <a:pt x="63" y="167"/>
                      <a:pt x="125" y="322"/>
                      <a:pt x="187" y="477"/>
                    </a:cubicBezTo>
                    <a:cubicBezTo>
                      <a:pt x="652" y="1408"/>
                      <a:pt x="1242" y="2431"/>
                      <a:pt x="2141" y="2990"/>
                    </a:cubicBezTo>
                    <a:cubicBezTo>
                      <a:pt x="2411" y="3164"/>
                      <a:pt x="2769" y="3257"/>
                      <a:pt x="3134" y="3257"/>
                    </a:cubicBezTo>
                    <a:cubicBezTo>
                      <a:pt x="3483" y="3257"/>
                      <a:pt x="3838" y="3172"/>
                      <a:pt x="4127" y="2990"/>
                    </a:cubicBezTo>
                    <a:cubicBezTo>
                      <a:pt x="3709" y="2125"/>
                      <a:pt x="2490" y="1"/>
                      <a:pt x="276" y="1"/>
                    </a:cubicBez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133" name="Google Shape;4133;p51"/>
              <p:cNvSpPr/>
              <p:nvPr/>
            </p:nvSpPr>
            <p:spPr>
              <a:xfrm>
                <a:off x="1225825" y="3178425"/>
                <a:ext cx="6225" cy="2350"/>
              </a:xfrm>
              <a:custGeom>
                <a:avLst/>
                <a:gdLst/>
                <a:ahLst/>
                <a:cxnLst/>
                <a:rect l="l" t="t" r="r" b="b"/>
                <a:pathLst>
                  <a:path w="249" h="94" extrusionOk="0">
                    <a:moveTo>
                      <a:pt x="1" y="93"/>
                    </a:moveTo>
                    <a:cubicBezTo>
                      <a:pt x="63" y="62"/>
                      <a:pt x="156" y="31"/>
                      <a:pt x="249" y="0"/>
                    </a:cubicBezTo>
                    <a:lnTo>
                      <a:pt x="249" y="0"/>
                    </a:lnTo>
                    <a:cubicBezTo>
                      <a:pt x="156" y="31"/>
                      <a:pt x="63" y="62"/>
                      <a:pt x="1" y="93"/>
                    </a:cubicBezTo>
                    <a:close/>
                  </a:path>
                </a:pathLst>
              </a:custGeom>
              <a:solidFill>
                <a:srgbClr val="DEB78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134" name="Google Shape;4134;p51"/>
              <p:cNvSpPr/>
              <p:nvPr/>
            </p:nvSpPr>
            <p:spPr>
              <a:xfrm>
                <a:off x="950525" y="3138075"/>
                <a:ext cx="582450" cy="221850"/>
              </a:xfrm>
              <a:custGeom>
                <a:avLst/>
                <a:gdLst/>
                <a:ahLst/>
                <a:cxnLst/>
                <a:rect l="l" t="t" r="r" b="b"/>
                <a:pathLst>
                  <a:path w="23298" h="8874" extrusionOk="0">
                    <a:moveTo>
                      <a:pt x="10917" y="1734"/>
                    </a:moveTo>
                    <a:cubicBezTo>
                      <a:pt x="10752" y="1782"/>
                      <a:pt x="10590" y="1829"/>
                      <a:pt x="10444" y="1876"/>
                    </a:cubicBezTo>
                    <a:lnTo>
                      <a:pt x="10444" y="1876"/>
                    </a:lnTo>
                    <a:cubicBezTo>
                      <a:pt x="10605" y="1830"/>
                      <a:pt x="10766" y="1784"/>
                      <a:pt x="10920" y="1738"/>
                    </a:cubicBezTo>
                    <a:cubicBezTo>
                      <a:pt x="10919" y="1737"/>
                      <a:pt x="10918" y="1736"/>
                      <a:pt x="10917" y="1734"/>
                    </a:cubicBezTo>
                    <a:close/>
                    <a:moveTo>
                      <a:pt x="10444" y="1876"/>
                    </a:moveTo>
                    <a:lnTo>
                      <a:pt x="10444" y="1876"/>
                    </a:lnTo>
                    <a:cubicBezTo>
                      <a:pt x="10328" y="1909"/>
                      <a:pt x="10211" y="1943"/>
                      <a:pt x="10097" y="1976"/>
                    </a:cubicBezTo>
                    <a:lnTo>
                      <a:pt x="10097" y="1976"/>
                    </a:lnTo>
                    <a:cubicBezTo>
                      <a:pt x="10161" y="1959"/>
                      <a:pt x="10230" y="1942"/>
                      <a:pt x="10299" y="1924"/>
                    </a:cubicBezTo>
                    <a:lnTo>
                      <a:pt x="10392" y="1893"/>
                    </a:lnTo>
                    <a:cubicBezTo>
                      <a:pt x="10409" y="1888"/>
                      <a:pt x="10427" y="1882"/>
                      <a:pt x="10444" y="1876"/>
                    </a:cubicBezTo>
                    <a:close/>
                    <a:moveTo>
                      <a:pt x="10097" y="1976"/>
                    </a:moveTo>
                    <a:cubicBezTo>
                      <a:pt x="10047" y="1990"/>
                      <a:pt x="9999" y="2004"/>
                      <a:pt x="9958" y="2017"/>
                    </a:cubicBezTo>
                    <a:cubicBezTo>
                      <a:pt x="10004" y="2004"/>
                      <a:pt x="10050" y="1990"/>
                      <a:pt x="10097" y="1976"/>
                    </a:cubicBezTo>
                    <a:close/>
                    <a:moveTo>
                      <a:pt x="0" y="2669"/>
                    </a:moveTo>
                    <a:lnTo>
                      <a:pt x="0" y="2669"/>
                    </a:lnTo>
                    <a:cubicBezTo>
                      <a:pt x="647" y="2777"/>
                      <a:pt x="1305" y="2853"/>
                      <a:pt x="1955" y="2899"/>
                    </a:cubicBezTo>
                    <a:lnTo>
                      <a:pt x="1955" y="2899"/>
                    </a:lnTo>
                    <a:cubicBezTo>
                      <a:pt x="1303" y="2850"/>
                      <a:pt x="652" y="2774"/>
                      <a:pt x="0" y="2669"/>
                    </a:cubicBezTo>
                    <a:close/>
                    <a:moveTo>
                      <a:pt x="1955" y="2899"/>
                    </a:moveTo>
                    <a:lnTo>
                      <a:pt x="1955" y="2899"/>
                    </a:lnTo>
                    <a:cubicBezTo>
                      <a:pt x="2265" y="2921"/>
                      <a:pt x="2575" y="2938"/>
                      <a:pt x="2885" y="2948"/>
                    </a:cubicBezTo>
                    <a:cubicBezTo>
                      <a:pt x="2884" y="2946"/>
                      <a:pt x="2883" y="2944"/>
                      <a:pt x="2883" y="2942"/>
                    </a:cubicBezTo>
                    <a:lnTo>
                      <a:pt x="2883" y="2942"/>
                    </a:lnTo>
                    <a:cubicBezTo>
                      <a:pt x="2576" y="2935"/>
                      <a:pt x="2266" y="2920"/>
                      <a:pt x="1955" y="2899"/>
                    </a:cubicBezTo>
                    <a:close/>
                    <a:moveTo>
                      <a:pt x="7724" y="652"/>
                    </a:moveTo>
                    <a:cubicBezTo>
                      <a:pt x="6546" y="807"/>
                      <a:pt x="5460" y="901"/>
                      <a:pt x="4436" y="901"/>
                    </a:cubicBezTo>
                    <a:cubicBezTo>
                      <a:pt x="3599" y="901"/>
                      <a:pt x="2823" y="838"/>
                      <a:pt x="2048" y="745"/>
                    </a:cubicBezTo>
                    <a:lnTo>
                      <a:pt x="2048" y="745"/>
                    </a:lnTo>
                    <a:cubicBezTo>
                      <a:pt x="2326" y="1550"/>
                      <a:pt x="2604" y="2292"/>
                      <a:pt x="2883" y="2942"/>
                    </a:cubicBezTo>
                    <a:lnTo>
                      <a:pt x="2883" y="2942"/>
                    </a:lnTo>
                    <a:cubicBezTo>
                      <a:pt x="3040" y="2946"/>
                      <a:pt x="3196" y="2948"/>
                      <a:pt x="3350" y="2948"/>
                    </a:cubicBezTo>
                    <a:cubicBezTo>
                      <a:pt x="5026" y="2948"/>
                      <a:pt x="6639" y="2762"/>
                      <a:pt x="8159" y="2452"/>
                    </a:cubicBezTo>
                    <a:cubicBezTo>
                      <a:pt x="7973" y="1924"/>
                      <a:pt x="7818" y="1335"/>
                      <a:pt x="7724" y="652"/>
                    </a:cubicBezTo>
                    <a:close/>
                    <a:moveTo>
                      <a:pt x="11478" y="1"/>
                    </a:moveTo>
                    <a:cubicBezTo>
                      <a:pt x="11292" y="1"/>
                      <a:pt x="11106" y="32"/>
                      <a:pt x="10920" y="94"/>
                    </a:cubicBezTo>
                    <a:cubicBezTo>
                      <a:pt x="10609" y="156"/>
                      <a:pt x="10330" y="218"/>
                      <a:pt x="10051" y="280"/>
                    </a:cubicBezTo>
                    <a:cubicBezTo>
                      <a:pt x="10330" y="775"/>
                      <a:pt x="10608" y="1270"/>
                      <a:pt x="10917" y="1734"/>
                    </a:cubicBezTo>
                    <a:lnTo>
                      <a:pt x="10917" y="1734"/>
                    </a:lnTo>
                    <a:cubicBezTo>
                      <a:pt x="10949" y="1725"/>
                      <a:pt x="10981" y="1716"/>
                      <a:pt x="11013" y="1707"/>
                    </a:cubicBezTo>
                    <a:cubicBezTo>
                      <a:pt x="11075" y="1676"/>
                      <a:pt x="11168" y="1645"/>
                      <a:pt x="11261" y="1614"/>
                    </a:cubicBezTo>
                    <a:cubicBezTo>
                      <a:pt x="13681" y="5926"/>
                      <a:pt x="19140" y="8004"/>
                      <a:pt x="23297" y="8873"/>
                    </a:cubicBezTo>
                    <a:cubicBezTo>
                      <a:pt x="17775" y="7136"/>
                      <a:pt x="13370" y="870"/>
                      <a:pt x="13370" y="870"/>
                    </a:cubicBezTo>
                    <a:lnTo>
                      <a:pt x="13339" y="870"/>
                    </a:lnTo>
                    <a:cubicBezTo>
                      <a:pt x="12874" y="311"/>
                      <a:pt x="12161" y="1"/>
                      <a:pt x="11478" y="1"/>
                    </a:cubicBezTo>
                    <a:close/>
                  </a:path>
                </a:pathLst>
              </a:custGeom>
              <a:solidFill>
                <a:srgbClr val="A64F1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135" name="Google Shape;4135;p51"/>
              <p:cNvSpPr/>
              <p:nvPr/>
            </p:nvSpPr>
            <p:spPr>
              <a:xfrm>
                <a:off x="641075" y="2927150"/>
                <a:ext cx="304800" cy="276875"/>
              </a:xfrm>
              <a:custGeom>
                <a:avLst/>
                <a:gdLst/>
                <a:ahLst/>
                <a:cxnLst/>
                <a:rect l="l" t="t" r="r" b="b"/>
                <a:pathLst>
                  <a:path w="12192" h="11075" extrusionOk="0">
                    <a:moveTo>
                      <a:pt x="1" y="0"/>
                    </a:moveTo>
                    <a:cubicBezTo>
                      <a:pt x="1" y="0"/>
                      <a:pt x="1" y="0"/>
                      <a:pt x="1" y="31"/>
                    </a:cubicBezTo>
                    <a:cubicBezTo>
                      <a:pt x="33" y="278"/>
                      <a:pt x="76" y="536"/>
                      <a:pt x="130" y="803"/>
                    </a:cubicBezTo>
                    <a:lnTo>
                      <a:pt x="130" y="803"/>
                    </a:lnTo>
                    <a:cubicBezTo>
                      <a:pt x="75" y="525"/>
                      <a:pt x="32" y="256"/>
                      <a:pt x="1" y="0"/>
                    </a:cubicBezTo>
                    <a:close/>
                    <a:moveTo>
                      <a:pt x="130" y="803"/>
                    </a:moveTo>
                    <a:cubicBezTo>
                      <a:pt x="839" y="4364"/>
                      <a:pt x="3646" y="9521"/>
                      <a:pt x="12192" y="11075"/>
                    </a:cubicBezTo>
                    <a:cubicBezTo>
                      <a:pt x="3651" y="9516"/>
                      <a:pt x="853" y="4361"/>
                      <a:pt x="130" y="803"/>
                    </a:cubicBezTo>
                    <a:close/>
                  </a:path>
                </a:pathLst>
              </a:custGeom>
              <a:solidFill>
                <a:srgbClr val="DEB78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136" name="Google Shape;4136;p51"/>
              <p:cNvSpPr/>
              <p:nvPr/>
            </p:nvSpPr>
            <p:spPr>
              <a:xfrm>
                <a:off x="618575" y="2660350"/>
                <a:ext cx="327300" cy="543675"/>
              </a:xfrm>
              <a:custGeom>
                <a:avLst/>
                <a:gdLst/>
                <a:ahLst/>
                <a:cxnLst/>
                <a:rect l="l" t="t" r="r" b="b"/>
                <a:pathLst>
                  <a:path w="13092" h="21747" extrusionOk="0">
                    <a:moveTo>
                      <a:pt x="994" y="1"/>
                    </a:moveTo>
                    <a:cubicBezTo>
                      <a:pt x="1" y="5057"/>
                      <a:pt x="870" y="9059"/>
                      <a:pt x="901" y="9090"/>
                    </a:cubicBezTo>
                    <a:lnTo>
                      <a:pt x="901" y="9121"/>
                    </a:lnTo>
                    <a:lnTo>
                      <a:pt x="932" y="9121"/>
                    </a:lnTo>
                    <a:cubicBezTo>
                      <a:pt x="870" y="9369"/>
                      <a:pt x="870" y="9648"/>
                      <a:pt x="870" y="9897"/>
                    </a:cubicBezTo>
                    <a:cubicBezTo>
                      <a:pt x="870" y="10145"/>
                      <a:pt x="870" y="10424"/>
                      <a:pt x="901" y="10672"/>
                    </a:cubicBezTo>
                    <a:cubicBezTo>
                      <a:pt x="1331" y="14173"/>
                      <a:pt x="3828" y="19954"/>
                      <a:pt x="12816" y="21695"/>
                    </a:cubicBezTo>
                    <a:lnTo>
                      <a:pt x="12816" y="21695"/>
                    </a:lnTo>
                    <a:cubicBezTo>
                      <a:pt x="12548" y="21640"/>
                      <a:pt x="12293" y="21576"/>
                      <a:pt x="12037" y="21530"/>
                    </a:cubicBezTo>
                    <a:cubicBezTo>
                      <a:pt x="11944" y="20909"/>
                      <a:pt x="11820" y="20041"/>
                      <a:pt x="11851" y="19048"/>
                    </a:cubicBezTo>
                    <a:cubicBezTo>
                      <a:pt x="10889" y="18707"/>
                      <a:pt x="9959" y="18303"/>
                      <a:pt x="9028" y="17869"/>
                    </a:cubicBezTo>
                    <a:cubicBezTo>
                      <a:pt x="7849" y="17311"/>
                      <a:pt x="6888" y="16535"/>
                      <a:pt x="6112" y="15635"/>
                    </a:cubicBezTo>
                    <a:lnTo>
                      <a:pt x="6112" y="15635"/>
                    </a:lnTo>
                    <a:cubicBezTo>
                      <a:pt x="6112" y="16938"/>
                      <a:pt x="6236" y="18241"/>
                      <a:pt x="6453" y="19265"/>
                    </a:cubicBezTo>
                    <a:cubicBezTo>
                      <a:pt x="5244" y="18489"/>
                      <a:pt x="4251" y="17559"/>
                      <a:pt x="3475" y="16628"/>
                    </a:cubicBezTo>
                    <a:cubicBezTo>
                      <a:pt x="3661" y="15698"/>
                      <a:pt x="3972" y="14581"/>
                      <a:pt x="4592" y="13526"/>
                    </a:cubicBezTo>
                    <a:cubicBezTo>
                      <a:pt x="3568" y="11634"/>
                      <a:pt x="3010" y="9648"/>
                      <a:pt x="2731" y="8190"/>
                    </a:cubicBezTo>
                    <a:cubicBezTo>
                      <a:pt x="2514" y="7043"/>
                      <a:pt x="2917" y="5833"/>
                      <a:pt x="3848" y="5088"/>
                    </a:cubicBezTo>
                    <a:lnTo>
                      <a:pt x="3879" y="5088"/>
                    </a:lnTo>
                    <a:cubicBezTo>
                      <a:pt x="2669" y="4158"/>
                      <a:pt x="1490" y="2669"/>
                      <a:pt x="994" y="1"/>
                    </a:cubicBezTo>
                    <a:close/>
                    <a:moveTo>
                      <a:pt x="12816" y="21695"/>
                    </a:moveTo>
                    <a:cubicBezTo>
                      <a:pt x="12907" y="21714"/>
                      <a:pt x="12998" y="21731"/>
                      <a:pt x="13092" y="21747"/>
                    </a:cubicBezTo>
                    <a:cubicBezTo>
                      <a:pt x="12999" y="21730"/>
                      <a:pt x="12908" y="21713"/>
                      <a:pt x="12816" y="21695"/>
                    </a:cubicBezTo>
                    <a:close/>
                  </a:path>
                </a:pathLst>
              </a:custGeom>
              <a:solidFill>
                <a:srgbClr val="A64F1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137" name="Google Shape;4137;p51"/>
              <p:cNvSpPr/>
              <p:nvPr/>
            </p:nvSpPr>
            <p:spPr>
              <a:xfrm>
                <a:off x="705450" y="2998500"/>
                <a:ext cx="74475" cy="143475"/>
              </a:xfrm>
              <a:custGeom>
                <a:avLst/>
                <a:gdLst/>
                <a:ahLst/>
                <a:cxnLst/>
                <a:rect l="l" t="t" r="r" b="b"/>
                <a:pathLst>
                  <a:path w="2979" h="5739" extrusionOk="0">
                    <a:moveTo>
                      <a:pt x="1117" y="0"/>
                    </a:moveTo>
                    <a:cubicBezTo>
                      <a:pt x="497" y="1055"/>
                      <a:pt x="186" y="2172"/>
                      <a:pt x="0" y="3102"/>
                    </a:cubicBezTo>
                    <a:cubicBezTo>
                      <a:pt x="776" y="4033"/>
                      <a:pt x="1769" y="4963"/>
                      <a:pt x="2978" y="5739"/>
                    </a:cubicBezTo>
                    <a:cubicBezTo>
                      <a:pt x="2761" y="4715"/>
                      <a:pt x="2637" y="3412"/>
                      <a:pt x="2637" y="2109"/>
                    </a:cubicBezTo>
                    <a:cubicBezTo>
                      <a:pt x="2048" y="1458"/>
                      <a:pt x="1551" y="745"/>
                      <a:pt x="1117" y="0"/>
                    </a:cubicBezTo>
                    <a:close/>
                  </a:path>
                </a:pathLst>
              </a:custGeom>
              <a:solidFill>
                <a:srgbClr val="85360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138" name="Google Shape;4138;p51"/>
              <p:cNvSpPr/>
              <p:nvPr/>
            </p:nvSpPr>
            <p:spPr>
              <a:xfrm>
                <a:off x="1143625" y="3145075"/>
                <a:ext cx="79900" cy="54300"/>
              </a:xfrm>
              <a:custGeom>
                <a:avLst/>
                <a:gdLst/>
                <a:ahLst/>
                <a:cxnLst/>
                <a:rect l="l" t="t" r="r" b="b"/>
                <a:pathLst>
                  <a:path w="3196" h="2172" extrusionOk="0">
                    <a:moveTo>
                      <a:pt x="2327" y="0"/>
                    </a:moveTo>
                    <a:cubicBezTo>
                      <a:pt x="1489" y="155"/>
                      <a:pt x="714" y="279"/>
                      <a:pt x="0" y="372"/>
                    </a:cubicBezTo>
                    <a:cubicBezTo>
                      <a:pt x="94" y="1055"/>
                      <a:pt x="249" y="1644"/>
                      <a:pt x="435" y="2172"/>
                    </a:cubicBezTo>
                    <a:cubicBezTo>
                      <a:pt x="528" y="2141"/>
                      <a:pt x="621" y="2141"/>
                      <a:pt x="714" y="2110"/>
                    </a:cubicBezTo>
                    <a:lnTo>
                      <a:pt x="745" y="2110"/>
                    </a:lnTo>
                    <a:cubicBezTo>
                      <a:pt x="1055" y="2048"/>
                      <a:pt x="1334" y="1954"/>
                      <a:pt x="1645" y="1892"/>
                    </a:cubicBezTo>
                    <a:lnTo>
                      <a:pt x="1738" y="1861"/>
                    </a:lnTo>
                    <a:cubicBezTo>
                      <a:pt x="1893" y="1830"/>
                      <a:pt x="2048" y="1768"/>
                      <a:pt x="2234" y="1737"/>
                    </a:cubicBezTo>
                    <a:cubicBezTo>
                      <a:pt x="2544" y="1644"/>
                      <a:pt x="2885" y="1551"/>
                      <a:pt x="3196" y="1458"/>
                    </a:cubicBezTo>
                    <a:cubicBezTo>
                      <a:pt x="2885" y="993"/>
                      <a:pt x="2606" y="496"/>
                      <a:pt x="2327" y="0"/>
                    </a:cubicBezTo>
                    <a:close/>
                  </a:path>
                </a:pathLst>
              </a:custGeom>
              <a:solidFill>
                <a:srgbClr val="85360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139" name="Google Shape;4139;p51"/>
              <p:cNvSpPr/>
              <p:nvPr/>
            </p:nvSpPr>
            <p:spPr>
              <a:xfrm>
                <a:off x="914075" y="3136525"/>
                <a:ext cx="108600" cy="75250"/>
              </a:xfrm>
              <a:custGeom>
                <a:avLst/>
                <a:gdLst/>
                <a:ahLst/>
                <a:cxnLst/>
                <a:rect l="l" t="t" r="r" b="b"/>
                <a:pathLst>
                  <a:path w="4344" h="3010" extrusionOk="0">
                    <a:moveTo>
                      <a:pt x="31" y="1"/>
                    </a:moveTo>
                    <a:lnTo>
                      <a:pt x="31" y="1"/>
                    </a:lnTo>
                    <a:cubicBezTo>
                      <a:pt x="0" y="994"/>
                      <a:pt x="124" y="1862"/>
                      <a:pt x="217" y="2483"/>
                    </a:cubicBezTo>
                    <a:cubicBezTo>
                      <a:pt x="558" y="2545"/>
                      <a:pt x="900" y="2638"/>
                      <a:pt x="1272" y="2700"/>
                    </a:cubicBezTo>
                    <a:cubicBezTo>
                      <a:pt x="1303" y="2700"/>
                      <a:pt x="1334" y="2700"/>
                      <a:pt x="1365" y="2731"/>
                    </a:cubicBezTo>
                    <a:lnTo>
                      <a:pt x="1458" y="2731"/>
                    </a:lnTo>
                    <a:cubicBezTo>
                      <a:pt x="2420" y="2886"/>
                      <a:pt x="3381" y="2979"/>
                      <a:pt x="4343" y="3010"/>
                    </a:cubicBezTo>
                    <a:cubicBezTo>
                      <a:pt x="4064" y="2358"/>
                      <a:pt x="3785" y="1614"/>
                      <a:pt x="3506" y="807"/>
                    </a:cubicBezTo>
                    <a:cubicBezTo>
                      <a:pt x="2296" y="652"/>
                      <a:pt x="1148" y="373"/>
                      <a:pt x="31" y="1"/>
                    </a:cubicBezTo>
                    <a:close/>
                  </a:path>
                </a:pathLst>
              </a:custGeom>
              <a:solidFill>
                <a:srgbClr val="85360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4140" name="Google Shape;4140;p51"/>
            <p:cNvGrpSpPr/>
            <p:nvPr/>
          </p:nvGrpSpPr>
          <p:grpSpPr>
            <a:xfrm rot="1982718" flipH="1">
              <a:off x="5692120" y="3650613"/>
              <a:ext cx="1270913" cy="972383"/>
              <a:chOff x="5913226" y="4077344"/>
              <a:chExt cx="914289" cy="694967"/>
            </a:xfrm>
          </p:grpSpPr>
          <p:sp>
            <p:nvSpPr>
              <p:cNvPr id="4141" name="Google Shape;4141;p51"/>
              <p:cNvSpPr/>
              <p:nvPr/>
            </p:nvSpPr>
            <p:spPr>
              <a:xfrm>
                <a:off x="5913226" y="4077344"/>
                <a:ext cx="891397" cy="675677"/>
              </a:xfrm>
              <a:custGeom>
                <a:avLst/>
                <a:gdLst/>
                <a:ahLst/>
                <a:cxnLst/>
                <a:rect l="l" t="t" r="r" b="b"/>
                <a:pathLst>
                  <a:path w="25975" h="19689" extrusionOk="0">
                    <a:moveTo>
                      <a:pt x="7300" y="1"/>
                    </a:moveTo>
                    <a:cubicBezTo>
                      <a:pt x="5044" y="1"/>
                      <a:pt x="8279" y="4954"/>
                      <a:pt x="8559" y="6222"/>
                    </a:cubicBezTo>
                    <a:cubicBezTo>
                      <a:pt x="6796" y="4606"/>
                      <a:pt x="2825" y="2102"/>
                      <a:pt x="1058" y="2102"/>
                    </a:cubicBezTo>
                    <a:cubicBezTo>
                      <a:pt x="355" y="2102"/>
                      <a:pt x="0" y="2499"/>
                      <a:pt x="273" y="3506"/>
                    </a:cubicBezTo>
                    <a:cubicBezTo>
                      <a:pt x="1072" y="6291"/>
                      <a:pt x="5363" y="8664"/>
                      <a:pt x="7783" y="10696"/>
                    </a:cubicBezTo>
                    <a:cubicBezTo>
                      <a:pt x="6094" y="11221"/>
                      <a:pt x="319" y="10878"/>
                      <a:pt x="3378" y="13412"/>
                    </a:cubicBezTo>
                    <a:cubicBezTo>
                      <a:pt x="5295" y="15033"/>
                      <a:pt x="9837" y="14485"/>
                      <a:pt x="11640" y="16014"/>
                    </a:cubicBezTo>
                    <a:cubicBezTo>
                      <a:pt x="10887" y="16197"/>
                      <a:pt x="7600" y="16562"/>
                      <a:pt x="7440" y="17521"/>
                    </a:cubicBezTo>
                    <a:cubicBezTo>
                      <a:pt x="7052" y="19164"/>
                      <a:pt x="11549" y="19552"/>
                      <a:pt x="12576" y="19552"/>
                    </a:cubicBezTo>
                    <a:cubicBezTo>
                      <a:pt x="13609" y="19627"/>
                      <a:pt x="14860" y="19649"/>
                      <a:pt x="16216" y="19649"/>
                    </a:cubicBezTo>
                    <a:cubicBezTo>
                      <a:pt x="18120" y="19649"/>
                      <a:pt x="20229" y="19606"/>
                      <a:pt x="22227" y="19606"/>
                    </a:cubicBezTo>
                    <a:cubicBezTo>
                      <a:pt x="23557" y="19606"/>
                      <a:pt x="24837" y="19625"/>
                      <a:pt x="25975" y="19689"/>
                    </a:cubicBezTo>
                    <a:cubicBezTo>
                      <a:pt x="25084" y="17543"/>
                      <a:pt x="24514" y="14576"/>
                      <a:pt x="24103" y="12202"/>
                    </a:cubicBezTo>
                    <a:cubicBezTo>
                      <a:pt x="23943" y="10947"/>
                      <a:pt x="23464" y="7295"/>
                      <a:pt x="22596" y="6336"/>
                    </a:cubicBezTo>
                    <a:cubicBezTo>
                      <a:pt x="22205" y="5940"/>
                      <a:pt x="21880" y="5777"/>
                      <a:pt x="21600" y="5777"/>
                    </a:cubicBezTo>
                    <a:cubicBezTo>
                      <a:pt x="20542" y="5777"/>
                      <a:pt x="20140" y="8103"/>
                      <a:pt x="19310" y="8915"/>
                    </a:cubicBezTo>
                    <a:cubicBezTo>
                      <a:pt x="18283" y="6176"/>
                      <a:pt x="17780" y="4601"/>
                      <a:pt x="16434" y="2707"/>
                    </a:cubicBezTo>
                    <a:cubicBezTo>
                      <a:pt x="15815" y="1739"/>
                      <a:pt x="15368" y="1351"/>
                      <a:pt x="15042" y="1351"/>
                    </a:cubicBezTo>
                    <a:cubicBezTo>
                      <a:pt x="13961" y="1351"/>
                      <a:pt x="14214" y="5620"/>
                      <a:pt x="13969" y="7181"/>
                    </a:cubicBezTo>
                    <a:cubicBezTo>
                      <a:pt x="12188" y="4487"/>
                      <a:pt x="10339" y="493"/>
                      <a:pt x="7783" y="59"/>
                    </a:cubicBezTo>
                    <a:cubicBezTo>
                      <a:pt x="7600" y="19"/>
                      <a:pt x="7439" y="1"/>
                      <a:pt x="7300" y="1"/>
                    </a:cubicBezTo>
                    <a:close/>
                  </a:path>
                </a:pathLst>
              </a:custGeom>
              <a:solidFill>
                <a:srgbClr val="CFD69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142" name="Google Shape;4142;p51"/>
              <p:cNvSpPr/>
              <p:nvPr/>
            </p:nvSpPr>
            <p:spPr>
              <a:xfrm>
                <a:off x="6022599" y="4229579"/>
                <a:ext cx="804917" cy="542731"/>
              </a:xfrm>
              <a:custGeom>
                <a:avLst/>
                <a:gdLst/>
                <a:ahLst/>
                <a:cxnLst/>
                <a:rect l="l" t="t" r="r" b="b"/>
                <a:pathLst>
                  <a:path w="23455" h="15815" extrusionOk="0">
                    <a:moveTo>
                      <a:pt x="494" y="0"/>
                    </a:moveTo>
                    <a:cubicBezTo>
                      <a:pt x="193" y="0"/>
                      <a:pt x="0" y="452"/>
                      <a:pt x="328" y="645"/>
                    </a:cubicBezTo>
                    <a:cubicBezTo>
                      <a:pt x="8179" y="5141"/>
                      <a:pt x="15141" y="10962"/>
                      <a:pt x="22788" y="15755"/>
                    </a:cubicBezTo>
                    <a:cubicBezTo>
                      <a:pt x="22851" y="15796"/>
                      <a:pt x="22914" y="15814"/>
                      <a:pt x="22972" y="15814"/>
                    </a:cubicBezTo>
                    <a:cubicBezTo>
                      <a:pt x="23268" y="15814"/>
                      <a:pt x="23454" y="15352"/>
                      <a:pt x="23130" y="15162"/>
                    </a:cubicBezTo>
                    <a:cubicBezTo>
                      <a:pt x="15484" y="10368"/>
                      <a:pt x="8522" y="4525"/>
                      <a:pt x="670" y="51"/>
                    </a:cubicBezTo>
                    <a:cubicBezTo>
                      <a:pt x="609" y="16"/>
                      <a:pt x="550" y="0"/>
                      <a:pt x="494" y="0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143" name="Google Shape;4143;p51"/>
              <p:cNvSpPr/>
              <p:nvPr/>
            </p:nvSpPr>
            <p:spPr>
              <a:xfrm>
                <a:off x="6385548" y="4469464"/>
                <a:ext cx="17262" cy="14894"/>
              </a:xfrm>
              <a:custGeom>
                <a:avLst/>
                <a:gdLst/>
                <a:ahLst/>
                <a:cxnLst/>
                <a:rect l="l" t="t" r="r" b="b"/>
                <a:pathLst>
                  <a:path w="503" h="434" extrusionOk="0">
                    <a:moveTo>
                      <a:pt x="502" y="0"/>
                    </a:moveTo>
                    <a:cubicBezTo>
                      <a:pt x="342" y="0"/>
                      <a:pt x="160" y="23"/>
                      <a:pt x="0" y="23"/>
                    </a:cubicBezTo>
                    <a:cubicBezTo>
                      <a:pt x="46" y="160"/>
                      <a:pt x="114" y="297"/>
                      <a:pt x="183" y="434"/>
                    </a:cubicBezTo>
                    <a:cubicBezTo>
                      <a:pt x="274" y="297"/>
                      <a:pt x="388" y="160"/>
                      <a:pt x="502" y="0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144" name="Google Shape;4144;p51"/>
              <p:cNvSpPr/>
              <p:nvPr/>
            </p:nvSpPr>
            <p:spPr>
              <a:xfrm>
                <a:off x="6117248" y="4185240"/>
                <a:ext cx="300415" cy="339537"/>
              </a:xfrm>
              <a:custGeom>
                <a:avLst/>
                <a:gdLst/>
                <a:ahLst/>
                <a:cxnLst/>
                <a:rect l="l" t="t" r="r" b="b"/>
                <a:pathLst>
                  <a:path w="8754" h="9894" extrusionOk="0">
                    <a:moveTo>
                      <a:pt x="3300" y="1"/>
                    </a:moveTo>
                    <a:cubicBezTo>
                      <a:pt x="3062" y="1"/>
                      <a:pt x="2819" y="250"/>
                      <a:pt x="2979" y="522"/>
                    </a:cubicBezTo>
                    <a:cubicBezTo>
                      <a:pt x="4554" y="3055"/>
                      <a:pt x="6586" y="5543"/>
                      <a:pt x="7818" y="8305"/>
                    </a:cubicBezTo>
                    <a:cubicBezTo>
                      <a:pt x="7978" y="8305"/>
                      <a:pt x="8160" y="8282"/>
                      <a:pt x="8320" y="8282"/>
                    </a:cubicBezTo>
                    <a:cubicBezTo>
                      <a:pt x="8206" y="8442"/>
                      <a:pt x="8092" y="8579"/>
                      <a:pt x="8001" y="8716"/>
                    </a:cubicBezTo>
                    <a:cubicBezTo>
                      <a:pt x="7932" y="8579"/>
                      <a:pt x="7864" y="8442"/>
                      <a:pt x="7818" y="8305"/>
                    </a:cubicBezTo>
                    <a:cubicBezTo>
                      <a:pt x="5307" y="8374"/>
                      <a:pt x="2819" y="8556"/>
                      <a:pt x="400" y="9218"/>
                    </a:cubicBezTo>
                    <a:cubicBezTo>
                      <a:pt x="0" y="9323"/>
                      <a:pt x="124" y="9893"/>
                      <a:pt x="485" y="9893"/>
                    </a:cubicBezTo>
                    <a:cubicBezTo>
                      <a:pt x="516" y="9893"/>
                      <a:pt x="548" y="9889"/>
                      <a:pt x="582" y="9880"/>
                    </a:cubicBezTo>
                    <a:cubicBezTo>
                      <a:pt x="3116" y="9195"/>
                      <a:pt x="5718" y="9035"/>
                      <a:pt x="8320" y="8990"/>
                    </a:cubicBezTo>
                    <a:cubicBezTo>
                      <a:pt x="8526" y="8967"/>
                      <a:pt x="8754" y="8762"/>
                      <a:pt x="8663" y="8533"/>
                    </a:cubicBezTo>
                    <a:cubicBezTo>
                      <a:pt x="7453" y="5543"/>
                      <a:pt x="5284" y="2895"/>
                      <a:pt x="3573" y="156"/>
                    </a:cubicBezTo>
                    <a:cubicBezTo>
                      <a:pt x="3504" y="47"/>
                      <a:pt x="3403" y="1"/>
                      <a:pt x="3300" y="1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145" name="Google Shape;4145;p51"/>
              <p:cNvSpPr/>
              <p:nvPr/>
            </p:nvSpPr>
            <p:spPr>
              <a:xfrm>
                <a:off x="6316775" y="4277659"/>
                <a:ext cx="225466" cy="320594"/>
              </a:xfrm>
              <a:custGeom>
                <a:avLst/>
                <a:gdLst/>
                <a:ahLst/>
                <a:cxnLst/>
                <a:rect l="l" t="t" r="r" b="b"/>
                <a:pathLst>
                  <a:path w="6570" h="9342" extrusionOk="0">
                    <a:moveTo>
                      <a:pt x="4338" y="0"/>
                    </a:moveTo>
                    <a:cubicBezTo>
                      <a:pt x="4133" y="0"/>
                      <a:pt x="3921" y="170"/>
                      <a:pt x="3990" y="431"/>
                    </a:cubicBezTo>
                    <a:cubicBezTo>
                      <a:pt x="4469" y="2462"/>
                      <a:pt x="5177" y="4471"/>
                      <a:pt x="5633" y="6525"/>
                    </a:cubicBezTo>
                    <a:cubicBezTo>
                      <a:pt x="5747" y="7027"/>
                      <a:pt x="5816" y="7552"/>
                      <a:pt x="5862" y="8077"/>
                    </a:cubicBezTo>
                    <a:cubicBezTo>
                      <a:pt x="5862" y="8260"/>
                      <a:pt x="3807" y="8305"/>
                      <a:pt x="3602" y="8328"/>
                    </a:cubicBezTo>
                    <a:cubicBezTo>
                      <a:pt x="2529" y="8374"/>
                      <a:pt x="1479" y="8442"/>
                      <a:pt x="406" y="8671"/>
                    </a:cubicBezTo>
                    <a:cubicBezTo>
                      <a:pt x="1" y="8756"/>
                      <a:pt x="134" y="9341"/>
                      <a:pt x="509" y="9341"/>
                    </a:cubicBezTo>
                    <a:cubicBezTo>
                      <a:pt x="534" y="9341"/>
                      <a:pt x="561" y="9338"/>
                      <a:pt x="589" y="9333"/>
                    </a:cubicBezTo>
                    <a:cubicBezTo>
                      <a:pt x="2483" y="8945"/>
                      <a:pt x="4401" y="9059"/>
                      <a:pt x="6295" y="8785"/>
                    </a:cubicBezTo>
                    <a:cubicBezTo>
                      <a:pt x="6455" y="8762"/>
                      <a:pt x="6569" y="8579"/>
                      <a:pt x="6546" y="8442"/>
                    </a:cubicBezTo>
                    <a:cubicBezTo>
                      <a:pt x="6478" y="5635"/>
                      <a:pt x="5314" y="2941"/>
                      <a:pt x="4652" y="248"/>
                    </a:cubicBezTo>
                    <a:cubicBezTo>
                      <a:pt x="4606" y="75"/>
                      <a:pt x="4474" y="0"/>
                      <a:pt x="4338" y="0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146" name="Google Shape;4146;p51"/>
              <p:cNvSpPr/>
              <p:nvPr/>
            </p:nvSpPr>
            <p:spPr>
              <a:xfrm>
                <a:off x="6664384" y="4677021"/>
                <a:ext cx="14139" cy="14928"/>
              </a:xfrm>
              <a:custGeom>
                <a:avLst/>
                <a:gdLst/>
                <a:ahLst/>
                <a:cxnLst/>
                <a:rect l="l" t="t" r="r" b="b"/>
                <a:pathLst>
                  <a:path w="412" h="435" extrusionOk="0">
                    <a:moveTo>
                      <a:pt x="1" y="1"/>
                    </a:moveTo>
                    <a:cubicBezTo>
                      <a:pt x="24" y="161"/>
                      <a:pt x="47" y="298"/>
                      <a:pt x="69" y="435"/>
                    </a:cubicBezTo>
                    <a:cubicBezTo>
                      <a:pt x="184" y="275"/>
                      <a:pt x="298" y="138"/>
                      <a:pt x="412" y="1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147" name="Google Shape;4147;p51"/>
              <p:cNvSpPr/>
              <p:nvPr/>
            </p:nvSpPr>
            <p:spPr>
              <a:xfrm>
                <a:off x="6432530" y="4400622"/>
                <a:ext cx="258514" cy="304636"/>
              </a:xfrm>
              <a:custGeom>
                <a:avLst/>
                <a:gdLst/>
                <a:ahLst/>
                <a:cxnLst/>
                <a:rect l="l" t="t" r="r" b="b"/>
                <a:pathLst>
                  <a:path w="7533" h="8877" extrusionOk="0">
                    <a:moveTo>
                      <a:pt x="6120" y="1"/>
                    </a:moveTo>
                    <a:cubicBezTo>
                      <a:pt x="5920" y="1"/>
                      <a:pt x="5689" y="171"/>
                      <a:pt x="5730" y="431"/>
                    </a:cubicBezTo>
                    <a:cubicBezTo>
                      <a:pt x="6072" y="2988"/>
                      <a:pt x="6323" y="5544"/>
                      <a:pt x="6757" y="8055"/>
                    </a:cubicBezTo>
                    <a:lnTo>
                      <a:pt x="7168" y="8055"/>
                    </a:lnTo>
                    <a:cubicBezTo>
                      <a:pt x="7054" y="8192"/>
                      <a:pt x="6940" y="8329"/>
                      <a:pt x="6825" y="8489"/>
                    </a:cubicBezTo>
                    <a:cubicBezTo>
                      <a:pt x="6803" y="8352"/>
                      <a:pt x="6780" y="8215"/>
                      <a:pt x="6757" y="8055"/>
                    </a:cubicBezTo>
                    <a:cubicBezTo>
                      <a:pt x="4657" y="8169"/>
                      <a:pt x="2557" y="8192"/>
                      <a:pt x="457" y="8192"/>
                    </a:cubicBezTo>
                    <a:cubicBezTo>
                      <a:pt x="1" y="8192"/>
                      <a:pt x="1" y="8877"/>
                      <a:pt x="457" y="8877"/>
                    </a:cubicBezTo>
                    <a:cubicBezTo>
                      <a:pt x="2694" y="8877"/>
                      <a:pt x="4931" y="8854"/>
                      <a:pt x="7168" y="8740"/>
                    </a:cubicBezTo>
                    <a:cubicBezTo>
                      <a:pt x="7396" y="8740"/>
                      <a:pt x="7533" y="8534"/>
                      <a:pt x="7487" y="8306"/>
                    </a:cubicBezTo>
                    <a:cubicBezTo>
                      <a:pt x="7008" y="5635"/>
                      <a:pt x="6757" y="2942"/>
                      <a:pt x="6392" y="249"/>
                    </a:cubicBezTo>
                    <a:cubicBezTo>
                      <a:pt x="6373" y="76"/>
                      <a:pt x="6254" y="1"/>
                      <a:pt x="6120" y="1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sp>
        <p:nvSpPr>
          <p:cNvPr id="99" name="Google Shape;1545;p32"/>
          <p:cNvSpPr txBox="1">
            <a:spLocks noGrp="1"/>
          </p:cNvSpPr>
          <p:nvPr>
            <p:ph type="title"/>
          </p:nvPr>
        </p:nvSpPr>
        <p:spPr>
          <a:xfrm>
            <a:off x="4103080" y="601037"/>
            <a:ext cx="3363141" cy="7636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r>
              <a:rPr lang="en-US" sz="7200" dirty="0">
                <a:solidFill>
                  <a:srgbClr val="0E514A"/>
                </a:solidFill>
                <a:latin typeface="iCiel Crocante" panose="02000000000000000000" pitchFamily="2" charset="0"/>
              </a:rPr>
              <a:t>Hint 1</a:t>
            </a:r>
            <a:endParaRPr sz="7200" dirty="0">
              <a:solidFill>
                <a:srgbClr val="0E514A"/>
              </a:solidFill>
              <a:latin typeface="iCiel Crocante" panose="02000000000000000000" pitchFamily="2" charset="0"/>
            </a:endParaRPr>
          </a:p>
        </p:txBody>
      </p:sp>
      <p:sp>
        <p:nvSpPr>
          <p:cNvPr id="100" name="Google Shape;1547;p32"/>
          <p:cNvSpPr txBox="1">
            <a:spLocks noGrp="1"/>
          </p:cNvSpPr>
          <p:nvPr>
            <p:ph type="subTitle" idx="2"/>
          </p:nvPr>
        </p:nvSpPr>
        <p:spPr>
          <a:xfrm>
            <a:off x="2637515" y="2150922"/>
            <a:ext cx="6019508" cy="1976187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r>
              <a:rPr lang="en-US" sz="4267" dirty="0">
                <a:solidFill>
                  <a:schemeClr val="tx1">
                    <a:lumMod val="95000"/>
                    <a:lumOff val="5000"/>
                  </a:schemeClr>
                </a:solidFill>
              </a:rPr>
              <a:t>It’s a very large animal with thick grey skin, large ears, two tusks and a trunk.</a:t>
            </a:r>
            <a:r>
              <a:rPr lang="en-US" sz="4267" dirty="0"/>
              <a:t> </a:t>
            </a:r>
            <a:endParaRPr lang="en-US" sz="4000" b="1" dirty="0">
              <a:latin typeface="iCiel Hipsteria" panose="02000000000000000000" pitchFamily="2" charset="0"/>
            </a:endParaRPr>
          </a:p>
        </p:txBody>
      </p:sp>
      <p:sp>
        <p:nvSpPr>
          <p:cNvPr id="101" name="Rectangle 100"/>
          <p:cNvSpPr/>
          <p:nvPr/>
        </p:nvSpPr>
        <p:spPr>
          <a:xfrm>
            <a:off x="3836277" y="4650514"/>
            <a:ext cx="3848021" cy="748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267" b="1" dirty="0">
                <a:solidFill>
                  <a:srgbClr val="FF0000"/>
                </a:solidFill>
                <a:latin typeface="iCiel Crocante" panose="02000000000000000000" pitchFamily="2" charset="0"/>
              </a:rPr>
              <a:t>ELEPHANT</a:t>
            </a:r>
            <a:r>
              <a:rPr lang="en-US" sz="4267" dirty="0">
                <a:solidFill>
                  <a:srgbClr val="FF0000"/>
                </a:solidFill>
                <a:latin typeface="iCiel Crocante" panose="02000000000000000000" pitchFamily="2" charset="0"/>
              </a:rPr>
              <a:t> </a:t>
            </a:r>
          </a:p>
        </p:txBody>
      </p:sp>
      <p:grpSp>
        <p:nvGrpSpPr>
          <p:cNvPr id="103" name="Group 102"/>
          <p:cNvGrpSpPr/>
          <p:nvPr/>
        </p:nvGrpSpPr>
        <p:grpSpPr>
          <a:xfrm>
            <a:off x="5273172" y="5946200"/>
            <a:ext cx="663045" cy="663045"/>
            <a:chOff x="4527287" y="3921352"/>
            <a:chExt cx="497284" cy="497284"/>
          </a:xfrm>
        </p:grpSpPr>
        <p:sp>
          <p:nvSpPr>
            <p:cNvPr id="104" name="Google Shape;1174;p28">
              <a:hlinkClick r:id="" action="ppaction://noaction"/>
            </p:cNvPr>
            <p:cNvSpPr/>
            <p:nvPr/>
          </p:nvSpPr>
          <p:spPr>
            <a:xfrm>
              <a:off x="4527287" y="3921352"/>
              <a:ext cx="497284" cy="497284"/>
            </a:xfrm>
            <a:prstGeom prst="roundRect">
              <a:avLst>
                <a:gd name="adj" fmla="val 16667"/>
              </a:avLst>
            </a:prstGeom>
            <a:solidFill>
              <a:srgbClr val="ACD3C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000">
                <a:solidFill>
                  <a:srgbClr val="FFFFFF"/>
                </a:solidFill>
              </a:endParaRPr>
            </a:p>
          </p:txBody>
        </p:sp>
        <p:sp>
          <p:nvSpPr>
            <p:cNvPr id="105" name="Google Shape;1176;p28">
              <a:hlinkClick r:id="rId3" action="ppaction://hlinksldjump"/>
            </p:cNvPr>
            <p:cNvSpPr/>
            <p:nvPr/>
          </p:nvSpPr>
          <p:spPr>
            <a:xfrm>
              <a:off x="4619046" y="4045264"/>
              <a:ext cx="293305" cy="293305"/>
            </a:xfrm>
            <a:prstGeom prst="leftArrow">
              <a:avLst>
                <a:gd name="adj1" fmla="val 50000"/>
                <a:gd name="adj2" fmla="val 50000"/>
              </a:avLst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1470386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3.33333E-6 4.81481E-6 L -3.33333E-6 -0.07223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uild="p"/>
      <p:bldP spid="10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65" name="Google Shape;1365;p31"/>
          <p:cNvGrpSpPr/>
          <p:nvPr/>
        </p:nvGrpSpPr>
        <p:grpSpPr>
          <a:xfrm>
            <a:off x="9285066" y="1993387"/>
            <a:ext cx="3099361" cy="4239308"/>
            <a:chOff x="6963799" y="1495040"/>
            <a:chExt cx="2324521" cy="3179481"/>
          </a:xfrm>
        </p:grpSpPr>
        <p:grpSp>
          <p:nvGrpSpPr>
            <p:cNvPr id="1366" name="Google Shape;1366;p31"/>
            <p:cNvGrpSpPr/>
            <p:nvPr/>
          </p:nvGrpSpPr>
          <p:grpSpPr>
            <a:xfrm rot="4147508">
              <a:off x="7847043" y="1784255"/>
              <a:ext cx="1359651" cy="1125146"/>
              <a:chOff x="5913226" y="4077344"/>
              <a:chExt cx="914289" cy="694967"/>
            </a:xfrm>
          </p:grpSpPr>
          <p:sp>
            <p:nvSpPr>
              <p:cNvPr id="1367" name="Google Shape;1367;p31"/>
              <p:cNvSpPr/>
              <p:nvPr/>
            </p:nvSpPr>
            <p:spPr>
              <a:xfrm>
                <a:off x="5913226" y="4077344"/>
                <a:ext cx="891397" cy="675677"/>
              </a:xfrm>
              <a:custGeom>
                <a:avLst/>
                <a:gdLst/>
                <a:ahLst/>
                <a:cxnLst/>
                <a:rect l="l" t="t" r="r" b="b"/>
                <a:pathLst>
                  <a:path w="25975" h="19689" extrusionOk="0">
                    <a:moveTo>
                      <a:pt x="7300" y="1"/>
                    </a:moveTo>
                    <a:cubicBezTo>
                      <a:pt x="5044" y="1"/>
                      <a:pt x="8279" y="4954"/>
                      <a:pt x="8559" y="6222"/>
                    </a:cubicBezTo>
                    <a:cubicBezTo>
                      <a:pt x="6796" y="4606"/>
                      <a:pt x="2825" y="2102"/>
                      <a:pt x="1058" y="2102"/>
                    </a:cubicBezTo>
                    <a:cubicBezTo>
                      <a:pt x="355" y="2102"/>
                      <a:pt x="0" y="2499"/>
                      <a:pt x="273" y="3506"/>
                    </a:cubicBezTo>
                    <a:cubicBezTo>
                      <a:pt x="1072" y="6291"/>
                      <a:pt x="5363" y="8664"/>
                      <a:pt x="7783" y="10696"/>
                    </a:cubicBezTo>
                    <a:cubicBezTo>
                      <a:pt x="6094" y="11221"/>
                      <a:pt x="319" y="10878"/>
                      <a:pt x="3378" y="13412"/>
                    </a:cubicBezTo>
                    <a:cubicBezTo>
                      <a:pt x="5295" y="15033"/>
                      <a:pt x="9837" y="14485"/>
                      <a:pt x="11640" y="16014"/>
                    </a:cubicBezTo>
                    <a:cubicBezTo>
                      <a:pt x="10887" y="16197"/>
                      <a:pt x="7600" y="16562"/>
                      <a:pt x="7440" y="17521"/>
                    </a:cubicBezTo>
                    <a:cubicBezTo>
                      <a:pt x="7052" y="19164"/>
                      <a:pt x="11549" y="19552"/>
                      <a:pt x="12576" y="19552"/>
                    </a:cubicBezTo>
                    <a:cubicBezTo>
                      <a:pt x="13609" y="19627"/>
                      <a:pt x="14860" y="19649"/>
                      <a:pt x="16216" y="19649"/>
                    </a:cubicBezTo>
                    <a:cubicBezTo>
                      <a:pt x="18120" y="19649"/>
                      <a:pt x="20229" y="19606"/>
                      <a:pt x="22227" y="19606"/>
                    </a:cubicBezTo>
                    <a:cubicBezTo>
                      <a:pt x="23557" y="19606"/>
                      <a:pt x="24837" y="19625"/>
                      <a:pt x="25975" y="19689"/>
                    </a:cubicBezTo>
                    <a:cubicBezTo>
                      <a:pt x="25084" y="17543"/>
                      <a:pt x="24514" y="14576"/>
                      <a:pt x="24103" y="12202"/>
                    </a:cubicBezTo>
                    <a:cubicBezTo>
                      <a:pt x="23943" y="10947"/>
                      <a:pt x="23464" y="7295"/>
                      <a:pt x="22596" y="6336"/>
                    </a:cubicBezTo>
                    <a:cubicBezTo>
                      <a:pt x="22205" y="5940"/>
                      <a:pt x="21880" y="5777"/>
                      <a:pt x="21600" y="5777"/>
                    </a:cubicBezTo>
                    <a:cubicBezTo>
                      <a:pt x="20542" y="5777"/>
                      <a:pt x="20140" y="8103"/>
                      <a:pt x="19310" y="8915"/>
                    </a:cubicBezTo>
                    <a:cubicBezTo>
                      <a:pt x="18283" y="6176"/>
                      <a:pt x="17780" y="4601"/>
                      <a:pt x="16434" y="2707"/>
                    </a:cubicBezTo>
                    <a:cubicBezTo>
                      <a:pt x="15815" y="1739"/>
                      <a:pt x="15368" y="1351"/>
                      <a:pt x="15042" y="1351"/>
                    </a:cubicBezTo>
                    <a:cubicBezTo>
                      <a:pt x="13961" y="1351"/>
                      <a:pt x="14214" y="5620"/>
                      <a:pt x="13969" y="7181"/>
                    </a:cubicBezTo>
                    <a:cubicBezTo>
                      <a:pt x="12188" y="4487"/>
                      <a:pt x="10339" y="493"/>
                      <a:pt x="7783" y="59"/>
                    </a:cubicBezTo>
                    <a:cubicBezTo>
                      <a:pt x="7600" y="19"/>
                      <a:pt x="7439" y="1"/>
                      <a:pt x="7300" y="1"/>
                    </a:cubicBezTo>
                    <a:close/>
                  </a:path>
                </a:pathLst>
              </a:custGeom>
              <a:solidFill>
                <a:srgbClr val="CFD69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368" name="Google Shape;1368;p31"/>
              <p:cNvSpPr/>
              <p:nvPr/>
            </p:nvSpPr>
            <p:spPr>
              <a:xfrm>
                <a:off x="6022599" y="4229579"/>
                <a:ext cx="804917" cy="542731"/>
              </a:xfrm>
              <a:custGeom>
                <a:avLst/>
                <a:gdLst/>
                <a:ahLst/>
                <a:cxnLst/>
                <a:rect l="l" t="t" r="r" b="b"/>
                <a:pathLst>
                  <a:path w="23455" h="15815" extrusionOk="0">
                    <a:moveTo>
                      <a:pt x="494" y="0"/>
                    </a:moveTo>
                    <a:cubicBezTo>
                      <a:pt x="193" y="0"/>
                      <a:pt x="0" y="452"/>
                      <a:pt x="328" y="645"/>
                    </a:cubicBezTo>
                    <a:cubicBezTo>
                      <a:pt x="8179" y="5141"/>
                      <a:pt x="15141" y="10962"/>
                      <a:pt x="22788" y="15755"/>
                    </a:cubicBezTo>
                    <a:cubicBezTo>
                      <a:pt x="22851" y="15796"/>
                      <a:pt x="22914" y="15814"/>
                      <a:pt x="22972" y="15814"/>
                    </a:cubicBezTo>
                    <a:cubicBezTo>
                      <a:pt x="23268" y="15814"/>
                      <a:pt x="23454" y="15352"/>
                      <a:pt x="23130" y="15162"/>
                    </a:cubicBezTo>
                    <a:cubicBezTo>
                      <a:pt x="15484" y="10368"/>
                      <a:pt x="8522" y="4525"/>
                      <a:pt x="670" y="51"/>
                    </a:cubicBezTo>
                    <a:cubicBezTo>
                      <a:pt x="609" y="16"/>
                      <a:pt x="550" y="0"/>
                      <a:pt x="494" y="0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369" name="Google Shape;1369;p31"/>
              <p:cNvSpPr/>
              <p:nvPr/>
            </p:nvSpPr>
            <p:spPr>
              <a:xfrm>
                <a:off x="6385548" y="4469464"/>
                <a:ext cx="17262" cy="14894"/>
              </a:xfrm>
              <a:custGeom>
                <a:avLst/>
                <a:gdLst/>
                <a:ahLst/>
                <a:cxnLst/>
                <a:rect l="l" t="t" r="r" b="b"/>
                <a:pathLst>
                  <a:path w="503" h="434" extrusionOk="0">
                    <a:moveTo>
                      <a:pt x="502" y="0"/>
                    </a:moveTo>
                    <a:cubicBezTo>
                      <a:pt x="342" y="0"/>
                      <a:pt x="160" y="23"/>
                      <a:pt x="0" y="23"/>
                    </a:cubicBezTo>
                    <a:cubicBezTo>
                      <a:pt x="46" y="160"/>
                      <a:pt x="114" y="297"/>
                      <a:pt x="183" y="434"/>
                    </a:cubicBezTo>
                    <a:cubicBezTo>
                      <a:pt x="274" y="297"/>
                      <a:pt x="388" y="160"/>
                      <a:pt x="502" y="0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370" name="Google Shape;1370;p31"/>
              <p:cNvSpPr/>
              <p:nvPr/>
            </p:nvSpPr>
            <p:spPr>
              <a:xfrm>
                <a:off x="6117248" y="4185240"/>
                <a:ext cx="300415" cy="339537"/>
              </a:xfrm>
              <a:custGeom>
                <a:avLst/>
                <a:gdLst/>
                <a:ahLst/>
                <a:cxnLst/>
                <a:rect l="l" t="t" r="r" b="b"/>
                <a:pathLst>
                  <a:path w="8754" h="9894" extrusionOk="0">
                    <a:moveTo>
                      <a:pt x="3300" y="1"/>
                    </a:moveTo>
                    <a:cubicBezTo>
                      <a:pt x="3062" y="1"/>
                      <a:pt x="2819" y="250"/>
                      <a:pt x="2979" y="522"/>
                    </a:cubicBezTo>
                    <a:cubicBezTo>
                      <a:pt x="4554" y="3055"/>
                      <a:pt x="6586" y="5543"/>
                      <a:pt x="7818" y="8305"/>
                    </a:cubicBezTo>
                    <a:cubicBezTo>
                      <a:pt x="7978" y="8305"/>
                      <a:pt x="8160" y="8282"/>
                      <a:pt x="8320" y="8282"/>
                    </a:cubicBezTo>
                    <a:cubicBezTo>
                      <a:pt x="8206" y="8442"/>
                      <a:pt x="8092" y="8579"/>
                      <a:pt x="8001" y="8716"/>
                    </a:cubicBezTo>
                    <a:cubicBezTo>
                      <a:pt x="7932" y="8579"/>
                      <a:pt x="7864" y="8442"/>
                      <a:pt x="7818" y="8305"/>
                    </a:cubicBezTo>
                    <a:cubicBezTo>
                      <a:pt x="5307" y="8374"/>
                      <a:pt x="2819" y="8556"/>
                      <a:pt x="400" y="9218"/>
                    </a:cubicBezTo>
                    <a:cubicBezTo>
                      <a:pt x="0" y="9323"/>
                      <a:pt x="124" y="9893"/>
                      <a:pt x="485" y="9893"/>
                    </a:cubicBezTo>
                    <a:cubicBezTo>
                      <a:pt x="516" y="9893"/>
                      <a:pt x="548" y="9889"/>
                      <a:pt x="582" y="9880"/>
                    </a:cubicBezTo>
                    <a:cubicBezTo>
                      <a:pt x="3116" y="9195"/>
                      <a:pt x="5718" y="9035"/>
                      <a:pt x="8320" y="8990"/>
                    </a:cubicBezTo>
                    <a:cubicBezTo>
                      <a:pt x="8526" y="8967"/>
                      <a:pt x="8754" y="8762"/>
                      <a:pt x="8663" y="8533"/>
                    </a:cubicBezTo>
                    <a:cubicBezTo>
                      <a:pt x="7453" y="5543"/>
                      <a:pt x="5284" y="2895"/>
                      <a:pt x="3573" y="156"/>
                    </a:cubicBezTo>
                    <a:cubicBezTo>
                      <a:pt x="3504" y="47"/>
                      <a:pt x="3403" y="1"/>
                      <a:pt x="3300" y="1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371" name="Google Shape;1371;p31"/>
              <p:cNvSpPr/>
              <p:nvPr/>
            </p:nvSpPr>
            <p:spPr>
              <a:xfrm>
                <a:off x="6316775" y="4277659"/>
                <a:ext cx="225466" cy="320594"/>
              </a:xfrm>
              <a:custGeom>
                <a:avLst/>
                <a:gdLst/>
                <a:ahLst/>
                <a:cxnLst/>
                <a:rect l="l" t="t" r="r" b="b"/>
                <a:pathLst>
                  <a:path w="6570" h="9342" extrusionOk="0">
                    <a:moveTo>
                      <a:pt x="4338" y="0"/>
                    </a:moveTo>
                    <a:cubicBezTo>
                      <a:pt x="4133" y="0"/>
                      <a:pt x="3921" y="170"/>
                      <a:pt x="3990" y="431"/>
                    </a:cubicBezTo>
                    <a:cubicBezTo>
                      <a:pt x="4469" y="2462"/>
                      <a:pt x="5177" y="4471"/>
                      <a:pt x="5633" y="6525"/>
                    </a:cubicBezTo>
                    <a:cubicBezTo>
                      <a:pt x="5747" y="7027"/>
                      <a:pt x="5816" y="7552"/>
                      <a:pt x="5862" y="8077"/>
                    </a:cubicBezTo>
                    <a:cubicBezTo>
                      <a:pt x="5862" y="8260"/>
                      <a:pt x="3807" y="8305"/>
                      <a:pt x="3602" y="8328"/>
                    </a:cubicBezTo>
                    <a:cubicBezTo>
                      <a:pt x="2529" y="8374"/>
                      <a:pt x="1479" y="8442"/>
                      <a:pt x="406" y="8671"/>
                    </a:cubicBezTo>
                    <a:cubicBezTo>
                      <a:pt x="1" y="8756"/>
                      <a:pt x="134" y="9341"/>
                      <a:pt x="509" y="9341"/>
                    </a:cubicBezTo>
                    <a:cubicBezTo>
                      <a:pt x="534" y="9341"/>
                      <a:pt x="561" y="9338"/>
                      <a:pt x="589" y="9333"/>
                    </a:cubicBezTo>
                    <a:cubicBezTo>
                      <a:pt x="2483" y="8945"/>
                      <a:pt x="4401" y="9059"/>
                      <a:pt x="6295" y="8785"/>
                    </a:cubicBezTo>
                    <a:cubicBezTo>
                      <a:pt x="6455" y="8762"/>
                      <a:pt x="6569" y="8579"/>
                      <a:pt x="6546" y="8442"/>
                    </a:cubicBezTo>
                    <a:cubicBezTo>
                      <a:pt x="6478" y="5635"/>
                      <a:pt x="5314" y="2941"/>
                      <a:pt x="4652" y="248"/>
                    </a:cubicBezTo>
                    <a:cubicBezTo>
                      <a:pt x="4606" y="75"/>
                      <a:pt x="4474" y="0"/>
                      <a:pt x="4338" y="0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372" name="Google Shape;1372;p31"/>
              <p:cNvSpPr/>
              <p:nvPr/>
            </p:nvSpPr>
            <p:spPr>
              <a:xfrm>
                <a:off x="6664384" y="4677021"/>
                <a:ext cx="14139" cy="14928"/>
              </a:xfrm>
              <a:custGeom>
                <a:avLst/>
                <a:gdLst/>
                <a:ahLst/>
                <a:cxnLst/>
                <a:rect l="l" t="t" r="r" b="b"/>
                <a:pathLst>
                  <a:path w="412" h="435" extrusionOk="0">
                    <a:moveTo>
                      <a:pt x="1" y="1"/>
                    </a:moveTo>
                    <a:cubicBezTo>
                      <a:pt x="24" y="161"/>
                      <a:pt x="47" y="298"/>
                      <a:pt x="69" y="435"/>
                    </a:cubicBezTo>
                    <a:cubicBezTo>
                      <a:pt x="184" y="275"/>
                      <a:pt x="298" y="138"/>
                      <a:pt x="412" y="1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373" name="Google Shape;1373;p31"/>
              <p:cNvSpPr/>
              <p:nvPr/>
            </p:nvSpPr>
            <p:spPr>
              <a:xfrm>
                <a:off x="6432530" y="4400622"/>
                <a:ext cx="258514" cy="304636"/>
              </a:xfrm>
              <a:custGeom>
                <a:avLst/>
                <a:gdLst/>
                <a:ahLst/>
                <a:cxnLst/>
                <a:rect l="l" t="t" r="r" b="b"/>
                <a:pathLst>
                  <a:path w="7533" h="8877" extrusionOk="0">
                    <a:moveTo>
                      <a:pt x="6120" y="1"/>
                    </a:moveTo>
                    <a:cubicBezTo>
                      <a:pt x="5920" y="1"/>
                      <a:pt x="5689" y="171"/>
                      <a:pt x="5730" y="431"/>
                    </a:cubicBezTo>
                    <a:cubicBezTo>
                      <a:pt x="6072" y="2988"/>
                      <a:pt x="6323" y="5544"/>
                      <a:pt x="6757" y="8055"/>
                    </a:cubicBezTo>
                    <a:lnTo>
                      <a:pt x="7168" y="8055"/>
                    </a:lnTo>
                    <a:cubicBezTo>
                      <a:pt x="7054" y="8192"/>
                      <a:pt x="6940" y="8329"/>
                      <a:pt x="6825" y="8489"/>
                    </a:cubicBezTo>
                    <a:cubicBezTo>
                      <a:pt x="6803" y="8352"/>
                      <a:pt x="6780" y="8215"/>
                      <a:pt x="6757" y="8055"/>
                    </a:cubicBezTo>
                    <a:cubicBezTo>
                      <a:pt x="4657" y="8169"/>
                      <a:pt x="2557" y="8192"/>
                      <a:pt x="457" y="8192"/>
                    </a:cubicBezTo>
                    <a:cubicBezTo>
                      <a:pt x="1" y="8192"/>
                      <a:pt x="1" y="8877"/>
                      <a:pt x="457" y="8877"/>
                    </a:cubicBezTo>
                    <a:cubicBezTo>
                      <a:pt x="2694" y="8877"/>
                      <a:pt x="4931" y="8854"/>
                      <a:pt x="7168" y="8740"/>
                    </a:cubicBezTo>
                    <a:cubicBezTo>
                      <a:pt x="7396" y="8740"/>
                      <a:pt x="7533" y="8534"/>
                      <a:pt x="7487" y="8306"/>
                    </a:cubicBezTo>
                    <a:cubicBezTo>
                      <a:pt x="7008" y="5635"/>
                      <a:pt x="6757" y="2942"/>
                      <a:pt x="6392" y="249"/>
                    </a:cubicBezTo>
                    <a:cubicBezTo>
                      <a:pt x="6373" y="76"/>
                      <a:pt x="6254" y="1"/>
                      <a:pt x="6120" y="1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1374" name="Google Shape;1374;p31"/>
            <p:cNvGrpSpPr/>
            <p:nvPr/>
          </p:nvGrpSpPr>
          <p:grpSpPr>
            <a:xfrm>
              <a:off x="6963799" y="2029823"/>
              <a:ext cx="1645253" cy="2439344"/>
              <a:chOff x="1587225" y="582700"/>
              <a:chExt cx="1401050" cy="2077275"/>
            </a:xfrm>
          </p:grpSpPr>
          <p:sp>
            <p:nvSpPr>
              <p:cNvPr id="1375" name="Google Shape;1375;p31"/>
              <p:cNvSpPr/>
              <p:nvPr/>
            </p:nvSpPr>
            <p:spPr>
              <a:xfrm>
                <a:off x="1990750" y="1117750"/>
                <a:ext cx="997525" cy="1283750"/>
              </a:xfrm>
              <a:custGeom>
                <a:avLst/>
                <a:gdLst/>
                <a:ahLst/>
                <a:cxnLst/>
                <a:rect l="l" t="t" r="r" b="b"/>
                <a:pathLst>
                  <a:path w="39901" h="51350" extrusionOk="0">
                    <a:moveTo>
                      <a:pt x="4792" y="0"/>
                    </a:moveTo>
                    <a:cubicBezTo>
                      <a:pt x="4676" y="0"/>
                      <a:pt x="4603" y="9"/>
                      <a:pt x="4587" y="28"/>
                    </a:cubicBezTo>
                    <a:cubicBezTo>
                      <a:pt x="2156" y="3211"/>
                      <a:pt x="552" y="7021"/>
                      <a:pt x="0" y="11006"/>
                    </a:cubicBezTo>
                    <a:lnTo>
                      <a:pt x="1053" y="10154"/>
                    </a:lnTo>
                    <a:lnTo>
                      <a:pt x="1053" y="10154"/>
                    </a:lnTo>
                    <a:cubicBezTo>
                      <a:pt x="777" y="11532"/>
                      <a:pt x="577" y="12936"/>
                      <a:pt x="451" y="14339"/>
                    </a:cubicBezTo>
                    <a:cubicBezTo>
                      <a:pt x="727" y="13662"/>
                      <a:pt x="1128" y="13011"/>
                      <a:pt x="1629" y="12459"/>
                    </a:cubicBezTo>
                    <a:lnTo>
                      <a:pt x="1629" y="12459"/>
                    </a:lnTo>
                    <a:cubicBezTo>
                      <a:pt x="1153" y="14890"/>
                      <a:pt x="1078" y="17372"/>
                      <a:pt x="1379" y="19828"/>
                    </a:cubicBezTo>
                    <a:cubicBezTo>
                      <a:pt x="1629" y="19352"/>
                      <a:pt x="1880" y="18875"/>
                      <a:pt x="2105" y="18399"/>
                    </a:cubicBezTo>
                    <a:cubicBezTo>
                      <a:pt x="2206" y="20129"/>
                      <a:pt x="2607" y="21858"/>
                      <a:pt x="3283" y="23462"/>
                    </a:cubicBezTo>
                    <a:lnTo>
                      <a:pt x="3659" y="22161"/>
                    </a:lnTo>
                    <a:lnTo>
                      <a:pt x="3659" y="22161"/>
                    </a:lnTo>
                    <a:cubicBezTo>
                      <a:pt x="3588" y="22416"/>
                      <a:pt x="4386" y="23688"/>
                      <a:pt x="4486" y="24013"/>
                    </a:cubicBezTo>
                    <a:cubicBezTo>
                      <a:pt x="4762" y="24765"/>
                      <a:pt x="4963" y="25567"/>
                      <a:pt x="5088" y="26369"/>
                    </a:cubicBezTo>
                    <a:cubicBezTo>
                      <a:pt x="5314" y="27873"/>
                      <a:pt x="5088" y="29302"/>
                      <a:pt x="5263" y="30780"/>
                    </a:cubicBezTo>
                    <a:cubicBezTo>
                      <a:pt x="5689" y="34339"/>
                      <a:pt x="4336" y="37773"/>
                      <a:pt x="4060" y="41282"/>
                    </a:cubicBezTo>
                    <a:cubicBezTo>
                      <a:pt x="3985" y="42359"/>
                      <a:pt x="4010" y="43487"/>
                      <a:pt x="4411" y="44490"/>
                    </a:cubicBezTo>
                    <a:cubicBezTo>
                      <a:pt x="5063" y="46194"/>
                      <a:pt x="6792" y="46745"/>
                      <a:pt x="8196" y="47673"/>
                    </a:cubicBezTo>
                    <a:cubicBezTo>
                      <a:pt x="9850" y="48750"/>
                      <a:pt x="11679" y="49577"/>
                      <a:pt x="13559" y="50204"/>
                    </a:cubicBezTo>
                    <a:cubicBezTo>
                      <a:pt x="15930" y="50963"/>
                      <a:pt x="18436" y="51349"/>
                      <a:pt x="20939" y="51349"/>
                    </a:cubicBezTo>
                    <a:cubicBezTo>
                      <a:pt x="22484" y="51349"/>
                      <a:pt x="24028" y="51202"/>
                      <a:pt x="25539" y="50906"/>
                    </a:cubicBezTo>
                    <a:cubicBezTo>
                      <a:pt x="29574" y="50129"/>
                      <a:pt x="32682" y="48274"/>
                      <a:pt x="35188" y="45016"/>
                    </a:cubicBezTo>
                    <a:cubicBezTo>
                      <a:pt x="36341" y="43512"/>
                      <a:pt x="37269" y="41833"/>
                      <a:pt x="37895" y="40054"/>
                    </a:cubicBezTo>
                    <a:cubicBezTo>
                      <a:pt x="38168" y="39284"/>
                      <a:pt x="39547" y="35518"/>
                      <a:pt x="38941" y="34786"/>
                    </a:cubicBezTo>
                    <a:lnTo>
                      <a:pt x="38941" y="34786"/>
                    </a:lnTo>
                    <a:cubicBezTo>
                      <a:pt x="39136" y="35003"/>
                      <a:pt x="39330" y="35198"/>
                      <a:pt x="39524" y="35392"/>
                    </a:cubicBezTo>
                    <a:cubicBezTo>
                      <a:pt x="39599" y="33537"/>
                      <a:pt x="39474" y="31657"/>
                      <a:pt x="39123" y="29803"/>
                    </a:cubicBezTo>
                    <a:lnTo>
                      <a:pt x="39123" y="29803"/>
                    </a:lnTo>
                    <a:cubicBezTo>
                      <a:pt x="39374" y="30028"/>
                      <a:pt x="39624" y="30254"/>
                      <a:pt x="39900" y="30480"/>
                    </a:cubicBezTo>
                    <a:cubicBezTo>
                      <a:pt x="39725" y="29126"/>
                      <a:pt x="39098" y="27998"/>
                      <a:pt x="38396" y="26870"/>
                    </a:cubicBezTo>
                    <a:lnTo>
                      <a:pt x="38396" y="26870"/>
                    </a:lnTo>
                    <a:cubicBezTo>
                      <a:pt x="38873" y="27146"/>
                      <a:pt x="39249" y="27572"/>
                      <a:pt x="39499" y="28048"/>
                    </a:cubicBezTo>
                    <a:cubicBezTo>
                      <a:pt x="39875" y="22259"/>
                      <a:pt x="35589" y="16545"/>
                      <a:pt x="31078" y="13462"/>
                    </a:cubicBezTo>
                    <a:cubicBezTo>
                      <a:pt x="29449" y="12359"/>
                      <a:pt x="27795" y="11281"/>
                      <a:pt x="26266" y="10053"/>
                    </a:cubicBezTo>
                    <a:lnTo>
                      <a:pt x="26191" y="10003"/>
                    </a:lnTo>
                    <a:cubicBezTo>
                      <a:pt x="23710" y="7998"/>
                      <a:pt x="21805" y="5241"/>
                      <a:pt x="20802" y="2209"/>
                    </a:cubicBezTo>
                    <a:cubicBezTo>
                      <a:pt x="20151" y="2058"/>
                      <a:pt x="19499" y="2108"/>
                      <a:pt x="18898" y="1858"/>
                    </a:cubicBezTo>
                    <a:cubicBezTo>
                      <a:pt x="18346" y="1632"/>
                      <a:pt x="17845" y="1331"/>
                      <a:pt x="17268" y="1131"/>
                    </a:cubicBezTo>
                    <a:cubicBezTo>
                      <a:pt x="15915" y="730"/>
                      <a:pt x="14486" y="555"/>
                      <a:pt x="13083" y="479"/>
                    </a:cubicBezTo>
                    <a:cubicBezTo>
                      <a:pt x="11604" y="404"/>
                      <a:pt x="10126" y="429"/>
                      <a:pt x="8647" y="404"/>
                    </a:cubicBezTo>
                    <a:cubicBezTo>
                      <a:pt x="8254" y="382"/>
                      <a:pt x="5567" y="0"/>
                      <a:pt x="4792" y="0"/>
                    </a:cubicBezTo>
                    <a:close/>
                  </a:path>
                </a:pathLst>
              </a:custGeom>
              <a:solidFill>
                <a:srgbClr val="E7724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376" name="Google Shape;1376;p31"/>
              <p:cNvSpPr/>
              <p:nvPr/>
            </p:nvSpPr>
            <p:spPr>
              <a:xfrm>
                <a:off x="2090375" y="1800150"/>
                <a:ext cx="171700" cy="515700"/>
              </a:xfrm>
              <a:custGeom>
                <a:avLst/>
                <a:gdLst/>
                <a:ahLst/>
                <a:cxnLst/>
                <a:rect l="l" t="t" r="r" b="b"/>
                <a:pathLst>
                  <a:path w="6868" h="20628" extrusionOk="0">
                    <a:moveTo>
                      <a:pt x="1203" y="1"/>
                    </a:moveTo>
                    <a:lnTo>
                      <a:pt x="1203" y="1"/>
                    </a:lnTo>
                    <a:cubicBezTo>
                      <a:pt x="1253" y="1153"/>
                      <a:pt x="1153" y="2306"/>
                      <a:pt x="1278" y="3484"/>
                    </a:cubicBezTo>
                    <a:cubicBezTo>
                      <a:pt x="1704" y="7043"/>
                      <a:pt x="351" y="10477"/>
                      <a:pt x="75" y="13986"/>
                    </a:cubicBezTo>
                    <a:cubicBezTo>
                      <a:pt x="0" y="15063"/>
                      <a:pt x="25" y="16191"/>
                      <a:pt x="426" y="17194"/>
                    </a:cubicBezTo>
                    <a:cubicBezTo>
                      <a:pt x="1078" y="18898"/>
                      <a:pt x="2807" y="19449"/>
                      <a:pt x="4211" y="20377"/>
                    </a:cubicBezTo>
                    <a:cubicBezTo>
                      <a:pt x="4361" y="20452"/>
                      <a:pt x="4486" y="20527"/>
                      <a:pt x="4637" y="20627"/>
                    </a:cubicBezTo>
                    <a:cubicBezTo>
                      <a:pt x="4687" y="20527"/>
                      <a:pt x="4737" y="20427"/>
                      <a:pt x="4812" y="20326"/>
                    </a:cubicBezTo>
                    <a:cubicBezTo>
                      <a:pt x="5188" y="19700"/>
                      <a:pt x="5539" y="19048"/>
                      <a:pt x="5765" y="18422"/>
                    </a:cubicBezTo>
                    <a:cubicBezTo>
                      <a:pt x="6542" y="16141"/>
                      <a:pt x="6867" y="13685"/>
                      <a:pt x="6667" y="11304"/>
                    </a:cubicBezTo>
                    <a:cubicBezTo>
                      <a:pt x="6316" y="7018"/>
                      <a:pt x="4311" y="2933"/>
                      <a:pt x="1203" y="1"/>
                    </a:cubicBezTo>
                    <a:close/>
                  </a:path>
                </a:pathLst>
              </a:custGeom>
              <a:solidFill>
                <a:srgbClr val="C64D2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377" name="Google Shape;1377;p31"/>
              <p:cNvSpPr/>
              <p:nvPr/>
            </p:nvSpPr>
            <p:spPr>
              <a:xfrm>
                <a:off x="2317800" y="2053900"/>
                <a:ext cx="641650" cy="347475"/>
              </a:xfrm>
              <a:custGeom>
                <a:avLst/>
                <a:gdLst/>
                <a:ahLst/>
                <a:cxnLst/>
                <a:rect l="l" t="t" r="r" b="b"/>
                <a:pathLst>
                  <a:path w="25666" h="13899" extrusionOk="0">
                    <a:moveTo>
                      <a:pt x="25665" y="1"/>
                    </a:moveTo>
                    <a:cubicBezTo>
                      <a:pt x="25039" y="377"/>
                      <a:pt x="23760" y="878"/>
                      <a:pt x="23535" y="1003"/>
                    </a:cubicBezTo>
                    <a:cubicBezTo>
                      <a:pt x="22683" y="1379"/>
                      <a:pt x="21831" y="1755"/>
                      <a:pt x="20953" y="2056"/>
                    </a:cubicBezTo>
                    <a:cubicBezTo>
                      <a:pt x="19199" y="2708"/>
                      <a:pt x="17395" y="3184"/>
                      <a:pt x="15565" y="3510"/>
                    </a:cubicBezTo>
                    <a:cubicBezTo>
                      <a:pt x="13820" y="3812"/>
                      <a:pt x="12052" y="3964"/>
                      <a:pt x="10284" y="3964"/>
                    </a:cubicBezTo>
                    <a:cubicBezTo>
                      <a:pt x="10148" y="3964"/>
                      <a:pt x="10012" y="3963"/>
                      <a:pt x="9876" y="3961"/>
                    </a:cubicBezTo>
                    <a:cubicBezTo>
                      <a:pt x="9344" y="3961"/>
                      <a:pt x="8797" y="3975"/>
                      <a:pt x="8248" y="3975"/>
                    </a:cubicBezTo>
                    <a:cubicBezTo>
                      <a:pt x="7013" y="3975"/>
                      <a:pt x="5765" y="3903"/>
                      <a:pt x="4638" y="3435"/>
                    </a:cubicBezTo>
                    <a:cubicBezTo>
                      <a:pt x="3785" y="3084"/>
                      <a:pt x="2983" y="2457"/>
                      <a:pt x="2607" y="1630"/>
                    </a:cubicBezTo>
                    <a:cubicBezTo>
                      <a:pt x="1455" y="3359"/>
                      <a:pt x="427" y="5540"/>
                      <a:pt x="151" y="7595"/>
                    </a:cubicBezTo>
                    <a:cubicBezTo>
                      <a:pt x="101" y="8096"/>
                      <a:pt x="1" y="11129"/>
                      <a:pt x="277" y="12683"/>
                    </a:cubicBezTo>
                    <a:cubicBezTo>
                      <a:pt x="327" y="12708"/>
                      <a:pt x="402" y="12733"/>
                      <a:pt x="477" y="12758"/>
                    </a:cubicBezTo>
                    <a:cubicBezTo>
                      <a:pt x="653" y="12808"/>
                      <a:pt x="828" y="12833"/>
                      <a:pt x="978" y="12883"/>
                    </a:cubicBezTo>
                    <a:cubicBezTo>
                      <a:pt x="1831" y="13109"/>
                      <a:pt x="2733" y="13259"/>
                      <a:pt x="3560" y="13510"/>
                    </a:cubicBezTo>
                    <a:cubicBezTo>
                      <a:pt x="4993" y="13767"/>
                      <a:pt x="6455" y="13899"/>
                      <a:pt x="7916" y="13899"/>
                    </a:cubicBezTo>
                    <a:cubicBezTo>
                      <a:pt x="9444" y="13899"/>
                      <a:pt x="10970" y="13754"/>
                      <a:pt x="12457" y="13460"/>
                    </a:cubicBezTo>
                    <a:cubicBezTo>
                      <a:pt x="16467" y="12683"/>
                      <a:pt x="19600" y="10828"/>
                      <a:pt x="22106" y="7570"/>
                    </a:cubicBezTo>
                    <a:cubicBezTo>
                      <a:pt x="23259" y="6066"/>
                      <a:pt x="24187" y="4387"/>
                      <a:pt x="24813" y="2608"/>
                    </a:cubicBezTo>
                    <a:cubicBezTo>
                      <a:pt x="24964" y="2232"/>
                      <a:pt x="25365" y="1104"/>
                      <a:pt x="25665" y="1"/>
                    </a:cubicBezTo>
                    <a:close/>
                  </a:path>
                </a:pathLst>
              </a:custGeom>
              <a:solidFill>
                <a:srgbClr val="C64D2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378" name="Google Shape;1378;p31"/>
              <p:cNvSpPr/>
              <p:nvPr/>
            </p:nvSpPr>
            <p:spPr>
              <a:xfrm>
                <a:off x="2388625" y="1726850"/>
                <a:ext cx="437350" cy="357150"/>
              </a:xfrm>
              <a:custGeom>
                <a:avLst/>
                <a:gdLst/>
                <a:ahLst/>
                <a:cxnLst/>
                <a:rect l="l" t="t" r="r" b="b"/>
                <a:pathLst>
                  <a:path w="17494" h="14286" extrusionOk="0">
                    <a:moveTo>
                      <a:pt x="9223" y="0"/>
                    </a:moveTo>
                    <a:cubicBezTo>
                      <a:pt x="8120" y="2206"/>
                      <a:pt x="6717" y="4286"/>
                      <a:pt x="5113" y="6166"/>
                    </a:cubicBezTo>
                    <a:cubicBezTo>
                      <a:pt x="3559" y="7945"/>
                      <a:pt x="1805" y="10101"/>
                      <a:pt x="752" y="12256"/>
                    </a:cubicBezTo>
                    <a:cubicBezTo>
                      <a:pt x="426" y="12908"/>
                      <a:pt x="226" y="13609"/>
                      <a:pt x="0" y="14286"/>
                    </a:cubicBezTo>
                    <a:cubicBezTo>
                      <a:pt x="526" y="13509"/>
                      <a:pt x="1203" y="12782"/>
                      <a:pt x="1955" y="12156"/>
                    </a:cubicBezTo>
                    <a:cubicBezTo>
                      <a:pt x="2807" y="11454"/>
                      <a:pt x="3759" y="10852"/>
                      <a:pt x="4687" y="10326"/>
                    </a:cubicBezTo>
                    <a:cubicBezTo>
                      <a:pt x="6015" y="9574"/>
                      <a:pt x="7469" y="9123"/>
                      <a:pt x="8973" y="8872"/>
                    </a:cubicBezTo>
                    <a:cubicBezTo>
                      <a:pt x="9674" y="8763"/>
                      <a:pt x="10389" y="8706"/>
                      <a:pt x="11106" y="8706"/>
                    </a:cubicBezTo>
                    <a:cubicBezTo>
                      <a:pt x="13334" y="8706"/>
                      <a:pt x="15579" y="9251"/>
                      <a:pt x="17494" y="10426"/>
                    </a:cubicBezTo>
                    <a:cubicBezTo>
                      <a:pt x="16466" y="8321"/>
                      <a:pt x="14386" y="7268"/>
                      <a:pt x="12531" y="5890"/>
                    </a:cubicBezTo>
                    <a:cubicBezTo>
                      <a:pt x="10652" y="4461"/>
                      <a:pt x="9599" y="2331"/>
                      <a:pt x="9223" y="0"/>
                    </a:cubicBezTo>
                    <a:close/>
                  </a:path>
                </a:pathLst>
              </a:custGeom>
              <a:solidFill>
                <a:srgbClr val="C64D2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379" name="Google Shape;1379;p31"/>
              <p:cNvSpPr/>
              <p:nvPr/>
            </p:nvSpPr>
            <p:spPr>
              <a:xfrm>
                <a:off x="1990750" y="1117750"/>
                <a:ext cx="559550" cy="933675"/>
              </a:xfrm>
              <a:custGeom>
                <a:avLst/>
                <a:gdLst/>
                <a:ahLst/>
                <a:cxnLst/>
                <a:rect l="l" t="t" r="r" b="b"/>
                <a:pathLst>
                  <a:path w="22382" h="37347" extrusionOk="0">
                    <a:moveTo>
                      <a:pt x="13131" y="31854"/>
                    </a:moveTo>
                    <a:lnTo>
                      <a:pt x="13131" y="31854"/>
                    </a:lnTo>
                    <a:cubicBezTo>
                      <a:pt x="13131" y="31855"/>
                      <a:pt x="13132" y="31857"/>
                      <a:pt x="13133" y="31858"/>
                    </a:cubicBezTo>
                    <a:cubicBezTo>
                      <a:pt x="13132" y="31857"/>
                      <a:pt x="13131" y="31855"/>
                      <a:pt x="13131" y="31854"/>
                    </a:cubicBezTo>
                    <a:close/>
                    <a:moveTo>
                      <a:pt x="4792" y="0"/>
                    </a:moveTo>
                    <a:cubicBezTo>
                      <a:pt x="4676" y="0"/>
                      <a:pt x="4603" y="9"/>
                      <a:pt x="4587" y="28"/>
                    </a:cubicBezTo>
                    <a:cubicBezTo>
                      <a:pt x="2156" y="3211"/>
                      <a:pt x="552" y="7021"/>
                      <a:pt x="0" y="11006"/>
                    </a:cubicBezTo>
                    <a:cubicBezTo>
                      <a:pt x="351" y="10705"/>
                      <a:pt x="702" y="10429"/>
                      <a:pt x="1053" y="10154"/>
                    </a:cubicBezTo>
                    <a:lnTo>
                      <a:pt x="1053" y="10154"/>
                    </a:lnTo>
                    <a:cubicBezTo>
                      <a:pt x="777" y="11532"/>
                      <a:pt x="577" y="12936"/>
                      <a:pt x="451" y="14339"/>
                    </a:cubicBezTo>
                    <a:cubicBezTo>
                      <a:pt x="727" y="13662"/>
                      <a:pt x="1128" y="13011"/>
                      <a:pt x="1629" y="12459"/>
                    </a:cubicBezTo>
                    <a:lnTo>
                      <a:pt x="1629" y="12459"/>
                    </a:lnTo>
                    <a:cubicBezTo>
                      <a:pt x="1153" y="14890"/>
                      <a:pt x="1078" y="17372"/>
                      <a:pt x="1379" y="19828"/>
                    </a:cubicBezTo>
                    <a:cubicBezTo>
                      <a:pt x="1629" y="19352"/>
                      <a:pt x="1880" y="18875"/>
                      <a:pt x="2105" y="18399"/>
                    </a:cubicBezTo>
                    <a:cubicBezTo>
                      <a:pt x="2206" y="20028"/>
                      <a:pt x="2557" y="21657"/>
                      <a:pt x="3158" y="23186"/>
                    </a:cubicBezTo>
                    <a:cubicBezTo>
                      <a:pt x="3208" y="23236"/>
                      <a:pt x="3258" y="23312"/>
                      <a:pt x="3308" y="23362"/>
                    </a:cubicBezTo>
                    <a:cubicBezTo>
                      <a:pt x="3409" y="22961"/>
                      <a:pt x="3534" y="22560"/>
                      <a:pt x="3659" y="22159"/>
                    </a:cubicBezTo>
                    <a:lnTo>
                      <a:pt x="3659" y="22159"/>
                    </a:lnTo>
                    <a:cubicBezTo>
                      <a:pt x="3584" y="22409"/>
                      <a:pt x="4386" y="23688"/>
                      <a:pt x="4486" y="24013"/>
                    </a:cubicBezTo>
                    <a:cubicBezTo>
                      <a:pt x="4712" y="24615"/>
                      <a:pt x="4862" y="25266"/>
                      <a:pt x="4988" y="25893"/>
                    </a:cubicBezTo>
                    <a:cubicBezTo>
                      <a:pt x="5514" y="26845"/>
                      <a:pt x="5965" y="27823"/>
                      <a:pt x="6567" y="28725"/>
                    </a:cubicBezTo>
                    <a:cubicBezTo>
                      <a:pt x="7344" y="29878"/>
                      <a:pt x="8371" y="30881"/>
                      <a:pt x="9198" y="32008"/>
                    </a:cubicBezTo>
                    <a:cubicBezTo>
                      <a:pt x="10326" y="33587"/>
                      <a:pt x="11078" y="35442"/>
                      <a:pt x="11329" y="37347"/>
                    </a:cubicBezTo>
                    <a:cubicBezTo>
                      <a:pt x="11404" y="35993"/>
                      <a:pt x="11479" y="34615"/>
                      <a:pt x="11529" y="33261"/>
                    </a:cubicBezTo>
                    <a:lnTo>
                      <a:pt x="12030" y="33963"/>
                    </a:lnTo>
                    <a:cubicBezTo>
                      <a:pt x="12206" y="32911"/>
                      <a:pt x="12381" y="31858"/>
                      <a:pt x="12557" y="30780"/>
                    </a:cubicBezTo>
                    <a:cubicBezTo>
                      <a:pt x="12731" y="31130"/>
                      <a:pt x="12931" y="31504"/>
                      <a:pt x="13131" y="31854"/>
                    </a:cubicBezTo>
                    <a:lnTo>
                      <a:pt x="13131" y="31854"/>
                    </a:lnTo>
                    <a:cubicBezTo>
                      <a:pt x="12860" y="31373"/>
                      <a:pt x="13234" y="29952"/>
                      <a:pt x="13309" y="29427"/>
                    </a:cubicBezTo>
                    <a:cubicBezTo>
                      <a:pt x="13409" y="28575"/>
                      <a:pt x="13634" y="27748"/>
                      <a:pt x="13810" y="26896"/>
                    </a:cubicBezTo>
                    <a:cubicBezTo>
                      <a:pt x="14111" y="25317"/>
                      <a:pt x="14336" y="23662"/>
                      <a:pt x="14537" y="22058"/>
                    </a:cubicBezTo>
                    <a:cubicBezTo>
                      <a:pt x="14988" y="22735"/>
                      <a:pt x="15414" y="23412"/>
                      <a:pt x="15765" y="24139"/>
                    </a:cubicBezTo>
                    <a:cubicBezTo>
                      <a:pt x="15815" y="21056"/>
                      <a:pt x="15990" y="17948"/>
                      <a:pt x="16316" y="14890"/>
                    </a:cubicBezTo>
                    <a:cubicBezTo>
                      <a:pt x="16592" y="15517"/>
                      <a:pt x="16867" y="16169"/>
                      <a:pt x="17118" y="16795"/>
                    </a:cubicBezTo>
                    <a:cubicBezTo>
                      <a:pt x="17745" y="14439"/>
                      <a:pt x="17970" y="12008"/>
                      <a:pt x="18171" y="9577"/>
                    </a:cubicBezTo>
                    <a:cubicBezTo>
                      <a:pt x="18722" y="10429"/>
                      <a:pt x="19198" y="11332"/>
                      <a:pt x="19574" y="12259"/>
                    </a:cubicBezTo>
                    <a:cubicBezTo>
                      <a:pt x="20251" y="10129"/>
                      <a:pt x="21128" y="8048"/>
                      <a:pt x="22156" y="6043"/>
                    </a:cubicBezTo>
                    <a:cubicBezTo>
                      <a:pt x="22231" y="5893"/>
                      <a:pt x="22306" y="5768"/>
                      <a:pt x="22381" y="5617"/>
                    </a:cubicBezTo>
                    <a:cubicBezTo>
                      <a:pt x="21730" y="4540"/>
                      <a:pt x="21203" y="3387"/>
                      <a:pt x="20802" y="2209"/>
                    </a:cubicBezTo>
                    <a:cubicBezTo>
                      <a:pt x="20151" y="2058"/>
                      <a:pt x="19499" y="2108"/>
                      <a:pt x="18898" y="1858"/>
                    </a:cubicBezTo>
                    <a:cubicBezTo>
                      <a:pt x="18346" y="1632"/>
                      <a:pt x="17845" y="1331"/>
                      <a:pt x="17268" y="1131"/>
                    </a:cubicBezTo>
                    <a:cubicBezTo>
                      <a:pt x="15915" y="730"/>
                      <a:pt x="14486" y="555"/>
                      <a:pt x="13083" y="479"/>
                    </a:cubicBezTo>
                    <a:cubicBezTo>
                      <a:pt x="11604" y="404"/>
                      <a:pt x="10126" y="429"/>
                      <a:pt x="8647" y="404"/>
                    </a:cubicBezTo>
                    <a:cubicBezTo>
                      <a:pt x="8254" y="382"/>
                      <a:pt x="5567" y="0"/>
                      <a:pt x="4792" y="0"/>
                    </a:cubicBezTo>
                    <a:close/>
                  </a:path>
                </a:pathLst>
              </a:custGeom>
              <a:solidFill>
                <a:srgbClr val="F2C28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380" name="Google Shape;1380;p31"/>
              <p:cNvSpPr/>
              <p:nvPr/>
            </p:nvSpPr>
            <p:spPr>
              <a:xfrm>
                <a:off x="1587225" y="1691625"/>
                <a:ext cx="1329600" cy="968350"/>
              </a:xfrm>
              <a:custGeom>
                <a:avLst/>
                <a:gdLst/>
                <a:ahLst/>
                <a:cxnLst/>
                <a:rect l="l" t="t" r="r" b="b"/>
                <a:pathLst>
                  <a:path w="53184" h="38734" extrusionOk="0">
                    <a:moveTo>
                      <a:pt x="21931" y="17174"/>
                    </a:moveTo>
                    <a:cubicBezTo>
                      <a:pt x="21930" y="17178"/>
                      <a:pt x="21930" y="17182"/>
                      <a:pt x="21931" y="17186"/>
                    </a:cubicBezTo>
                    <a:lnTo>
                      <a:pt x="21931" y="17186"/>
                    </a:lnTo>
                    <a:cubicBezTo>
                      <a:pt x="21931" y="17182"/>
                      <a:pt x="21931" y="17178"/>
                      <a:pt x="21931" y="17174"/>
                    </a:cubicBezTo>
                    <a:close/>
                    <a:moveTo>
                      <a:pt x="2231" y="24317"/>
                    </a:moveTo>
                    <a:lnTo>
                      <a:pt x="2240" y="24323"/>
                    </a:lnTo>
                    <a:lnTo>
                      <a:pt x="2240" y="24323"/>
                    </a:lnTo>
                    <a:cubicBezTo>
                      <a:pt x="2237" y="24321"/>
                      <a:pt x="2234" y="24319"/>
                      <a:pt x="2231" y="24317"/>
                    </a:cubicBezTo>
                    <a:close/>
                    <a:moveTo>
                      <a:pt x="4204" y="0"/>
                    </a:moveTo>
                    <a:cubicBezTo>
                      <a:pt x="2863" y="0"/>
                      <a:pt x="1775" y="4135"/>
                      <a:pt x="1505" y="5068"/>
                    </a:cubicBezTo>
                    <a:cubicBezTo>
                      <a:pt x="1082" y="6535"/>
                      <a:pt x="265" y="9530"/>
                      <a:pt x="1009" y="10997"/>
                    </a:cubicBezTo>
                    <a:lnTo>
                      <a:pt x="1009" y="10997"/>
                    </a:lnTo>
                    <a:cubicBezTo>
                      <a:pt x="689" y="10383"/>
                      <a:pt x="345" y="9768"/>
                      <a:pt x="1" y="9154"/>
                    </a:cubicBezTo>
                    <a:lnTo>
                      <a:pt x="1" y="9154"/>
                    </a:lnTo>
                    <a:cubicBezTo>
                      <a:pt x="151" y="12863"/>
                      <a:pt x="903" y="16547"/>
                      <a:pt x="2256" y="20006"/>
                    </a:cubicBezTo>
                    <a:cubicBezTo>
                      <a:pt x="1730" y="19780"/>
                      <a:pt x="1229" y="19429"/>
                      <a:pt x="853" y="19003"/>
                    </a:cubicBezTo>
                    <a:lnTo>
                      <a:pt x="853" y="19003"/>
                    </a:lnTo>
                    <a:cubicBezTo>
                      <a:pt x="1354" y="21134"/>
                      <a:pt x="2457" y="23114"/>
                      <a:pt x="3334" y="25119"/>
                    </a:cubicBezTo>
                    <a:lnTo>
                      <a:pt x="2240" y="24323"/>
                    </a:lnTo>
                    <a:lnTo>
                      <a:pt x="2240" y="24323"/>
                    </a:lnTo>
                    <a:cubicBezTo>
                      <a:pt x="3039" y="24910"/>
                      <a:pt x="3763" y="27327"/>
                      <a:pt x="4412" y="28201"/>
                    </a:cubicBezTo>
                    <a:cubicBezTo>
                      <a:pt x="5339" y="29505"/>
                      <a:pt x="6392" y="30657"/>
                      <a:pt x="7595" y="31710"/>
                    </a:cubicBezTo>
                    <a:cubicBezTo>
                      <a:pt x="11780" y="35369"/>
                      <a:pt x="17018" y="37600"/>
                      <a:pt x="22482" y="38402"/>
                    </a:cubicBezTo>
                    <a:cubicBezTo>
                      <a:pt x="24012" y="38623"/>
                      <a:pt x="25558" y="38733"/>
                      <a:pt x="27104" y="38733"/>
                    </a:cubicBezTo>
                    <a:cubicBezTo>
                      <a:pt x="35383" y="38733"/>
                      <a:pt x="43633" y="35565"/>
                      <a:pt x="49124" y="29229"/>
                    </a:cubicBezTo>
                    <a:cubicBezTo>
                      <a:pt x="51580" y="26372"/>
                      <a:pt x="53059" y="22662"/>
                      <a:pt x="53184" y="18903"/>
                    </a:cubicBezTo>
                    <a:lnTo>
                      <a:pt x="53184" y="18903"/>
                    </a:lnTo>
                    <a:cubicBezTo>
                      <a:pt x="53159" y="19454"/>
                      <a:pt x="46668" y="20156"/>
                      <a:pt x="45966" y="20231"/>
                    </a:cubicBezTo>
                    <a:cubicBezTo>
                      <a:pt x="43785" y="20432"/>
                      <a:pt x="41655" y="20382"/>
                      <a:pt x="39525" y="20432"/>
                    </a:cubicBezTo>
                    <a:cubicBezTo>
                      <a:pt x="37785" y="20473"/>
                      <a:pt x="36023" y="20559"/>
                      <a:pt x="34267" y="20559"/>
                    </a:cubicBezTo>
                    <a:cubicBezTo>
                      <a:pt x="32810" y="20559"/>
                      <a:pt x="31358" y="20500"/>
                      <a:pt x="29926" y="20307"/>
                    </a:cubicBezTo>
                    <a:cubicBezTo>
                      <a:pt x="28422" y="20106"/>
                      <a:pt x="26943" y="19705"/>
                      <a:pt x="25540" y="19129"/>
                    </a:cubicBezTo>
                    <a:cubicBezTo>
                      <a:pt x="25067" y="18955"/>
                      <a:pt x="21955" y="17719"/>
                      <a:pt x="21931" y="17186"/>
                    </a:cubicBezTo>
                    <a:lnTo>
                      <a:pt x="21931" y="17186"/>
                    </a:lnTo>
                    <a:cubicBezTo>
                      <a:pt x="21930" y="17558"/>
                      <a:pt x="21906" y="17955"/>
                      <a:pt x="21906" y="18327"/>
                    </a:cubicBezTo>
                    <a:cubicBezTo>
                      <a:pt x="18848" y="16497"/>
                      <a:pt x="16191" y="13991"/>
                      <a:pt x="14186" y="11033"/>
                    </a:cubicBezTo>
                    <a:cubicBezTo>
                      <a:pt x="13911" y="11685"/>
                      <a:pt x="13760" y="12387"/>
                      <a:pt x="13710" y="13114"/>
                    </a:cubicBezTo>
                    <a:cubicBezTo>
                      <a:pt x="11931" y="11735"/>
                      <a:pt x="10502" y="9905"/>
                      <a:pt x="9625" y="7825"/>
                    </a:cubicBezTo>
                    <a:cubicBezTo>
                      <a:pt x="9175" y="8600"/>
                      <a:pt x="8875" y="9425"/>
                      <a:pt x="8699" y="10299"/>
                    </a:cubicBezTo>
                    <a:lnTo>
                      <a:pt x="8699" y="10299"/>
                    </a:lnTo>
                    <a:cubicBezTo>
                      <a:pt x="8749" y="9978"/>
                      <a:pt x="7242" y="8223"/>
                      <a:pt x="7043" y="7825"/>
                    </a:cubicBezTo>
                    <a:cubicBezTo>
                      <a:pt x="6567" y="6973"/>
                      <a:pt x="6166" y="6046"/>
                      <a:pt x="5840" y="5093"/>
                    </a:cubicBezTo>
                    <a:cubicBezTo>
                      <a:pt x="5540" y="4216"/>
                      <a:pt x="5314" y="156"/>
                      <a:pt x="4286" y="6"/>
                    </a:cubicBezTo>
                    <a:cubicBezTo>
                      <a:pt x="4259" y="2"/>
                      <a:pt x="4231" y="0"/>
                      <a:pt x="4204" y="0"/>
                    </a:cubicBezTo>
                    <a:close/>
                  </a:path>
                </a:pathLst>
              </a:custGeom>
              <a:solidFill>
                <a:srgbClr val="E7724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381" name="Google Shape;1381;p31"/>
              <p:cNvSpPr/>
              <p:nvPr/>
            </p:nvSpPr>
            <p:spPr>
              <a:xfrm>
                <a:off x="1587225" y="1691625"/>
                <a:ext cx="604050" cy="859800"/>
              </a:xfrm>
              <a:custGeom>
                <a:avLst/>
                <a:gdLst/>
                <a:ahLst/>
                <a:cxnLst/>
                <a:rect l="l" t="t" r="r" b="b"/>
                <a:pathLst>
                  <a:path w="24162" h="34392" extrusionOk="0">
                    <a:moveTo>
                      <a:pt x="2231" y="24317"/>
                    </a:moveTo>
                    <a:lnTo>
                      <a:pt x="2231" y="24317"/>
                    </a:lnTo>
                    <a:cubicBezTo>
                      <a:pt x="2236" y="24320"/>
                      <a:pt x="2241" y="24323"/>
                      <a:pt x="2245" y="24327"/>
                    </a:cubicBezTo>
                    <a:lnTo>
                      <a:pt x="2245" y="24327"/>
                    </a:lnTo>
                    <a:cubicBezTo>
                      <a:pt x="2241" y="24323"/>
                      <a:pt x="2236" y="24320"/>
                      <a:pt x="2231" y="24317"/>
                    </a:cubicBezTo>
                    <a:close/>
                    <a:moveTo>
                      <a:pt x="4204" y="0"/>
                    </a:moveTo>
                    <a:cubicBezTo>
                      <a:pt x="2863" y="0"/>
                      <a:pt x="1775" y="4135"/>
                      <a:pt x="1505" y="5068"/>
                    </a:cubicBezTo>
                    <a:cubicBezTo>
                      <a:pt x="1082" y="6535"/>
                      <a:pt x="265" y="9530"/>
                      <a:pt x="1009" y="10997"/>
                    </a:cubicBezTo>
                    <a:lnTo>
                      <a:pt x="1009" y="10997"/>
                    </a:lnTo>
                    <a:cubicBezTo>
                      <a:pt x="689" y="10383"/>
                      <a:pt x="345" y="9768"/>
                      <a:pt x="1" y="9154"/>
                    </a:cubicBezTo>
                    <a:lnTo>
                      <a:pt x="1" y="9154"/>
                    </a:lnTo>
                    <a:cubicBezTo>
                      <a:pt x="151" y="12863"/>
                      <a:pt x="903" y="16547"/>
                      <a:pt x="2256" y="20006"/>
                    </a:cubicBezTo>
                    <a:cubicBezTo>
                      <a:pt x="1730" y="19780"/>
                      <a:pt x="1229" y="19429"/>
                      <a:pt x="853" y="19003"/>
                    </a:cubicBezTo>
                    <a:lnTo>
                      <a:pt x="853" y="19003"/>
                    </a:lnTo>
                    <a:cubicBezTo>
                      <a:pt x="1354" y="21134"/>
                      <a:pt x="2457" y="23114"/>
                      <a:pt x="3334" y="25119"/>
                    </a:cubicBezTo>
                    <a:cubicBezTo>
                      <a:pt x="2988" y="24846"/>
                      <a:pt x="2617" y="24598"/>
                      <a:pt x="2245" y="24327"/>
                    </a:cubicBezTo>
                    <a:lnTo>
                      <a:pt x="2245" y="24327"/>
                    </a:lnTo>
                    <a:cubicBezTo>
                      <a:pt x="3042" y="24921"/>
                      <a:pt x="3764" y="27329"/>
                      <a:pt x="4412" y="28201"/>
                    </a:cubicBezTo>
                    <a:cubicBezTo>
                      <a:pt x="5339" y="29480"/>
                      <a:pt x="6417" y="30657"/>
                      <a:pt x="7595" y="31710"/>
                    </a:cubicBezTo>
                    <a:cubicBezTo>
                      <a:pt x="8322" y="32337"/>
                      <a:pt x="9073" y="32913"/>
                      <a:pt x="9850" y="33439"/>
                    </a:cubicBezTo>
                    <a:cubicBezTo>
                      <a:pt x="10627" y="33790"/>
                      <a:pt x="11429" y="34116"/>
                      <a:pt x="12256" y="34392"/>
                    </a:cubicBezTo>
                    <a:cubicBezTo>
                      <a:pt x="11956" y="33815"/>
                      <a:pt x="11655" y="33239"/>
                      <a:pt x="11329" y="32662"/>
                    </a:cubicBezTo>
                    <a:lnTo>
                      <a:pt x="11329" y="32662"/>
                    </a:lnTo>
                    <a:cubicBezTo>
                      <a:pt x="13760" y="33640"/>
                      <a:pt x="16367" y="34191"/>
                      <a:pt x="18973" y="34292"/>
                    </a:cubicBezTo>
                    <a:cubicBezTo>
                      <a:pt x="18647" y="33515"/>
                      <a:pt x="18121" y="32813"/>
                      <a:pt x="17495" y="32287"/>
                    </a:cubicBezTo>
                    <a:lnTo>
                      <a:pt x="17495" y="32287"/>
                    </a:lnTo>
                    <a:cubicBezTo>
                      <a:pt x="18748" y="32312"/>
                      <a:pt x="20001" y="32362"/>
                      <a:pt x="21254" y="32487"/>
                    </a:cubicBezTo>
                    <a:cubicBezTo>
                      <a:pt x="20201" y="31058"/>
                      <a:pt x="19149" y="29630"/>
                      <a:pt x="18071" y="28226"/>
                    </a:cubicBezTo>
                    <a:lnTo>
                      <a:pt x="18071" y="28226"/>
                    </a:lnTo>
                    <a:cubicBezTo>
                      <a:pt x="19424" y="28327"/>
                      <a:pt x="20728" y="28652"/>
                      <a:pt x="21981" y="29154"/>
                    </a:cubicBezTo>
                    <a:lnTo>
                      <a:pt x="19675" y="24793"/>
                    </a:lnTo>
                    <a:lnTo>
                      <a:pt x="19675" y="24793"/>
                    </a:lnTo>
                    <a:cubicBezTo>
                      <a:pt x="21179" y="25068"/>
                      <a:pt x="22658" y="25645"/>
                      <a:pt x="23936" y="26522"/>
                    </a:cubicBezTo>
                    <a:cubicBezTo>
                      <a:pt x="24161" y="25144"/>
                      <a:pt x="23284" y="23840"/>
                      <a:pt x="22432" y="22713"/>
                    </a:cubicBezTo>
                    <a:lnTo>
                      <a:pt x="19274" y="18502"/>
                    </a:lnTo>
                    <a:lnTo>
                      <a:pt x="19274" y="18502"/>
                    </a:lnTo>
                    <a:cubicBezTo>
                      <a:pt x="20001" y="18527"/>
                      <a:pt x="20753" y="18577"/>
                      <a:pt x="21480" y="18602"/>
                    </a:cubicBezTo>
                    <a:cubicBezTo>
                      <a:pt x="21404" y="18352"/>
                      <a:pt x="21304" y="18126"/>
                      <a:pt x="21204" y="17875"/>
                    </a:cubicBezTo>
                    <a:cubicBezTo>
                      <a:pt x="18422" y="16096"/>
                      <a:pt x="16041" y="13765"/>
                      <a:pt x="14186" y="11033"/>
                    </a:cubicBezTo>
                    <a:cubicBezTo>
                      <a:pt x="13911" y="11685"/>
                      <a:pt x="13760" y="12387"/>
                      <a:pt x="13710" y="13114"/>
                    </a:cubicBezTo>
                    <a:cubicBezTo>
                      <a:pt x="11931" y="11735"/>
                      <a:pt x="10502" y="9905"/>
                      <a:pt x="9625" y="7825"/>
                    </a:cubicBezTo>
                    <a:cubicBezTo>
                      <a:pt x="9200" y="8600"/>
                      <a:pt x="8875" y="9425"/>
                      <a:pt x="8699" y="10299"/>
                    </a:cubicBezTo>
                    <a:lnTo>
                      <a:pt x="8699" y="10299"/>
                    </a:lnTo>
                    <a:cubicBezTo>
                      <a:pt x="8749" y="9978"/>
                      <a:pt x="7242" y="8223"/>
                      <a:pt x="7043" y="7825"/>
                    </a:cubicBezTo>
                    <a:cubicBezTo>
                      <a:pt x="6567" y="6973"/>
                      <a:pt x="6166" y="6046"/>
                      <a:pt x="5840" y="5093"/>
                    </a:cubicBezTo>
                    <a:cubicBezTo>
                      <a:pt x="5540" y="4216"/>
                      <a:pt x="5314" y="156"/>
                      <a:pt x="4286" y="6"/>
                    </a:cubicBezTo>
                    <a:cubicBezTo>
                      <a:pt x="4259" y="2"/>
                      <a:pt x="4231" y="0"/>
                      <a:pt x="4204" y="0"/>
                    </a:cubicBezTo>
                    <a:close/>
                  </a:path>
                </a:pathLst>
              </a:custGeom>
              <a:solidFill>
                <a:srgbClr val="F2C28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382" name="Google Shape;1382;p31"/>
              <p:cNvSpPr/>
              <p:nvPr/>
            </p:nvSpPr>
            <p:spPr>
              <a:xfrm>
                <a:off x="2002025" y="1117750"/>
                <a:ext cx="578975" cy="268175"/>
              </a:xfrm>
              <a:custGeom>
                <a:avLst/>
                <a:gdLst/>
                <a:ahLst/>
                <a:cxnLst/>
                <a:rect l="l" t="t" r="r" b="b"/>
                <a:pathLst>
                  <a:path w="23159" h="10727" extrusionOk="0">
                    <a:moveTo>
                      <a:pt x="4341" y="0"/>
                    </a:moveTo>
                    <a:cubicBezTo>
                      <a:pt x="4225" y="0"/>
                      <a:pt x="4152" y="9"/>
                      <a:pt x="4136" y="28"/>
                    </a:cubicBezTo>
                    <a:cubicBezTo>
                      <a:pt x="2181" y="2585"/>
                      <a:pt x="777" y="5567"/>
                      <a:pt x="0" y="8700"/>
                    </a:cubicBezTo>
                    <a:cubicBezTo>
                      <a:pt x="3103" y="10027"/>
                      <a:pt x="6483" y="10727"/>
                      <a:pt x="9862" y="10727"/>
                    </a:cubicBezTo>
                    <a:cubicBezTo>
                      <a:pt x="11015" y="10727"/>
                      <a:pt x="12168" y="10645"/>
                      <a:pt x="13309" y="10479"/>
                    </a:cubicBezTo>
                    <a:cubicBezTo>
                      <a:pt x="14762" y="10254"/>
                      <a:pt x="16216" y="9928"/>
                      <a:pt x="17645" y="9552"/>
                    </a:cubicBezTo>
                    <a:cubicBezTo>
                      <a:pt x="18948" y="9226"/>
                      <a:pt x="20251" y="8875"/>
                      <a:pt x="21479" y="8324"/>
                    </a:cubicBezTo>
                    <a:cubicBezTo>
                      <a:pt x="22056" y="8048"/>
                      <a:pt x="22607" y="7748"/>
                      <a:pt x="23158" y="7397"/>
                    </a:cubicBezTo>
                    <a:cubicBezTo>
                      <a:pt x="21930" y="5843"/>
                      <a:pt x="20978" y="4088"/>
                      <a:pt x="20351" y="2209"/>
                    </a:cubicBezTo>
                    <a:cubicBezTo>
                      <a:pt x="19700" y="2058"/>
                      <a:pt x="19048" y="2108"/>
                      <a:pt x="18447" y="1858"/>
                    </a:cubicBezTo>
                    <a:cubicBezTo>
                      <a:pt x="17895" y="1632"/>
                      <a:pt x="17394" y="1331"/>
                      <a:pt x="16817" y="1131"/>
                    </a:cubicBezTo>
                    <a:cubicBezTo>
                      <a:pt x="15464" y="730"/>
                      <a:pt x="14035" y="555"/>
                      <a:pt x="12632" y="479"/>
                    </a:cubicBezTo>
                    <a:cubicBezTo>
                      <a:pt x="11153" y="404"/>
                      <a:pt x="9675" y="429"/>
                      <a:pt x="8196" y="404"/>
                    </a:cubicBezTo>
                    <a:cubicBezTo>
                      <a:pt x="7803" y="382"/>
                      <a:pt x="5116" y="0"/>
                      <a:pt x="4341" y="0"/>
                    </a:cubicBezTo>
                    <a:close/>
                  </a:path>
                </a:pathLst>
              </a:custGeom>
              <a:solidFill>
                <a:srgbClr val="C64D2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383" name="Google Shape;1383;p31"/>
              <p:cNvSpPr/>
              <p:nvPr/>
            </p:nvSpPr>
            <p:spPr>
              <a:xfrm>
                <a:off x="1901150" y="645350"/>
                <a:ext cx="219950" cy="260175"/>
              </a:xfrm>
              <a:custGeom>
                <a:avLst/>
                <a:gdLst/>
                <a:ahLst/>
                <a:cxnLst/>
                <a:rect l="l" t="t" r="r" b="b"/>
                <a:pathLst>
                  <a:path w="8798" h="10407" extrusionOk="0">
                    <a:moveTo>
                      <a:pt x="1447" y="1"/>
                    </a:moveTo>
                    <a:cubicBezTo>
                      <a:pt x="1063" y="1"/>
                      <a:pt x="702" y="107"/>
                      <a:pt x="476" y="403"/>
                    </a:cubicBezTo>
                    <a:cubicBezTo>
                      <a:pt x="301" y="628"/>
                      <a:pt x="251" y="904"/>
                      <a:pt x="201" y="1180"/>
                    </a:cubicBezTo>
                    <a:cubicBezTo>
                      <a:pt x="0" y="2583"/>
                      <a:pt x="100" y="4012"/>
                      <a:pt x="376" y="5390"/>
                    </a:cubicBezTo>
                    <a:cubicBezTo>
                      <a:pt x="501" y="6067"/>
                      <a:pt x="677" y="6744"/>
                      <a:pt x="877" y="7420"/>
                    </a:cubicBezTo>
                    <a:cubicBezTo>
                      <a:pt x="1028" y="7947"/>
                      <a:pt x="1203" y="8548"/>
                      <a:pt x="1278" y="9100"/>
                    </a:cubicBezTo>
                    <a:cubicBezTo>
                      <a:pt x="1329" y="9601"/>
                      <a:pt x="1253" y="10002"/>
                      <a:pt x="1805" y="10252"/>
                    </a:cubicBezTo>
                    <a:cubicBezTo>
                      <a:pt x="2050" y="10367"/>
                      <a:pt x="2316" y="10407"/>
                      <a:pt x="2590" y="10407"/>
                    </a:cubicBezTo>
                    <a:cubicBezTo>
                      <a:pt x="2736" y="10407"/>
                      <a:pt x="2884" y="10395"/>
                      <a:pt x="3033" y="10378"/>
                    </a:cubicBezTo>
                    <a:cubicBezTo>
                      <a:pt x="4461" y="10177"/>
                      <a:pt x="5815" y="9450"/>
                      <a:pt x="6817" y="8448"/>
                    </a:cubicBezTo>
                    <a:cubicBezTo>
                      <a:pt x="7068" y="8197"/>
                      <a:pt x="7319" y="7897"/>
                      <a:pt x="7569" y="7571"/>
                    </a:cubicBezTo>
                    <a:cubicBezTo>
                      <a:pt x="8221" y="6694"/>
                      <a:pt x="8797" y="5591"/>
                      <a:pt x="8747" y="4613"/>
                    </a:cubicBezTo>
                    <a:cubicBezTo>
                      <a:pt x="8672" y="3661"/>
                      <a:pt x="7795" y="3034"/>
                      <a:pt x="7018" y="2533"/>
                    </a:cubicBezTo>
                    <a:cubicBezTo>
                      <a:pt x="5539" y="1606"/>
                      <a:pt x="4010" y="653"/>
                      <a:pt x="2331" y="152"/>
                    </a:cubicBezTo>
                    <a:cubicBezTo>
                      <a:pt x="2057" y="65"/>
                      <a:pt x="1745" y="1"/>
                      <a:pt x="1447" y="1"/>
                    </a:cubicBezTo>
                    <a:close/>
                  </a:path>
                </a:pathLst>
              </a:custGeom>
              <a:solidFill>
                <a:srgbClr val="E7724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384" name="Google Shape;1384;p31"/>
              <p:cNvSpPr/>
              <p:nvPr/>
            </p:nvSpPr>
            <p:spPr>
              <a:xfrm>
                <a:off x="1953150" y="701775"/>
                <a:ext cx="97150" cy="93850"/>
              </a:xfrm>
              <a:custGeom>
                <a:avLst/>
                <a:gdLst/>
                <a:ahLst/>
                <a:cxnLst/>
                <a:rect l="l" t="t" r="r" b="b"/>
                <a:pathLst>
                  <a:path w="3886" h="3754" extrusionOk="0">
                    <a:moveTo>
                      <a:pt x="326" y="0"/>
                    </a:moveTo>
                    <a:cubicBezTo>
                      <a:pt x="251" y="0"/>
                      <a:pt x="126" y="0"/>
                      <a:pt x="76" y="51"/>
                    </a:cubicBezTo>
                    <a:cubicBezTo>
                      <a:pt x="0" y="126"/>
                      <a:pt x="0" y="226"/>
                      <a:pt x="0" y="301"/>
                    </a:cubicBezTo>
                    <a:cubicBezTo>
                      <a:pt x="0" y="1203"/>
                      <a:pt x="101" y="2056"/>
                      <a:pt x="251" y="2933"/>
                    </a:cubicBezTo>
                    <a:cubicBezTo>
                      <a:pt x="340" y="3547"/>
                      <a:pt x="624" y="3753"/>
                      <a:pt x="981" y="3753"/>
                    </a:cubicBezTo>
                    <a:cubicBezTo>
                      <a:pt x="1426" y="3753"/>
                      <a:pt x="1987" y="3434"/>
                      <a:pt x="2432" y="3183"/>
                    </a:cubicBezTo>
                    <a:cubicBezTo>
                      <a:pt x="2707" y="3033"/>
                      <a:pt x="2983" y="2858"/>
                      <a:pt x="3158" y="2632"/>
                    </a:cubicBezTo>
                    <a:cubicBezTo>
                      <a:pt x="3885" y="1680"/>
                      <a:pt x="2507" y="1028"/>
                      <a:pt x="1830" y="602"/>
                    </a:cubicBezTo>
                    <a:cubicBezTo>
                      <a:pt x="1379" y="326"/>
                      <a:pt x="878" y="51"/>
                      <a:pt x="326" y="0"/>
                    </a:cubicBezTo>
                    <a:close/>
                  </a:path>
                </a:pathLst>
              </a:custGeom>
              <a:solidFill>
                <a:srgbClr val="F2C28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385" name="Google Shape;1385;p31"/>
              <p:cNvSpPr/>
              <p:nvPr/>
            </p:nvSpPr>
            <p:spPr>
              <a:xfrm>
                <a:off x="2302775" y="582700"/>
                <a:ext cx="213675" cy="262575"/>
              </a:xfrm>
              <a:custGeom>
                <a:avLst/>
                <a:gdLst/>
                <a:ahLst/>
                <a:cxnLst/>
                <a:rect l="l" t="t" r="r" b="b"/>
                <a:pathLst>
                  <a:path w="8547" h="10503" extrusionOk="0">
                    <a:moveTo>
                      <a:pt x="6903" y="1"/>
                    </a:moveTo>
                    <a:cubicBezTo>
                      <a:pt x="6541" y="1"/>
                      <a:pt x="6151" y="123"/>
                      <a:pt x="5815" y="277"/>
                    </a:cubicBezTo>
                    <a:cubicBezTo>
                      <a:pt x="4211" y="1029"/>
                      <a:pt x="2833" y="2157"/>
                      <a:pt x="1504" y="3285"/>
                    </a:cubicBezTo>
                    <a:cubicBezTo>
                      <a:pt x="777" y="3886"/>
                      <a:pt x="0" y="4663"/>
                      <a:pt x="76" y="5591"/>
                    </a:cubicBezTo>
                    <a:cubicBezTo>
                      <a:pt x="176" y="6568"/>
                      <a:pt x="878" y="7596"/>
                      <a:pt x="1655" y="8373"/>
                    </a:cubicBezTo>
                    <a:cubicBezTo>
                      <a:pt x="1930" y="8648"/>
                      <a:pt x="2231" y="8899"/>
                      <a:pt x="2507" y="9124"/>
                    </a:cubicBezTo>
                    <a:cubicBezTo>
                      <a:pt x="3660" y="9977"/>
                      <a:pt x="5088" y="10503"/>
                      <a:pt x="6542" y="10503"/>
                    </a:cubicBezTo>
                    <a:cubicBezTo>
                      <a:pt x="6943" y="10503"/>
                      <a:pt x="7394" y="10453"/>
                      <a:pt x="7720" y="10227"/>
                    </a:cubicBezTo>
                    <a:cubicBezTo>
                      <a:pt x="8246" y="9876"/>
                      <a:pt x="8121" y="9500"/>
                      <a:pt x="8096" y="8999"/>
                    </a:cubicBezTo>
                    <a:cubicBezTo>
                      <a:pt x="8096" y="8448"/>
                      <a:pt x="8196" y="7821"/>
                      <a:pt x="8271" y="7270"/>
                    </a:cubicBezTo>
                    <a:cubicBezTo>
                      <a:pt x="8371" y="6593"/>
                      <a:pt x="8447" y="5891"/>
                      <a:pt x="8472" y="5215"/>
                    </a:cubicBezTo>
                    <a:cubicBezTo>
                      <a:pt x="8547" y="3786"/>
                      <a:pt x="8447" y="2383"/>
                      <a:pt x="8046" y="1004"/>
                    </a:cubicBezTo>
                    <a:cubicBezTo>
                      <a:pt x="7970" y="753"/>
                      <a:pt x="7870" y="478"/>
                      <a:pt x="7670" y="277"/>
                    </a:cubicBezTo>
                    <a:cubicBezTo>
                      <a:pt x="7459" y="78"/>
                      <a:pt x="7190" y="1"/>
                      <a:pt x="6903" y="1"/>
                    </a:cubicBezTo>
                    <a:close/>
                  </a:path>
                </a:pathLst>
              </a:custGeom>
              <a:solidFill>
                <a:srgbClr val="E7724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386" name="Google Shape;1386;p31"/>
              <p:cNvSpPr/>
              <p:nvPr/>
            </p:nvSpPr>
            <p:spPr>
              <a:xfrm>
                <a:off x="2371075" y="641625"/>
                <a:ext cx="95250" cy="96050"/>
              </a:xfrm>
              <a:custGeom>
                <a:avLst/>
                <a:gdLst/>
                <a:ahLst/>
                <a:cxnLst/>
                <a:rect l="l" t="t" r="r" b="b"/>
                <a:pathLst>
                  <a:path w="3810" h="3842" extrusionOk="0">
                    <a:moveTo>
                      <a:pt x="3431" y="0"/>
                    </a:moveTo>
                    <a:cubicBezTo>
                      <a:pt x="3384" y="0"/>
                      <a:pt x="3334" y="13"/>
                      <a:pt x="3284" y="26"/>
                    </a:cubicBezTo>
                    <a:cubicBezTo>
                      <a:pt x="2757" y="151"/>
                      <a:pt x="2306" y="477"/>
                      <a:pt x="1880" y="828"/>
                    </a:cubicBezTo>
                    <a:cubicBezTo>
                      <a:pt x="1279" y="1354"/>
                      <a:pt x="0" y="2181"/>
                      <a:pt x="852" y="3008"/>
                    </a:cubicBezTo>
                    <a:cubicBezTo>
                      <a:pt x="1078" y="3234"/>
                      <a:pt x="1354" y="3359"/>
                      <a:pt x="1654" y="3459"/>
                    </a:cubicBezTo>
                    <a:cubicBezTo>
                      <a:pt x="2074" y="3632"/>
                      <a:pt x="2592" y="3841"/>
                      <a:pt x="3011" y="3841"/>
                    </a:cubicBezTo>
                    <a:cubicBezTo>
                      <a:pt x="3443" y="3841"/>
                      <a:pt x="3772" y="3620"/>
                      <a:pt x="3785" y="2908"/>
                    </a:cubicBezTo>
                    <a:cubicBezTo>
                      <a:pt x="3810" y="2031"/>
                      <a:pt x="3785" y="1153"/>
                      <a:pt x="3659" y="276"/>
                    </a:cubicBezTo>
                    <a:cubicBezTo>
                      <a:pt x="3634" y="201"/>
                      <a:pt x="3634" y="101"/>
                      <a:pt x="3559" y="51"/>
                    </a:cubicBezTo>
                    <a:cubicBezTo>
                      <a:pt x="3522" y="13"/>
                      <a:pt x="3478" y="0"/>
                      <a:pt x="3431" y="0"/>
                    </a:cubicBezTo>
                    <a:close/>
                  </a:path>
                </a:pathLst>
              </a:custGeom>
              <a:solidFill>
                <a:srgbClr val="F2C28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387" name="Google Shape;1387;p31"/>
              <p:cNvSpPr/>
              <p:nvPr/>
            </p:nvSpPr>
            <p:spPr>
              <a:xfrm>
                <a:off x="1786475" y="706150"/>
                <a:ext cx="937375" cy="636000"/>
              </a:xfrm>
              <a:custGeom>
                <a:avLst/>
                <a:gdLst/>
                <a:ahLst/>
                <a:cxnLst/>
                <a:rect l="l" t="t" r="r" b="b"/>
                <a:pathLst>
                  <a:path w="37495" h="25440" extrusionOk="0">
                    <a:moveTo>
                      <a:pt x="19469" y="0"/>
                    </a:moveTo>
                    <a:cubicBezTo>
                      <a:pt x="19214" y="0"/>
                      <a:pt x="18957" y="9"/>
                      <a:pt x="18698" y="26"/>
                    </a:cubicBezTo>
                    <a:cubicBezTo>
                      <a:pt x="18454" y="11"/>
                      <a:pt x="18212" y="3"/>
                      <a:pt x="17972" y="3"/>
                    </a:cubicBezTo>
                    <a:cubicBezTo>
                      <a:pt x="11853" y="3"/>
                      <a:pt x="6781" y="4834"/>
                      <a:pt x="4562" y="10477"/>
                    </a:cubicBezTo>
                    <a:cubicBezTo>
                      <a:pt x="4136" y="11580"/>
                      <a:pt x="3735" y="12708"/>
                      <a:pt x="3008" y="13660"/>
                    </a:cubicBezTo>
                    <a:cubicBezTo>
                      <a:pt x="2350" y="14530"/>
                      <a:pt x="1317" y="15223"/>
                      <a:pt x="219" y="15223"/>
                    </a:cubicBezTo>
                    <a:cubicBezTo>
                      <a:pt x="147" y="15223"/>
                      <a:pt x="74" y="15220"/>
                      <a:pt x="1" y="15214"/>
                    </a:cubicBezTo>
                    <a:lnTo>
                      <a:pt x="1" y="15214"/>
                    </a:lnTo>
                    <a:cubicBezTo>
                      <a:pt x="2031" y="20126"/>
                      <a:pt x="6843" y="23009"/>
                      <a:pt x="11755" y="24487"/>
                    </a:cubicBezTo>
                    <a:cubicBezTo>
                      <a:pt x="13774" y="25095"/>
                      <a:pt x="15792" y="25440"/>
                      <a:pt x="17827" y="25440"/>
                    </a:cubicBezTo>
                    <a:cubicBezTo>
                      <a:pt x="18142" y="25440"/>
                      <a:pt x="18457" y="25431"/>
                      <a:pt x="18773" y="25415"/>
                    </a:cubicBezTo>
                    <a:cubicBezTo>
                      <a:pt x="19071" y="25431"/>
                      <a:pt x="19369" y="25438"/>
                      <a:pt x="19668" y="25438"/>
                    </a:cubicBezTo>
                    <a:cubicBezTo>
                      <a:pt x="21705" y="25438"/>
                      <a:pt x="23754" y="25074"/>
                      <a:pt x="25765" y="24462"/>
                    </a:cubicBezTo>
                    <a:cubicBezTo>
                      <a:pt x="30678" y="22958"/>
                      <a:pt x="35490" y="20051"/>
                      <a:pt x="37495" y="15139"/>
                    </a:cubicBezTo>
                    <a:lnTo>
                      <a:pt x="37495" y="15139"/>
                    </a:lnTo>
                    <a:cubicBezTo>
                      <a:pt x="37422" y="15145"/>
                      <a:pt x="37349" y="15148"/>
                      <a:pt x="37276" y="15148"/>
                    </a:cubicBezTo>
                    <a:cubicBezTo>
                      <a:pt x="36178" y="15148"/>
                      <a:pt x="35144" y="14455"/>
                      <a:pt x="34462" y="13585"/>
                    </a:cubicBezTo>
                    <a:cubicBezTo>
                      <a:pt x="33735" y="12658"/>
                      <a:pt x="33334" y="11505"/>
                      <a:pt x="32883" y="10402"/>
                    </a:cubicBezTo>
                    <a:cubicBezTo>
                      <a:pt x="30646" y="4797"/>
                      <a:pt x="25569" y="0"/>
                      <a:pt x="19469" y="0"/>
                    </a:cubicBezTo>
                    <a:close/>
                  </a:path>
                </a:pathLst>
              </a:custGeom>
              <a:solidFill>
                <a:srgbClr val="E7724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388" name="Google Shape;1388;p31"/>
              <p:cNvSpPr/>
              <p:nvPr/>
            </p:nvSpPr>
            <p:spPr>
              <a:xfrm>
                <a:off x="2013925" y="1096575"/>
                <a:ext cx="523200" cy="245575"/>
              </a:xfrm>
              <a:custGeom>
                <a:avLst/>
                <a:gdLst/>
                <a:ahLst/>
                <a:cxnLst/>
                <a:rect l="l" t="t" r="r" b="b"/>
                <a:pathLst>
                  <a:path w="20928" h="9823" extrusionOk="0">
                    <a:moveTo>
                      <a:pt x="10321" y="1"/>
                    </a:moveTo>
                    <a:cubicBezTo>
                      <a:pt x="9271" y="1"/>
                      <a:pt x="8371" y="587"/>
                      <a:pt x="7695" y="1376"/>
                    </a:cubicBezTo>
                    <a:cubicBezTo>
                      <a:pt x="5640" y="3808"/>
                      <a:pt x="2883" y="6489"/>
                      <a:pt x="1" y="7918"/>
                    </a:cubicBezTo>
                    <a:cubicBezTo>
                      <a:pt x="878" y="8269"/>
                      <a:pt x="1755" y="8595"/>
                      <a:pt x="2657" y="8870"/>
                    </a:cubicBezTo>
                    <a:cubicBezTo>
                      <a:pt x="4676" y="9478"/>
                      <a:pt x="6694" y="9823"/>
                      <a:pt x="8729" y="9823"/>
                    </a:cubicBezTo>
                    <a:cubicBezTo>
                      <a:pt x="9044" y="9823"/>
                      <a:pt x="9359" y="9814"/>
                      <a:pt x="9675" y="9798"/>
                    </a:cubicBezTo>
                    <a:cubicBezTo>
                      <a:pt x="9973" y="9814"/>
                      <a:pt x="10271" y="9821"/>
                      <a:pt x="10570" y="9821"/>
                    </a:cubicBezTo>
                    <a:cubicBezTo>
                      <a:pt x="12607" y="9821"/>
                      <a:pt x="14656" y="9457"/>
                      <a:pt x="16667" y="8845"/>
                    </a:cubicBezTo>
                    <a:cubicBezTo>
                      <a:pt x="18121" y="8394"/>
                      <a:pt x="19549" y="7818"/>
                      <a:pt x="20928" y="7116"/>
                    </a:cubicBezTo>
                    <a:cubicBezTo>
                      <a:pt x="17319" y="6138"/>
                      <a:pt x="14161" y="3732"/>
                      <a:pt x="11805" y="800"/>
                    </a:cubicBezTo>
                    <a:cubicBezTo>
                      <a:pt x="11605" y="574"/>
                      <a:pt x="11429" y="324"/>
                      <a:pt x="11153" y="173"/>
                    </a:cubicBezTo>
                    <a:cubicBezTo>
                      <a:pt x="11003" y="98"/>
                      <a:pt x="10828" y="48"/>
                      <a:pt x="10677" y="23"/>
                    </a:cubicBezTo>
                    <a:cubicBezTo>
                      <a:pt x="10557" y="8"/>
                      <a:pt x="10438" y="1"/>
                      <a:pt x="10321" y="1"/>
                    </a:cubicBezTo>
                    <a:close/>
                  </a:path>
                </a:pathLst>
              </a:custGeom>
              <a:solidFill>
                <a:srgbClr val="F2C28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389" name="Google Shape;1389;p31"/>
              <p:cNvSpPr/>
              <p:nvPr/>
            </p:nvSpPr>
            <p:spPr>
              <a:xfrm>
                <a:off x="2203775" y="1109550"/>
                <a:ext cx="114050" cy="112925"/>
              </a:xfrm>
              <a:custGeom>
                <a:avLst/>
                <a:gdLst/>
                <a:ahLst/>
                <a:cxnLst/>
                <a:rect l="l" t="t" r="r" b="b"/>
                <a:pathLst>
                  <a:path w="4562" h="4517" extrusionOk="0">
                    <a:moveTo>
                      <a:pt x="2245" y="0"/>
                    </a:moveTo>
                    <a:cubicBezTo>
                      <a:pt x="2232" y="0"/>
                      <a:pt x="2219" y="2"/>
                      <a:pt x="2206" y="5"/>
                    </a:cubicBezTo>
                    <a:cubicBezTo>
                      <a:pt x="2106" y="5"/>
                      <a:pt x="2031" y="106"/>
                      <a:pt x="2056" y="206"/>
                    </a:cubicBezTo>
                    <a:cubicBezTo>
                      <a:pt x="2181" y="1058"/>
                      <a:pt x="2231" y="1910"/>
                      <a:pt x="2181" y="2762"/>
                    </a:cubicBezTo>
                    <a:cubicBezTo>
                      <a:pt x="2156" y="3314"/>
                      <a:pt x="2106" y="3840"/>
                      <a:pt x="1630" y="4091"/>
                    </a:cubicBezTo>
                    <a:cubicBezTo>
                      <a:pt x="1529" y="4141"/>
                      <a:pt x="1417" y="4166"/>
                      <a:pt x="1304" y="4166"/>
                    </a:cubicBezTo>
                    <a:cubicBezTo>
                      <a:pt x="1191" y="4166"/>
                      <a:pt x="1078" y="4141"/>
                      <a:pt x="978" y="4091"/>
                    </a:cubicBezTo>
                    <a:cubicBezTo>
                      <a:pt x="602" y="3915"/>
                      <a:pt x="376" y="3514"/>
                      <a:pt x="427" y="3088"/>
                    </a:cubicBezTo>
                    <a:cubicBezTo>
                      <a:pt x="452" y="2988"/>
                      <a:pt x="376" y="2888"/>
                      <a:pt x="276" y="2888"/>
                    </a:cubicBezTo>
                    <a:cubicBezTo>
                      <a:pt x="176" y="2888"/>
                      <a:pt x="76" y="2938"/>
                      <a:pt x="76" y="3038"/>
                    </a:cubicBezTo>
                    <a:cubicBezTo>
                      <a:pt x="1" y="3639"/>
                      <a:pt x="301" y="4166"/>
                      <a:pt x="803" y="4416"/>
                    </a:cubicBezTo>
                    <a:cubicBezTo>
                      <a:pt x="978" y="4492"/>
                      <a:pt x="1128" y="4517"/>
                      <a:pt x="1304" y="4517"/>
                    </a:cubicBezTo>
                    <a:cubicBezTo>
                      <a:pt x="1479" y="4517"/>
                      <a:pt x="1630" y="4492"/>
                      <a:pt x="1805" y="4416"/>
                    </a:cubicBezTo>
                    <a:cubicBezTo>
                      <a:pt x="2106" y="4241"/>
                      <a:pt x="2281" y="3990"/>
                      <a:pt x="2382" y="3740"/>
                    </a:cubicBezTo>
                    <a:cubicBezTo>
                      <a:pt x="2407" y="3765"/>
                      <a:pt x="2432" y="3815"/>
                      <a:pt x="2457" y="3865"/>
                    </a:cubicBezTo>
                    <a:cubicBezTo>
                      <a:pt x="2657" y="4241"/>
                      <a:pt x="3058" y="4492"/>
                      <a:pt x="3434" y="4492"/>
                    </a:cubicBezTo>
                    <a:lnTo>
                      <a:pt x="3509" y="4492"/>
                    </a:lnTo>
                    <a:cubicBezTo>
                      <a:pt x="3810" y="4467"/>
                      <a:pt x="4086" y="4291"/>
                      <a:pt x="4261" y="4015"/>
                    </a:cubicBezTo>
                    <a:cubicBezTo>
                      <a:pt x="4412" y="3790"/>
                      <a:pt x="4512" y="3514"/>
                      <a:pt x="4537" y="3213"/>
                    </a:cubicBezTo>
                    <a:cubicBezTo>
                      <a:pt x="4562" y="3113"/>
                      <a:pt x="4487" y="3013"/>
                      <a:pt x="4387" y="3013"/>
                    </a:cubicBezTo>
                    <a:cubicBezTo>
                      <a:pt x="4373" y="3010"/>
                      <a:pt x="4360" y="3008"/>
                      <a:pt x="4347" y="3008"/>
                    </a:cubicBezTo>
                    <a:cubicBezTo>
                      <a:pt x="4262" y="3008"/>
                      <a:pt x="4186" y="3076"/>
                      <a:pt x="4186" y="3163"/>
                    </a:cubicBezTo>
                    <a:cubicBezTo>
                      <a:pt x="4161" y="3414"/>
                      <a:pt x="4086" y="3639"/>
                      <a:pt x="3960" y="3790"/>
                    </a:cubicBezTo>
                    <a:cubicBezTo>
                      <a:pt x="3835" y="3990"/>
                      <a:pt x="3660" y="4116"/>
                      <a:pt x="3484" y="4116"/>
                    </a:cubicBezTo>
                    <a:cubicBezTo>
                      <a:pt x="3468" y="4117"/>
                      <a:pt x="3452" y="4118"/>
                      <a:pt x="3436" y="4118"/>
                    </a:cubicBezTo>
                    <a:cubicBezTo>
                      <a:pt x="3196" y="4118"/>
                      <a:pt x="2923" y="3948"/>
                      <a:pt x="2783" y="3690"/>
                    </a:cubicBezTo>
                    <a:cubicBezTo>
                      <a:pt x="2607" y="3389"/>
                      <a:pt x="2582" y="3038"/>
                      <a:pt x="2557" y="2737"/>
                    </a:cubicBezTo>
                    <a:cubicBezTo>
                      <a:pt x="2557" y="2712"/>
                      <a:pt x="2557" y="2712"/>
                      <a:pt x="2557" y="2712"/>
                    </a:cubicBezTo>
                    <a:cubicBezTo>
                      <a:pt x="2607" y="1835"/>
                      <a:pt x="2557" y="983"/>
                      <a:pt x="2407" y="156"/>
                    </a:cubicBezTo>
                    <a:cubicBezTo>
                      <a:pt x="2407" y="69"/>
                      <a:pt x="2331" y="0"/>
                      <a:pt x="2245" y="0"/>
                    </a:cubicBezTo>
                    <a:close/>
                  </a:path>
                </a:pathLst>
              </a:custGeom>
              <a:solidFill>
                <a:srgbClr val="57391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390" name="Google Shape;1390;p31"/>
              <p:cNvSpPr/>
              <p:nvPr/>
            </p:nvSpPr>
            <p:spPr>
              <a:xfrm>
                <a:off x="2216925" y="1095375"/>
                <a:ext cx="86500" cy="55225"/>
              </a:xfrm>
              <a:custGeom>
                <a:avLst/>
                <a:gdLst/>
                <a:ahLst/>
                <a:cxnLst/>
                <a:rect l="l" t="t" r="r" b="b"/>
                <a:pathLst>
                  <a:path w="3460" h="2209" extrusionOk="0">
                    <a:moveTo>
                      <a:pt x="1904" y="0"/>
                    </a:moveTo>
                    <a:cubicBezTo>
                      <a:pt x="1348" y="0"/>
                      <a:pt x="798" y="67"/>
                      <a:pt x="277" y="272"/>
                    </a:cubicBezTo>
                    <a:cubicBezTo>
                      <a:pt x="151" y="322"/>
                      <a:pt x="26" y="372"/>
                      <a:pt x="1" y="522"/>
                    </a:cubicBezTo>
                    <a:cubicBezTo>
                      <a:pt x="1" y="597"/>
                      <a:pt x="26" y="698"/>
                      <a:pt x="76" y="773"/>
                    </a:cubicBezTo>
                    <a:cubicBezTo>
                      <a:pt x="352" y="1324"/>
                      <a:pt x="728" y="1825"/>
                      <a:pt x="1254" y="2101"/>
                    </a:cubicBezTo>
                    <a:cubicBezTo>
                      <a:pt x="1397" y="2176"/>
                      <a:pt x="1547" y="2208"/>
                      <a:pt x="1698" y="2208"/>
                    </a:cubicBezTo>
                    <a:cubicBezTo>
                      <a:pt x="2207" y="2208"/>
                      <a:pt x="2730" y="1836"/>
                      <a:pt x="3059" y="1450"/>
                    </a:cubicBezTo>
                    <a:cubicBezTo>
                      <a:pt x="3284" y="1149"/>
                      <a:pt x="3460" y="723"/>
                      <a:pt x="3309" y="397"/>
                    </a:cubicBezTo>
                    <a:cubicBezTo>
                      <a:pt x="3134" y="96"/>
                      <a:pt x="2783" y="46"/>
                      <a:pt x="2482" y="21"/>
                    </a:cubicBezTo>
                    <a:cubicBezTo>
                      <a:pt x="2289" y="8"/>
                      <a:pt x="2096" y="0"/>
                      <a:pt x="1904" y="0"/>
                    </a:cubicBezTo>
                    <a:close/>
                  </a:path>
                </a:pathLst>
              </a:custGeom>
              <a:solidFill>
                <a:srgbClr val="57391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391" name="Google Shape;1391;p31"/>
              <p:cNvSpPr/>
              <p:nvPr/>
            </p:nvSpPr>
            <p:spPr>
              <a:xfrm>
                <a:off x="2100425" y="1011200"/>
                <a:ext cx="57625" cy="67250"/>
              </a:xfrm>
              <a:custGeom>
                <a:avLst/>
                <a:gdLst/>
                <a:ahLst/>
                <a:cxnLst/>
                <a:rect l="l" t="t" r="r" b="b"/>
                <a:pathLst>
                  <a:path w="2305" h="2690" extrusionOk="0">
                    <a:moveTo>
                      <a:pt x="1159" y="1"/>
                    </a:moveTo>
                    <a:cubicBezTo>
                      <a:pt x="280" y="1"/>
                      <a:pt x="1" y="1027"/>
                      <a:pt x="49" y="1609"/>
                    </a:cubicBezTo>
                    <a:cubicBezTo>
                      <a:pt x="99" y="1934"/>
                      <a:pt x="225" y="2260"/>
                      <a:pt x="525" y="2461"/>
                    </a:cubicBezTo>
                    <a:cubicBezTo>
                      <a:pt x="720" y="2606"/>
                      <a:pt x="977" y="2689"/>
                      <a:pt x="1229" y="2689"/>
                    </a:cubicBezTo>
                    <a:cubicBezTo>
                      <a:pt x="1367" y="2689"/>
                      <a:pt x="1504" y="2664"/>
                      <a:pt x="1628" y="2611"/>
                    </a:cubicBezTo>
                    <a:cubicBezTo>
                      <a:pt x="1904" y="2461"/>
                      <a:pt x="2029" y="2185"/>
                      <a:pt x="2130" y="1934"/>
                    </a:cubicBezTo>
                    <a:cubicBezTo>
                      <a:pt x="2305" y="1358"/>
                      <a:pt x="2280" y="681"/>
                      <a:pt x="1804" y="255"/>
                    </a:cubicBezTo>
                    <a:cubicBezTo>
                      <a:pt x="1653" y="130"/>
                      <a:pt x="1478" y="30"/>
                      <a:pt x="1252" y="4"/>
                    </a:cubicBezTo>
                    <a:cubicBezTo>
                      <a:pt x="1221" y="2"/>
                      <a:pt x="1189" y="1"/>
                      <a:pt x="1159" y="1"/>
                    </a:cubicBezTo>
                    <a:close/>
                  </a:path>
                </a:pathLst>
              </a:custGeom>
              <a:solidFill>
                <a:srgbClr val="57391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392" name="Google Shape;1392;p31"/>
              <p:cNvSpPr/>
              <p:nvPr/>
            </p:nvSpPr>
            <p:spPr>
              <a:xfrm>
                <a:off x="2373000" y="1010575"/>
                <a:ext cx="57625" cy="67075"/>
              </a:xfrm>
              <a:custGeom>
                <a:avLst/>
                <a:gdLst/>
                <a:ahLst/>
                <a:cxnLst/>
                <a:rect l="l" t="t" r="r" b="b"/>
                <a:pathLst>
                  <a:path w="2305" h="2683" extrusionOk="0">
                    <a:moveTo>
                      <a:pt x="1158" y="1"/>
                    </a:moveTo>
                    <a:cubicBezTo>
                      <a:pt x="280" y="1"/>
                      <a:pt x="0" y="1026"/>
                      <a:pt x="49" y="1583"/>
                    </a:cubicBezTo>
                    <a:cubicBezTo>
                      <a:pt x="99" y="1909"/>
                      <a:pt x="224" y="2235"/>
                      <a:pt x="525" y="2461"/>
                    </a:cubicBezTo>
                    <a:cubicBezTo>
                      <a:pt x="712" y="2601"/>
                      <a:pt x="957" y="2683"/>
                      <a:pt x="1199" y="2683"/>
                    </a:cubicBezTo>
                    <a:cubicBezTo>
                      <a:pt x="1347" y="2683"/>
                      <a:pt x="1495" y="2652"/>
                      <a:pt x="1628" y="2586"/>
                    </a:cubicBezTo>
                    <a:cubicBezTo>
                      <a:pt x="1903" y="2461"/>
                      <a:pt x="2029" y="2185"/>
                      <a:pt x="2129" y="1909"/>
                    </a:cubicBezTo>
                    <a:cubicBezTo>
                      <a:pt x="2304" y="1358"/>
                      <a:pt x="2279" y="681"/>
                      <a:pt x="1803" y="230"/>
                    </a:cubicBezTo>
                    <a:cubicBezTo>
                      <a:pt x="1653" y="105"/>
                      <a:pt x="1477" y="4"/>
                      <a:pt x="1252" y="4"/>
                    </a:cubicBezTo>
                    <a:cubicBezTo>
                      <a:pt x="1220" y="2"/>
                      <a:pt x="1189" y="1"/>
                      <a:pt x="1158" y="1"/>
                    </a:cubicBezTo>
                    <a:close/>
                  </a:path>
                </a:pathLst>
              </a:custGeom>
              <a:solidFill>
                <a:srgbClr val="57391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393" name="Google Shape;1393;p31"/>
              <p:cNvSpPr/>
              <p:nvPr/>
            </p:nvSpPr>
            <p:spPr>
              <a:xfrm>
                <a:off x="1960050" y="1062650"/>
                <a:ext cx="150400" cy="147325"/>
              </a:xfrm>
              <a:custGeom>
                <a:avLst/>
                <a:gdLst/>
                <a:ahLst/>
                <a:cxnLst/>
                <a:rect l="l" t="t" r="r" b="b"/>
                <a:pathLst>
                  <a:path w="6016" h="5893" extrusionOk="0">
                    <a:moveTo>
                      <a:pt x="3015" y="0"/>
                    </a:moveTo>
                    <a:cubicBezTo>
                      <a:pt x="1427" y="0"/>
                      <a:pt x="99" y="1261"/>
                      <a:pt x="50" y="2859"/>
                    </a:cubicBezTo>
                    <a:cubicBezTo>
                      <a:pt x="0" y="4488"/>
                      <a:pt x="1278" y="5841"/>
                      <a:pt x="2907" y="5891"/>
                    </a:cubicBezTo>
                    <a:cubicBezTo>
                      <a:pt x="2938" y="5892"/>
                      <a:pt x="2969" y="5893"/>
                      <a:pt x="3000" y="5893"/>
                    </a:cubicBezTo>
                    <a:cubicBezTo>
                      <a:pt x="4588" y="5893"/>
                      <a:pt x="5916" y="4632"/>
                      <a:pt x="5965" y="3034"/>
                    </a:cubicBezTo>
                    <a:cubicBezTo>
                      <a:pt x="6015" y="1405"/>
                      <a:pt x="4737" y="52"/>
                      <a:pt x="3108" y="2"/>
                    </a:cubicBezTo>
                    <a:cubicBezTo>
                      <a:pt x="3077" y="1"/>
                      <a:pt x="3046" y="0"/>
                      <a:pt x="3015" y="0"/>
                    </a:cubicBezTo>
                    <a:close/>
                  </a:path>
                </a:pathLst>
              </a:custGeom>
              <a:solidFill>
                <a:srgbClr val="DC490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394" name="Google Shape;1394;p31"/>
              <p:cNvSpPr/>
              <p:nvPr/>
            </p:nvSpPr>
            <p:spPr>
              <a:xfrm>
                <a:off x="2430600" y="1044475"/>
                <a:ext cx="149775" cy="147975"/>
              </a:xfrm>
              <a:custGeom>
                <a:avLst/>
                <a:gdLst/>
                <a:ahLst/>
                <a:cxnLst/>
                <a:rect l="l" t="t" r="r" b="b"/>
                <a:pathLst>
                  <a:path w="5991" h="5919" extrusionOk="0">
                    <a:moveTo>
                      <a:pt x="2990" y="0"/>
                    </a:moveTo>
                    <a:cubicBezTo>
                      <a:pt x="1403" y="0"/>
                      <a:pt x="100" y="1261"/>
                      <a:pt x="50" y="2859"/>
                    </a:cubicBezTo>
                    <a:cubicBezTo>
                      <a:pt x="0" y="4488"/>
                      <a:pt x="1278" y="5867"/>
                      <a:pt x="2908" y="5917"/>
                    </a:cubicBezTo>
                    <a:cubicBezTo>
                      <a:pt x="2939" y="5918"/>
                      <a:pt x="2969" y="5918"/>
                      <a:pt x="3000" y="5918"/>
                    </a:cubicBezTo>
                    <a:cubicBezTo>
                      <a:pt x="4588" y="5918"/>
                      <a:pt x="5891" y="4658"/>
                      <a:pt x="5940" y="3059"/>
                    </a:cubicBezTo>
                    <a:cubicBezTo>
                      <a:pt x="5990" y="1430"/>
                      <a:pt x="4712" y="52"/>
                      <a:pt x="3083" y="2"/>
                    </a:cubicBezTo>
                    <a:cubicBezTo>
                      <a:pt x="3052" y="1"/>
                      <a:pt x="3021" y="0"/>
                      <a:pt x="2990" y="0"/>
                    </a:cubicBezTo>
                    <a:close/>
                  </a:path>
                </a:pathLst>
              </a:custGeom>
              <a:solidFill>
                <a:srgbClr val="DC490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1395" name="Google Shape;1395;p31"/>
            <p:cNvGrpSpPr/>
            <p:nvPr/>
          </p:nvGrpSpPr>
          <p:grpSpPr>
            <a:xfrm rot="6325981">
              <a:off x="8094812" y="3832033"/>
              <a:ext cx="864111" cy="672943"/>
              <a:chOff x="1530147" y="3725108"/>
              <a:chExt cx="864149" cy="672973"/>
            </a:xfrm>
          </p:grpSpPr>
          <p:sp>
            <p:nvSpPr>
              <p:cNvPr id="1396" name="Google Shape;1396;p31"/>
              <p:cNvSpPr/>
              <p:nvPr/>
            </p:nvSpPr>
            <p:spPr>
              <a:xfrm flipH="1">
                <a:off x="1530147" y="3725108"/>
                <a:ext cx="849461" cy="672726"/>
              </a:xfrm>
              <a:custGeom>
                <a:avLst/>
                <a:gdLst/>
                <a:ahLst/>
                <a:cxnLst/>
                <a:rect l="l" t="t" r="r" b="b"/>
                <a:pathLst>
                  <a:path w="24753" h="19603" extrusionOk="0">
                    <a:moveTo>
                      <a:pt x="9154" y="0"/>
                    </a:moveTo>
                    <a:cubicBezTo>
                      <a:pt x="7784" y="0"/>
                      <a:pt x="6757" y="2694"/>
                      <a:pt x="6301" y="3629"/>
                    </a:cubicBezTo>
                    <a:cubicBezTo>
                      <a:pt x="4064" y="8446"/>
                      <a:pt x="2306" y="13444"/>
                      <a:pt x="1" y="18260"/>
                    </a:cubicBezTo>
                    <a:lnTo>
                      <a:pt x="92" y="19561"/>
                    </a:lnTo>
                    <a:cubicBezTo>
                      <a:pt x="1507" y="19561"/>
                      <a:pt x="3217" y="19602"/>
                      <a:pt x="4828" y="19602"/>
                    </a:cubicBezTo>
                    <a:cubicBezTo>
                      <a:pt x="5634" y="19602"/>
                      <a:pt x="6415" y="19592"/>
                      <a:pt x="7122" y="19561"/>
                    </a:cubicBezTo>
                    <a:cubicBezTo>
                      <a:pt x="12030" y="19379"/>
                      <a:pt x="16663" y="19196"/>
                      <a:pt x="21206" y="17530"/>
                    </a:cubicBezTo>
                    <a:cubicBezTo>
                      <a:pt x="24752" y="16251"/>
                      <a:pt x="24634" y="13625"/>
                      <a:pt x="20939" y="13625"/>
                    </a:cubicBezTo>
                    <a:cubicBezTo>
                      <a:pt x="20877" y="13625"/>
                      <a:pt x="20814" y="13625"/>
                      <a:pt x="20749" y="13627"/>
                    </a:cubicBezTo>
                    <a:cubicBezTo>
                      <a:pt x="18464" y="13710"/>
                      <a:pt x="14967" y="15250"/>
                      <a:pt x="12534" y="15250"/>
                    </a:cubicBezTo>
                    <a:cubicBezTo>
                      <a:pt x="12294" y="15250"/>
                      <a:pt x="12064" y="15235"/>
                      <a:pt x="11847" y="15202"/>
                    </a:cubicBezTo>
                    <a:cubicBezTo>
                      <a:pt x="14449" y="14083"/>
                      <a:pt x="17234" y="12235"/>
                      <a:pt x="19083" y="11116"/>
                    </a:cubicBezTo>
                    <a:cubicBezTo>
                      <a:pt x="20201" y="10386"/>
                      <a:pt x="24629" y="7784"/>
                      <a:pt x="21571" y="6962"/>
                    </a:cubicBezTo>
                    <a:cubicBezTo>
                      <a:pt x="21299" y="6874"/>
                      <a:pt x="21025" y="6835"/>
                      <a:pt x="20751" y="6835"/>
                    </a:cubicBezTo>
                    <a:cubicBezTo>
                      <a:pt x="19248" y="6835"/>
                      <a:pt x="17721" y="8005"/>
                      <a:pt x="16389" y="8719"/>
                    </a:cubicBezTo>
                    <a:cubicBezTo>
                      <a:pt x="14358" y="9747"/>
                      <a:pt x="11573" y="11869"/>
                      <a:pt x="9542" y="12600"/>
                    </a:cubicBezTo>
                    <a:cubicBezTo>
                      <a:pt x="11117" y="10842"/>
                      <a:pt x="12418" y="8811"/>
                      <a:pt x="13879" y="6962"/>
                    </a:cubicBezTo>
                    <a:cubicBezTo>
                      <a:pt x="14723" y="5935"/>
                      <a:pt x="17873" y="3264"/>
                      <a:pt x="15933" y="2055"/>
                    </a:cubicBezTo>
                    <a:cubicBezTo>
                      <a:pt x="15722" y="1922"/>
                      <a:pt x="15498" y="1861"/>
                      <a:pt x="15262" y="1861"/>
                    </a:cubicBezTo>
                    <a:cubicBezTo>
                      <a:pt x="12689" y="1861"/>
                      <a:pt x="8762" y="9133"/>
                      <a:pt x="6483" y="10660"/>
                    </a:cubicBezTo>
                    <a:cubicBezTo>
                      <a:pt x="7876" y="7966"/>
                      <a:pt x="8606" y="5478"/>
                      <a:pt x="9542" y="3059"/>
                    </a:cubicBezTo>
                    <a:cubicBezTo>
                      <a:pt x="9816" y="2146"/>
                      <a:pt x="10637" y="0"/>
                      <a:pt x="9154" y="0"/>
                    </a:cubicBezTo>
                    <a:close/>
                  </a:path>
                </a:pathLst>
              </a:custGeom>
              <a:solidFill>
                <a:srgbClr val="FFDB6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397" name="Google Shape;1397;p31"/>
              <p:cNvSpPr/>
              <p:nvPr/>
            </p:nvSpPr>
            <p:spPr>
              <a:xfrm flipH="1">
                <a:off x="1675893" y="4009263"/>
                <a:ext cx="715211" cy="388817"/>
              </a:xfrm>
              <a:custGeom>
                <a:avLst/>
                <a:gdLst/>
                <a:ahLst/>
                <a:cxnLst/>
                <a:rect l="l" t="t" r="r" b="b"/>
                <a:pathLst>
                  <a:path w="20841" h="11330" extrusionOk="0">
                    <a:moveTo>
                      <a:pt x="20347" y="0"/>
                    </a:moveTo>
                    <a:cubicBezTo>
                      <a:pt x="20292" y="0"/>
                      <a:pt x="20232" y="16"/>
                      <a:pt x="20171" y="51"/>
                    </a:cubicBezTo>
                    <a:cubicBezTo>
                      <a:pt x="16451" y="2151"/>
                      <a:pt x="12662" y="4137"/>
                      <a:pt x="8987" y="6328"/>
                    </a:cubicBezTo>
                    <a:cubicBezTo>
                      <a:pt x="7252" y="7378"/>
                      <a:pt x="5426" y="8360"/>
                      <a:pt x="3531" y="9113"/>
                    </a:cubicBezTo>
                    <a:cubicBezTo>
                      <a:pt x="2413" y="9570"/>
                      <a:pt x="1180" y="9958"/>
                      <a:pt x="267" y="10756"/>
                    </a:cubicBezTo>
                    <a:cubicBezTo>
                      <a:pt x="1" y="10987"/>
                      <a:pt x="246" y="11329"/>
                      <a:pt x="519" y="11329"/>
                    </a:cubicBezTo>
                    <a:cubicBezTo>
                      <a:pt x="596" y="11329"/>
                      <a:pt x="676" y="11302"/>
                      <a:pt x="747" y="11236"/>
                    </a:cubicBezTo>
                    <a:cubicBezTo>
                      <a:pt x="1797" y="10346"/>
                      <a:pt x="3235" y="10026"/>
                      <a:pt x="4467" y="9478"/>
                    </a:cubicBezTo>
                    <a:cubicBezTo>
                      <a:pt x="6293" y="8679"/>
                      <a:pt x="8074" y="7698"/>
                      <a:pt x="9786" y="6671"/>
                    </a:cubicBezTo>
                    <a:cubicBezTo>
                      <a:pt x="13301" y="4548"/>
                      <a:pt x="16953" y="2654"/>
                      <a:pt x="20513" y="645"/>
                    </a:cubicBezTo>
                    <a:cubicBezTo>
                      <a:pt x="20841" y="452"/>
                      <a:pt x="20648" y="0"/>
                      <a:pt x="20347" y="0"/>
                    </a:cubicBezTo>
                    <a:close/>
                  </a:path>
                </a:pathLst>
              </a:custGeom>
              <a:solidFill>
                <a:srgbClr val="FFA52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398" name="Google Shape;1398;p31"/>
              <p:cNvSpPr/>
              <p:nvPr/>
            </p:nvSpPr>
            <p:spPr>
              <a:xfrm flipH="1">
                <a:off x="1873734" y="3849957"/>
                <a:ext cx="520562" cy="544893"/>
              </a:xfrm>
              <a:custGeom>
                <a:avLst/>
                <a:gdLst/>
                <a:ahLst/>
                <a:cxnLst/>
                <a:rect l="l" t="t" r="r" b="b"/>
                <a:pathLst>
                  <a:path w="15169" h="15878" extrusionOk="0">
                    <a:moveTo>
                      <a:pt x="14670" y="0"/>
                    </a:moveTo>
                    <a:cubicBezTo>
                      <a:pt x="14592" y="0"/>
                      <a:pt x="14512" y="32"/>
                      <a:pt x="14444" y="106"/>
                    </a:cubicBezTo>
                    <a:cubicBezTo>
                      <a:pt x="12070" y="2662"/>
                      <a:pt x="9810" y="5310"/>
                      <a:pt x="7710" y="8049"/>
                    </a:cubicBezTo>
                    <a:cubicBezTo>
                      <a:pt x="5519" y="10902"/>
                      <a:pt x="3031" y="13047"/>
                      <a:pt x="269" y="15307"/>
                    </a:cubicBezTo>
                    <a:cubicBezTo>
                      <a:pt x="1" y="15522"/>
                      <a:pt x="238" y="15877"/>
                      <a:pt x="518" y="15877"/>
                    </a:cubicBezTo>
                    <a:cubicBezTo>
                      <a:pt x="594" y="15877"/>
                      <a:pt x="675" y="15850"/>
                      <a:pt x="748" y="15787"/>
                    </a:cubicBezTo>
                    <a:cubicBezTo>
                      <a:pt x="3099" y="13892"/>
                      <a:pt x="5542" y="12066"/>
                      <a:pt x="7368" y="9624"/>
                    </a:cubicBezTo>
                    <a:cubicBezTo>
                      <a:pt x="9742" y="6497"/>
                      <a:pt x="12252" y="3484"/>
                      <a:pt x="14923" y="608"/>
                    </a:cubicBezTo>
                    <a:cubicBezTo>
                      <a:pt x="15169" y="345"/>
                      <a:pt x="14929" y="0"/>
                      <a:pt x="14670" y="0"/>
                    </a:cubicBezTo>
                    <a:close/>
                  </a:path>
                </a:pathLst>
              </a:custGeom>
              <a:solidFill>
                <a:srgbClr val="FFA52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399" name="Google Shape;1399;p31"/>
              <p:cNvSpPr/>
              <p:nvPr/>
            </p:nvSpPr>
            <p:spPr>
              <a:xfrm flipH="1">
                <a:off x="2073256" y="3774389"/>
                <a:ext cx="318947" cy="611984"/>
              </a:xfrm>
              <a:custGeom>
                <a:avLst/>
                <a:gdLst/>
                <a:ahLst/>
                <a:cxnLst/>
                <a:rect l="l" t="t" r="r" b="b"/>
                <a:pathLst>
                  <a:path w="9294" h="17833" extrusionOk="0">
                    <a:moveTo>
                      <a:pt x="8862" y="0"/>
                    </a:moveTo>
                    <a:cubicBezTo>
                      <a:pt x="8726" y="0"/>
                      <a:pt x="8593" y="70"/>
                      <a:pt x="8539" y="230"/>
                    </a:cubicBezTo>
                    <a:cubicBezTo>
                      <a:pt x="7672" y="3243"/>
                      <a:pt x="6029" y="5914"/>
                      <a:pt x="4842" y="8790"/>
                    </a:cubicBezTo>
                    <a:cubicBezTo>
                      <a:pt x="3586" y="11780"/>
                      <a:pt x="2285" y="14702"/>
                      <a:pt x="208" y="17235"/>
                    </a:cubicBezTo>
                    <a:cubicBezTo>
                      <a:pt x="1" y="17495"/>
                      <a:pt x="225" y="17832"/>
                      <a:pt x="465" y="17832"/>
                    </a:cubicBezTo>
                    <a:cubicBezTo>
                      <a:pt x="542" y="17832"/>
                      <a:pt x="621" y="17798"/>
                      <a:pt x="687" y="17715"/>
                    </a:cubicBezTo>
                    <a:cubicBezTo>
                      <a:pt x="2650" y="15364"/>
                      <a:pt x="3974" y="12670"/>
                      <a:pt x="5138" y="9863"/>
                    </a:cubicBezTo>
                    <a:cubicBezTo>
                      <a:pt x="6462" y="6690"/>
                      <a:pt x="8265" y="3723"/>
                      <a:pt x="9224" y="436"/>
                    </a:cubicBezTo>
                    <a:cubicBezTo>
                      <a:pt x="9294" y="171"/>
                      <a:pt x="9075" y="0"/>
                      <a:pt x="8862" y="0"/>
                    </a:cubicBezTo>
                    <a:close/>
                  </a:path>
                </a:pathLst>
              </a:custGeom>
              <a:solidFill>
                <a:srgbClr val="FFA52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00" name="Google Shape;1400;p31"/>
              <p:cNvSpPr/>
              <p:nvPr/>
            </p:nvSpPr>
            <p:spPr>
              <a:xfrm flipH="1">
                <a:off x="1638350" y="4231268"/>
                <a:ext cx="738101" cy="155390"/>
              </a:xfrm>
              <a:custGeom>
                <a:avLst/>
                <a:gdLst/>
                <a:ahLst/>
                <a:cxnLst/>
                <a:rect l="l" t="t" r="r" b="b"/>
                <a:pathLst>
                  <a:path w="21508" h="4528" extrusionOk="0">
                    <a:moveTo>
                      <a:pt x="21045" y="1"/>
                    </a:moveTo>
                    <a:cubicBezTo>
                      <a:pt x="21009" y="1"/>
                      <a:pt x="20971" y="6"/>
                      <a:pt x="20931" y="19"/>
                    </a:cubicBezTo>
                    <a:cubicBezTo>
                      <a:pt x="17827" y="1069"/>
                      <a:pt x="14403" y="1412"/>
                      <a:pt x="11185" y="1982"/>
                    </a:cubicBezTo>
                    <a:cubicBezTo>
                      <a:pt x="9313" y="2302"/>
                      <a:pt x="7464" y="2553"/>
                      <a:pt x="5592" y="2872"/>
                    </a:cubicBezTo>
                    <a:cubicBezTo>
                      <a:pt x="3981" y="3169"/>
                      <a:pt x="2489" y="3820"/>
                      <a:pt x="840" y="3820"/>
                    </a:cubicBezTo>
                    <a:cubicBezTo>
                      <a:pt x="713" y="3820"/>
                      <a:pt x="585" y="3816"/>
                      <a:pt x="457" y="3808"/>
                    </a:cubicBezTo>
                    <a:cubicBezTo>
                      <a:pt x="449" y="3808"/>
                      <a:pt x="442" y="3808"/>
                      <a:pt x="435" y="3808"/>
                    </a:cubicBezTo>
                    <a:cubicBezTo>
                      <a:pt x="0" y="3808"/>
                      <a:pt x="7" y="4493"/>
                      <a:pt x="457" y="4516"/>
                    </a:cubicBezTo>
                    <a:cubicBezTo>
                      <a:pt x="585" y="4523"/>
                      <a:pt x="713" y="4527"/>
                      <a:pt x="841" y="4527"/>
                    </a:cubicBezTo>
                    <a:cubicBezTo>
                      <a:pt x="2232" y="4527"/>
                      <a:pt x="3572" y="4095"/>
                      <a:pt x="4930" y="3740"/>
                    </a:cubicBezTo>
                    <a:cubicBezTo>
                      <a:pt x="6688" y="3283"/>
                      <a:pt x="8537" y="3123"/>
                      <a:pt x="10340" y="2827"/>
                    </a:cubicBezTo>
                    <a:cubicBezTo>
                      <a:pt x="12120" y="2530"/>
                      <a:pt x="13901" y="2142"/>
                      <a:pt x="15704" y="1845"/>
                    </a:cubicBezTo>
                    <a:cubicBezTo>
                      <a:pt x="17530" y="1548"/>
                      <a:pt x="19356" y="1297"/>
                      <a:pt x="21114" y="704"/>
                    </a:cubicBezTo>
                    <a:cubicBezTo>
                      <a:pt x="21507" y="559"/>
                      <a:pt x="21393" y="1"/>
                      <a:pt x="21045" y="1"/>
                    </a:cubicBezTo>
                    <a:close/>
                  </a:path>
                </a:pathLst>
              </a:custGeom>
              <a:solidFill>
                <a:srgbClr val="FFA52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1401" name="Google Shape;1401;p31"/>
          <p:cNvGrpSpPr/>
          <p:nvPr/>
        </p:nvGrpSpPr>
        <p:grpSpPr>
          <a:xfrm>
            <a:off x="302307" y="1849660"/>
            <a:ext cx="3331087" cy="4383040"/>
            <a:chOff x="226730" y="1387245"/>
            <a:chExt cx="2498315" cy="3287280"/>
          </a:xfrm>
        </p:grpSpPr>
        <p:grpSp>
          <p:nvGrpSpPr>
            <p:cNvPr id="1402" name="Google Shape;1402;p31"/>
            <p:cNvGrpSpPr/>
            <p:nvPr/>
          </p:nvGrpSpPr>
          <p:grpSpPr>
            <a:xfrm rot="4080496" flipH="1">
              <a:off x="1193136" y="1665964"/>
              <a:ext cx="1298435" cy="1033661"/>
              <a:chOff x="8757948" y="1920174"/>
              <a:chExt cx="1090443" cy="865316"/>
            </a:xfrm>
          </p:grpSpPr>
          <p:sp>
            <p:nvSpPr>
              <p:cNvPr id="1403" name="Google Shape;1403;p31"/>
              <p:cNvSpPr/>
              <p:nvPr/>
            </p:nvSpPr>
            <p:spPr>
              <a:xfrm flipH="1">
                <a:off x="8767390" y="1920174"/>
                <a:ext cx="1081001" cy="865316"/>
              </a:xfrm>
              <a:custGeom>
                <a:avLst/>
                <a:gdLst/>
                <a:ahLst/>
                <a:cxnLst/>
                <a:rect l="l" t="t" r="r" b="b"/>
                <a:pathLst>
                  <a:path w="31500" h="25215" extrusionOk="0">
                    <a:moveTo>
                      <a:pt x="3702" y="1"/>
                    </a:moveTo>
                    <a:cubicBezTo>
                      <a:pt x="2458" y="1"/>
                      <a:pt x="1221" y="88"/>
                      <a:pt x="0" y="266"/>
                    </a:cubicBezTo>
                    <a:cubicBezTo>
                      <a:pt x="1598" y="3256"/>
                      <a:pt x="3653" y="5973"/>
                      <a:pt x="5250" y="8940"/>
                    </a:cubicBezTo>
                    <a:cubicBezTo>
                      <a:pt x="7168" y="12615"/>
                      <a:pt x="9405" y="16518"/>
                      <a:pt x="12691" y="19325"/>
                    </a:cubicBezTo>
                    <a:cubicBezTo>
                      <a:pt x="17462" y="23274"/>
                      <a:pt x="25588" y="24598"/>
                      <a:pt x="31499" y="25214"/>
                    </a:cubicBezTo>
                    <a:cubicBezTo>
                      <a:pt x="31479" y="10329"/>
                      <a:pt x="17249" y="1"/>
                      <a:pt x="3702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04" name="Google Shape;1404;p31"/>
              <p:cNvSpPr/>
              <p:nvPr/>
            </p:nvSpPr>
            <p:spPr>
              <a:xfrm flipH="1">
                <a:off x="8757948" y="2024330"/>
                <a:ext cx="905810" cy="749872"/>
              </a:xfrm>
              <a:custGeom>
                <a:avLst/>
                <a:gdLst/>
                <a:ahLst/>
                <a:cxnLst/>
                <a:rect l="l" t="t" r="r" b="b"/>
                <a:pathLst>
                  <a:path w="26395" h="21851" extrusionOk="0">
                    <a:moveTo>
                      <a:pt x="480" y="1"/>
                    </a:moveTo>
                    <a:cubicBezTo>
                      <a:pt x="186" y="1"/>
                      <a:pt x="0" y="446"/>
                      <a:pt x="304" y="655"/>
                    </a:cubicBezTo>
                    <a:cubicBezTo>
                      <a:pt x="4960" y="3851"/>
                      <a:pt x="8932" y="7845"/>
                      <a:pt x="13406" y="11246"/>
                    </a:cubicBezTo>
                    <a:cubicBezTo>
                      <a:pt x="17674" y="14487"/>
                      <a:pt x="22330" y="17454"/>
                      <a:pt x="25686" y="21723"/>
                    </a:cubicBezTo>
                    <a:cubicBezTo>
                      <a:pt x="25753" y="21813"/>
                      <a:pt x="25835" y="21850"/>
                      <a:pt x="25915" y="21850"/>
                    </a:cubicBezTo>
                    <a:cubicBezTo>
                      <a:pt x="26160" y="21850"/>
                      <a:pt x="26394" y="21501"/>
                      <a:pt x="26188" y="21243"/>
                    </a:cubicBezTo>
                    <a:cubicBezTo>
                      <a:pt x="22970" y="17158"/>
                      <a:pt x="18587" y="14236"/>
                      <a:pt x="14456" y="11177"/>
                    </a:cubicBezTo>
                    <a:cubicBezTo>
                      <a:pt x="9708" y="7640"/>
                      <a:pt x="5554" y="3417"/>
                      <a:pt x="669" y="62"/>
                    </a:cubicBezTo>
                    <a:cubicBezTo>
                      <a:pt x="604" y="19"/>
                      <a:pt x="540" y="1"/>
                      <a:pt x="480" y="1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05" name="Google Shape;1405;p31"/>
              <p:cNvSpPr/>
              <p:nvPr/>
            </p:nvSpPr>
            <p:spPr>
              <a:xfrm flipH="1">
                <a:off x="8831994" y="2476592"/>
                <a:ext cx="237374" cy="203640"/>
              </a:xfrm>
              <a:custGeom>
                <a:avLst/>
                <a:gdLst/>
                <a:ahLst/>
                <a:cxnLst/>
                <a:rect l="l" t="t" r="r" b="b"/>
                <a:pathLst>
                  <a:path w="6917" h="5934" extrusionOk="0">
                    <a:moveTo>
                      <a:pt x="5844" y="5224"/>
                    </a:moveTo>
                    <a:lnTo>
                      <a:pt x="5844" y="5224"/>
                    </a:lnTo>
                    <a:cubicBezTo>
                      <a:pt x="5981" y="5247"/>
                      <a:pt x="6095" y="5247"/>
                      <a:pt x="6232" y="5247"/>
                    </a:cubicBezTo>
                    <a:cubicBezTo>
                      <a:pt x="6118" y="5361"/>
                      <a:pt x="6004" y="5475"/>
                      <a:pt x="5889" y="5589"/>
                    </a:cubicBezTo>
                    <a:cubicBezTo>
                      <a:pt x="5867" y="5475"/>
                      <a:pt x="5867" y="5361"/>
                      <a:pt x="5844" y="5224"/>
                    </a:cubicBezTo>
                    <a:close/>
                    <a:moveTo>
                      <a:pt x="5509" y="1"/>
                    </a:moveTo>
                    <a:cubicBezTo>
                      <a:pt x="5265" y="1"/>
                      <a:pt x="5029" y="244"/>
                      <a:pt x="5205" y="499"/>
                    </a:cubicBezTo>
                    <a:cubicBezTo>
                      <a:pt x="6163" y="1891"/>
                      <a:pt x="5730" y="3626"/>
                      <a:pt x="5844" y="5224"/>
                    </a:cubicBezTo>
                    <a:cubicBezTo>
                      <a:pt x="4041" y="5155"/>
                      <a:pt x="2237" y="5201"/>
                      <a:pt x="457" y="5064"/>
                    </a:cubicBezTo>
                    <a:cubicBezTo>
                      <a:pt x="450" y="5064"/>
                      <a:pt x="442" y="5064"/>
                      <a:pt x="435" y="5064"/>
                    </a:cubicBezTo>
                    <a:cubicBezTo>
                      <a:pt x="1" y="5064"/>
                      <a:pt x="8" y="5727"/>
                      <a:pt x="457" y="5772"/>
                    </a:cubicBezTo>
                    <a:cubicBezTo>
                      <a:pt x="2374" y="5909"/>
                      <a:pt x="4314" y="5817"/>
                      <a:pt x="6232" y="5931"/>
                    </a:cubicBezTo>
                    <a:cubicBezTo>
                      <a:pt x="6241" y="5933"/>
                      <a:pt x="6250" y="5933"/>
                      <a:pt x="6260" y="5933"/>
                    </a:cubicBezTo>
                    <a:cubicBezTo>
                      <a:pt x="6414" y="5933"/>
                      <a:pt x="6596" y="5761"/>
                      <a:pt x="6574" y="5589"/>
                    </a:cubicBezTo>
                    <a:cubicBezTo>
                      <a:pt x="6323" y="3763"/>
                      <a:pt x="6917" y="1777"/>
                      <a:pt x="5798" y="157"/>
                    </a:cubicBezTo>
                    <a:cubicBezTo>
                      <a:pt x="5722" y="46"/>
                      <a:pt x="5615" y="1"/>
                      <a:pt x="5509" y="1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06" name="Google Shape;1406;p31"/>
              <p:cNvSpPr/>
              <p:nvPr/>
            </p:nvSpPr>
            <p:spPr>
              <a:xfrm flipH="1">
                <a:off x="8944010" y="2344672"/>
                <a:ext cx="313353" cy="251170"/>
              </a:xfrm>
              <a:custGeom>
                <a:avLst/>
                <a:gdLst/>
                <a:ahLst/>
                <a:cxnLst/>
                <a:rect l="l" t="t" r="r" b="b"/>
                <a:pathLst>
                  <a:path w="9131" h="7319" extrusionOk="0">
                    <a:moveTo>
                      <a:pt x="7246" y="0"/>
                    </a:moveTo>
                    <a:cubicBezTo>
                      <a:pt x="7010" y="0"/>
                      <a:pt x="6757" y="260"/>
                      <a:pt x="6916" y="531"/>
                    </a:cubicBezTo>
                    <a:cubicBezTo>
                      <a:pt x="7852" y="2312"/>
                      <a:pt x="8354" y="4503"/>
                      <a:pt x="8354" y="6534"/>
                    </a:cubicBezTo>
                    <a:cubicBezTo>
                      <a:pt x="8491" y="6580"/>
                      <a:pt x="8651" y="6603"/>
                      <a:pt x="8788" y="6626"/>
                    </a:cubicBezTo>
                    <a:cubicBezTo>
                      <a:pt x="8651" y="6740"/>
                      <a:pt x="8491" y="6854"/>
                      <a:pt x="8354" y="6968"/>
                    </a:cubicBezTo>
                    <a:cubicBezTo>
                      <a:pt x="8354" y="6831"/>
                      <a:pt x="8354" y="6694"/>
                      <a:pt x="8354" y="6534"/>
                    </a:cubicBezTo>
                    <a:cubicBezTo>
                      <a:pt x="6091" y="6078"/>
                      <a:pt x="3793" y="5759"/>
                      <a:pt x="1475" y="5759"/>
                    </a:cubicBezTo>
                    <a:cubicBezTo>
                      <a:pt x="1128" y="5759"/>
                      <a:pt x="781" y="5766"/>
                      <a:pt x="434" y="5781"/>
                    </a:cubicBezTo>
                    <a:cubicBezTo>
                      <a:pt x="7" y="5781"/>
                      <a:pt x="1" y="6466"/>
                      <a:pt x="414" y="6466"/>
                    </a:cubicBezTo>
                    <a:cubicBezTo>
                      <a:pt x="420" y="6466"/>
                      <a:pt x="427" y="6466"/>
                      <a:pt x="434" y="6466"/>
                    </a:cubicBezTo>
                    <a:cubicBezTo>
                      <a:pt x="774" y="6452"/>
                      <a:pt x="1113" y="6445"/>
                      <a:pt x="1451" y="6445"/>
                    </a:cubicBezTo>
                    <a:cubicBezTo>
                      <a:pt x="3864" y="6445"/>
                      <a:pt x="6243" y="6790"/>
                      <a:pt x="8606" y="7310"/>
                    </a:cubicBezTo>
                    <a:cubicBezTo>
                      <a:pt x="8632" y="7316"/>
                      <a:pt x="8658" y="7318"/>
                      <a:pt x="8684" y="7318"/>
                    </a:cubicBezTo>
                    <a:cubicBezTo>
                      <a:pt x="8879" y="7318"/>
                      <a:pt x="9039" y="7170"/>
                      <a:pt x="9039" y="6968"/>
                    </a:cubicBezTo>
                    <a:cubicBezTo>
                      <a:pt x="9131" y="4685"/>
                      <a:pt x="8583" y="2175"/>
                      <a:pt x="7510" y="166"/>
                    </a:cubicBezTo>
                    <a:cubicBezTo>
                      <a:pt x="7448" y="49"/>
                      <a:pt x="7349" y="0"/>
                      <a:pt x="7246" y="0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07" name="Google Shape;1407;p31"/>
              <p:cNvSpPr/>
              <p:nvPr/>
            </p:nvSpPr>
            <p:spPr>
              <a:xfrm flipH="1">
                <a:off x="9131625" y="2185489"/>
                <a:ext cx="249076" cy="266338"/>
              </a:xfrm>
              <a:custGeom>
                <a:avLst/>
                <a:gdLst/>
                <a:ahLst/>
                <a:cxnLst/>
                <a:rect l="l" t="t" r="r" b="b"/>
                <a:pathLst>
                  <a:path w="7258" h="7761" extrusionOk="0">
                    <a:moveTo>
                      <a:pt x="5332" y="1"/>
                    </a:moveTo>
                    <a:cubicBezTo>
                      <a:pt x="5104" y="1"/>
                      <a:pt x="4857" y="257"/>
                      <a:pt x="4998" y="524"/>
                    </a:cubicBezTo>
                    <a:cubicBezTo>
                      <a:pt x="5774" y="2168"/>
                      <a:pt x="6116" y="4130"/>
                      <a:pt x="6276" y="5934"/>
                    </a:cubicBezTo>
                    <a:cubicBezTo>
                      <a:pt x="6299" y="6230"/>
                      <a:pt x="6299" y="6527"/>
                      <a:pt x="6276" y="6824"/>
                    </a:cubicBezTo>
                    <a:cubicBezTo>
                      <a:pt x="6276" y="6938"/>
                      <a:pt x="5888" y="6967"/>
                      <a:pt x="5477" y="6967"/>
                    </a:cubicBezTo>
                    <a:cubicBezTo>
                      <a:pt x="5066" y="6967"/>
                      <a:pt x="4633" y="6938"/>
                      <a:pt x="4541" y="6938"/>
                    </a:cubicBezTo>
                    <a:cubicBezTo>
                      <a:pt x="3195" y="6961"/>
                      <a:pt x="1825" y="7006"/>
                      <a:pt x="456" y="7052"/>
                    </a:cubicBezTo>
                    <a:cubicBezTo>
                      <a:pt x="29" y="7075"/>
                      <a:pt x="0" y="7760"/>
                      <a:pt x="434" y="7760"/>
                    </a:cubicBezTo>
                    <a:cubicBezTo>
                      <a:pt x="441" y="7760"/>
                      <a:pt x="448" y="7760"/>
                      <a:pt x="456" y="7760"/>
                    </a:cubicBezTo>
                    <a:cubicBezTo>
                      <a:pt x="2215" y="7700"/>
                      <a:pt x="3991" y="7641"/>
                      <a:pt x="5755" y="7641"/>
                    </a:cubicBezTo>
                    <a:cubicBezTo>
                      <a:pt x="6028" y="7641"/>
                      <a:pt x="6301" y="7643"/>
                      <a:pt x="6573" y="7646"/>
                    </a:cubicBezTo>
                    <a:cubicBezTo>
                      <a:pt x="6710" y="7646"/>
                      <a:pt x="6892" y="7531"/>
                      <a:pt x="6915" y="7395"/>
                    </a:cubicBezTo>
                    <a:cubicBezTo>
                      <a:pt x="7258" y="5089"/>
                      <a:pt x="6573" y="2259"/>
                      <a:pt x="5591" y="182"/>
                    </a:cubicBezTo>
                    <a:cubicBezTo>
                      <a:pt x="5534" y="54"/>
                      <a:pt x="5435" y="1"/>
                      <a:pt x="5332" y="1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08" name="Google Shape;1408;p31"/>
              <p:cNvSpPr/>
              <p:nvPr/>
            </p:nvSpPr>
            <p:spPr>
              <a:xfrm flipH="1">
                <a:off x="9317732" y="2105609"/>
                <a:ext cx="220902" cy="194271"/>
              </a:xfrm>
              <a:custGeom>
                <a:avLst/>
                <a:gdLst/>
                <a:ahLst/>
                <a:cxnLst/>
                <a:rect l="l" t="t" r="r" b="b"/>
                <a:pathLst>
                  <a:path w="6437" h="5661" extrusionOk="0">
                    <a:moveTo>
                      <a:pt x="5963" y="0"/>
                    </a:moveTo>
                    <a:cubicBezTo>
                      <a:pt x="5792" y="0"/>
                      <a:pt x="5626" y="114"/>
                      <a:pt x="5638" y="343"/>
                    </a:cubicBezTo>
                    <a:cubicBezTo>
                      <a:pt x="5684" y="1872"/>
                      <a:pt x="5729" y="3401"/>
                      <a:pt x="5684" y="4953"/>
                    </a:cubicBezTo>
                    <a:lnTo>
                      <a:pt x="6026" y="4953"/>
                    </a:lnTo>
                    <a:cubicBezTo>
                      <a:pt x="5912" y="5067"/>
                      <a:pt x="5798" y="5182"/>
                      <a:pt x="5684" y="5296"/>
                    </a:cubicBezTo>
                    <a:cubicBezTo>
                      <a:pt x="5684" y="5182"/>
                      <a:pt x="5684" y="5067"/>
                      <a:pt x="5684" y="4953"/>
                    </a:cubicBezTo>
                    <a:cubicBezTo>
                      <a:pt x="5105" y="4923"/>
                      <a:pt x="4525" y="4913"/>
                      <a:pt x="3942" y="4913"/>
                    </a:cubicBezTo>
                    <a:cubicBezTo>
                      <a:pt x="2777" y="4913"/>
                      <a:pt x="1605" y="4953"/>
                      <a:pt x="434" y="4953"/>
                    </a:cubicBezTo>
                    <a:cubicBezTo>
                      <a:pt x="0" y="4953"/>
                      <a:pt x="0" y="5661"/>
                      <a:pt x="434" y="5661"/>
                    </a:cubicBezTo>
                    <a:cubicBezTo>
                      <a:pt x="1771" y="5661"/>
                      <a:pt x="3096" y="5603"/>
                      <a:pt x="4426" y="5603"/>
                    </a:cubicBezTo>
                    <a:cubicBezTo>
                      <a:pt x="4958" y="5603"/>
                      <a:pt x="5491" y="5612"/>
                      <a:pt x="6026" y="5638"/>
                    </a:cubicBezTo>
                    <a:cubicBezTo>
                      <a:pt x="6036" y="5639"/>
                      <a:pt x="6047" y="5640"/>
                      <a:pt x="6057" y="5640"/>
                    </a:cubicBezTo>
                    <a:cubicBezTo>
                      <a:pt x="6226" y="5640"/>
                      <a:pt x="6368" y="5468"/>
                      <a:pt x="6368" y="5296"/>
                    </a:cubicBezTo>
                    <a:cubicBezTo>
                      <a:pt x="6437" y="3652"/>
                      <a:pt x="6391" y="1986"/>
                      <a:pt x="6323" y="343"/>
                    </a:cubicBezTo>
                    <a:cubicBezTo>
                      <a:pt x="6311" y="114"/>
                      <a:pt x="6134" y="0"/>
                      <a:pt x="5963" y="0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09" name="Google Shape;1409;p31"/>
              <p:cNvSpPr/>
              <p:nvPr/>
            </p:nvSpPr>
            <p:spPr>
              <a:xfrm flipH="1">
                <a:off x="9470533" y="1980694"/>
                <a:ext cx="173132" cy="185555"/>
              </a:xfrm>
              <a:custGeom>
                <a:avLst/>
                <a:gdLst/>
                <a:ahLst/>
                <a:cxnLst/>
                <a:rect l="l" t="t" r="r" b="b"/>
                <a:pathLst>
                  <a:path w="5045" h="5407" extrusionOk="0">
                    <a:moveTo>
                      <a:pt x="3832" y="1"/>
                    </a:moveTo>
                    <a:cubicBezTo>
                      <a:pt x="3658" y="1"/>
                      <a:pt x="3493" y="109"/>
                      <a:pt x="3515" y="326"/>
                    </a:cubicBezTo>
                    <a:cubicBezTo>
                      <a:pt x="3629" y="1787"/>
                      <a:pt x="4269" y="3225"/>
                      <a:pt x="4177" y="4686"/>
                    </a:cubicBezTo>
                    <a:cubicBezTo>
                      <a:pt x="4314" y="4708"/>
                      <a:pt x="4428" y="4708"/>
                      <a:pt x="4565" y="4731"/>
                    </a:cubicBezTo>
                    <a:cubicBezTo>
                      <a:pt x="4428" y="4823"/>
                      <a:pt x="4291" y="4891"/>
                      <a:pt x="4132" y="4982"/>
                    </a:cubicBezTo>
                    <a:cubicBezTo>
                      <a:pt x="4154" y="4868"/>
                      <a:pt x="4154" y="4777"/>
                      <a:pt x="4177" y="4686"/>
                    </a:cubicBezTo>
                    <a:cubicBezTo>
                      <a:pt x="3477" y="4597"/>
                      <a:pt x="2785" y="4550"/>
                      <a:pt x="2091" y="4550"/>
                    </a:cubicBezTo>
                    <a:cubicBezTo>
                      <a:pt x="1541" y="4550"/>
                      <a:pt x="990" y="4579"/>
                      <a:pt x="434" y="4640"/>
                    </a:cubicBezTo>
                    <a:cubicBezTo>
                      <a:pt x="14" y="4684"/>
                      <a:pt x="1" y="5327"/>
                      <a:pt x="393" y="5327"/>
                    </a:cubicBezTo>
                    <a:cubicBezTo>
                      <a:pt x="406" y="5327"/>
                      <a:pt x="420" y="5326"/>
                      <a:pt x="434" y="5325"/>
                    </a:cubicBezTo>
                    <a:cubicBezTo>
                      <a:pt x="1029" y="5263"/>
                      <a:pt x="1619" y="5229"/>
                      <a:pt x="2209" y="5229"/>
                    </a:cubicBezTo>
                    <a:cubicBezTo>
                      <a:pt x="2932" y="5229"/>
                      <a:pt x="3654" y="5280"/>
                      <a:pt x="4383" y="5393"/>
                    </a:cubicBezTo>
                    <a:cubicBezTo>
                      <a:pt x="4414" y="5402"/>
                      <a:pt x="4448" y="5407"/>
                      <a:pt x="4483" y="5407"/>
                    </a:cubicBezTo>
                    <a:cubicBezTo>
                      <a:pt x="4625" y="5407"/>
                      <a:pt x="4780" y="5330"/>
                      <a:pt x="4816" y="5165"/>
                    </a:cubicBezTo>
                    <a:cubicBezTo>
                      <a:pt x="5045" y="3476"/>
                      <a:pt x="4337" y="1969"/>
                      <a:pt x="4200" y="326"/>
                    </a:cubicBezTo>
                    <a:cubicBezTo>
                      <a:pt x="4189" y="109"/>
                      <a:pt x="4006" y="1"/>
                      <a:pt x="3832" y="1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10" name="Google Shape;1410;p31"/>
              <p:cNvSpPr/>
              <p:nvPr/>
            </p:nvSpPr>
            <p:spPr>
              <a:xfrm flipH="1">
                <a:off x="9343124" y="2090667"/>
                <a:ext cx="46226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7" h="1051" extrusionOk="0">
                    <a:moveTo>
                      <a:pt x="662" y="0"/>
                    </a:moveTo>
                    <a:cubicBezTo>
                      <a:pt x="0" y="0"/>
                      <a:pt x="0" y="1050"/>
                      <a:pt x="662" y="1050"/>
                    </a:cubicBezTo>
                    <a:cubicBezTo>
                      <a:pt x="1347" y="1050"/>
                      <a:pt x="1347" y="0"/>
                      <a:pt x="662" y="0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11" name="Google Shape;1411;p31"/>
              <p:cNvSpPr/>
              <p:nvPr/>
            </p:nvSpPr>
            <p:spPr>
              <a:xfrm flipH="1">
                <a:off x="9385404" y="2053055"/>
                <a:ext cx="46260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8" h="1051" extrusionOk="0">
                    <a:moveTo>
                      <a:pt x="685" y="1"/>
                    </a:moveTo>
                    <a:cubicBezTo>
                      <a:pt x="1" y="1"/>
                      <a:pt x="1" y="1051"/>
                      <a:pt x="685" y="1051"/>
                    </a:cubicBezTo>
                    <a:cubicBezTo>
                      <a:pt x="1347" y="1051"/>
                      <a:pt x="1347" y="1"/>
                      <a:pt x="685" y="1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12" name="Google Shape;1412;p31"/>
              <p:cNvSpPr/>
              <p:nvPr/>
            </p:nvSpPr>
            <p:spPr>
              <a:xfrm flipH="1">
                <a:off x="9333721" y="2041318"/>
                <a:ext cx="46226" cy="35278"/>
              </a:xfrm>
              <a:custGeom>
                <a:avLst/>
                <a:gdLst/>
                <a:ahLst/>
                <a:cxnLst/>
                <a:rect l="l" t="t" r="r" b="b"/>
                <a:pathLst>
                  <a:path w="1347" h="1028" extrusionOk="0">
                    <a:moveTo>
                      <a:pt x="662" y="0"/>
                    </a:moveTo>
                    <a:cubicBezTo>
                      <a:pt x="0" y="0"/>
                      <a:pt x="0" y="1027"/>
                      <a:pt x="662" y="1027"/>
                    </a:cubicBezTo>
                    <a:cubicBezTo>
                      <a:pt x="1347" y="1027"/>
                      <a:pt x="1347" y="0"/>
                      <a:pt x="662" y="0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13" name="Google Shape;1413;p31"/>
              <p:cNvSpPr/>
              <p:nvPr/>
            </p:nvSpPr>
            <p:spPr>
              <a:xfrm flipH="1">
                <a:off x="9420649" y="2422010"/>
                <a:ext cx="46260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8" h="1051" extrusionOk="0">
                    <a:moveTo>
                      <a:pt x="685" y="0"/>
                    </a:moveTo>
                    <a:cubicBezTo>
                      <a:pt x="0" y="0"/>
                      <a:pt x="0" y="1050"/>
                      <a:pt x="685" y="1050"/>
                    </a:cubicBezTo>
                    <a:cubicBezTo>
                      <a:pt x="1347" y="1050"/>
                      <a:pt x="1347" y="0"/>
                      <a:pt x="685" y="0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14" name="Google Shape;1414;p31"/>
              <p:cNvSpPr/>
              <p:nvPr/>
            </p:nvSpPr>
            <p:spPr>
              <a:xfrm flipH="1">
                <a:off x="9467665" y="2387555"/>
                <a:ext cx="46260" cy="36033"/>
              </a:xfrm>
              <a:custGeom>
                <a:avLst/>
                <a:gdLst/>
                <a:ahLst/>
                <a:cxnLst/>
                <a:rect l="l" t="t" r="r" b="b"/>
                <a:pathLst>
                  <a:path w="1348" h="1050" extrusionOk="0">
                    <a:moveTo>
                      <a:pt x="686" y="0"/>
                    </a:moveTo>
                    <a:cubicBezTo>
                      <a:pt x="1" y="0"/>
                      <a:pt x="1" y="1050"/>
                      <a:pt x="686" y="1050"/>
                    </a:cubicBezTo>
                    <a:cubicBezTo>
                      <a:pt x="1348" y="1050"/>
                      <a:pt x="1348" y="0"/>
                      <a:pt x="686" y="0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15" name="Google Shape;1415;p31"/>
              <p:cNvSpPr/>
              <p:nvPr/>
            </p:nvSpPr>
            <p:spPr>
              <a:xfrm flipH="1">
                <a:off x="9405789" y="2369538"/>
                <a:ext cx="46226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7" h="1051" extrusionOk="0">
                    <a:moveTo>
                      <a:pt x="662" y="0"/>
                    </a:moveTo>
                    <a:cubicBezTo>
                      <a:pt x="0" y="0"/>
                      <a:pt x="0" y="1050"/>
                      <a:pt x="662" y="1050"/>
                    </a:cubicBezTo>
                    <a:cubicBezTo>
                      <a:pt x="1347" y="1050"/>
                      <a:pt x="1347" y="0"/>
                      <a:pt x="662" y="0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16" name="Google Shape;1416;p31"/>
              <p:cNvSpPr/>
              <p:nvPr/>
            </p:nvSpPr>
            <p:spPr>
              <a:xfrm flipH="1">
                <a:off x="9663485" y="1973162"/>
                <a:ext cx="46260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8" h="1051" extrusionOk="0">
                    <a:moveTo>
                      <a:pt x="662" y="0"/>
                    </a:moveTo>
                    <a:cubicBezTo>
                      <a:pt x="1" y="0"/>
                      <a:pt x="1" y="1050"/>
                      <a:pt x="662" y="1050"/>
                    </a:cubicBezTo>
                    <a:cubicBezTo>
                      <a:pt x="1347" y="1050"/>
                      <a:pt x="1347" y="0"/>
                      <a:pt x="662" y="0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17" name="Google Shape;1417;p31"/>
              <p:cNvSpPr/>
              <p:nvPr/>
            </p:nvSpPr>
            <p:spPr>
              <a:xfrm flipH="1">
                <a:off x="9116727" y="2152543"/>
                <a:ext cx="45471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25" h="1051" extrusionOk="0">
                    <a:moveTo>
                      <a:pt x="662" y="0"/>
                    </a:moveTo>
                    <a:cubicBezTo>
                      <a:pt x="0" y="0"/>
                      <a:pt x="0" y="1050"/>
                      <a:pt x="662" y="1050"/>
                    </a:cubicBezTo>
                    <a:cubicBezTo>
                      <a:pt x="1324" y="1050"/>
                      <a:pt x="1324" y="0"/>
                      <a:pt x="662" y="0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18" name="Google Shape;1418;p31"/>
              <p:cNvSpPr/>
              <p:nvPr/>
            </p:nvSpPr>
            <p:spPr>
              <a:xfrm flipH="1">
                <a:off x="9155129" y="2120421"/>
                <a:ext cx="46226" cy="35278"/>
              </a:xfrm>
              <a:custGeom>
                <a:avLst/>
                <a:gdLst/>
                <a:ahLst/>
                <a:cxnLst/>
                <a:rect l="l" t="t" r="r" b="b"/>
                <a:pathLst>
                  <a:path w="1347" h="1028" extrusionOk="0">
                    <a:moveTo>
                      <a:pt x="662" y="1"/>
                    </a:moveTo>
                    <a:cubicBezTo>
                      <a:pt x="0" y="1"/>
                      <a:pt x="0" y="1028"/>
                      <a:pt x="662" y="1028"/>
                    </a:cubicBezTo>
                    <a:cubicBezTo>
                      <a:pt x="1347" y="1028"/>
                      <a:pt x="1347" y="1"/>
                      <a:pt x="662" y="1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19" name="Google Shape;1419;p31"/>
              <p:cNvSpPr/>
              <p:nvPr/>
            </p:nvSpPr>
            <p:spPr>
              <a:xfrm flipH="1">
                <a:off x="9244425" y="2591989"/>
                <a:ext cx="46226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7" h="1051" extrusionOk="0">
                    <a:moveTo>
                      <a:pt x="662" y="0"/>
                    </a:moveTo>
                    <a:cubicBezTo>
                      <a:pt x="0" y="0"/>
                      <a:pt x="0" y="1050"/>
                      <a:pt x="662" y="1050"/>
                    </a:cubicBezTo>
                    <a:cubicBezTo>
                      <a:pt x="1347" y="1050"/>
                      <a:pt x="1347" y="0"/>
                      <a:pt x="662" y="0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20" name="Google Shape;1420;p31"/>
              <p:cNvSpPr/>
              <p:nvPr/>
            </p:nvSpPr>
            <p:spPr>
              <a:xfrm flipH="1">
                <a:off x="9292196" y="2574761"/>
                <a:ext cx="46260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8" h="1051" extrusionOk="0">
                    <a:moveTo>
                      <a:pt x="686" y="0"/>
                    </a:moveTo>
                    <a:cubicBezTo>
                      <a:pt x="1" y="0"/>
                      <a:pt x="1" y="1050"/>
                      <a:pt x="686" y="1050"/>
                    </a:cubicBezTo>
                    <a:cubicBezTo>
                      <a:pt x="1347" y="1050"/>
                      <a:pt x="1347" y="0"/>
                      <a:pt x="686" y="0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1421" name="Google Shape;1421;p31"/>
            <p:cNvGrpSpPr/>
            <p:nvPr/>
          </p:nvGrpSpPr>
          <p:grpSpPr>
            <a:xfrm rot="-4230990">
              <a:off x="357247" y="2464241"/>
              <a:ext cx="1482975" cy="1176808"/>
              <a:chOff x="8757948" y="1920174"/>
              <a:chExt cx="1090443" cy="865316"/>
            </a:xfrm>
          </p:grpSpPr>
          <p:sp>
            <p:nvSpPr>
              <p:cNvPr id="1422" name="Google Shape;1422;p31"/>
              <p:cNvSpPr/>
              <p:nvPr/>
            </p:nvSpPr>
            <p:spPr>
              <a:xfrm flipH="1">
                <a:off x="8767390" y="1920174"/>
                <a:ext cx="1081001" cy="865316"/>
              </a:xfrm>
              <a:custGeom>
                <a:avLst/>
                <a:gdLst/>
                <a:ahLst/>
                <a:cxnLst/>
                <a:rect l="l" t="t" r="r" b="b"/>
                <a:pathLst>
                  <a:path w="31500" h="25215" extrusionOk="0">
                    <a:moveTo>
                      <a:pt x="3702" y="1"/>
                    </a:moveTo>
                    <a:cubicBezTo>
                      <a:pt x="2458" y="1"/>
                      <a:pt x="1221" y="88"/>
                      <a:pt x="0" y="266"/>
                    </a:cubicBezTo>
                    <a:cubicBezTo>
                      <a:pt x="1598" y="3256"/>
                      <a:pt x="3653" y="5973"/>
                      <a:pt x="5250" y="8940"/>
                    </a:cubicBezTo>
                    <a:cubicBezTo>
                      <a:pt x="7168" y="12615"/>
                      <a:pt x="9405" y="16518"/>
                      <a:pt x="12691" y="19325"/>
                    </a:cubicBezTo>
                    <a:cubicBezTo>
                      <a:pt x="17462" y="23274"/>
                      <a:pt x="25588" y="24598"/>
                      <a:pt x="31499" y="25214"/>
                    </a:cubicBezTo>
                    <a:cubicBezTo>
                      <a:pt x="31479" y="10329"/>
                      <a:pt x="17249" y="1"/>
                      <a:pt x="3702" y="1"/>
                    </a:cubicBezTo>
                    <a:close/>
                  </a:path>
                </a:pathLst>
              </a:custGeom>
              <a:solidFill>
                <a:srgbClr val="11564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23" name="Google Shape;1423;p31"/>
              <p:cNvSpPr/>
              <p:nvPr/>
            </p:nvSpPr>
            <p:spPr>
              <a:xfrm flipH="1">
                <a:off x="8757948" y="2024330"/>
                <a:ext cx="905810" cy="749872"/>
              </a:xfrm>
              <a:custGeom>
                <a:avLst/>
                <a:gdLst/>
                <a:ahLst/>
                <a:cxnLst/>
                <a:rect l="l" t="t" r="r" b="b"/>
                <a:pathLst>
                  <a:path w="26395" h="21851" extrusionOk="0">
                    <a:moveTo>
                      <a:pt x="480" y="1"/>
                    </a:moveTo>
                    <a:cubicBezTo>
                      <a:pt x="186" y="1"/>
                      <a:pt x="0" y="446"/>
                      <a:pt x="304" y="655"/>
                    </a:cubicBezTo>
                    <a:cubicBezTo>
                      <a:pt x="4960" y="3851"/>
                      <a:pt x="8932" y="7845"/>
                      <a:pt x="13406" y="11246"/>
                    </a:cubicBezTo>
                    <a:cubicBezTo>
                      <a:pt x="17674" y="14487"/>
                      <a:pt x="22330" y="17454"/>
                      <a:pt x="25686" y="21723"/>
                    </a:cubicBezTo>
                    <a:cubicBezTo>
                      <a:pt x="25753" y="21813"/>
                      <a:pt x="25835" y="21850"/>
                      <a:pt x="25915" y="21850"/>
                    </a:cubicBezTo>
                    <a:cubicBezTo>
                      <a:pt x="26160" y="21850"/>
                      <a:pt x="26394" y="21501"/>
                      <a:pt x="26188" y="21243"/>
                    </a:cubicBezTo>
                    <a:cubicBezTo>
                      <a:pt x="22970" y="17158"/>
                      <a:pt x="18587" y="14236"/>
                      <a:pt x="14456" y="11177"/>
                    </a:cubicBezTo>
                    <a:cubicBezTo>
                      <a:pt x="9708" y="7640"/>
                      <a:pt x="5554" y="3417"/>
                      <a:pt x="669" y="62"/>
                    </a:cubicBezTo>
                    <a:cubicBezTo>
                      <a:pt x="604" y="19"/>
                      <a:pt x="540" y="1"/>
                      <a:pt x="480" y="1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24" name="Google Shape;1424;p31"/>
              <p:cNvSpPr/>
              <p:nvPr/>
            </p:nvSpPr>
            <p:spPr>
              <a:xfrm flipH="1">
                <a:off x="8854329" y="2661689"/>
                <a:ext cx="13350" cy="12595"/>
              </a:xfrm>
              <a:custGeom>
                <a:avLst/>
                <a:gdLst/>
                <a:ahLst/>
                <a:cxnLst/>
                <a:rect l="l" t="t" r="r" b="b"/>
                <a:pathLst>
                  <a:path w="389" h="367" extrusionOk="0">
                    <a:moveTo>
                      <a:pt x="1" y="1"/>
                    </a:moveTo>
                    <a:cubicBezTo>
                      <a:pt x="24" y="138"/>
                      <a:pt x="24" y="252"/>
                      <a:pt x="46" y="366"/>
                    </a:cubicBezTo>
                    <a:cubicBezTo>
                      <a:pt x="161" y="252"/>
                      <a:pt x="275" y="138"/>
                      <a:pt x="389" y="24"/>
                    </a:cubicBezTo>
                    <a:cubicBezTo>
                      <a:pt x="252" y="24"/>
                      <a:pt x="138" y="24"/>
                      <a:pt x="1" y="1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25" name="Google Shape;1425;p31"/>
              <p:cNvSpPr/>
              <p:nvPr/>
            </p:nvSpPr>
            <p:spPr>
              <a:xfrm flipH="1">
                <a:off x="8830825" y="2482445"/>
                <a:ext cx="237374" cy="203640"/>
              </a:xfrm>
              <a:custGeom>
                <a:avLst/>
                <a:gdLst/>
                <a:ahLst/>
                <a:cxnLst/>
                <a:rect l="l" t="t" r="r" b="b"/>
                <a:pathLst>
                  <a:path w="6917" h="5934" extrusionOk="0">
                    <a:moveTo>
                      <a:pt x="5844" y="5224"/>
                    </a:moveTo>
                    <a:lnTo>
                      <a:pt x="5844" y="5224"/>
                    </a:lnTo>
                    <a:cubicBezTo>
                      <a:pt x="5981" y="5247"/>
                      <a:pt x="6095" y="5247"/>
                      <a:pt x="6232" y="5247"/>
                    </a:cubicBezTo>
                    <a:cubicBezTo>
                      <a:pt x="6118" y="5361"/>
                      <a:pt x="6004" y="5475"/>
                      <a:pt x="5889" y="5589"/>
                    </a:cubicBezTo>
                    <a:cubicBezTo>
                      <a:pt x="5867" y="5475"/>
                      <a:pt x="5867" y="5361"/>
                      <a:pt x="5844" y="5224"/>
                    </a:cubicBezTo>
                    <a:close/>
                    <a:moveTo>
                      <a:pt x="5509" y="1"/>
                    </a:moveTo>
                    <a:cubicBezTo>
                      <a:pt x="5265" y="1"/>
                      <a:pt x="5029" y="244"/>
                      <a:pt x="5205" y="499"/>
                    </a:cubicBezTo>
                    <a:cubicBezTo>
                      <a:pt x="6163" y="1891"/>
                      <a:pt x="5730" y="3626"/>
                      <a:pt x="5844" y="5224"/>
                    </a:cubicBezTo>
                    <a:cubicBezTo>
                      <a:pt x="4041" y="5155"/>
                      <a:pt x="2237" y="5201"/>
                      <a:pt x="457" y="5064"/>
                    </a:cubicBezTo>
                    <a:cubicBezTo>
                      <a:pt x="450" y="5064"/>
                      <a:pt x="442" y="5064"/>
                      <a:pt x="435" y="5064"/>
                    </a:cubicBezTo>
                    <a:cubicBezTo>
                      <a:pt x="1" y="5064"/>
                      <a:pt x="8" y="5727"/>
                      <a:pt x="457" y="5772"/>
                    </a:cubicBezTo>
                    <a:cubicBezTo>
                      <a:pt x="2374" y="5909"/>
                      <a:pt x="4314" y="5817"/>
                      <a:pt x="6232" y="5931"/>
                    </a:cubicBezTo>
                    <a:cubicBezTo>
                      <a:pt x="6241" y="5933"/>
                      <a:pt x="6250" y="5933"/>
                      <a:pt x="6260" y="5933"/>
                    </a:cubicBezTo>
                    <a:cubicBezTo>
                      <a:pt x="6414" y="5933"/>
                      <a:pt x="6596" y="5761"/>
                      <a:pt x="6574" y="5589"/>
                    </a:cubicBezTo>
                    <a:cubicBezTo>
                      <a:pt x="6323" y="3763"/>
                      <a:pt x="6917" y="1777"/>
                      <a:pt x="5798" y="157"/>
                    </a:cubicBezTo>
                    <a:cubicBezTo>
                      <a:pt x="5722" y="46"/>
                      <a:pt x="5615" y="1"/>
                      <a:pt x="5509" y="1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26" name="Google Shape;1426;p31"/>
              <p:cNvSpPr/>
              <p:nvPr/>
            </p:nvSpPr>
            <p:spPr>
              <a:xfrm flipH="1">
                <a:off x="8954572" y="2574761"/>
                <a:ext cx="14928" cy="14894"/>
              </a:xfrm>
              <a:custGeom>
                <a:avLst/>
                <a:gdLst/>
                <a:ahLst/>
                <a:cxnLst/>
                <a:rect l="l" t="t" r="r" b="b"/>
                <a:pathLst>
                  <a:path w="435" h="434" extrusionOk="0">
                    <a:moveTo>
                      <a:pt x="0" y="0"/>
                    </a:moveTo>
                    <a:cubicBezTo>
                      <a:pt x="0" y="160"/>
                      <a:pt x="0" y="297"/>
                      <a:pt x="0" y="434"/>
                    </a:cubicBezTo>
                    <a:cubicBezTo>
                      <a:pt x="137" y="320"/>
                      <a:pt x="297" y="206"/>
                      <a:pt x="434" y="92"/>
                    </a:cubicBezTo>
                    <a:cubicBezTo>
                      <a:pt x="297" y="69"/>
                      <a:pt x="137" y="46"/>
                      <a:pt x="0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27" name="Google Shape;1427;p31"/>
              <p:cNvSpPr/>
              <p:nvPr/>
            </p:nvSpPr>
            <p:spPr>
              <a:xfrm flipH="1">
                <a:off x="8942842" y="2350525"/>
                <a:ext cx="313353" cy="251170"/>
              </a:xfrm>
              <a:custGeom>
                <a:avLst/>
                <a:gdLst/>
                <a:ahLst/>
                <a:cxnLst/>
                <a:rect l="l" t="t" r="r" b="b"/>
                <a:pathLst>
                  <a:path w="9131" h="7319" extrusionOk="0">
                    <a:moveTo>
                      <a:pt x="7246" y="0"/>
                    </a:moveTo>
                    <a:cubicBezTo>
                      <a:pt x="7010" y="0"/>
                      <a:pt x="6757" y="260"/>
                      <a:pt x="6916" y="531"/>
                    </a:cubicBezTo>
                    <a:cubicBezTo>
                      <a:pt x="7852" y="2312"/>
                      <a:pt x="8354" y="4503"/>
                      <a:pt x="8354" y="6534"/>
                    </a:cubicBezTo>
                    <a:cubicBezTo>
                      <a:pt x="8491" y="6580"/>
                      <a:pt x="8651" y="6603"/>
                      <a:pt x="8788" y="6626"/>
                    </a:cubicBezTo>
                    <a:cubicBezTo>
                      <a:pt x="8651" y="6740"/>
                      <a:pt x="8491" y="6854"/>
                      <a:pt x="8354" y="6968"/>
                    </a:cubicBezTo>
                    <a:cubicBezTo>
                      <a:pt x="8354" y="6831"/>
                      <a:pt x="8354" y="6694"/>
                      <a:pt x="8354" y="6534"/>
                    </a:cubicBezTo>
                    <a:cubicBezTo>
                      <a:pt x="6091" y="6078"/>
                      <a:pt x="3793" y="5759"/>
                      <a:pt x="1475" y="5759"/>
                    </a:cubicBezTo>
                    <a:cubicBezTo>
                      <a:pt x="1128" y="5759"/>
                      <a:pt x="781" y="5766"/>
                      <a:pt x="434" y="5781"/>
                    </a:cubicBezTo>
                    <a:cubicBezTo>
                      <a:pt x="7" y="5781"/>
                      <a:pt x="1" y="6466"/>
                      <a:pt x="414" y="6466"/>
                    </a:cubicBezTo>
                    <a:cubicBezTo>
                      <a:pt x="420" y="6466"/>
                      <a:pt x="427" y="6466"/>
                      <a:pt x="434" y="6466"/>
                    </a:cubicBezTo>
                    <a:cubicBezTo>
                      <a:pt x="774" y="6452"/>
                      <a:pt x="1113" y="6445"/>
                      <a:pt x="1451" y="6445"/>
                    </a:cubicBezTo>
                    <a:cubicBezTo>
                      <a:pt x="3864" y="6445"/>
                      <a:pt x="6243" y="6790"/>
                      <a:pt x="8606" y="7310"/>
                    </a:cubicBezTo>
                    <a:cubicBezTo>
                      <a:pt x="8632" y="7316"/>
                      <a:pt x="8658" y="7318"/>
                      <a:pt x="8684" y="7318"/>
                    </a:cubicBezTo>
                    <a:cubicBezTo>
                      <a:pt x="8879" y="7318"/>
                      <a:pt x="9039" y="7170"/>
                      <a:pt x="9039" y="6968"/>
                    </a:cubicBezTo>
                    <a:cubicBezTo>
                      <a:pt x="9131" y="4685"/>
                      <a:pt x="8583" y="2175"/>
                      <a:pt x="7510" y="166"/>
                    </a:cubicBezTo>
                    <a:cubicBezTo>
                      <a:pt x="7448" y="49"/>
                      <a:pt x="7349" y="0"/>
                      <a:pt x="7246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28" name="Google Shape;1428;p31"/>
              <p:cNvSpPr/>
              <p:nvPr/>
            </p:nvSpPr>
            <p:spPr>
              <a:xfrm flipH="1">
                <a:off x="9131625" y="2185489"/>
                <a:ext cx="249076" cy="266338"/>
              </a:xfrm>
              <a:custGeom>
                <a:avLst/>
                <a:gdLst/>
                <a:ahLst/>
                <a:cxnLst/>
                <a:rect l="l" t="t" r="r" b="b"/>
                <a:pathLst>
                  <a:path w="7258" h="7761" extrusionOk="0">
                    <a:moveTo>
                      <a:pt x="5332" y="1"/>
                    </a:moveTo>
                    <a:cubicBezTo>
                      <a:pt x="5104" y="1"/>
                      <a:pt x="4857" y="257"/>
                      <a:pt x="4998" y="524"/>
                    </a:cubicBezTo>
                    <a:cubicBezTo>
                      <a:pt x="5774" y="2168"/>
                      <a:pt x="6116" y="4130"/>
                      <a:pt x="6276" y="5934"/>
                    </a:cubicBezTo>
                    <a:cubicBezTo>
                      <a:pt x="6299" y="6230"/>
                      <a:pt x="6299" y="6527"/>
                      <a:pt x="6276" y="6824"/>
                    </a:cubicBezTo>
                    <a:cubicBezTo>
                      <a:pt x="6276" y="6938"/>
                      <a:pt x="5888" y="6967"/>
                      <a:pt x="5477" y="6967"/>
                    </a:cubicBezTo>
                    <a:cubicBezTo>
                      <a:pt x="5066" y="6967"/>
                      <a:pt x="4633" y="6938"/>
                      <a:pt x="4541" y="6938"/>
                    </a:cubicBezTo>
                    <a:cubicBezTo>
                      <a:pt x="3195" y="6961"/>
                      <a:pt x="1825" y="7006"/>
                      <a:pt x="456" y="7052"/>
                    </a:cubicBezTo>
                    <a:cubicBezTo>
                      <a:pt x="29" y="7075"/>
                      <a:pt x="0" y="7760"/>
                      <a:pt x="434" y="7760"/>
                    </a:cubicBezTo>
                    <a:cubicBezTo>
                      <a:pt x="441" y="7760"/>
                      <a:pt x="448" y="7760"/>
                      <a:pt x="456" y="7760"/>
                    </a:cubicBezTo>
                    <a:cubicBezTo>
                      <a:pt x="2215" y="7700"/>
                      <a:pt x="3991" y="7641"/>
                      <a:pt x="5755" y="7641"/>
                    </a:cubicBezTo>
                    <a:cubicBezTo>
                      <a:pt x="6028" y="7641"/>
                      <a:pt x="6301" y="7643"/>
                      <a:pt x="6573" y="7646"/>
                    </a:cubicBezTo>
                    <a:cubicBezTo>
                      <a:pt x="6710" y="7646"/>
                      <a:pt x="6892" y="7531"/>
                      <a:pt x="6915" y="7395"/>
                    </a:cubicBezTo>
                    <a:cubicBezTo>
                      <a:pt x="7258" y="5089"/>
                      <a:pt x="6573" y="2259"/>
                      <a:pt x="5591" y="182"/>
                    </a:cubicBezTo>
                    <a:cubicBezTo>
                      <a:pt x="5534" y="54"/>
                      <a:pt x="5435" y="1"/>
                      <a:pt x="5332" y="1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29" name="Google Shape;1429;p31"/>
              <p:cNvSpPr/>
              <p:nvPr/>
            </p:nvSpPr>
            <p:spPr>
              <a:xfrm flipH="1">
                <a:off x="9303177" y="2296680"/>
                <a:ext cx="11771" cy="11771"/>
              </a:xfrm>
              <a:custGeom>
                <a:avLst/>
                <a:gdLst/>
                <a:ahLst/>
                <a:cxnLst/>
                <a:rect l="l" t="t" r="r" b="b"/>
                <a:pathLst>
                  <a:path w="343" h="343" extrusionOk="0">
                    <a:moveTo>
                      <a:pt x="1" y="0"/>
                    </a:moveTo>
                    <a:cubicBezTo>
                      <a:pt x="1" y="114"/>
                      <a:pt x="1" y="229"/>
                      <a:pt x="1" y="343"/>
                    </a:cubicBezTo>
                    <a:cubicBezTo>
                      <a:pt x="115" y="229"/>
                      <a:pt x="229" y="114"/>
                      <a:pt x="343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30" name="Google Shape;1430;p31"/>
              <p:cNvSpPr/>
              <p:nvPr/>
            </p:nvSpPr>
            <p:spPr>
              <a:xfrm flipH="1">
                <a:off x="9289077" y="2126702"/>
                <a:ext cx="220902" cy="194271"/>
              </a:xfrm>
              <a:custGeom>
                <a:avLst/>
                <a:gdLst/>
                <a:ahLst/>
                <a:cxnLst/>
                <a:rect l="l" t="t" r="r" b="b"/>
                <a:pathLst>
                  <a:path w="6437" h="5661" extrusionOk="0">
                    <a:moveTo>
                      <a:pt x="5963" y="0"/>
                    </a:moveTo>
                    <a:cubicBezTo>
                      <a:pt x="5792" y="0"/>
                      <a:pt x="5626" y="114"/>
                      <a:pt x="5638" y="343"/>
                    </a:cubicBezTo>
                    <a:cubicBezTo>
                      <a:pt x="5684" y="1872"/>
                      <a:pt x="5729" y="3401"/>
                      <a:pt x="5684" y="4953"/>
                    </a:cubicBezTo>
                    <a:lnTo>
                      <a:pt x="6026" y="4953"/>
                    </a:lnTo>
                    <a:cubicBezTo>
                      <a:pt x="5912" y="5067"/>
                      <a:pt x="5798" y="5182"/>
                      <a:pt x="5684" y="5296"/>
                    </a:cubicBezTo>
                    <a:cubicBezTo>
                      <a:pt x="5684" y="5182"/>
                      <a:pt x="5684" y="5067"/>
                      <a:pt x="5684" y="4953"/>
                    </a:cubicBezTo>
                    <a:cubicBezTo>
                      <a:pt x="5105" y="4923"/>
                      <a:pt x="4525" y="4913"/>
                      <a:pt x="3942" y="4913"/>
                    </a:cubicBezTo>
                    <a:cubicBezTo>
                      <a:pt x="2777" y="4913"/>
                      <a:pt x="1605" y="4953"/>
                      <a:pt x="434" y="4953"/>
                    </a:cubicBezTo>
                    <a:cubicBezTo>
                      <a:pt x="0" y="4953"/>
                      <a:pt x="0" y="5661"/>
                      <a:pt x="434" y="5661"/>
                    </a:cubicBezTo>
                    <a:cubicBezTo>
                      <a:pt x="1771" y="5661"/>
                      <a:pt x="3096" y="5603"/>
                      <a:pt x="4426" y="5603"/>
                    </a:cubicBezTo>
                    <a:cubicBezTo>
                      <a:pt x="4958" y="5603"/>
                      <a:pt x="5491" y="5612"/>
                      <a:pt x="6026" y="5638"/>
                    </a:cubicBezTo>
                    <a:cubicBezTo>
                      <a:pt x="6036" y="5639"/>
                      <a:pt x="6047" y="5640"/>
                      <a:pt x="6057" y="5640"/>
                    </a:cubicBezTo>
                    <a:cubicBezTo>
                      <a:pt x="6226" y="5640"/>
                      <a:pt x="6368" y="5468"/>
                      <a:pt x="6368" y="5296"/>
                    </a:cubicBezTo>
                    <a:cubicBezTo>
                      <a:pt x="6437" y="3652"/>
                      <a:pt x="6391" y="1986"/>
                      <a:pt x="6323" y="343"/>
                    </a:cubicBezTo>
                    <a:cubicBezTo>
                      <a:pt x="6311" y="114"/>
                      <a:pt x="6134" y="0"/>
                      <a:pt x="5963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31" name="Google Shape;1431;p31"/>
              <p:cNvSpPr/>
              <p:nvPr/>
            </p:nvSpPr>
            <p:spPr>
              <a:xfrm flipH="1">
                <a:off x="9475489" y="2156455"/>
                <a:ext cx="14928" cy="10227"/>
              </a:xfrm>
              <a:custGeom>
                <a:avLst/>
                <a:gdLst/>
                <a:ahLst/>
                <a:cxnLst/>
                <a:rect l="l" t="t" r="r" b="b"/>
                <a:pathLst>
                  <a:path w="435" h="298" extrusionOk="0">
                    <a:moveTo>
                      <a:pt x="46" y="1"/>
                    </a:moveTo>
                    <a:cubicBezTo>
                      <a:pt x="23" y="92"/>
                      <a:pt x="23" y="183"/>
                      <a:pt x="1" y="297"/>
                    </a:cubicBezTo>
                    <a:cubicBezTo>
                      <a:pt x="160" y="206"/>
                      <a:pt x="297" y="138"/>
                      <a:pt x="434" y="46"/>
                    </a:cubicBezTo>
                    <a:cubicBezTo>
                      <a:pt x="297" y="23"/>
                      <a:pt x="183" y="23"/>
                      <a:pt x="46" y="1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32" name="Google Shape;1432;p31"/>
              <p:cNvSpPr/>
              <p:nvPr/>
            </p:nvSpPr>
            <p:spPr>
              <a:xfrm flipH="1">
                <a:off x="9459054" y="1995674"/>
                <a:ext cx="173132" cy="185555"/>
              </a:xfrm>
              <a:custGeom>
                <a:avLst/>
                <a:gdLst/>
                <a:ahLst/>
                <a:cxnLst/>
                <a:rect l="l" t="t" r="r" b="b"/>
                <a:pathLst>
                  <a:path w="5045" h="5407" extrusionOk="0">
                    <a:moveTo>
                      <a:pt x="3832" y="1"/>
                    </a:moveTo>
                    <a:cubicBezTo>
                      <a:pt x="3658" y="1"/>
                      <a:pt x="3493" y="109"/>
                      <a:pt x="3515" y="326"/>
                    </a:cubicBezTo>
                    <a:cubicBezTo>
                      <a:pt x="3629" y="1787"/>
                      <a:pt x="4269" y="3225"/>
                      <a:pt x="4177" y="4686"/>
                    </a:cubicBezTo>
                    <a:cubicBezTo>
                      <a:pt x="4314" y="4708"/>
                      <a:pt x="4428" y="4708"/>
                      <a:pt x="4565" y="4731"/>
                    </a:cubicBezTo>
                    <a:cubicBezTo>
                      <a:pt x="4428" y="4823"/>
                      <a:pt x="4291" y="4891"/>
                      <a:pt x="4132" y="4982"/>
                    </a:cubicBezTo>
                    <a:cubicBezTo>
                      <a:pt x="4154" y="4868"/>
                      <a:pt x="4154" y="4777"/>
                      <a:pt x="4177" y="4686"/>
                    </a:cubicBezTo>
                    <a:cubicBezTo>
                      <a:pt x="3477" y="4597"/>
                      <a:pt x="2785" y="4550"/>
                      <a:pt x="2091" y="4550"/>
                    </a:cubicBezTo>
                    <a:cubicBezTo>
                      <a:pt x="1541" y="4550"/>
                      <a:pt x="990" y="4579"/>
                      <a:pt x="434" y="4640"/>
                    </a:cubicBezTo>
                    <a:cubicBezTo>
                      <a:pt x="14" y="4684"/>
                      <a:pt x="1" y="5327"/>
                      <a:pt x="393" y="5327"/>
                    </a:cubicBezTo>
                    <a:cubicBezTo>
                      <a:pt x="406" y="5327"/>
                      <a:pt x="420" y="5326"/>
                      <a:pt x="434" y="5325"/>
                    </a:cubicBezTo>
                    <a:cubicBezTo>
                      <a:pt x="1029" y="5263"/>
                      <a:pt x="1619" y="5229"/>
                      <a:pt x="2209" y="5229"/>
                    </a:cubicBezTo>
                    <a:cubicBezTo>
                      <a:pt x="2932" y="5229"/>
                      <a:pt x="3654" y="5280"/>
                      <a:pt x="4383" y="5393"/>
                    </a:cubicBezTo>
                    <a:cubicBezTo>
                      <a:pt x="4414" y="5402"/>
                      <a:pt x="4448" y="5407"/>
                      <a:pt x="4483" y="5407"/>
                    </a:cubicBezTo>
                    <a:cubicBezTo>
                      <a:pt x="4625" y="5407"/>
                      <a:pt x="4780" y="5330"/>
                      <a:pt x="4816" y="5165"/>
                    </a:cubicBezTo>
                    <a:cubicBezTo>
                      <a:pt x="5045" y="3476"/>
                      <a:pt x="4337" y="1969"/>
                      <a:pt x="4200" y="326"/>
                    </a:cubicBezTo>
                    <a:cubicBezTo>
                      <a:pt x="4189" y="109"/>
                      <a:pt x="4006" y="1"/>
                      <a:pt x="3832" y="1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33" name="Google Shape;1433;p31"/>
              <p:cNvSpPr/>
              <p:nvPr/>
            </p:nvSpPr>
            <p:spPr>
              <a:xfrm flipH="1">
                <a:off x="9343124" y="2090667"/>
                <a:ext cx="46226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7" h="1051" extrusionOk="0">
                    <a:moveTo>
                      <a:pt x="662" y="0"/>
                    </a:moveTo>
                    <a:cubicBezTo>
                      <a:pt x="0" y="0"/>
                      <a:pt x="0" y="1050"/>
                      <a:pt x="662" y="1050"/>
                    </a:cubicBezTo>
                    <a:cubicBezTo>
                      <a:pt x="1347" y="1050"/>
                      <a:pt x="1347" y="0"/>
                      <a:pt x="662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34" name="Google Shape;1434;p31"/>
              <p:cNvSpPr/>
              <p:nvPr/>
            </p:nvSpPr>
            <p:spPr>
              <a:xfrm flipH="1">
                <a:off x="9385404" y="2053055"/>
                <a:ext cx="46260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8" h="1051" extrusionOk="0">
                    <a:moveTo>
                      <a:pt x="685" y="1"/>
                    </a:moveTo>
                    <a:cubicBezTo>
                      <a:pt x="1" y="1"/>
                      <a:pt x="1" y="1051"/>
                      <a:pt x="685" y="1051"/>
                    </a:cubicBezTo>
                    <a:cubicBezTo>
                      <a:pt x="1347" y="1051"/>
                      <a:pt x="1347" y="1"/>
                      <a:pt x="685" y="1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35" name="Google Shape;1435;p31"/>
              <p:cNvSpPr/>
              <p:nvPr/>
            </p:nvSpPr>
            <p:spPr>
              <a:xfrm flipH="1">
                <a:off x="9333721" y="2041318"/>
                <a:ext cx="46226" cy="35278"/>
              </a:xfrm>
              <a:custGeom>
                <a:avLst/>
                <a:gdLst/>
                <a:ahLst/>
                <a:cxnLst/>
                <a:rect l="l" t="t" r="r" b="b"/>
                <a:pathLst>
                  <a:path w="1347" h="1028" extrusionOk="0">
                    <a:moveTo>
                      <a:pt x="662" y="0"/>
                    </a:moveTo>
                    <a:cubicBezTo>
                      <a:pt x="0" y="0"/>
                      <a:pt x="0" y="1027"/>
                      <a:pt x="662" y="1027"/>
                    </a:cubicBezTo>
                    <a:cubicBezTo>
                      <a:pt x="1347" y="1027"/>
                      <a:pt x="1347" y="0"/>
                      <a:pt x="662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36" name="Google Shape;1436;p31"/>
              <p:cNvSpPr/>
              <p:nvPr/>
            </p:nvSpPr>
            <p:spPr>
              <a:xfrm flipH="1">
                <a:off x="9420649" y="2422010"/>
                <a:ext cx="46260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8" h="1051" extrusionOk="0">
                    <a:moveTo>
                      <a:pt x="685" y="0"/>
                    </a:moveTo>
                    <a:cubicBezTo>
                      <a:pt x="0" y="0"/>
                      <a:pt x="0" y="1050"/>
                      <a:pt x="685" y="1050"/>
                    </a:cubicBezTo>
                    <a:cubicBezTo>
                      <a:pt x="1347" y="1050"/>
                      <a:pt x="1347" y="0"/>
                      <a:pt x="685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37" name="Google Shape;1437;p31"/>
              <p:cNvSpPr/>
              <p:nvPr/>
            </p:nvSpPr>
            <p:spPr>
              <a:xfrm flipH="1">
                <a:off x="9467665" y="2387555"/>
                <a:ext cx="46260" cy="36033"/>
              </a:xfrm>
              <a:custGeom>
                <a:avLst/>
                <a:gdLst/>
                <a:ahLst/>
                <a:cxnLst/>
                <a:rect l="l" t="t" r="r" b="b"/>
                <a:pathLst>
                  <a:path w="1348" h="1050" extrusionOk="0">
                    <a:moveTo>
                      <a:pt x="686" y="0"/>
                    </a:moveTo>
                    <a:cubicBezTo>
                      <a:pt x="1" y="0"/>
                      <a:pt x="1" y="1050"/>
                      <a:pt x="686" y="1050"/>
                    </a:cubicBezTo>
                    <a:cubicBezTo>
                      <a:pt x="1348" y="1050"/>
                      <a:pt x="1348" y="0"/>
                      <a:pt x="686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38" name="Google Shape;1438;p31"/>
              <p:cNvSpPr/>
              <p:nvPr/>
            </p:nvSpPr>
            <p:spPr>
              <a:xfrm flipH="1">
                <a:off x="9405789" y="2369538"/>
                <a:ext cx="46226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7" h="1051" extrusionOk="0">
                    <a:moveTo>
                      <a:pt x="662" y="0"/>
                    </a:moveTo>
                    <a:cubicBezTo>
                      <a:pt x="0" y="0"/>
                      <a:pt x="0" y="1050"/>
                      <a:pt x="662" y="1050"/>
                    </a:cubicBezTo>
                    <a:cubicBezTo>
                      <a:pt x="1347" y="1050"/>
                      <a:pt x="1347" y="0"/>
                      <a:pt x="662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39" name="Google Shape;1439;p31"/>
              <p:cNvSpPr/>
              <p:nvPr/>
            </p:nvSpPr>
            <p:spPr>
              <a:xfrm flipH="1">
                <a:off x="9663485" y="1973162"/>
                <a:ext cx="46260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8" h="1051" extrusionOk="0">
                    <a:moveTo>
                      <a:pt x="662" y="0"/>
                    </a:moveTo>
                    <a:cubicBezTo>
                      <a:pt x="1" y="0"/>
                      <a:pt x="1" y="1050"/>
                      <a:pt x="662" y="1050"/>
                    </a:cubicBezTo>
                    <a:cubicBezTo>
                      <a:pt x="1347" y="1050"/>
                      <a:pt x="1347" y="0"/>
                      <a:pt x="662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40" name="Google Shape;1440;p31"/>
              <p:cNvSpPr/>
              <p:nvPr/>
            </p:nvSpPr>
            <p:spPr>
              <a:xfrm flipH="1">
                <a:off x="9116727" y="2152543"/>
                <a:ext cx="45471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25" h="1051" extrusionOk="0">
                    <a:moveTo>
                      <a:pt x="662" y="0"/>
                    </a:moveTo>
                    <a:cubicBezTo>
                      <a:pt x="0" y="0"/>
                      <a:pt x="0" y="1050"/>
                      <a:pt x="662" y="1050"/>
                    </a:cubicBezTo>
                    <a:cubicBezTo>
                      <a:pt x="1324" y="1050"/>
                      <a:pt x="1324" y="0"/>
                      <a:pt x="662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41" name="Google Shape;1441;p31"/>
              <p:cNvSpPr/>
              <p:nvPr/>
            </p:nvSpPr>
            <p:spPr>
              <a:xfrm flipH="1">
                <a:off x="9155129" y="2120421"/>
                <a:ext cx="46226" cy="35278"/>
              </a:xfrm>
              <a:custGeom>
                <a:avLst/>
                <a:gdLst/>
                <a:ahLst/>
                <a:cxnLst/>
                <a:rect l="l" t="t" r="r" b="b"/>
                <a:pathLst>
                  <a:path w="1347" h="1028" extrusionOk="0">
                    <a:moveTo>
                      <a:pt x="662" y="1"/>
                    </a:moveTo>
                    <a:cubicBezTo>
                      <a:pt x="0" y="1"/>
                      <a:pt x="0" y="1028"/>
                      <a:pt x="662" y="1028"/>
                    </a:cubicBezTo>
                    <a:cubicBezTo>
                      <a:pt x="1347" y="1028"/>
                      <a:pt x="1347" y="1"/>
                      <a:pt x="662" y="1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42" name="Google Shape;1442;p31"/>
              <p:cNvSpPr/>
              <p:nvPr/>
            </p:nvSpPr>
            <p:spPr>
              <a:xfrm flipH="1">
                <a:off x="9244425" y="2591989"/>
                <a:ext cx="46226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7" h="1051" extrusionOk="0">
                    <a:moveTo>
                      <a:pt x="662" y="0"/>
                    </a:moveTo>
                    <a:cubicBezTo>
                      <a:pt x="0" y="0"/>
                      <a:pt x="0" y="1050"/>
                      <a:pt x="662" y="1050"/>
                    </a:cubicBezTo>
                    <a:cubicBezTo>
                      <a:pt x="1347" y="1050"/>
                      <a:pt x="1347" y="0"/>
                      <a:pt x="662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43" name="Google Shape;1443;p31"/>
              <p:cNvSpPr/>
              <p:nvPr/>
            </p:nvSpPr>
            <p:spPr>
              <a:xfrm flipH="1">
                <a:off x="9292196" y="2574761"/>
                <a:ext cx="46260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8" h="1051" extrusionOk="0">
                    <a:moveTo>
                      <a:pt x="686" y="0"/>
                    </a:moveTo>
                    <a:cubicBezTo>
                      <a:pt x="1" y="0"/>
                      <a:pt x="1" y="1050"/>
                      <a:pt x="686" y="1050"/>
                    </a:cubicBezTo>
                    <a:cubicBezTo>
                      <a:pt x="1347" y="1050"/>
                      <a:pt x="1347" y="0"/>
                      <a:pt x="686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1444" name="Google Shape;1444;p31"/>
            <p:cNvGrpSpPr/>
            <p:nvPr/>
          </p:nvGrpSpPr>
          <p:grpSpPr>
            <a:xfrm rot="4157544">
              <a:off x="366692" y="3299025"/>
              <a:ext cx="890276" cy="685357"/>
              <a:chOff x="8267893" y="1920039"/>
              <a:chExt cx="890274" cy="685355"/>
            </a:xfrm>
          </p:grpSpPr>
          <p:sp>
            <p:nvSpPr>
              <p:cNvPr id="1445" name="Google Shape;1445;p31"/>
              <p:cNvSpPr/>
              <p:nvPr/>
            </p:nvSpPr>
            <p:spPr>
              <a:xfrm>
                <a:off x="8267893" y="1920039"/>
                <a:ext cx="890265" cy="685355"/>
              </a:xfrm>
              <a:custGeom>
                <a:avLst/>
                <a:gdLst/>
                <a:ahLst/>
                <a:cxnLst/>
                <a:rect l="l" t="t" r="r" b="b"/>
                <a:pathLst>
                  <a:path w="25942" h="19971" extrusionOk="0">
                    <a:moveTo>
                      <a:pt x="9705" y="1"/>
                    </a:moveTo>
                    <a:cubicBezTo>
                      <a:pt x="7527" y="1"/>
                      <a:pt x="5973" y="655"/>
                      <a:pt x="8435" y="3009"/>
                    </a:cubicBezTo>
                    <a:cubicBezTo>
                      <a:pt x="10695" y="5086"/>
                      <a:pt x="14849" y="6638"/>
                      <a:pt x="17770" y="7505"/>
                    </a:cubicBezTo>
                    <a:cubicBezTo>
                      <a:pt x="16612" y="7411"/>
                      <a:pt x="11802" y="6606"/>
                      <a:pt x="7521" y="6606"/>
                    </a:cubicBezTo>
                    <a:cubicBezTo>
                      <a:pt x="3532" y="6606"/>
                      <a:pt x="1" y="7304"/>
                      <a:pt x="309" y="9925"/>
                    </a:cubicBezTo>
                    <a:cubicBezTo>
                      <a:pt x="574" y="12205"/>
                      <a:pt x="8728" y="12815"/>
                      <a:pt x="14639" y="12815"/>
                    </a:cubicBezTo>
                    <a:cubicBezTo>
                      <a:pt x="16359" y="12815"/>
                      <a:pt x="17889" y="12764"/>
                      <a:pt x="18980" y="12686"/>
                    </a:cubicBezTo>
                    <a:lnTo>
                      <a:pt x="18980" y="12686"/>
                    </a:lnTo>
                    <a:cubicBezTo>
                      <a:pt x="14324" y="14421"/>
                      <a:pt x="9142" y="14946"/>
                      <a:pt x="6015" y="15631"/>
                    </a:cubicBezTo>
                    <a:cubicBezTo>
                      <a:pt x="905" y="16609"/>
                      <a:pt x="1306" y="19970"/>
                      <a:pt x="6427" y="19970"/>
                    </a:cubicBezTo>
                    <a:cubicBezTo>
                      <a:pt x="6682" y="19970"/>
                      <a:pt x="6948" y="19962"/>
                      <a:pt x="7225" y="19945"/>
                    </a:cubicBezTo>
                    <a:cubicBezTo>
                      <a:pt x="12931" y="19625"/>
                      <a:pt x="19893" y="18347"/>
                      <a:pt x="25942" y="17023"/>
                    </a:cubicBezTo>
                    <a:lnTo>
                      <a:pt x="25942" y="4629"/>
                    </a:lnTo>
                    <a:cubicBezTo>
                      <a:pt x="22016" y="3077"/>
                      <a:pt x="17702" y="1799"/>
                      <a:pt x="13981" y="589"/>
                    </a:cubicBezTo>
                    <a:cubicBezTo>
                      <a:pt x="12996" y="310"/>
                      <a:pt x="11203" y="1"/>
                      <a:pt x="9705" y="1"/>
                    </a:cubicBezTo>
                    <a:close/>
                  </a:path>
                </a:pathLst>
              </a:custGeom>
              <a:solidFill>
                <a:srgbClr val="FF8888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46" name="Google Shape;1446;p31"/>
              <p:cNvSpPr/>
              <p:nvPr/>
            </p:nvSpPr>
            <p:spPr>
              <a:xfrm>
                <a:off x="8600128" y="1969526"/>
                <a:ext cx="558037" cy="233153"/>
              </a:xfrm>
              <a:custGeom>
                <a:avLst/>
                <a:gdLst/>
                <a:ahLst/>
                <a:cxnLst/>
                <a:rect l="l" t="t" r="r" b="b"/>
                <a:pathLst>
                  <a:path w="16261" h="6794" extrusionOk="0">
                    <a:moveTo>
                      <a:pt x="487" y="1"/>
                    </a:moveTo>
                    <a:cubicBezTo>
                      <a:pt x="190" y="1"/>
                      <a:pt x="1" y="463"/>
                      <a:pt x="306" y="653"/>
                    </a:cubicBezTo>
                    <a:cubicBezTo>
                      <a:pt x="5031" y="3712"/>
                      <a:pt x="10646" y="5675"/>
                      <a:pt x="16261" y="6793"/>
                    </a:cubicBezTo>
                    <a:lnTo>
                      <a:pt x="16261" y="6086"/>
                    </a:lnTo>
                    <a:cubicBezTo>
                      <a:pt x="10760" y="4967"/>
                      <a:pt x="5282" y="3027"/>
                      <a:pt x="671" y="60"/>
                    </a:cubicBezTo>
                    <a:cubicBezTo>
                      <a:pt x="607" y="19"/>
                      <a:pt x="545" y="1"/>
                      <a:pt x="487" y="1"/>
                    </a:cubicBezTo>
                    <a:close/>
                  </a:path>
                </a:pathLst>
              </a:custGeom>
              <a:solidFill>
                <a:srgbClr val="A5515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47" name="Google Shape;1447;p31"/>
              <p:cNvSpPr/>
              <p:nvPr/>
            </p:nvSpPr>
            <p:spPr>
              <a:xfrm>
                <a:off x="8352110" y="2225369"/>
                <a:ext cx="806049" cy="51716"/>
              </a:xfrm>
              <a:custGeom>
                <a:avLst/>
                <a:gdLst/>
                <a:ahLst/>
                <a:cxnLst/>
                <a:rect l="l" t="t" r="r" b="b"/>
                <a:pathLst>
                  <a:path w="23488" h="1507" extrusionOk="0">
                    <a:moveTo>
                      <a:pt x="11990" y="0"/>
                    </a:moveTo>
                    <a:cubicBezTo>
                      <a:pt x="8126" y="0"/>
                      <a:pt x="4258" y="160"/>
                      <a:pt x="457" y="160"/>
                    </a:cubicBezTo>
                    <a:cubicBezTo>
                      <a:pt x="1" y="160"/>
                      <a:pt x="1" y="868"/>
                      <a:pt x="457" y="868"/>
                    </a:cubicBezTo>
                    <a:cubicBezTo>
                      <a:pt x="4258" y="856"/>
                      <a:pt x="8126" y="691"/>
                      <a:pt x="11990" y="691"/>
                    </a:cubicBezTo>
                    <a:cubicBezTo>
                      <a:pt x="15853" y="691"/>
                      <a:pt x="19710" y="856"/>
                      <a:pt x="23488" y="1507"/>
                    </a:cubicBezTo>
                    <a:lnTo>
                      <a:pt x="23488" y="799"/>
                    </a:lnTo>
                    <a:cubicBezTo>
                      <a:pt x="19710" y="160"/>
                      <a:pt x="15853" y="0"/>
                      <a:pt x="11990" y="0"/>
                    </a:cubicBezTo>
                    <a:close/>
                  </a:path>
                </a:pathLst>
              </a:custGeom>
              <a:solidFill>
                <a:srgbClr val="A5515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48" name="Google Shape;1448;p31"/>
              <p:cNvSpPr/>
              <p:nvPr/>
            </p:nvSpPr>
            <p:spPr>
              <a:xfrm>
                <a:off x="8480529" y="2421189"/>
                <a:ext cx="677633" cy="130235"/>
              </a:xfrm>
              <a:custGeom>
                <a:avLst/>
                <a:gdLst/>
                <a:ahLst/>
                <a:cxnLst/>
                <a:rect l="l" t="t" r="r" b="b"/>
                <a:pathLst>
                  <a:path w="19746" h="3795" extrusionOk="0">
                    <a:moveTo>
                      <a:pt x="19746" y="1"/>
                    </a:moveTo>
                    <a:cubicBezTo>
                      <a:pt x="13241" y="503"/>
                      <a:pt x="6850" y="1872"/>
                      <a:pt x="413" y="3105"/>
                    </a:cubicBezTo>
                    <a:cubicBezTo>
                      <a:pt x="0" y="3192"/>
                      <a:pt x="145" y="3795"/>
                      <a:pt x="553" y="3795"/>
                    </a:cubicBezTo>
                    <a:cubicBezTo>
                      <a:pt x="574" y="3795"/>
                      <a:pt x="596" y="3793"/>
                      <a:pt x="618" y="3790"/>
                    </a:cubicBezTo>
                    <a:cubicBezTo>
                      <a:pt x="6964" y="2557"/>
                      <a:pt x="13309" y="1188"/>
                      <a:pt x="19746" y="708"/>
                    </a:cubicBezTo>
                    <a:lnTo>
                      <a:pt x="19746" y="1"/>
                    </a:lnTo>
                    <a:close/>
                  </a:path>
                </a:pathLst>
              </a:custGeom>
              <a:solidFill>
                <a:srgbClr val="A5515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49" name="Google Shape;1449;p31"/>
              <p:cNvSpPr/>
              <p:nvPr/>
            </p:nvSpPr>
            <p:spPr>
              <a:xfrm>
                <a:off x="8675456" y="2081884"/>
                <a:ext cx="482710" cy="421247"/>
              </a:xfrm>
              <a:custGeom>
                <a:avLst/>
                <a:gdLst/>
                <a:ahLst/>
                <a:cxnLst/>
                <a:rect l="l" t="t" r="r" b="b"/>
                <a:pathLst>
                  <a:path w="14066" h="12275" extrusionOk="0">
                    <a:moveTo>
                      <a:pt x="5947" y="1"/>
                    </a:moveTo>
                    <a:cubicBezTo>
                      <a:pt x="4617" y="1"/>
                      <a:pt x="3672" y="406"/>
                      <a:pt x="5187" y="1853"/>
                    </a:cubicBezTo>
                    <a:cubicBezTo>
                      <a:pt x="6556" y="3131"/>
                      <a:pt x="9113" y="4090"/>
                      <a:pt x="10916" y="4615"/>
                    </a:cubicBezTo>
                    <a:cubicBezTo>
                      <a:pt x="10195" y="4556"/>
                      <a:pt x="7242" y="4063"/>
                      <a:pt x="4615" y="4063"/>
                    </a:cubicBezTo>
                    <a:cubicBezTo>
                      <a:pt x="2167" y="4063"/>
                      <a:pt x="1" y="4491"/>
                      <a:pt x="188" y="6099"/>
                    </a:cubicBezTo>
                    <a:cubicBezTo>
                      <a:pt x="346" y="7488"/>
                      <a:pt x="5300" y="7875"/>
                      <a:pt x="8923" y="7875"/>
                    </a:cubicBezTo>
                    <a:cubicBezTo>
                      <a:pt x="10003" y="7875"/>
                      <a:pt x="10965" y="7840"/>
                      <a:pt x="11646" y="7788"/>
                    </a:cubicBezTo>
                    <a:lnTo>
                      <a:pt x="11646" y="7788"/>
                    </a:lnTo>
                    <a:cubicBezTo>
                      <a:pt x="8793" y="8861"/>
                      <a:pt x="5598" y="9180"/>
                      <a:pt x="3680" y="9591"/>
                    </a:cubicBezTo>
                    <a:cubicBezTo>
                      <a:pt x="537" y="10202"/>
                      <a:pt x="796" y="12275"/>
                      <a:pt x="3980" y="12275"/>
                    </a:cubicBezTo>
                    <a:cubicBezTo>
                      <a:pt x="4125" y="12275"/>
                      <a:pt x="4276" y="12271"/>
                      <a:pt x="4434" y="12262"/>
                    </a:cubicBezTo>
                    <a:cubicBezTo>
                      <a:pt x="7355" y="12079"/>
                      <a:pt x="10825" y="11508"/>
                      <a:pt x="14066" y="10846"/>
                    </a:cubicBezTo>
                    <a:lnTo>
                      <a:pt x="14066" y="2150"/>
                    </a:lnTo>
                    <a:cubicBezTo>
                      <a:pt x="12194" y="1511"/>
                      <a:pt x="10277" y="917"/>
                      <a:pt x="8565" y="370"/>
                    </a:cubicBezTo>
                    <a:cubicBezTo>
                      <a:pt x="7960" y="193"/>
                      <a:pt x="6863" y="1"/>
                      <a:pt x="5947" y="1"/>
                    </a:cubicBezTo>
                    <a:close/>
                  </a:path>
                </a:pathLst>
              </a:custGeom>
              <a:solidFill>
                <a:srgbClr val="A53A3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1450" name="Google Shape;1450;p31"/>
            <p:cNvGrpSpPr/>
            <p:nvPr/>
          </p:nvGrpSpPr>
          <p:grpSpPr>
            <a:xfrm rot="-1376712">
              <a:off x="1782770" y="3182758"/>
              <a:ext cx="844998" cy="670544"/>
              <a:chOff x="8757948" y="1920174"/>
              <a:chExt cx="1090443" cy="865316"/>
            </a:xfrm>
          </p:grpSpPr>
          <p:sp>
            <p:nvSpPr>
              <p:cNvPr id="1451" name="Google Shape;1451;p31"/>
              <p:cNvSpPr/>
              <p:nvPr/>
            </p:nvSpPr>
            <p:spPr>
              <a:xfrm flipH="1">
                <a:off x="8767390" y="1920174"/>
                <a:ext cx="1081001" cy="865316"/>
              </a:xfrm>
              <a:custGeom>
                <a:avLst/>
                <a:gdLst/>
                <a:ahLst/>
                <a:cxnLst/>
                <a:rect l="l" t="t" r="r" b="b"/>
                <a:pathLst>
                  <a:path w="31500" h="25215" extrusionOk="0">
                    <a:moveTo>
                      <a:pt x="3702" y="1"/>
                    </a:moveTo>
                    <a:cubicBezTo>
                      <a:pt x="2458" y="1"/>
                      <a:pt x="1221" y="88"/>
                      <a:pt x="0" y="266"/>
                    </a:cubicBezTo>
                    <a:cubicBezTo>
                      <a:pt x="1598" y="3256"/>
                      <a:pt x="3653" y="5973"/>
                      <a:pt x="5250" y="8940"/>
                    </a:cubicBezTo>
                    <a:cubicBezTo>
                      <a:pt x="7168" y="12615"/>
                      <a:pt x="9405" y="16518"/>
                      <a:pt x="12691" y="19325"/>
                    </a:cubicBezTo>
                    <a:cubicBezTo>
                      <a:pt x="17462" y="23274"/>
                      <a:pt x="25588" y="24598"/>
                      <a:pt x="31499" y="25214"/>
                    </a:cubicBezTo>
                    <a:cubicBezTo>
                      <a:pt x="31479" y="10329"/>
                      <a:pt x="17249" y="1"/>
                      <a:pt x="3702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52" name="Google Shape;1452;p31"/>
              <p:cNvSpPr/>
              <p:nvPr/>
            </p:nvSpPr>
            <p:spPr>
              <a:xfrm flipH="1">
                <a:off x="8757948" y="2024330"/>
                <a:ext cx="905810" cy="749872"/>
              </a:xfrm>
              <a:custGeom>
                <a:avLst/>
                <a:gdLst/>
                <a:ahLst/>
                <a:cxnLst/>
                <a:rect l="l" t="t" r="r" b="b"/>
                <a:pathLst>
                  <a:path w="26395" h="21851" extrusionOk="0">
                    <a:moveTo>
                      <a:pt x="480" y="1"/>
                    </a:moveTo>
                    <a:cubicBezTo>
                      <a:pt x="186" y="1"/>
                      <a:pt x="0" y="446"/>
                      <a:pt x="304" y="655"/>
                    </a:cubicBezTo>
                    <a:cubicBezTo>
                      <a:pt x="4960" y="3851"/>
                      <a:pt x="8932" y="7845"/>
                      <a:pt x="13406" y="11246"/>
                    </a:cubicBezTo>
                    <a:cubicBezTo>
                      <a:pt x="17674" y="14487"/>
                      <a:pt x="22330" y="17454"/>
                      <a:pt x="25686" y="21723"/>
                    </a:cubicBezTo>
                    <a:cubicBezTo>
                      <a:pt x="25753" y="21813"/>
                      <a:pt x="25835" y="21850"/>
                      <a:pt x="25915" y="21850"/>
                    </a:cubicBezTo>
                    <a:cubicBezTo>
                      <a:pt x="26160" y="21850"/>
                      <a:pt x="26394" y="21501"/>
                      <a:pt x="26188" y="21243"/>
                    </a:cubicBezTo>
                    <a:cubicBezTo>
                      <a:pt x="22970" y="17158"/>
                      <a:pt x="18587" y="14236"/>
                      <a:pt x="14456" y="11177"/>
                    </a:cubicBezTo>
                    <a:cubicBezTo>
                      <a:pt x="9708" y="7640"/>
                      <a:pt x="5554" y="3417"/>
                      <a:pt x="669" y="62"/>
                    </a:cubicBezTo>
                    <a:cubicBezTo>
                      <a:pt x="604" y="19"/>
                      <a:pt x="540" y="1"/>
                      <a:pt x="480" y="1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53" name="Google Shape;1453;p31"/>
              <p:cNvSpPr/>
              <p:nvPr/>
            </p:nvSpPr>
            <p:spPr>
              <a:xfrm flipH="1">
                <a:off x="8831994" y="2476592"/>
                <a:ext cx="237374" cy="203640"/>
              </a:xfrm>
              <a:custGeom>
                <a:avLst/>
                <a:gdLst/>
                <a:ahLst/>
                <a:cxnLst/>
                <a:rect l="l" t="t" r="r" b="b"/>
                <a:pathLst>
                  <a:path w="6917" h="5934" extrusionOk="0">
                    <a:moveTo>
                      <a:pt x="5844" y="5224"/>
                    </a:moveTo>
                    <a:lnTo>
                      <a:pt x="5844" y="5224"/>
                    </a:lnTo>
                    <a:cubicBezTo>
                      <a:pt x="5981" y="5247"/>
                      <a:pt x="6095" y="5247"/>
                      <a:pt x="6232" y="5247"/>
                    </a:cubicBezTo>
                    <a:cubicBezTo>
                      <a:pt x="6118" y="5361"/>
                      <a:pt x="6004" y="5475"/>
                      <a:pt x="5889" y="5589"/>
                    </a:cubicBezTo>
                    <a:cubicBezTo>
                      <a:pt x="5867" y="5475"/>
                      <a:pt x="5867" y="5361"/>
                      <a:pt x="5844" y="5224"/>
                    </a:cubicBezTo>
                    <a:close/>
                    <a:moveTo>
                      <a:pt x="5509" y="1"/>
                    </a:moveTo>
                    <a:cubicBezTo>
                      <a:pt x="5265" y="1"/>
                      <a:pt x="5029" y="244"/>
                      <a:pt x="5205" y="499"/>
                    </a:cubicBezTo>
                    <a:cubicBezTo>
                      <a:pt x="6163" y="1891"/>
                      <a:pt x="5730" y="3626"/>
                      <a:pt x="5844" y="5224"/>
                    </a:cubicBezTo>
                    <a:cubicBezTo>
                      <a:pt x="4041" y="5155"/>
                      <a:pt x="2237" y="5201"/>
                      <a:pt x="457" y="5064"/>
                    </a:cubicBezTo>
                    <a:cubicBezTo>
                      <a:pt x="450" y="5064"/>
                      <a:pt x="442" y="5064"/>
                      <a:pt x="435" y="5064"/>
                    </a:cubicBezTo>
                    <a:cubicBezTo>
                      <a:pt x="1" y="5064"/>
                      <a:pt x="8" y="5727"/>
                      <a:pt x="457" y="5772"/>
                    </a:cubicBezTo>
                    <a:cubicBezTo>
                      <a:pt x="2374" y="5909"/>
                      <a:pt x="4314" y="5817"/>
                      <a:pt x="6232" y="5931"/>
                    </a:cubicBezTo>
                    <a:cubicBezTo>
                      <a:pt x="6241" y="5933"/>
                      <a:pt x="6250" y="5933"/>
                      <a:pt x="6260" y="5933"/>
                    </a:cubicBezTo>
                    <a:cubicBezTo>
                      <a:pt x="6414" y="5933"/>
                      <a:pt x="6596" y="5761"/>
                      <a:pt x="6574" y="5589"/>
                    </a:cubicBezTo>
                    <a:cubicBezTo>
                      <a:pt x="6323" y="3763"/>
                      <a:pt x="6917" y="1777"/>
                      <a:pt x="5798" y="157"/>
                    </a:cubicBezTo>
                    <a:cubicBezTo>
                      <a:pt x="5722" y="46"/>
                      <a:pt x="5615" y="1"/>
                      <a:pt x="5509" y="1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54" name="Google Shape;1454;p31"/>
              <p:cNvSpPr/>
              <p:nvPr/>
            </p:nvSpPr>
            <p:spPr>
              <a:xfrm flipH="1">
                <a:off x="8944010" y="2344672"/>
                <a:ext cx="313353" cy="251170"/>
              </a:xfrm>
              <a:custGeom>
                <a:avLst/>
                <a:gdLst/>
                <a:ahLst/>
                <a:cxnLst/>
                <a:rect l="l" t="t" r="r" b="b"/>
                <a:pathLst>
                  <a:path w="9131" h="7319" extrusionOk="0">
                    <a:moveTo>
                      <a:pt x="7246" y="0"/>
                    </a:moveTo>
                    <a:cubicBezTo>
                      <a:pt x="7010" y="0"/>
                      <a:pt x="6757" y="260"/>
                      <a:pt x="6916" y="531"/>
                    </a:cubicBezTo>
                    <a:cubicBezTo>
                      <a:pt x="7852" y="2312"/>
                      <a:pt x="8354" y="4503"/>
                      <a:pt x="8354" y="6534"/>
                    </a:cubicBezTo>
                    <a:cubicBezTo>
                      <a:pt x="8491" y="6580"/>
                      <a:pt x="8651" y="6603"/>
                      <a:pt x="8788" y="6626"/>
                    </a:cubicBezTo>
                    <a:cubicBezTo>
                      <a:pt x="8651" y="6740"/>
                      <a:pt x="8491" y="6854"/>
                      <a:pt x="8354" y="6968"/>
                    </a:cubicBezTo>
                    <a:cubicBezTo>
                      <a:pt x="8354" y="6831"/>
                      <a:pt x="8354" y="6694"/>
                      <a:pt x="8354" y="6534"/>
                    </a:cubicBezTo>
                    <a:cubicBezTo>
                      <a:pt x="6091" y="6078"/>
                      <a:pt x="3793" y="5759"/>
                      <a:pt x="1475" y="5759"/>
                    </a:cubicBezTo>
                    <a:cubicBezTo>
                      <a:pt x="1128" y="5759"/>
                      <a:pt x="781" y="5766"/>
                      <a:pt x="434" y="5781"/>
                    </a:cubicBezTo>
                    <a:cubicBezTo>
                      <a:pt x="7" y="5781"/>
                      <a:pt x="1" y="6466"/>
                      <a:pt x="414" y="6466"/>
                    </a:cubicBezTo>
                    <a:cubicBezTo>
                      <a:pt x="420" y="6466"/>
                      <a:pt x="427" y="6466"/>
                      <a:pt x="434" y="6466"/>
                    </a:cubicBezTo>
                    <a:cubicBezTo>
                      <a:pt x="774" y="6452"/>
                      <a:pt x="1113" y="6445"/>
                      <a:pt x="1451" y="6445"/>
                    </a:cubicBezTo>
                    <a:cubicBezTo>
                      <a:pt x="3864" y="6445"/>
                      <a:pt x="6243" y="6790"/>
                      <a:pt x="8606" y="7310"/>
                    </a:cubicBezTo>
                    <a:cubicBezTo>
                      <a:pt x="8632" y="7316"/>
                      <a:pt x="8658" y="7318"/>
                      <a:pt x="8684" y="7318"/>
                    </a:cubicBezTo>
                    <a:cubicBezTo>
                      <a:pt x="8879" y="7318"/>
                      <a:pt x="9039" y="7170"/>
                      <a:pt x="9039" y="6968"/>
                    </a:cubicBezTo>
                    <a:cubicBezTo>
                      <a:pt x="9131" y="4685"/>
                      <a:pt x="8583" y="2175"/>
                      <a:pt x="7510" y="166"/>
                    </a:cubicBezTo>
                    <a:cubicBezTo>
                      <a:pt x="7448" y="49"/>
                      <a:pt x="7349" y="0"/>
                      <a:pt x="7246" y="0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55" name="Google Shape;1455;p31"/>
              <p:cNvSpPr/>
              <p:nvPr/>
            </p:nvSpPr>
            <p:spPr>
              <a:xfrm flipH="1">
                <a:off x="9131625" y="2185489"/>
                <a:ext cx="249076" cy="266338"/>
              </a:xfrm>
              <a:custGeom>
                <a:avLst/>
                <a:gdLst/>
                <a:ahLst/>
                <a:cxnLst/>
                <a:rect l="l" t="t" r="r" b="b"/>
                <a:pathLst>
                  <a:path w="7258" h="7761" extrusionOk="0">
                    <a:moveTo>
                      <a:pt x="5332" y="1"/>
                    </a:moveTo>
                    <a:cubicBezTo>
                      <a:pt x="5104" y="1"/>
                      <a:pt x="4857" y="257"/>
                      <a:pt x="4998" y="524"/>
                    </a:cubicBezTo>
                    <a:cubicBezTo>
                      <a:pt x="5774" y="2168"/>
                      <a:pt x="6116" y="4130"/>
                      <a:pt x="6276" y="5934"/>
                    </a:cubicBezTo>
                    <a:cubicBezTo>
                      <a:pt x="6299" y="6230"/>
                      <a:pt x="6299" y="6527"/>
                      <a:pt x="6276" y="6824"/>
                    </a:cubicBezTo>
                    <a:cubicBezTo>
                      <a:pt x="6276" y="6938"/>
                      <a:pt x="5888" y="6967"/>
                      <a:pt x="5477" y="6967"/>
                    </a:cubicBezTo>
                    <a:cubicBezTo>
                      <a:pt x="5066" y="6967"/>
                      <a:pt x="4633" y="6938"/>
                      <a:pt x="4541" y="6938"/>
                    </a:cubicBezTo>
                    <a:cubicBezTo>
                      <a:pt x="3195" y="6961"/>
                      <a:pt x="1825" y="7006"/>
                      <a:pt x="456" y="7052"/>
                    </a:cubicBezTo>
                    <a:cubicBezTo>
                      <a:pt x="29" y="7075"/>
                      <a:pt x="0" y="7760"/>
                      <a:pt x="434" y="7760"/>
                    </a:cubicBezTo>
                    <a:cubicBezTo>
                      <a:pt x="441" y="7760"/>
                      <a:pt x="448" y="7760"/>
                      <a:pt x="456" y="7760"/>
                    </a:cubicBezTo>
                    <a:cubicBezTo>
                      <a:pt x="2215" y="7700"/>
                      <a:pt x="3991" y="7641"/>
                      <a:pt x="5755" y="7641"/>
                    </a:cubicBezTo>
                    <a:cubicBezTo>
                      <a:pt x="6028" y="7641"/>
                      <a:pt x="6301" y="7643"/>
                      <a:pt x="6573" y="7646"/>
                    </a:cubicBezTo>
                    <a:cubicBezTo>
                      <a:pt x="6710" y="7646"/>
                      <a:pt x="6892" y="7531"/>
                      <a:pt x="6915" y="7395"/>
                    </a:cubicBezTo>
                    <a:cubicBezTo>
                      <a:pt x="7258" y="5089"/>
                      <a:pt x="6573" y="2259"/>
                      <a:pt x="5591" y="182"/>
                    </a:cubicBezTo>
                    <a:cubicBezTo>
                      <a:pt x="5534" y="54"/>
                      <a:pt x="5435" y="1"/>
                      <a:pt x="5332" y="1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56" name="Google Shape;1456;p31"/>
              <p:cNvSpPr/>
              <p:nvPr/>
            </p:nvSpPr>
            <p:spPr>
              <a:xfrm flipH="1">
                <a:off x="9317732" y="2105609"/>
                <a:ext cx="220902" cy="194271"/>
              </a:xfrm>
              <a:custGeom>
                <a:avLst/>
                <a:gdLst/>
                <a:ahLst/>
                <a:cxnLst/>
                <a:rect l="l" t="t" r="r" b="b"/>
                <a:pathLst>
                  <a:path w="6437" h="5661" extrusionOk="0">
                    <a:moveTo>
                      <a:pt x="5963" y="0"/>
                    </a:moveTo>
                    <a:cubicBezTo>
                      <a:pt x="5792" y="0"/>
                      <a:pt x="5626" y="114"/>
                      <a:pt x="5638" y="343"/>
                    </a:cubicBezTo>
                    <a:cubicBezTo>
                      <a:pt x="5684" y="1872"/>
                      <a:pt x="5729" y="3401"/>
                      <a:pt x="5684" y="4953"/>
                    </a:cubicBezTo>
                    <a:lnTo>
                      <a:pt x="6026" y="4953"/>
                    </a:lnTo>
                    <a:cubicBezTo>
                      <a:pt x="5912" y="5067"/>
                      <a:pt x="5798" y="5182"/>
                      <a:pt x="5684" y="5296"/>
                    </a:cubicBezTo>
                    <a:cubicBezTo>
                      <a:pt x="5684" y="5182"/>
                      <a:pt x="5684" y="5067"/>
                      <a:pt x="5684" y="4953"/>
                    </a:cubicBezTo>
                    <a:cubicBezTo>
                      <a:pt x="5105" y="4923"/>
                      <a:pt x="4525" y="4913"/>
                      <a:pt x="3942" y="4913"/>
                    </a:cubicBezTo>
                    <a:cubicBezTo>
                      <a:pt x="2777" y="4913"/>
                      <a:pt x="1605" y="4953"/>
                      <a:pt x="434" y="4953"/>
                    </a:cubicBezTo>
                    <a:cubicBezTo>
                      <a:pt x="0" y="4953"/>
                      <a:pt x="0" y="5661"/>
                      <a:pt x="434" y="5661"/>
                    </a:cubicBezTo>
                    <a:cubicBezTo>
                      <a:pt x="1771" y="5661"/>
                      <a:pt x="3096" y="5603"/>
                      <a:pt x="4426" y="5603"/>
                    </a:cubicBezTo>
                    <a:cubicBezTo>
                      <a:pt x="4958" y="5603"/>
                      <a:pt x="5491" y="5612"/>
                      <a:pt x="6026" y="5638"/>
                    </a:cubicBezTo>
                    <a:cubicBezTo>
                      <a:pt x="6036" y="5639"/>
                      <a:pt x="6047" y="5640"/>
                      <a:pt x="6057" y="5640"/>
                    </a:cubicBezTo>
                    <a:cubicBezTo>
                      <a:pt x="6226" y="5640"/>
                      <a:pt x="6368" y="5468"/>
                      <a:pt x="6368" y="5296"/>
                    </a:cubicBezTo>
                    <a:cubicBezTo>
                      <a:pt x="6437" y="3652"/>
                      <a:pt x="6391" y="1986"/>
                      <a:pt x="6323" y="343"/>
                    </a:cubicBezTo>
                    <a:cubicBezTo>
                      <a:pt x="6311" y="114"/>
                      <a:pt x="6134" y="0"/>
                      <a:pt x="5963" y="0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57" name="Google Shape;1457;p31"/>
              <p:cNvSpPr/>
              <p:nvPr/>
            </p:nvSpPr>
            <p:spPr>
              <a:xfrm flipH="1">
                <a:off x="9470533" y="1980694"/>
                <a:ext cx="173132" cy="185555"/>
              </a:xfrm>
              <a:custGeom>
                <a:avLst/>
                <a:gdLst/>
                <a:ahLst/>
                <a:cxnLst/>
                <a:rect l="l" t="t" r="r" b="b"/>
                <a:pathLst>
                  <a:path w="5045" h="5407" extrusionOk="0">
                    <a:moveTo>
                      <a:pt x="3832" y="1"/>
                    </a:moveTo>
                    <a:cubicBezTo>
                      <a:pt x="3658" y="1"/>
                      <a:pt x="3493" y="109"/>
                      <a:pt x="3515" y="326"/>
                    </a:cubicBezTo>
                    <a:cubicBezTo>
                      <a:pt x="3629" y="1787"/>
                      <a:pt x="4269" y="3225"/>
                      <a:pt x="4177" y="4686"/>
                    </a:cubicBezTo>
                    <a:cubicBezTo>
                      <a:pt x="4314" y="4708"/>
                      <a:pt x="4428" y="4708"/>
                      <a:pt x="4565" y="4731"/>
                    </a:cubicBezTo>
                    <a:cubicBezTo>
                      <a:pt x="4428" y="4823"/>
                      <a:pt x="4291" y="4891"/>
                      <a:pt x="4132" y="4982"/>
                    </a:cubicBezTo>
                    <a:cubicBezTo>
                      <a:pt x="4154" y="4868"/>
                      <a:pt x="4154" y="4777"/>
                      <a:pt x="4177" y="4686"/>
                    </a:cubicBezTo>
                    <a:cubicBezTo>
                      <a:pt x="3477" y="4597"/>
                      <a:pt x="2785" y="4550"/>
                      <a:pt x="2091" y="4550"/>
                    </a:cubicBezTo>
                    <a:cubicBezTo>
                      <a:pt x="1541" y="4550"/>
                      <a:pt x="990" y="4579"/>
                      <a:pt x="434" y="4640"/>
                    </a:cubicBezTo>
                    <a:cubicBezTo>
                      <a:pt x="14" y="4684"/>
                      <a:pt x="1" y="5327"/>
                      <a:pt x="393" y="5327"/>
                    </a:cubicBezTo>
                    <a:cubicBezTo>
                      <a:pt x="406" y="5327"/>
                      <a:pt x="420" y="5326"/>
                      <a:pt x="434" y="5325"/>
                    </a:cubicBezTo>
                    <a:cubicBezTo>
                      <a:pt x="1029" y="5263"/>
                      <a:pt x="1619" y="5229"/>
                      <a:pt x="2209" y="5229"/>
                    </a:cubicBezTo>
                    <a:cubicBezTo>
                      <a:pt x="2932" y="5229"/>
                      <a:pt x="3654" y="5280"/>
                      <a:pt x="4383" y="5393"/>
                    </a:cubicBezTo>
                    <a:cubicBezTo>
                      <a:pt x="4414" y="5402"/>
                      <a:pt x="4448" y="5407"/>
                      <a:pt x="4483" y="5407"/>
                    </a:cubicBezTo>
                    <a:cubicBezTo>
                      <a:pt x="4625" y="5407"/>
                      <a:pt x="4780" y="5330"/>
                      <a:pt x="4816" y="5165"/>
                    </a:cubicBezTo>
                    <a:cubicBezTo>
                      <a:pt x="5045" y="3476"/>
                      <a:pt x="4337" y="1969"/>
                      <a:pt x="4200" y="326"/>
                    </a:cubicBezTo>
                    <a:cubicBezTo>
                      <a:pt x="4189" y="109"/>
                      <a:pt x="4006" y="1"/>
                      <a:pt x="3832" y="1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58" name="Google Shape;1458;p31"/>
              <p:cNvSpPr/>
              <p:nvPr/>
            </p:nvSpPr>
            <p:spPr>
              <a:xfrm flipH="1">
                <a:off x="9343124" y="2090667"/>
                <a:ext cx="46226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7" h="1051" extrusionOk="0">
                    <a:moveTo>
                      <a:pt x="662" y="0"/>
                    </a:moveTo>
                    <a:cubicBezTo>
                      <a:pt x="0" y="0"/>
                      <a:pt x="0" y="1050"/>
                      <a:pt x="662" y="1050"/>
                    </a:cubicBezTo>
                    <a:cubicBezTo>
                      <a:pt x="1347" y="1050"/>
                      <a:pt x="1347" y="0"/>
                      <a:pt x="662" y="0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59" name="Google Shape;1459;p31"/>
              <p:cNvSpPr/>
              <p:nvPr/>
            </p:nvSpPr>
            <p:spPr>
              <a:xfrm flipH="1">
                <a:off x="9385404" y="2053055"/>
                <a:ext cx="46260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8" h="1051" extrusionOk="0">
                    <a:moveTo>
                      <a:pt x="685" y="1"/>
                    </a:moveTo>
                    <a:cubicBezTo>
                      <a:pt x="1" y="1"/>
                      <a:pt x="1" y="1051"/>
                      <a:pt x="685" y="1051"/>
                    </a:cubicBezTo>
                    <a:cubicBezTo>
                      <a:pt x="1347" y="1051"/>
                      <a:pt x="1347" y="1"/>
                      <a:pt x="685" y="1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60" name="Google Shape;1460;p31"/>
              <p:cNvSpPr/>
              <p:nvPr/>
            </p:nvSpPr>
            <p:spPr>
              <a:xfrm flipH="1">
                <a:off x="9333721" y="2041318"/>
                <a:ext cx="46226" cy="35278"/>
              </a:xfrm>
              <a:custGeom>
                <a:avLst/>
                <a:gdLst/>
                <a:ahLst/>
                <a:cxnLst/>
                <a:rect l="l" t="t" r="r" b="b"/>
                <a:pathLst>
                  <a:path w="1347" h="1028" extrusionOk="0">
                    <a:moveTo>
                      <a:pt x="662" y="0"/>
                    </a:moveTo>
                    <a:cubicBezTo>
                      <a:pt x="0" y="0"/>
                      <a:pt x="0" y="1027"/>
                      <a:pt x="662" y="1027"/>
                    </a:cubicBezTo>
                    <a:cubicBezTo>
                      <a:pt x="1347" y="1027"/>
                      <a:pt x="1347" y="0"/>
                      <a:pt x="662" y="0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61" name="Google Shape;1461;p31"/>
              <p:cNvSpPr/>
              <p:nvPr/>
            </p:nvSpPr>
            <p:spPr>
              <a:xfrm flipH="1">
                <a:off x="9420649" y="2422010"/>
                <a:ext cx="46260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8" h="1051" extrusionOk="0">
                    <a:moveTo>
                      <a:pt x="685" y="0"/>
                    </a:moveTo>
                    <a:cubicBezTo>
                      <a:pt x="0" y="0"/>
                      <a:pt x="0" y="1050"/>
                      <a:pt x="685" y="1050"/>
                    </a:cubicBezTo>
                    <a:cubicBezTo>
                      <a:pt x="1347" y="1050"/>
                      <a:pt x="1347" y="0"/>
                      <a:pt x="685" y="0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62" name="Google Shape;1462;p31"/>
              <p:cNvSpPr/>
              <p:nvPr/>
            </p:nvSpPr>
            <p:spPr>
              <a:xfrm flipH="1">
                <a:off x="9467665" y="2387555"/>
                <a:ext cx="46260" cy="36033"/>
              </a:xfrm>
              <a:custGeom>
                <a:avLst/>
                <a:gdLst/>
                <a:ahLst/>
                <a:cxnLst/>
                <a:rect l="l" t="t" r="r" b="b"/>
                <a:pathLst>
                  <a:path w="1348" h="1050" extrusionOk="0">
                    <a:moveTo>
                      <a:pt x="686" y="0"/>
                    </a:moveTo>
                    <a:cubicBezTo>
                      <a:pt x="1" y="0"/>
                      <a:pt x="1" y="1050"/>
                      <a:pt x="686" y="1050"/>
                    </a:cubicBezTo>
                    <a:cubicBezTo>
                      <a:pt x="1348" y="1050"/>
                      <a:pt x="1348" y="0"/>
                      <a:pt x="686" y="0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63" name="Google Shape;1463;p31"/>
              <p:cNvSpPr/>
              <p:nvPr/>
            </p:nvSpPr>
            <p:spPr>
              <a:xfrm flipH="1">
                <a:off x="9405789" y="2369538"/>
                <a:ext cx="46226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7" h="1051" extrusionOk="0">
                    <a:moveTo>
                      <a:pt x="662" y="0"/>
                    </a:moveTo>
                    <a:cubicBezTo>
                      <a:pt x="0" y="0"/>
                      <a:pt x="0" y="1050"/>
                      <a:pt x="662" y="1050"/>
                    </a:cubicBezTo>
                    <a:cubicBezTo>
                      <a:pt x="1347" y="1050"/>
                      <a:pt x="1347" y="0"/>
                      <a:pt x="662" y="0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64" name="Google Shape;1464;p31"/>
              <p:cNvSpPr/>
              <p:nvPr/>
            </p:nvSpPr>
            <p:spPr>
              <a:xfrm flipH="1">
                <a:off x="9663485" y="1973162"/>
                <a:ext cx="46260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8" h="1051" extrusionOk="0">
                    <a:moveTo>
                      <a:pt x="662" y="0"/>
                    </a:moveTo>
                    <a:cubicBezTo>
                      <a:pt x="1" y="0"/>
                      <a:pt x="1" y="1050"/>
                      <a:pt x="662" y="1050"/>
                    </a:cubicBezTo>
                    <a:cubicBezTo>
                      <a:pt x="1347" y="1050"/>
                      <a:pt x="1347" y="0"/>
                      <a:pt x="662" y="0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65" name="Google Shape;1465;p31"/>
              <p:cNvSpPr/>
              <p:nvPr/>
            </p:nvSpPr>
            <p:spPr>
              <a:xfrm flipH="1">
                <a:off x="9116727" y="2152543"/>
                <a:ext cx="45471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25" h="1051" extrusionOk="0">
                    <a:moveTo>
                      <a:pt x="662" y="0"/>
                    </a:moveTo>
                    <a:cubicBezTo>
                      <a:pt x="0" y="0"/>
                      <a:pt x="0" y="1050"/>
                      <a:pt x="662" y="1050"/>
                    </a:cubicBezTo>
                    <a:cubicBezTo>
                      <a:pt x="1324" y="1050"/>
                      <a:pt x="1324" y="0"/>
                      <a:pt x="662" y="0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66" name="Google Shape;1466;p31"/>
              <p:cNvSpPr/>
              <p:nvPr/>
            </p:nvSpPr>
            <p:spPr>
              <a:xfrm flipH="1">
                <a:off x="9155129" y="2120421"/>
                <a:ext cx="46226" cy="35278"/>
              </a:xfrm>
              <a:custGeom>
                <a:avLst/>
                <a:gdLst/>
                <a:ahLst/>
                <a:cxnLst/>
                <a:rect l="l" t="t" r="r" b="b"/>
                <a:pathLst>
                  <a:path w="1347" h="1028" extrusionOk="0">
                    <a:moveTo>
                      <a:pt x="662" y="1"/>
                    </a:moveTo>
                    <a:cubicBezTo>
                      <a:pt x="0" y="1"/>
                      <a:pt x="0" y="1028"/>
                      <a:pt x="662" y="1028"/>
                    </a:cubicBezTo>
                    <a:cubicBezTo>
                      <a:pt x="1347" y="1028"/>
                      <a:pt x="1347" y="1"/>
                      <a:pt x="662" y="1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67" name="Google Shape;1467;p31"/>
              <p:cNvSpPr/>
              <p:nvPr/>
            </p:nvSpPr>
            <p:spPr>
              <a:xfrm flipH="1">
                <a:off x="9244425" y="2591989"/>
                <a:ext cx="46226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7" h="1051" extrusionOk="0">
                    <a:moveTo>
                      <a:pt x="662" y="0"/>
                    </a:moveTo>
                    <a:cubicBezTo>
                      <a:pt x="0" y="0"/>
                      <a:pt x="0" y="1050"/>
                      <a:pt x="662" y="1050"/>
                    </a:cubicBezTo>
                    <a:cubicBezTo>
                      <a:pt x="1347" y="1050"/>
                      <a:pt x="1347" y="0"/>
                      <a:pt x="662" y="0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68" name="Google Shape;1468;p31"/>
              <p:cNvSpPr/>
              <p:nvPr/>
            </p:nvSpPr>
            <p:spPr>
              <a:xfrm flipH="1">
                <a:off x="9292196" y="2574761"/>
                <a:ext cx="46260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8" h="1051" extrusionOk="0">
                    <a:moveTo>
                      <a:pt x="686" y="0"/>
                    </a:moveTo>
                    <a:cubicBezTo>
                      <a:pt x="1" y="0"/>
                      <a:pt x="1" y="1050"/>
                      <a:pt x="686" y="1050"/>
                    </a:cubicBezTo>
                    <a:cubicBezTo>
                      <a:pt x="1347" y="1050"/>
                      <a:pt x="1347" y="0"/>
                      <a:pt x="686" y="0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1469" name="Google Shape;1469;p31"/>
            <p:cNvGrpSpPr/>
            <p:nvPr/>
          </p:nvGrpSpPr>
          <p:grpSpPr>
            <a:xfrm flipH="1">
              <a:off x="226730" y="2013570"/>
              <a:ext cx="2051554" cy="2471847"/>
              <a:chOff x="678900" y="3632375"/>
              <a:chExt cx="1610325" cy="1940225"/>
            </a:xfrm>
          </p:grpSpPr>
          <p:sp>
            <p:nvSpPr>
              <p:cNvPr id="1470" name="Google Shape;1470;p31"/>
              <p:cNvSpPr/>
              <p:nvPr/>
            </p:nvSpPr>
            <p:spPr>
              <a:xfrm>
                <a:off x="780400" y="4816100"/>
                <a:ext cx="328975" cy="240200"/>
              </a:xfrm>
              <a:custGeom>
                <a:avLst/>
                <a:gdLst/>
                <a:ahLst/>
                <a:cxnLst/>
                <a:rect l="l" t="t" r="r" b="b"/>
                <a:pathLst>
                  <a:path w="13159" h="9608" extrusionOk="0">
                    <a:moveTo>
                      <a:pt x="2316" y="0"/>
                    </a:moveTo>
                    <a:cubicBezTo>
                      <a:pt x="2227" y="0"/>
                      <a:pt x="2126" y="18"/>
                      <a:pt x="2006" y="58"/>
                    </a:cubicBezTo>
                    <a:cubicBezTo>
                      <a:pt x="1379" y="234"/>
                      <a:pt x="1029" y="860"/>
                      <a:pt x="778" y="1412"/>
                    </a:cubicBezTo>
                    <a:cubicBezTo>
                      <a:pt x="402" y="2289"/>
                      <a:pt x="1" y="3467"/>
                      <a:pt x="302" y="4419"/>
                    </a:cubicBezTo>
                    <a:cubicBezTo>
                      <a:pt x="602" y="5347"/>
                      <a:pt x="1605" y="6299"/>
                      <a:pt x="2307" y="6976"/>
                    </a:cubicBezTo>
                    <a:cubicBezTo>
                      <a:pt x="3986" y="8580"/>
                      <a:pt x="6542" y="9607"/>
                      <a:pt x="8873" y="9607"/>
                    </a:cubicBezTo>
                    <a:cubicBezTo>
                      <a:pt x="9625" y="9607"/>
                      <a:pt x="10377" y="9532"/>
                      <a:pt x="11054" y="9256"/>
                    </a:cubicBezTo>
                    <a:cubicBezTo>
                      <a:pt x="11755" y="8956"/>
                      <a:pt x="12357" y="8454"/>
                      <a:pt x="12658" y="7753"/>
                    </a:cubicBezTo>
                    <a:cubicBezTo>
                      <a:pt x="12858" y="7352"/>
                      <a:pt x="12958" y="6675"/>
                      <a:pt x="13034" y="6224"/>
                    </a:cubicBezTo>
                    <a:cubicBezTo>
                      <a:pt x="13159" y="5597"/>
                      <a:pt x="12983" y="4895"/>
                      <a:pt x="12507" y="4494"/>
                    </a:cubicBezTo>
                    <a:cubicBezTo>
                      <a:pt x="12207" y="4244"/>
                      <a:pt x="11831" y="4118"/>
                      <a:pt x="11455" y="4018"/>
                    </a:cubicBezTo>
                    <a:cubicBezTo>
                      <a:pt x="11079" y="3930"/>
                      <a:pt x="10715" y="3924"/>
                      <a:pt x="10352" y="3924"/>
                    </a:cubicBezTo>
                    <a:cubicBezTo>
                      <a:pt x="10291" y="3924"/>
                      <a:pt x="10231" y="3924"/>
                      <a:pt x="10170" y="3924"/>
                    </a:cubicBezTo>
                    <a:cubicBezTo>
                      <a:pt x="9867" y="3924"/>
                      <a:pt x="9562" y="3920"/>
                      <a:pt x="9249" y="3868"/>
                    </a:cubicBezTo>
                    <a:cubicBezTo>
                      <a:pt x="8372" y="3717"/>
                      <a:pt x="7520" y="3442"/>
                      <a:pt x="6718" y="3091"/>
                    </a:cubicBezTo>
                    <a:cubicBezTo>
                      <a:pt x="5615" y="2615"/>
                      <a:pt x="4437" y="1963"/>
                      <a:pt x="3535" y="1136"/>
                    </a:cubicBezTo>
                    <a:cubicBezTo>
                      <a:pt x="3409" y="1011"/>
                      <a:pt x="3284" y="885"/>
                      <a:pt x="3159" y="760"/>
                    </a:cubicBezTo>
                    <a:cubicBezTo>
                      <a:pt x="2849" y="389"/>
                      <a:pt x="2727" y="0"/>
                      <a:pt x="2316" y="0"/>
                    </a:cubicBezTo>
                    <a:close/>
                  </a:path>
                </a:pathLst>
              </a:custGeom>
              <a:solidFill>
                <a:srgbClr val="9F866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71" name="Google Shape;1471;p31"/>
              <p:cNvSpPr/>
              <p:nvPr/>
            </p:nvSpPr>
            <p:spPr>
              <a:xfrm>
                <a:off x="846825" y="3632375"/>
                <a:ext cx="995650" cy="751600"/>
              </a:xfrm>
              <a:custGeom>
                <a:avLst/>
                <a:gdLst/>
                <a:ahLst/>
                <a:cxnLst/>
                <a:rect l="l" t="t" r="r" b="b"/>
                <a:pathLst>
                  <a:path w="39826" h="30064" extrusionOk="0">
                    <a:moveTo>
                      <a:pt x="19449" y="1"/>
                    </a:moveTo>
                    <a:cubicBezTo>
                      <a:pt x="12040" y="1"/>
                      <a:pt x="5248" y="4371"/>
                      <a:pt x="978" y="10339"/>
                    </a:cubicBezTo>
                    <a:cubicBezTo>
                      <a:pt x="577" y="10891"/>
                      <a:pt x="176" y="11517"/>
                      <a:pt x="1" y="12169"/>
                    </a:cubicBezTo>
                    <a:cubicBezTo>
                      <a:pt x="833" y="10956"/>
                      <a:pt x="2204" y="10258"/>
                      <a:pt x="3626" y="10258"/>
                    </a:cubicBezTo>
                    <a:cubicBezTo>
                      <a:pt x="4260" y="10258"/>
                      <a:pt x="4904" y="10397"/>
                      <a:pt x="5514" y="10690"/>
                    </a:cubicBezTo>
                    <a:cubicBezTo>
                      <a:pt x="7269" y="11542"/>
                      <a:pt x="8221" y="13422"/>
                      <a:pt x="7946" y="15252"/>
                    </a:cubicBezTo>
                    <a:cubicBezTo>
                      <a:pt x="8654" y="14827"/>
                      <a:pt x="9466" y="14594"/>
                      <a:pt x="10292" y="14594"/>
                    </a:cubicBezTo>
                    <a:cubicBezTo>
                      <a:pt x="10927" y="14594"/>
                      <a:pt x="11571" y="14732"/>
                      <a:pt x="12181" y="15026"/>
                    </a:cubicBezTo>
                    <a:cubicBezTo>
                      <a:pt x="13936" y="15878"/>
                      <a:pt x="14863" y="17733"/>
                      <a:pt x="14612" y="19537"/>
                    </a:cubicBezTo>
                    <a:cubicBezTo>
                      <a:pt x="15401" y="18888"/>
                      <a:pt x="16410" y="18524"/>
                      <a:pt x="17444" y="18524"/>
                    </a:cubicBezTo>
                    <a:cubicBezTo>
                      <a:pt x="18085" y="18524"/>
                      <a:pt x="18735" y="18664"/>
                      <a:pt x="19349" y="18961"/>
                    </a:cubicBezTo>
                    <a:cubicBezTo>
                      <a:pt x="21304" y="19913"/>
                      <a:pt x="22231" y="22119"/>
                      <a:pt x="21630" y="24149"/>
                    </a:cubicBezTo>
                    <a:cubicBezTo>
                      <a:pt x="22476" y="23066"/>
                      <a:pt x="23767" y="22463"/>
                      <a:pt x="25103" y="22463"/>
                    </a:cubicBezTo>
                    <a:cubicBezTo>
                      <a:pt x="25746" y="22463"/>
                      <a:pt x="26399" y="22603"/>
                      <a:pt x="27018" y="22896"/>
                    </a:cubicBezTo>
                    <a:cubicBezTo>
                      <a:pt x="28647" y="23698"/>
                      <a:pt x="29575" y="25377"/>
                      <a:pt x="29474" y="27081"/>
                    </a:cubicBezTo>
                    <a:cubicBezTo>
                      <a:pt x="30307" y="26184"/>
                      <a:pt x="31479" y="25690"/>
                      <a:pt x="32687" y="25690"/>
                    </a:cubicBezTo>
                    <a:cubicBezTo>
                      <a:pt x="33334" y="25690"/>
                      <a:pt x="33992" y="25832"/>
                      <a:pt x="34612" y="26129"/>
                    </a:cubicBezTo>
                    <a:cubicBezTo>
                      <a:pt x="36166" y="26881"/>
                      <a:pt x="37094" y="28435"/>
                      <a:pt x="37094" y="30064"/>
                    </a:cubicBezTo>
                    <a:cubicBezTo>
                      <a:pt x="39750" y="24149"/>
                      <a:pt x="39825" y="17056"/>
                      <a:pt x="36968" y="11242"/>
                    </a:cubicBezTo>
                    <a:cubicBezTo>
                      <a:pt x="34061" y="5277"/>
                      <a:pt x="28096" y="841"/>
                      <a:pt x="21504" y="114"/>
                    </a:cubicBezTo>
                    <a:cubicBezTo>
                      <a:pt x="20815" y="38"/>
                      <a:pt x="20129" y="1"/>
                      <a:pt x="19449" y="1"/>
                    </a:cubicBezTo>
                    <a:close/>
                  </a:path>
                </a:pathLst>
              </a:custGeom>
              <a:solidFill>
                <a:srgbClr val="FFB20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72" name="Google Shape;1472;p31"/>
              <p:cNvSpPr/>
              <p:nvPr/>
            </p:nvSpPr>
            <p:spPr>
              <a:xfrm>
                <a:off x="1045450" y="3654625"/>
                <a:ext cx="625350" cy="646650"/>
              </a:xfrm>
              <a:custGeom>
                <a:avLst/>
                <a:gdLst/>
                <a:ahLst/>
                <a:cxnLst/>
                <a:rect l="l" t="t" r="r" b="b"/>
                <a:pathLst>
                  <a:path w="25014" h="25866" extrusionOk="0">
                    <a:moveTo>
                      <a:pt x="17093" y="1"/>
                    </a:moveTo>
                    <a:cubicBezTo>
                      <a:pt x="15615" y="402"/>
                      <a:pt x="14211" y="1053"/>
                      <a:pt x="12883" y="1805"/>
                    </a:cubicBezTo>
                    <a:cubicBezTo>
                      <a:pt x="9850" y="3484"/>
                      <a:pt x="7068" y="5615"/>
                      <a:pt x="4637" y="8096"/>
                    </a:cubicBezTo>
                    <a:cubicBezTo>
                      <a:pt x="3234" y="9550"/>
                      <a:pt x="1103" y="11605"/>
                      <a:pt x="51" y="13785"/>
                    </a:cubicBezTo>
                    <a:cubicBezTo>
                      <a:pt x="51" y="13986"/>
                      <a:pt x="51" y="14161"/>
                      <a:pt x="1" y="14362"/>
                    </a:cubicBezTo>
                    <a:cubicBezTo>
                      <a:pt x="709" y="13937"/>
                      <a:pt x="1521" y="13704"/>
                      <a:pt x="2347" y="13704"/>
                    </a:cubicBezTo>
                    <a:cubicBezTo>
                      <a:pt x="2982" y="13704"/>
                      <a:pt x="3626" y="13842"/>
                      <a:pt x="4236" y="14136"/>
                    </a:cubicBezTo>
                    <a:cubicBezTo>
                      <a:pt x="5890" y="14938"/>
                      <a:pt x="6818" y="16667"/>
                      <a:pt x="6692" y="18397"/>
                    </a:cubicBezTo>
                    <a:cubicBezTo>
                      <a:pt x="6717" y="18347"/>
                      <a:pt x="6742" y="18322"/>
                      <a:pt x="6767" y="18272"/>
                    </a:cubicBezTo>
                    <a:cubicBezTo>
                      <a:pt x="8923" y="14963"/>
                      <a:pt x="10652" y="11404"/>
                      <a:pt x="12783" y="8096"/>
                    </a:cubicBezTo>
                    <a:cubicBezTo>
                      <a:pt x="13284" y="7344"/>
                      <a:pt x="13785" y="6617"/>
                      <a:pt x="14311" y="5890"/>
                    </a:cubicBezTo>
                    <a:cubicBezTo>
                      <a:pt x="15489" y="4337"/>
                      <a:pt x="17394" y="2081"/>
                      <a:pt x="18773" y="828"/>
                    </a:cubicBezTo>
                    <a:lnTo>
                      <a:pt x="18773" y="828"/>
                    </a:lnTo>
                    <a:cubicBezTo>
                      <a:pt x="18597" y="6667"/>
                      <a:pt x="17043" y="13485"/>
                      <a:pt x="15364" y="19099"/>
                    </a:cubicBezTo>
                    <a:cubicBezTo>
                      <a:pt x="15063" y="20101"/>
                      <a:pt x="14712" y="21104"/>
                      <a:pt x="14286" y="22056"/>
                    </a:cubicBezTo>
                    <a:cubicBezTo>
                      <a:pt x="14186" y="22307"/>
                      <a:pt x="13986" y="22607"/>
                      <a:pt x="13785" y="22883"/>
                    </a:cubicBezTo>
                    <a:cubicBezTo>
                      <a:pt x="13760" y="23008"/>
                      <a:pt x="13735" y="23134"/>
                      <a:pt x="13685" y="23259"/>
                    </a:cubicBezTo>
                    <a:cubicBezTo>
                      <a:pt x="14531" y="22176"/>
                      <a:pt x="15822" y="21573"/>
                      <a:pt x="17158" y="21573"/>
                    </a:cubicBezTo>
                    <a:cubicBezTo>
                      <a:pt x="17801" y="21573"/>
                      <a:pt x="18454" y="21713"/>
                      <a:pt x="19073" y="22006"/>
                    </a:cubicBezTo>
                    <a:cubicBezTo>
                      <a:pt x="20602" y="22758"/>
                      <a:pt x="21504" y="24262"/>
                      <a:pt x="21529" y="25866"/>
                    </a:cubicBezTo>
                    <a:cubicBezTo>
                      <a:pt x="22006" y="24813"/>
                      <a:pt x="22457" y="23735"/>
                      <a:pt x="22833" y="22657"/>
                    </a:cubicBezTo>
                    <a:cubicBezTo>
                      <a:pt x="24562" y="17620"/>
                      <a:pt x="25013" y="12407"/>
                      <a:pt x="23509" y="7219"/>
                    </a:cubicBezTo>
                    <a:cubicBezTo>
                      <a:pt x="23209" y="6191"/>
                      <a:pt x="22858" y="5139"/>
                      <a:pt x="22407" y="4136"/>
                    </a:cubicBezTo>
                    <a:cubicBezTo>
                      <a:pt x="22106" y="3434"/>
                      <a:pt x="21555" y="2056"/>
                      <a:pt x="20828" y="1655"/>
                    </a:cubicBezTo>
                    <a:cubicBezTo>
                      <a:pt x="19650" y="978"/>
                      <a:pt x="18397" y="402"/>
                      <a:pt x="17093" y="1"/>
                    </a:cubicBezTo>
                    <a:close/>
                  </a:path>
                </a:pathLst>
              </a:custGeom>
              <a:solidFill>
                <a:srgbClr val="ACD3C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73" name="Google Shape;1473;p31"/>
              <p:cNvSpPr/>
              <p:nvPr/>
            </p:nvSpPr>
            <p:spPr>
              <a:xfrm>
                <a:off x="678900" y="4076800"/>
                <a:ext cx="657300" cy="1057825"/>
              </a:xfrm>
              <a:custGeom>
                <a:avLst/>
                <a:gdLst/>
                <a:ahLst/>
                <a:cxnLst/>
                <a:rect l="l" t="t" r="r" b="b"/>
                <a:pathLst>
                  <a:path w="26292" h="42313" extrusionOk="0">
                    <a:moveTo>
                      <a:pt x="25523" y="0"/>
                    </a:moveTo>
                    <a:cubicBezTo>
                      <a:pt x="25314" y="0"/>
                      <a:pt x="25110" y="100"/>
                      <a:pt x="24988" y="282"/>
                    </a:cubicBezTo>
                    <a:cubicBezTo>
                      <a:pt x="17520" y="10733"/>
                      <a:pt x="5966" y="29881"/>
                      <a:pt x="151" y="41335"/>
                    </a:cubicBezTo>
                    <a:cubicBezTo>
                      <a:pt x="1" y="41660"/>
                      <a:pt x="126" y="42061"/>
                      <a:pt x="452" y="42237"/>
                    </a:cubicBezTo>
                    <a:cubicBezTo>
                      <a:pt x="552" y="42287"/>
                      <a:pt x="652" y="42312"/>
                      <a:pt x="753" y="42312"/>
                    </a:cubicBezTo>
                    <a:cubicBezTo>
                      <a:pt x="1003" y="42312"/>
                      <a:pt x="1229" y="42162"/>
                      <a:pt x="1354" y="41936"/>
                    </a:cubicBezTo>
                    <a:cubicBezTo>
                      <a:pt x="7119" y="30533"/>
                      <a:pt x="18647" y="11460"/>
                      <a:pt x="26066" y="1059"/>
                    </a:cubicBezTo>
                    <a:cubicBezTo>
                      <a:pt x="26292" y="758"/>
                      <a:pt x="26216" y="332"/>
                      <a:pt x="25916" y="131"/>
                    </a:cubicBezTo>
                    <a:cubicBezTo>
                      <a:pt x="25797" y="42"/>
                      <a:pt x="25659" y="0"/>
                      <a:pt x="25523" y="0"/>
                    </a:cubicBezTo>
                    <a:close/>
                  </a:path>
                </a:pathLst>
              </a:custGeom>
              <a:solidFill>
                <a:srgbClr val="DC490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74" name="Google Shape;1474;p31"/>
              <p:cNvSpPr/>
              <p:nvPr/>
            </p:nvSpPr>
            <p:spPr>
              <a:xfrm>
                <a:off x="1460250" y="5147750"/>
                <a:ext cx="828975" cy="347425"/>
              </a:xfrm>
              <a:custGeom>
                <a:avLst/>
                <a:gdLst/>
                <a:ahLst/>
                <a:cxnLst/>
                <a:rect l="l" t="t" r="r" b="b"/>
                <a:pathLst>
                  <a:path w="33159" h="13897" extrusionOk="0">
                    <a:moveTo>
                      <a:pt x="9621" y="1"/>
                    </a:moveTo>
                    <a:cubicBezTo>
                      <a:pt x="7369" y="1"/>
                      <a:pt x="5095" y="597"/>
                      <a:pt x="3133" y="1604"/>
                    </a:cubicBezTo>
                    <a:cubicBezTo>
                      <a:pt x="1003" y="2682"/>
                      <a:pt x="150" y="5489"/>
                      <a:pt x="50" y="7745"/>
                    </a:cubicBezTo>
                    <a:cubicBezTo>
                      <a:pt x="0" y="8597"/>
                      <a:pt x="75" y="9474"/>
                      <a:pt x="401" y="10276"/>
                    </a:cubicBezTo>
                    <a:cubicBezTo>
                      <a:pt x="1362" y="12812"/>
                      <a:pt x="3541" y="13896"/>
                      <a:pt x="5945" y="13896"/>
                    </a:cubicBezTo>
                    <a:cubicBezTo>
                      <a:pt x="6487" y="13896"/>
                      <a:pt x="7041" y="13841"/>
                      <a:pt x="7594" y="13735"/>
                    </a:cubicBezTo>
                    <a:cubicBezTo>
                      <a:pt x="10832" y="13138"/>
                      <a:pt x="14027" y="12078"/>
                      <a:pt x="17277" y="12078"/>
                    </a:cubicBezTo>
                    <a:cubicBezTo>
                      <a:pt x="17575" y="12078"/>
                      <a:pt x="17872" y="12087"/>
                      <a:pt x="18171" y="12106"/>
                    </a:cubicBezTo>
                    <a:cubicBezTo>
                      <a:pt x="20259" y="12229"/>
                      <a:pt x="22300" y="12833"/>
                      <a:pt x="24363" y="12833"/>
                    </a:cubicBezTo>
                    <a:cubicBezTo>
                      <a:pt x="24404" y="12833"/>
                      <a:pt x="24445" y="12833"/>
                      <a:pt x="24486" y="12833"/>
                    </a:cubicBezTo>
                    <a:cubicBezTo>
                      <a:pt x="24787" y="12833"/>
                      <a:pt x="25063" y="12807"/>
                      <a:pt x="25364" y="12782"/>
                    </a:cubicBezTo>
                    <a:cubicBezTo>
                      <a:pt x="27544" y="12557"/>
                      <a:pt x="29800" y="11379"/>
                      <a:pt x="31128" y="9599"/>
                    </a:cubicBezTo>
                    <a:cubicBezTo>
                      <a:pt x="31730" y="8772"/>
                      <a:pt x="33158" y="5264"/>
                      <a:pt x="31379" y="5038"/>
                    </a:cubicBezTo>
                    <a:cubicBezTo>
                      <a:pt x="31352" y="5035"/>
                      <a:pt x="31325" y="5034"/>
                      <a:pt x="31299" y="5034"/>
                    </a:cubicBezTo>
                    <a:cubicBezTo>
                      <a:pt x="31080" y="5034"/>
                      <a:pt x="30881" y="5121"/>
                      <a:pt x="30702" y="5188"/>
                    </a:cubicBezTo>
                    <a:cubicBezTo>
                      <a:pt x="29450" y="5684"/>
                      <a:pt x="28269" y="5888"/>
                      <a:pt x="27118" y="5888"/>
                    </a:cubicBezTo>
                    <a:cubicBezTo>
                      <a:pt x="25065" y="5888"/>
                      <a:pt x="23106" y="5239"/>
                      <a:pt x="21003" y="4436"/>
                    </a:cubicBezTo>
                    <a:cubicBezTo>
                      <a:pt x="18070" y="3284"/>
                      <a:pt x="15514" y="1053"/>
                      <a:pt x="12406" y="326"/>
                    </a:cubicBezTo>
                    <a:cubicBezTo>
                      <a:pt x="11498" y="105"/>
                      <a:pt x="10561" y="1"/>
                      <a:pt x="9621" y="1"/>
                    </a:cubicBezTo>
                    <a:close/>
                  </a:path>
                </a:pathLst>
              </a:custGeom>
              <a:solidFill>
                <a:srgbClr val="9F866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75" name="Google Shape;1475;p31"/>
              <p:cNvSpPr/>
              <p:nvPr/>
            </p:nvSpPr>
            <p:spPr>
              <a:xfrm>
                <a:off x="821775" y="5086550"/>
                <a:ext cx="343375" cy="384950"/>
              </a:xfrm>
              <a:custGeom>
                <a:avLst/>
                <a:gdLst/>
                <a:ahLst/>
                <a:cxnLst/>
                <a:rect l="l" t="t" r="r" b="b"/>
                <a:pathLst>
                  <a:path w="13735" h="15398" extrusionOk="0">
                    <a:moveTo>
                      <a:pt x="5209" y="0"/>
                    </a:moveTo>
                    <a:cubicBezTo>
                      <a:pt x="4347" y="0"/>
                      <a:pt x="3502" y="272"/>
                      <a:pt x="2832" y="894"/>
                    </a:cubicBezTo>
                    <a:cubicBezTo>
                      <a:pt x="1629" y="2047"/>
                      <a:pt x="1604" y="3977"/>
                      <a:pt x="1905" y="5631"/>
                    </a:cubicBezTo>
                    <a:cubicBezTo>
                      <a:pt x="2356" y="8012"/>
                      <a:pt x="3333" y="9842"/>
                      <a:pt x="4612" y="11847"/>
                    </a:cubicBezTo>
                    <a:cubicBezTo>
                      <a:pt x="4460" y="11837"/>
                      <a:pt x="4308" y="11831"/>
                      <a:pt x="4155" y="11831"/>
                    </a:cubicBezTo>
                    <a:cubicBezTo>
                      <a:pt x="3195" y="11831"/>
                      <a:pt x="2218" y="12034"/>
                      <a:pt x="1353" y="12423"/>
                    </a:cubicBezTo>
                    <a:cubicBezTo>
                      <a:pt x="702" y="12724"/>
                      <a:pt x="0" y="13301"/>
                      <a:pt x="125" y="14002"/>
                    </a:cubicBezTo>
                    <a:cubicBezTo>
                      <a:pt x="226" y="14754"/>
                      <a:pt x="1103" y="15055"/>
                      <a:pt x="1855" y="15180"/>
                    </a:cubicBezTo>
                    <a:cubicBezTo>
                      <a:pt x="2977" y="15347"/>
                      <a:pt x="4107" y="15398"/>
                      <a:pt x="5240" y="15398"/>
                    </a:cubicBezTo>
                    <a:cubicBezTo>
                      <a:pt x="6157" y="15398"/>
                      <a:pt x="7076" y="15364"/>
                      <a:pt x="7995" y="15331"/>
                    </a:cubicBezTo>
                    <a:cubicBezTo>
                      <a:pt x="9374" y="15281"/>
                      <a:pt x="10752" y="15205"/>
                      <a:pt x="12130" y="15130"/>
                    </a:cubicBezTo>
                    <a:cubicBezTo>
                      <a:pt x="12456" y="15105"/>
                      <a:pt x="12832" y="15080"/>
                      <a:pt x="13083" y="14854"/>
                    </a:cubicBezTo>
                    <a:cubicBezTo>
                      <a:pt x="13735" y="14328"/>
                      <a:pt x="13333" y="12298"/>
                      <a:pt x="13208" y="11521"/>
                    </a:cubicBezTo>
                    <a:cubicBezTo>
                      <a:pt x="12657" y="8087"/>
                      <a:pt x="10927" y="4779"/>
                      <a:pt x="8973" y="1947"/>
                    </a:cubicBezTo>
                    <a:cubicBezTo>
                      <a:pt x="8184" y="780"/>
                      <a:pt x="6672" y="0"/>
                      <a:pt x="5209" y="0"/>
                    </a:cubicBezTo>
                    <a:close/>
                  </a:path>
                </a:pathLst>
              </a:custGeom>
              <a:solidFill>
                <a:srgbClr val="9F866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76" name="Google Shape;1476;p31"/>
              <p:cNvSpPr/>
              <p:nvPr/>
            </p:nvSpPr>
            <p:spPr>
              <a:xfrm>
                <a:off x="762875" y="4252700"/>
                <a:ext cx="789500" cy="632250"/>
              </a:xfrm>
              <a:custGeom>
                <a:avLst/>
                <a:gdLst/>
                <a:ahLst/>
                <a:cxnLst/>
                <a:rect l="l" t="t" r="r" b="b"/>
                <a:pathLst>
                  <a:path w="31580" h="25290" extrusionOk="0">
                    <a:moveTo>
                      <a:pt x="15852" y="0"/>
                    </a:moveTo>
                    <a:cubicBezTo>
                      <a:pt x="13641" y="0"/>
                      <a:pt x="11429" y="539"/>
                      <a:pt x="9649" y="1617"/>
                    </a:cubicBezTo>
                    <a:cubicBezTo>
                      <a:pt x="7644" y="2845"/>
                      <a:pt x="6065" y="4775"/>
                      <a:pt x="5063" y="6955"/>
                    </a:cubicBezTo>
                    <a:cubicBezTo>
                      <a:pt x="4211" y="8785"/>
                      <a:pt x="3735" y="10790"/>
                      <a:pt x="2532" y="12369"/>
                    </a:cubicBezTo>
                    <a:cubicBezTo>
                      <a:pt x="2181" y="12820"/>
                      <a:pt x="1730" y="13271"/>
                      <a:pt x="1203" y="13547"/>
                    </a:cubicBezTo>
                    <a:cubicBezTo>
                      <a:pt x="827" y="13747"/>
                      <a:pt x="301" y="13747"/>
                      <a:pt x="0" y="14123"/>
                    </a:cubicBezTo>
                    <a:cubicBezTo>
                      <a:pt x="1" y="14122"/>
                      <a:pt x="3" y="14121"/>
                      <a:pt x="5" y="14121"/>
                    </a:cubicBezTo>
                    <a:cubicBezTo>
                      <a:pt x="112" y="14121"/>
                      <a:pt x="1481" y="15202"/>
                      <a:pt x="1579" y="15276"/>
                    </a:cubicBezTo>
                    <a:cubicBezTo>
                      <a:pt x="1203" y="15380"/>
                      <a:pt x="810" y="15433"/>
                      <a:pt x="428" y="15433"/>
                    </a:cubicBezTo>
                    <a:cubicBezTo>
                      <a:pt x="352" y="15433"/>
                      <a:pt x="276" y="15430"/>
                      <a:pt x="201" y="15426"/>
                    </a:cubicBezTo>
                    <a:lnTo>
                      <a:pt x="201" y="15426"/>
                    </a:lnTo>
                    <a:cubicBezTo>
                      <a:pt x="802" y="16028"/>
                      <a:pt x="1554" y="16504"/>
                      <a:pt x="2356" y="16805"/>
                    </a:cubicBezTo>
                    <a:cubicBezTo>
                      <a:pt x="1704" y="17030"/>
                      <a:pt x="978" y="16830"/>
                      <a:pt x="426" y="17331"/>
                    </a:cubicBezTo>
                    <a:cubicBezTo>
                      <a:pt x="2632" y="18609"/>
                      <a:pt x="4762" y="19988"/>
                      <a:pt x="6817" y="21466"/>
                    </a:cubicBezTo>
                    <a:cubicBezTo>
                      <a:pt x="7945" y="22294"/>
                      <a:pt x="9098" y="23121"/>
                      <a:pt x="10301" y="23847"/>
                    </a:cubicBezTo>
                    <a:cubicBezTo>
                      <a:pt x="11454" y="24549"/>
                      <a:pt x="12507" y="24875"/>
                      <a:pt x="13835" y="25101"/>
                    </a:cubicBezTo>
                    <a:cubicBezTo>
                      <a:pt x="14603" y="25229"/>
                      <a:pt x="15375" y="25290"/>
                      <a:pt x="16145" y="25290"/>
                    </a:cubicBezTo>
                    <a:cubicBezTo>
                      <a:pt x="18090" y="25290"/>
                      <a:pt x="20024" y="24898"/>
                      <a:pt x="21855" y="24198"/>
                    </a:cubicBezTo>
                    <a:cubicBezTo>
                      <a:pt x="23434" y="23597"/>
                      <a:pt x="24837" y="22619"/>
                      <a:pt x="26116" y="21542"/>
                    </a:cubicBezTo>
                    <a:cubicBezTo>
                      <a:pt x="27093" y="20740"/>
                      <a:pt x="28071" y="19963"/>
                      <a:pt x="29073" y="19186"/>
                    </a:cubicBezTo>
                    <a:cubicBezTo>
                      <a:pt x="29574" y="18810"/>
                      <a:pt x="30076" y="18509"/>
                      <a:pt x="30502" y="18108"/>
                    </a:cubicBezTo>
                    <a:cubicBezTo>
                      <a:pt x="30802" y="17857"/>
                      <a:pt x="31078" y="17557"/>
                      <a:pt x="31304" y="17206"/>
                    </a:cubicBezTo>
                    <a:cubicBezTo>
                      <a:pt x="31329" y="17181"/>
                      <a:pt x="31329" y="17156"/>
                      <a:pt x="31329" y="17106"/>
                    </a:cubicBezTo>
                    <a:cubicBezTo>
                      <a:pt x="31329" y="17055"/>
                      <a:pt x="31228" y="17055"/>
                      <a:pt x="31178" y="17055"/>
                    </a:cubicBezTo>
                    <a:lnTo>
                      <a:pt x="29424" y="17281"/>
                    </a:lnTo>
                    <a:cubicBezTo>
                      <a:pt x="30176" y="16805"/>
                      <a:pt x="30953" y="16278"/>
                      <a:pt x="31253" y="15476"/>
                    </a:cubicBezTo>
                    <a:lnTo>
                      <a:pt x="31253" y="15476"/>
                    </a:lnTo>
                    <a:cubicBezTo>
                      <a:pt x="30992" y="15514"/>
                      <a:pt x="30724" y="15534"/>
                      <a:pt x="30454" y="15534"/>
                    </a:cubicBezTo>
                    <a:cubicBezTo>
                      <a:pt x="29999" y="15534"/>
                      <a:pt x="29539" y="15477"/>
                      <a:pt x="29098" y="15351"/>
                    </a:cubicBezTo>
                    <a:cubicBezTo>
                      <a:pt x="30076" y="15276"/>
                      <a:pt x="30878" y="14524"/>
                      <a:pt x="31579" y="13822"/>
                    </a:cubicBezTo>
                    <a:cubicBezTo>
                      <a:pt x="30552" y="13822"/>
                      <a:pt x="29750" y="13121"/>
                      <a:pt x="29173" y="12369"/>
                    </a:cubicBezTo>
                    <a:cubicBezTo>
                      <a:pt x="27945" y="10790"/>
                      <a:pt x="27469" y="8785"/>
                      <a:pt x="26642" y="6955"/>
                    </a:cubicBezTo>
                    <a:cubicBezTo>
                      <a:pt x="25639" y="4775"/>
                      <a:pt x="24060" y="2845"/>
                      <a:pt x="22055" y="1617"/>
                    </a:cubicBezTo>
                    <a:cubicBezTo>
                      <a:pt x="20276" y="539"/>
                      <a:pt x="18064" y="0"/>
                      <a:pt x="15852" y="0"/>
                    </a:cubicBezTo>
                    <a:close/>
                  </a:path>
                </a:pathLst>
              </a:custGeom>
              <a:solidFill>
                <a:srgbClr val="9F866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77" name="Google Shape;1477;p31"/>
              <p:cNvSpPr/>
              <p:nvPr/>
            </p:nvSpPr>
            <p:spPr>
              <a:xfrm>
                <a:off x="917000" y="4798750"/>
                <a:ext cx="716825" cy="760625"/>
              </a:xfrm>
              <a:custGeom>
                <a:avLst/>
                <a:gdLst/>
                <a:ahLst/>
                <a:cxnLst/>
                <a:rect l="l" t="t" r="r" b="b"/>
                <a:pathLst>
                  <a:path w="28673" h="30425" extrusionOk="0">
                    <a:moveTo>
                      <a:pt x="19600" y="0"/>
                    </a:moveTo>
                    <a:cubicBezTo>
                      <a:pt x="18422" y="953"/>
                      <a:pt x="17119" y="1830"/>
                      <a:pt x="15690" y="2381"/>
                    </a:cubicBezTo>
                    <a:cubicBezTo>
                      <a:pt x="13862" y="3062"/>
                      <a:pt x="11932" y="3449"/>
                      <a:pt x="9991" y="3449"/>
                    </a:cubicBezTo>
                    <a:cubicBezTo>
                      <a:pt x="9217" y="3449"/>
                      <a:pt x="8441" y="3387"/>
                      <a:pt x="7670" y="3259"/>
                    </a:cubicBezTo>
                    <a:cubicBezTo>
                      <a:pt x="6342" y="3033"/>
                      <a:pt x="5289" y="2707"/>
                      <a:pt x="4136" y="2005"/>
                    </a:cubicBezTo>
                    <a:cubicBezTo>
                      <a:pt x="3409" y="1579"/>
                      <a:pt x="2682" y="1103"/>
                      <a:pt x="2006" y="602"/>
                    </a:cubicBezTo>
                    <a:cubicBezTo>
                      <a:pt x="1605" y="2832"/>
                      <a:pt x="1229" y="5038"/>
                      <a:pt x="853" y="7269"/>
                    </a:cubicBezTo>
                    <a:cubicBezTo>
                      <a:pt x="427" y="9625"/>
                      <a:pt x="1" y="11780"/>
                      <a:pt x="301" y="14186"/>
                    </a:cubicBezTo>
                    <a:cubicBezTo>
                      <a:pt x="727" y="17494"/>
                      <a:pt x="2557" y="21229"/>
                      <a:pt x="4712" y="23810"/>
                    </a:cubicBezTo>
                    <a:cubicBezTo>
                      <a:pt x="6291" y="25690"/>
                      <a:pt x="8146" y="26617"/>
                      <a:pt x="10352" y="27544"/>
                    </a:cubicBezTo>
                    <a:cubicBezTo>
                      <a:pt x="12382" y="28397"/>
                      <a:pt x="14186" y="29299"/>
                      <a:pt x="16342" y="29925"/>
                    </a:cubicBezTo>
                    <a:cubicBezTo>
                      <a:pt x="17448" y="30254"/>
                      <a:pt x="18564" y="30425"/>
                      <a:pt x="19676" y="30425"/>
                    </a:cubicBezTo>
                    <a:cubicBezTo>
                      <a:pt x="21106" y="30425"/>
                      <a:pt x="22528" y="30142"/>
                      <a:pt x="23911" y="29549"/>
                    </a:cubicBezTo>
                    <a:cubicBezTo>
                      <a:pt x="28246" y="27745"/>
                      <a:pt x="28672" y="22933"/>
                      <a:pt x="27319" y="19073"/>
                    </a:cubicBezTo>
                    <a:cubicBezTo>
                      <a:pt x="26116" y="15690"/>
                      <a:pt x="24537" y="12457"/>
                      <a:pt x="23058" y="9173"/>
                    </a:cubicBezTo>
                    <a:cubicBezTo>
                      <a:pt x="22582" y="8171"/>
                      <a:pt x="22156" y="7143"/>
                      <a:pt x="21730" y="6141"/>
                    </a:cubicBezTo>
                    <a:cubicBezTo>
                      <a:pt x="20953" y="4286"/>
                      <a:pt x="20602" y="1705"/>
                      <a:pt x="19600" y="0"/>
                    </a:cubicBezTo>
                    <a:close/>
                  </a:path>
                </a:pathLst>
              </a:custGeom>
              <a:solidFill>
                <a:srgbClr val="9F866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78" name="Google Shape;1478;p31"/>
              <p:cNvSpPr/>
              <p:nvPr/>
            </p:nvSpPr>
            <p:spPr>
              <a:xfrm>
                <a:off x="818625" y="4446850"/>
                <a:ext cx="300775" cy="237075"/>
              </a:xfrm>
              <a:custGeom>
                <a:avLst/>
                <a:gdLst/>
                <a:ahLst/>
                <a:cxnLst/>
                <a:rect l="l" t="t" r="r" b="b"/>
                <a:pathLst>
                  <a:path w="12031" h="9483" extrusionOk="0">
                    <a:moveTo>
                      <a:pt x="6870" y="0"/>
                    </a:moveTo>
                    <a:cubicBezTo>
                      <a:pt x="6152" y="0"/>
                      <a:pt x="5424" y="142"/>
                      <a:pt x="4738" y="417"/>
                    </a:cubicBezTo>
                    <a:cubicBezTo>
                      <a:pt x="3886" y="743"/>
                      <a:pt x="3084" y="1194"/>
                      <a:pt x="2332" y="1720"/>
                    </a:cubicBezTo>
                    <a:cubicBezTo>
                      <a:pt x="2056" y="1921"/>
                      <a:pt x="1805" y="2121"/>
                      <a:pt x="1555" y="2322"/>
                    </a:cubicBezTo>
                    <a:cubicBezTo>
                      <a:pt x="1229" y="3124"/>
                      <a:pt x="828" y="3901"/>
                      <a:pt x="302" y="4603"/>
                    </a:cubicBezTo>
                    <a:cubicBezTo>
                      <a:pt x="201" y="4728"/>
                      <a:pt x="101" y="4828"/>
                      <a:pt x="1" y="4954"/>
                    </a:cubicBezTo>
                    <a:cubicBezTo>
                      <a:pt x="1" y="4953"/>
                      <a:pt x="1" y="4953"/>
                      <a:pt x="2" y="4953"/>
                    </a:cubicBezTo>
                    <a:cubicBezTo>
                      <a:pt x="61" y="4953"/>
                      <a:pt x="2710" y="6835"/>
                      <a:pt x="3008" y="7034"/>
                    </a:cubicBezTo>
                    <a:cubicBezTo>
                      <a:pt x="4036" y="7786"/>
                      <a:pt x="5164" y="8412"/>
                      <a:pt x="6342" y="8888"/>
                    </a:cubicBezTo>
                    <a:cubicBezTo>
                      <a:pt x="7182" y="9218"/>
                      <a:pt x="8099" y="9483"/>
                      <a:pt x="8998" y="9483"/>
                    </a:cubicBezTo>
                    <a:cubicBezTo>
                      <a:pt x="9467" y="9483"/>
                      <a:pt x="9931" y="9411"/>
                      <a:pt x="10377" y="9239"/>
                    </a:cubicBezTo>
                    <a:cubicBezTo>
                      <a:pt x="10678" y="9114"/>
                      <a:pt x="11003" y="8939"/>
                      <a:pt x="11229" y="8663"/>
                    </a:cubicBezTo>
                    <a:cubicBezTo>
                      <a:pt x="12031" y="7761"/>
                      <a:pt x="12031" y="6207"/>
                      <a:pt x="11906" y="5054"/>
                    </a:cubicBezTo>
                    <a:cubicBezTo>
                      <a:pt x="11780" y="3826"/>
                      <a:pt x="11329" y="2598"/>
                      <a:pt x="10527" y="1645"/>
                    </a:cubicBezTo>
                    <a:cubicBezTo>
                      <a:pt x="9588" y="525"/>
                      <a:pt x="8248" y="0"/>
                      <a:pt x="6870" y="0"/>
                    </a:cubicBezTo>
                    <a:close/>
                  </a:path>
                </a:pathLst>
              </a:custGeom>
              <a:solidFill>
                <a:srgbClr val="F2C28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79" name="Google Shape;1479;p31"/>
              <p:cNvSpPr/>
              <p:nvPr/>
            </p:nvSpPr>
            <p:spPr>
              <a:xfrm>
                <a:off x="1203975" y="4446850"/>
                <a:ext cx="297025" cy="234775"/>
              </a:xfrm>
              <a:custGeom>
                <a:avLst/>
                <a:gdLst/>
                <a:ahLst/>
                <a:cxnLst/>
                <a:rect l="l" t="t" r="r" b="b"/>
                <a:pathLst>
                  <a:path w="11881" h="9391" extrusionOk="0">
                    <a:moveTo>
                      <a:pt x="5111" y="0"/>
                    </a:moveTo>
                    <a:cubicBezTo>
                      <a:pt x="3733" y="0"/>
                      <a:pt x="2393" y="525"/>
                      <a:pt x="1454" y="1645"/>
                    </a:cubicBezTo>
                    <a:cubicBezTo>
                      <a:pt x="251" y="3074"/>
                      <a:pt x="0" y="4803"/>
                      <a:pt x="251" y="6608"/>
                    </a:cubicBezTo>
                    <a:cubicBezTo>
                      <a:pt x="351" y="7284"/>
                      <a:pt x="627" y="8036"/>
                      <a:pt x="1028" y="8613"/>
                    </a:cubicBezTo>
                    <a:cubicBezTo>
                      <a:pt x="1479" y="9214"/>
                      <a:pt x="2482" y="9365"/>
                      <a:pt x="3183" y="9390"/>
                    </a:cubicBezTo>
                    <a:cubicBezTo>
                      <a:pt x="3213" y="9390"/>
                      <a:pt x="3243" y="9390"/>
                      <a:pt x="3273" y="9390"/>
                    </a:cubicBezTo>
                    <a:cubicBezTo>
                      <a:pt x="4844" y="9390"/>
                      <a:pt x="6343" y="8750"/>
                      <a:pt x="7745" y="8036"/>
                    </a:cubicBezTo>
                    <a:cubicBezTo>
                      <a:pt x="8597" y="7610"/>
                      <a:pt x="9599" y="7209"/>
                      <a:pt x="10326" y="6558"/>
                    </a:cubicBezTo>
                    <a:cubicBezTo>
                      <a:pt x="10853" y="6081"/>
                      <a:pt x="11379" y="5530"/>
                      <a:pt x="11880" y="5029"/>
                    </a:cubicBezTo>
                    <a:cubicBezTo>
                      <a:pt x="11755" y="4878"/>
                      <a:pt x="11655" y="4728"/>
                      <a:pt x="11554" y="4578"/>
                    </a:cubicBezTo>
                    <a:cubicBezTo>
                      <a:pt x="11003" y="3801"/>
                      <a:pt x="10552" y="3024"/>
                      <a:pt x="10176" y="2147"/>
                    </a:cubicBezTo>
                    <a:cubicBezTo>
                      <a:pt x="10000" y="1996"/>
                      <a:pt x="9825" y="1871"/>
                      <a:pt x="9650" y="1720"/>
                    </a:cubicBezTo>
                    <a:cubicBezTo>
                      <a:pt x="8898" y="1194"/>
                      <a:pt x="8096" y="743"/>
                      <a:pt x="7244" y="417"/>
                    </a:cubicBezTo>
                    <a:cubicBezTo>
                      <a:pt x="6557" y="142"/>
                      <a:pt x="5829" y="0"/>
                      <a:pt x="5111" y="0"/>
                    </a:cubicBezTo>
                    <a:close/>
                  </a:path>
                </a:pathLst>
              </a:custGeom>
              <a:solidFill>
                <a:srgbClr val="F2C28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80" name="Google Shape;1480;p31"/>
              <p:cNvSpPr/>
              <p:nvPr/>
            </p:nvSpPr>
            <p:spPr>
              <a:xfrm>
                <a:off x="871275" y="4252700"/>
                <a:ext cx="575825" cy="427775"/>
              </a:xfrm>
              <a:custGeom>
                <a:avLst/>
                <a:gdLst/>
                <a:ahLst/>
                <a:cxnLst/>
                <a:rect l="l" t="t" r="r" b="b"/>
                <a:pathLst>
                  <a:path w="23033" h="17111" extrusionOk="0">
                    <a:moveTo>
                      <a:pt x="11516" y="0"/>
                    </a:moveTo>
                    <a:cubicBezTo>
                      <a:pt x="9305" y="0"/>
                      <a:pt x="7093" y="539"/>
                      <a:pt x="5313" y="1617"/>
                    </a:cubicBezTo>
                    <a:cubicBezTo>
                      <a:pt x="3308" y="2845"/>
                      <a:pt x="1729" y="4775"/>
                      <a:pt x="727" y="6955"/>
                    </a:cubicBezTo>
                    <a:cubicBezTo>
                      <a:pt x="451" y="7532"/>
                      <a:pt x="226" y="8133"/>
                      <a:pt x="0" y="8735"/>
                    </a:cubicBezTo>
                    <a:cubicBezTo>
                      <a:pt x="752" y="8158"/>
                      <a:pt x="1579" y="7632"/>
                      <a:pt x="2431" y="7306"/>
                    </a:cubicBezTo>
                    <a:cubicBezTo>
                      <a:pt x="3187" y="6999"/>
                      <a:pt x="4015" y="6831"/>
                      <a:pt x="4837" y="6831"/>
                    </a:cubicBezTo>
                    <a:cubicBezTo>
                      <a:pt x="5759" y="6831"/>
                      <a:pt x="6674" y="7043"/>
                      <a:pt x="7469" y="7506"/>
                    </a:cubicBezTo>
                    <a:cubicBezTo>
                      <a:pt x="8847" y="8334"/>
                      <a:pt x="9749" y="9837"/>
                      <a:pt x="10176" y="11391"/>
                    </a:cubicBezTo>
                    <a:cubicBezTo>
                      <a:pt x="10476" y="12519"/>
                      <a:pt x="10577" y="13672"/>
                      <a:pt x="10627" y="14850"/>
                    </a:cubicBezTo>
                    <a:cubicBezTo>
                      <a:pt x="10652" y="15677"/>
                      <a:pt x="10401" y="16880"/>
                      <a:pt x="11554" y="17080"/>
                    </a:cubicBezTo>
                    <a:cubicBezTo>
                      <a:pt x="11661" y="17101"/>
                      <a:pt x="11756" y="17110"/>
                      <a:pt x="11841" y="17110"/>
                    </a:cubicBezTo>
                    <a:cubicBezTo>
                      <a:pt x="12812" y="17110"/>
                      <a:pt x="12427" y="15871"/>
                      <a:pt x="12381" y="15226"/>
                    </a:cubicBezTo>
                    <a:cubicBezTo>
                      <a:pt x="12331" y="13973"/>
                      <a:pt x="12506" y="12594"/>
                      <a:pt x="12857" y="11391"/>
                    </a:cubicBezTo>
                    <a:cubicBezTo>
                      <a:pt x="13283" y="9837"/>
                      <a:pt x="14161" y="8334"/>
                      <a:pt x="15564" y="7506"/>
                    </a:cubicBezTo>
                    <a:cubicBezTo>
                      <a:pt x="16359" y="7043"/>
                      <a:pt x="17267" y="6831"/>
                      <a:pt x="18186" y="6831"/>
                    </a:cubicBezTo>
                    <a:cubicBezTo>
                      <a:pt x="19005" y="6831"/>
                      <a:pt x="19834" y="6999"/>
                      <a:pt x="20602" y="7306"/>
                    </a:cubicBezTo>
                    <a:cubicBezTo>
                      <a:pt x="21454" y="7632"/>
                      <a:pt x="22256" y="8158"/>
                      <a:pt x="23033" y="8735"/>
                    </a:cubicBezTo>
                    <a:cubicBezTo>
                      <a:pt x="22807" y="8133"/>
                      <a:pt x="22582" y="7532"/>
                      <a:pt x="22306" y="6955"/>
                    </a:cubicBezTo>
                    <a:cubicBezTo>
                      <a:pt x="21303" y="4775"/>
                      <a:pt x="19724" y="2845"/>
                      <a:pt x="17719" y="1617"/>
                    </a:cubicBezTo>
                    <a:cubicBezTo>
                      <a:pt x="15940" y="539"/>
                      <a:pt x="13728" y="0"/>
                      <a:pt x="11516" y="0"/>
                    </a:cubicBezTo>
                    <a:close/>
                  </a:path>
                </a:pathLst>
              </a:custGeom>
              <a:solidFill>
                <a:srgbClr val="755F4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81" name="Google Shape;1481;p31"/>
              <p:cNvSpPr/>
              <p:nvPr/>
            </p:nvSpPr>
            <p:spPr>
              <a:xfrm>
                <a:off x="1106850" y="4663150"/>
                <a:ext cx="100275" cy="65850"/>
              </a:xfrm>
              <a:custGeom>
                <a:avLst/>
                <a:gdLst/>
                <a:ahLst/>
                <a:cxnLst/>
                <a:rect l="l" t="t" r="r" b="b"/>
                <a:pathLst>
                  <a:path w="4011" h="2634" extrusionOk="0">
                    <a:moveTo>
                      <a:pt x="2171" y="1"/>
                    </a:moveTo>
                    <a:cubicBezTo>
                      <a:pt x="1840" y="1"/>
                      <a:pt x="1509" y="46"/>
                      <a:pt x="1179" y="136"/>
                    </a:cubicBezTo>
                    <a:cubicBezTo>
                      <a:pt x="878" y="236"/>
                      <a:pt x="577" y="362"/>
                      <a:pt x="402" y="612"/>
                    </a:cubicBezTo>
                    <a:cubicBezTo>
                      <a:pt x="1" y="1189"/>
                      <a:pt x="702" y="1966"/>
                      <a:pt x="1128" y="2292"/>
                    </a:cubicBezTo>
                    <a:cubicBezTo>
                      <a:pt x="1432" y="2508"/>
                      <a:pt x="1802" y="2633"/>
                      <a:pt x="2166" y="2633"/>
                    </a:cubicBezTo>
                    <a:cubicBezTo>
                      <a:pt x="2434" y="2633"/>
                      <a:pt x="2699" y="2566"/>
                      <a:pt x="2933" y="2417"/>
                    </a:cubicBezTo>
                    <a:cubicBezTo>
                      <a:pt x="3384" y="2141"/>
                      <a:pt x="3760" y="1540"/>
                      <a:pt x="3860" y="1038"/>
                    </a:cubicBezTo>
                    <a:cubicBezTo>
                      <a:pt x="4011" y="362"/>
                      <a:pt x="3409" y="161"/>
                      <a:pt x="2833" y="61"/>
                    </a:cubicBezTo>
                    <a:cubicBezTo>
                      <a:pt x="2612" y="21"/>
                      <a:pt x="2392" y="1"/>
                      <a:pt x="2171" y="1"/>
                    </a:cubicBezTo>
                    <a:close/>
                  </a:path>
                </a:pathLst>
              </a:custGeom>
              <a:solidFill>
                <a:srgbClr val="57391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82" name="Google Shape;1482;p31"/>
              <p:cNvSpPr/>
              <p:nvPr/>
            </p:nvSpPr>
            <p:spPr>
              <a:xfrm>
                <a:off x="1108725" y="4714775"/>
                <a:ext cx="55175" cy="69575"/>
              </a:xfrm>
              <a:custGeom>
                <a:avLst/>
                <a:gdLst/>
                <a:ahLst/>
                <a:cxnLst/>
                <a:rect l="l" t="t" r="r" b="b"/>
                <a:pathLst>
                  <a:path w="2207" h="2783" extrusionOk="0">
                    <a:moveTo>
                      <a:pt x="2031" y="1"/>
                    </a:moveTo>
                    <a:cubicBezTo>
                      <a:pt x="1956" y="1"/>
                      <a:pt x="1906" y="76"/>
                      <a:pt x="1906" y="151"/>
                    </a:cubicBezTo>
                    <a:cubicBezTo>
                      <a:pt x="1931" y="577"/>
                      <a:pt x="1931" y="1003"/>
                      <a:pt x="1931" y="1455"/>
                    </a:cubicBezTo>
                    <a:cubicBezTo>
                      <a:pt x="1956" y="1655"/>
                      <a:pt x="1931" y="1831"/>
                      <a:pt x="1881" y="1981"/>
                    </a:cubicBezTo>
                    <a:cubicBezTo>
                      <a:pt x="1780" y="2257"/>
                      <a:pt x="1505" y="2482"/>
                      <a:pt x="1179" y="2507"/>
                    </a:cubicBezTo>
                    <a:cubicBezTo>
                      <a:pt x="1134" y="2511"/>
                      <a:pt x="1091" y="2513"/>
                      <a:pt x="1049" y="2513"/>
                    </a:cubicBezTo>
                    <a:cubicBezTo>
                      <a:pt x="831" y="2513"/>
                      <a:pt x="649" y="2458"/>
                      <a:pt x="502" y="2332"/>
                    </a:cubicBezTo>
                    <a:cubicBezTo>
                      <a:pt x="352" y="2181"/>
                      <a:pt x="277" y="2006"/>
                      <a:pt x="251" y="1780"/>
                    </a:cubicBezTo>
                    <a:cubicBezTo>
                      <a:pt x="251" y="1705"/>
                      <a:pt x="201" y="1630"/>
                      <a:pt x="126" y="1630"/>
                    </a:cubicBezTo>
                    <a:cubicBezTo>
                      <a:pt x="51" y="1655"/>
                      <a:pt x="1" y="1705"/>
                      <a:pt x="1" y="1780"/>
                    </a:cubicBezTo>
                    <a:cubicBezTo>
                      <a:pt x="1" y="2081"/>
                      <a:pt x="126" y="2332"/>
                      <a:pt x="327" y="2532"/>
                    </a:cubicBezTo>
                    <a:cubicBezTo>
                      <a:pt x="527" y="2708"/>
                      <a:pt x="778" y="2783"/>
                      <a:pt x="1079" y="2783"/>
                    </a:cubicBezTo>
                    <a:lnTo>
                      <a:pt x="1204" y="2783"/>
                    </a:lnTo>
                    <a:cubicBezTo>
                      <a:pt x="1630" y="2733"/>
                      <a:pt x="2006" y="2457"/>
                      <a:pt x="2131" y="2056"/>
                    </a:cubicBezTo>
                    <a:cubicBezTo>
                      <a:pt x="2206" y="1856"/>
                      <a:pt x="2206" y="1655"/>
                      <a:pt x="2206" y="1455"/>
                    </a:cubicBezTo>
                    <a:cubicBezTo>
                      <a:pt x="2206" y="1003"/>
                      <a:pt x="2181" y="552"/>
                      <a:pt x="2181" y="126"/>
                    </a:cubicBezTo>
                    <a:cubicBezTo>
                      <a:pt x="2181" y="51"/>
                      <a:pt x="2106" y="1"/>
                      <a:pt x="2031" y="1"/>
                    </a:cubicBezTo>
                    <a:close/>
                  </a:path>
                </a:pathLst>
              </a:custGeom>
              <a:solidFill>
                <a:srgbClr val="57391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83" name="Google Shape;1483;p31"/>
              <p:cNvSpPr/>
              <p:nvPr/>
            </p:nvSpPr>
            <p:spPr>
              <a:xfrm>
                <a:off x="1156975" y="4750500"/>
                <a:ext cx="55175" cy="35125"/>
              </a:xfrm>
              <a:custGeom>
                <a:avLst/>
                <a:gdLst/>
                <a:ahLst/>
                <a:cxnLst/>
                <a:rect l="l" t="t" r="r" b="b"/>
                <a:pathLst>
                  <a:path w="2207" h="1405" extrusionOk="0">
                    <a:moveTo>
                      <a:pt x="2081" y="1"/>
                    </a:moveTo>
                    <a:cubicBezTo>
                      <a:pt x="2006" y="1"/>
                      <a:pt x="1956" y="76"/>
                      <a:pt x="1956" y="151"/>
                    </a:cubicBezTo>
                    <a:cubicBezTo>
                      <a:pt x="1956" y="452"/>
                      <a:pt x="1880" y="853"/>
                      <a:pt x="1504" y="1053"/>
                    </a:cubicBezTo>
                    <a:cubicBezTo>
                      <a:pt x="1414" y="1110"/>
                      <a:pt x="1303" y="1136"/>
                      <a:pt x="1188" y="1136"/>
                    </a:cubicBezTo>
                    <a:cubicBezTo>
                      <a:pt x="1048" y="1136"/>
                      <a:pt x="902" y="1097"/>
                      <a:pt x="778" y="1028"/>
                    </a:cubicBezTo>
                    <a:cubicBezTo>
                      <a:pt x="477" y="853"/>
                      <a:pt x="352" y="502"/>
                      <a:pt x="276" y="151"/>
                    </a:cubicBezTo>
                    <a:cubicBezTo>
                      <a:pt x="256" y="89"/>
                      <a:pt x="201" y="44"/>
                      <a:pt x="155" y="44"/>
                    </a:cubicBezTo>
                    <a:cubicBezTo>
                      <a:pt x="145" y="44"/>
                      <a:pt x="135" y="46"/>
                      <a:pt x="126" y="51"/>
                    </a:cubicBezTo>
                    <a:cubicBezTo>
                      <a:pt x="51" y="51"/>
                      <a:pt x="1" y="126"/>
                      <a:pt x="26" y="201"/>
                    </a:cubicBezTo>
                    <a:cubicBezTo>
                      <a:pt x="126" y="602"/>
                      <a:pt x="251" y="1028"/>
                      <a:pt x="652" y="1254"/>
                    </a:cubicBezTo>
                    <a:cubicBezTo>
                      <a:pt x="803" y="1354"/>
                      <a:pt x="1003" y="1404"/>
                      <a:pt x="1179" y="1404"/>
                    </a:cubicBezTo>
                    <a:cubicBezTo>
                      <a:pt x="1329" y="1404"/>
                      <a:pt x="1504" y="1354"/>
                      <a:pt x="1630" y="1279"/>
                    </a:cubicBezTo>
                    <a:cubicBezTo>
                      <a:pt x="2031" y="1078"/>
                      <a:pt x="2206" y="677"/>
                      <a:pt x="2206" y="151"/>
                    </a:cubicBezTo>
                    <a:cubicBezTo>
                      <a:pt x="2206" y="76"/>
                      <a:pt x="2156" y="26"/>
                      <a:pt x="2081" y="1"/>
                    </a:cubicBezTo>
                    <a:close/>
                  </a:path>
                </a:pathLst>
              </a:custGeom>
              <a:solidFill>
                <a:srgbClr val="57391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84" name="Google Shape;1484;p31"/>
              <p:cNvSpPr/>
              <p:nvPr/>
            </p:nvSpPr>
            <p:spPr>
              <a:xfrm>
                <a:off x="877525" y="4264275"/>
                <a:ext cx="144775" cy="105300"/>
              </a:xfrm>
              <a:custGeom>
                <a:avLst/>
                <a:gdLst/>
                <a:ahLst/>
                <a:cxnLst/>
                <a:rect l="l" t="t" r="r" b="b"/>
                <a:pathLst>
                  <a:path w="5791" h="4212" extrusionOk="0">
                    <a:moveTo>
                      <a:pt x="2362" y="72"/>
                    </a:moveTo>
                    <a:cubicBezTo>
                      <a:pt x="2285" y="72"/>
                      <a:pt x="2208" y="74"/>
                      <a:pt x="2131" y="76"/>
                    </a:cubicBezTo>
                    <a:cubicBezTo>
                      <a:pt x="1479" y="101"/>
                      <a:pt x="1" y="1"/>
                      <a:pt x="1" y="953"/>
                    </a:cubicBezTo>
                    <a:cubicBezTo>
                      <a:pt x="151" y="891"/>
                      <a:pt x="308" y="865"/>
                      <a:pt x="464" y="865"/>
                    </a:cubicBezTo>
                    <a:cubicBezTo>
                      <a:pt x="621" y="865"/>
                      <a:pt x="778" y="891"/>
                      <a:pt x="928" y="928"/>
                    </a:cubicBezTo>
                    <a:cubicBezTo>
                      <a:pt x="1479" y="1104"/>
                      <a:pt x="1956" y="1404"/>
                      <a:pt x="2357" y="1805"/>
                    </a:cubicBezTo>
                    <a:cubicBezTo>
                      <a:pt x="2657" y="2131"/>
                      <a:pt x="2908" y="2482"/>
                      <a:pt x="3134" y="2858"/>
                    </a:cubicBezTo>
                    <a:cubicBezTo>
                      <a:pt x="3209" y="2983"/>
                      <a:pt x="3259" y="3084"/>
                      <a:pt x="3334" y="3184"/>
                    </a:cubicBezTo>
                    <a:cubicBezTo>
                      <a:pt x="3509" y="3510"/>
                      <a:pt x="3660" y="3835"/>
                      <a:pt x="3735" y="4211"/>
                    </a:cubicBezTo>
                    <a:cubicBezTo>
                      <a:pt x="4011" y="4136"/>
                      <a:pt x="4211" y="3835"/>
                      <a:pt x="4412" y="3635"/>
                    </a:cubicBezTo>
                    <a:cubicBezTo>
                      <a:pt x="4637" y="3384"/>
                      <a:pt x="4863" y="3134"/>
                      <a:pt x="5063" y="2833"/>
                    </a:cubicBezTo>
                    <a:cubicBezTo>
                      <a:pt x="5239" y="2607"/>
                      <a:pt x="5389" y="2332"/>
                      <a:pt x="5514" y="2056"/>
                    </a:cubicBezTo>
                    <a:cubicBezTo>
                      <a:pt x="5590" y="1855"/>
                      <a:pt x="5790" y="1379"/>
                      <a:pt x="5715" y="1154"/>
                    </a:cubicBezTo>
                    <a:cubicBezTo>
                      <a:pt x="5665" y="1028"/>
                      <a:pt x="5339" y="903"/>
                      <a:pt x="5189" y="803"/>
                    </a:cubicBezTo>
                    <a:cubicBezTo>
                      <a:pt x="4963" y="627"/>
                      <a:pt x="4712" y="502"/>
                      <a:pt x="4437" y="402"/>
                    </a:cubicBezTo>
                    <a:cubicBezTo>
                      <a:pt x="3782" y="176"/>
                      <a:pt x="3066" y="72"/>
                      <a:pt x="2362" y="72"/>
                    </a:cubicBezTo>
                    <a:close/>
                  </a:path>
                </a:pathLst>
              </a:custGeom>
              <a:solidFill>
                <a:srgbClr val="9F866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85" name="Google Shape;1485;p31"/>
              <p:cNvSpPr/>
              <p:nvPr/>
            </p:nvSpPr>
            <p:spPr>
              <a:xfrm>
                <a:off x="878150" y="4285900"/>
                <a:ext cx="92125" cy="120525"/>
              </a:xfrm>
              <a:custGeom>
                <a:avLst/>
                <a:gdLst/>
                <a:ahLst/>
                <a:cxnLst/>
                <a:rect l="l" t="t" r="r" b="b"/>
                <a:pathLst>
                  <a:path w="3685" h="4821" extrusionOk="0">
                    <a:moveTo>
                      <a:pt x="464" y="0"/>
                    </a:moveTo>
                    <a:cubicBezTo>
                      <a:pt x="314" y="0"/>
                      <a:pt x="164" y="26"/>
                      <a:pt x="26" y="88"/>
                    </a:cubicBezTo>
                    <a:cubicBezTo>
                      <a:pt x="26" y="88"/>
                      <a:pt x="26" y="113"/>
                      <a:pt x="26" y="138"/>
                    </a:cubicBezTo>
                    <a:cubicBezTo>
                      <a:pt x="1" y="1617"/>
                      <a:pt x="352" y="3096"/>
                      <a:pt x="828" y="4474"/>
                    </a:cubicBezTo>
                    <a:cubicBezTo>
                      <a:pt x="853" y="4600"/>
                      <a:pt x="903" y="4725"/>
                      <a:pt x="1028" y="4800"/>
                    </a:cubicBezTo>
                    <a:cubicBezTo>
                      <a:pt x="1063" y="4814"/>
                      <a:pt x="1102" y="4820"/>
                      <a:pt x="1143" y="4820"/>
                    </a:cubicBezTo>
                    <a:cubicBezTo>
                      <a:pt x="1248" y="4820"/>
                      <a:pt x="1364" y="4779"/>
                      <a:pt x="1454" y="4725"/>
                    </a:cubicBezTo>
                    <a:cubicBezTo>
                      <a:pt x="2231" y="4349"/>
                      <a:pt x="3109" y="3948"/>
                      <a:pt x="3685" y="3296"/>
                    </a:cubicBezTo>
                    <a:cubicBezTo>
                      <a:pt x="3635" y="2945"/>
                      <a:pt x="3459" y="2620"/>
                      <a:pt x="3309" y="2319"/>
                    </a:cubicBezTo>
                    <a:cubicBezTo>
                      <a:pt x="3234" y="2219"/>
                      <a:pt x="3184" y="2118"/>
                      <a:pt x="3109" y="1993"/>
                    </a:cubicBezTo>
                    <a:cubicBezTo>
                      <a:pt x="2883" y="1617"/>
                      <a:pt x="2632" y="1266"/>
                      <a:pt x="2332" y="940"/>
                    </a:cubicBezTo>
                    <a:cubicBezTo>
                      <a:pt x="1931" y="539"/>
                      <a:pt x="1454" y="239"/>
                      <a:pt x="903" y="63"/>
                    </a:cubicBezTo>
                    <a:cubicBezTo>
                      <a:pt x="765" y="26"/>
                      <a:pt x="615" y="0"/>
                      <a:pt x="464" y="0"/>
                    </a:cubicBezTo>
                    <a:close/>
                  </a:path>
                </a:pathLst>
              </a:custGeom>
              <a:solidFill>
                <a:srgbClr val="9F866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86" name="Google Shape;1486;p31"/>
              <p:cNvSpPr/>
              <p:nvPr/>
            </p:nvSpPr>
            <p:spPr>
              <a:xfrm>
                <a:off x="1296075" y="4264275"/>
                <a:ext cx="145400" cy="105300"/>
              </a:xfrm>
              <a:custGeom>
                <a:avLst/>
                <a:gdLst/>
                <a:ahLst/>
                <a:cxnLst/>
                <a:rect l="l" t="t" r="r" b="b"/>
                <a:pathLst>
                  <a:path w="5816" h="4212" extrusionOk="0">
                    <a:moveTo>
                      <a:pt x="3429" y="72"/>
                    </a:moveTo>
                    <a:cubicBezTo>
                      <a:pt x="2729" y="72"/>
                      <a:pt x="2031" y="176"/>
                      <a:pt x="1354" y="402"/>
                    </a:cubicBezTo>
                    <a:cubicBezTo>
                      <a:pt x="1103" y="502"/>
                      <a:pt x="828" y="627"/>
                      <a:pt x="602" y="803"/>
                    </a:cubicBezTo>
                    <a:cubicBezTo>
                      <a:pt x="477" y="903"/>
                      <a:pt x="151" y="1028"/>
                      <a:pt x="101" y="1154"/>
                    </a:cubicBezTo>
                    <a:cubicBezTo>
                      <a:pt x="1" y="1379"/>
                      <a:pt x="226" y="1855"/>
                      <a:pt x="301" y="2056"/>
                    </a:cubicBezTo>
                    <a:cubicBezTo>
                      <a:pt x="427" y="2332"/>
                      <a:pt x="552" y="2607"/>
                      <a:pt x="727" y="2833"/>
                    </a:cubicBezTo>
                    <a:cubicBezTo>
                      <a:pt x="928" y="3134"/>
                      <a:pt x="1154" y="3384"/>
                      <a:pt x="1404" y="3635"/>
                    </a:cubicBezTo>
                    <a:cubicBezTo>
                      <a:pt x="1605" y="3835"/>
                      <a:pt x="1805" y="4136"/>
                      <a:pt x="2081" y="4211"/>
                    </a:cubicBezTo>
                    <a:cubicBezTo>
                      <a:pt x="2131" y="3835"/>
                      <a:pt x="2306" y="3510"/>
                      <a:pt x="2482" y="3184"/>
                    </a:cubicBezTo>
                    <a:cubicBezTo>
                      <a:pt x="2532" y="3084"/>
                      <a:pt x="2607" y="2983"/>
                      <a:pt x="2657" y="2858"/>
                    </a:cubicBezTo>
                    <a:cubicBezTo>
                      <a:pt x="2883" y="2482"/>
                      <a:pt x="3159" y="2131"/>
                      <a:pt x="3459" y="1805"/>
                    </a:cubicBezTo>
                    <a:cubicBezTo>
                      <a:pt x="3860" y="1404"/>
                      <a:pt x="4336" y="1104"/>
                      <a:pt x="4888" y="928"/>
                    </a:cubicBezTo>
                    <a:cubicBezTo>
                      <a:pt x="5038" y="891"/>
                      <a:pt x="5195" y="865"/>
                      <a:pt x="5348" y="865"/>
                    </a:cubicBezTo>
                    <a:cubicBezTo>
                      <a:pt x="5502" y="865"/>
                      <a:pt x="5652" y="891"/>
                      <a:pt x="5790" y="953"/>
                    </a:cubicBezTo>
                    <a:cubicBezTo>
                      <a:pt x="5815" y="1"/>
                      <a:pt x="4336" y="101"/>
                      <a:pt x="3660" y="76"/>
                    </a:cubicBezTo>
                    <a:cubicBezTo>
                      <a:pt x="3583" y="74"/>
                      <a:pt x="3506" y="72"/>
                      <a:pt x="3429" y="72"/>
                    </a:cubicBezTo>
                    <a:close/>
                  </a:path>
                </a:pathLst>
              </a:custGeom>
              <a:solidFill>
                <a:srgbClr val="9F866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87" name="Google Shape;1487;p31"/>
              <p:cNvSpPr/>
              <p:nvPr/>
            </p:nvSpPr>
            <p:spPr>
              <a:xfrm>
                <a:off x="1348075" y="4285900"/>
                <a:ext cx="92775" cy="120525"/>
              </a:xfrm>
              <a:custGeom>
                <a:avLst/>
                <a:gdLst/>
                <a:ahLst/>
                <a:cxnLst/>
                <a:rect l="l" t="t" r="r" b="b"/>
                <a:pathLst>
                  <a:path w="3711" h="4821" extrusionOk="0">
                    <a:moveTo>
                      <a:pt x="3234" y="0"/>
                    </a:moveTo>
                    <a:cubicBezTo>
                      <a:pt x="3090" y="0"/>
                      <a:pt x="2946" y="26"/>
                      <a:pt x="2808" y="63"/>
                    </a:cubicBezTo>
                    <a:cubicBezTo>
                      <a:pt x="2256" y="239"/>
                      <a:pt x="1780" y="539"/>
                      <a:pt x="1379" y="940"/>
                    </a:cubicBezTo>
                    <a:cubicBezTo>
                      <a:pt x="1079" y="1266"/>
                      <a:pt x="803" y="1617"/>
                      <a:pt x="577" y="1993"/>
                    </a:cubicBezTo>
                    <a:cubicBezTo>
                      <a:pt x="527" y="2118"/>
                      <a:pt x="452" y="2219"/>
                      <a:pt x="402" y="2319"/>
                    </a:cubicBezTo>
                    <a:cubicBezTo>
                      <a:pt x="226" y="2620"/>
                      <a:pt x="76" y="2945"/>
                      <a:pt x="1" y="3296"/>
                    </a:cubicBezTo>
                    <a:cubicBezTo>
                      <a:pt x="602" y="3948"/>
                      <a:pt x="1454" y="4349"/>
                      <a:pt x="2231" y="4725"/>
                    </a:cubicBezTo>
                    <a:cubicBezTo>
                      <a:pt x="2340" y="4779"/>
                      <a:pt x="2448" y="4820"/>
                      <a:pt x="2557" y="4820"/>
                    </a:cubicBezTo>
                    <a:cubicBezTo>
                      <a:pt x="2599" y="4820"/>
                      <a:pt x="2641" y="4814"/>
                      <a:pt x="2683" y="4800"/>
                    </a:cubicBezTo>
                    <a:cubicBezTo>
                      <a:pt x="2783" y="4725"/>
                      <a:pt x="2833" y="4600"/>
                      <a:pt x="2883" y="4474"/>
                    </a:cubicBezTo>
                    <a:cubicBezTo>
                      <a:pt x="3359" y="3096"/>
                      <a:pt x="3710" y="1617"/>
                      <a:pt x="3660" y="138"/>
                    </a:cubicBezTo>
                    <a:cubicBezTo>
                      <a:pt x="3660" y="113"/>
                      <a:pt x="3660" y="88"/>
                      <a:pt x="3660" y="88"/>
                    </a:cubicBezTo>
                    <a:cubicBezTo>
                      <a:pt x="3522" y="26"/>
                      <a:pt x="3378" y="0"/>
                      <a:pt x="3234" y="0"/>
                    </a:cubicBezTo>
                    <a:close/>
                  </a:path>
                </a:pathLst>
              </a:custGeom>
              <a:solidFill>
                <a:srgbClr val="9F866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88" name="Google Shape;1488;p31"/>
              <p:cNvSpPr/>
              <p:nvPr/>
            </p:nvSpPr>
            <p:spPr>
              <a:xfrm>
                <a:off x="1012875" y="4582725"/>
                <a:ext cx="48900" cy="62600"/>
              </a:xfrm>
              <a:custGeom>
                <a:avLst/>
                <a:gdLst/>
                <a:ahLst/>
                <a:cxnLst/>
                <a:rect l="l" t="t" r="r" b="b"/>
                <a:pathLst>
                  <a:path w="1956" h="2504" extrusionOk="0">
                    <a:moveTo>
                      <a:pt x="940" y="1"/>
                    </a:moveTo>
                    <a:cubicBezTo>
                      <a:pt x="877" y="1"/>
                      <a:pt x="815" y="7"/>
                      <a:pt x="752" y="20"/>
                    </a:cubicBezTo>
                    <a:cubicBezTo>
                      <a:pt x="527" y="70"/>
                      <a:pt x="351" y="270"/>
                      <a:pt x="251" y="496"/>
                    </a:cubicBezTo>
                    <a:cubicBezTo>
                      <a:pt x="0" y="997"/>
                      <a:pt x="100" y="1599"/>
                      <a:pt x="401" y="2075"/>
                    </a:cubicBezTo>
                    <a:cubicBezTo>
                      <a:pt x="527" y="2275"/>
                      <a:pt x="727" y="2476"/>
                      <a:pt x="1003" y="2501"/>
                    </a:cubicBezTo>
                    <a:cubicBezTo>
                      <a:pt x="1020" y="2503"/>
                      <a:pt x="1038" y="2503"/>
                      <a:pt x="1055" y="2503"/>
                    </a:cubicBezTo>
                    <a:cubicBezTo>
                      <a:pt x="1310" y="2503"/>
                      <a:pt x="1539" y="2336"/>
                      <a:pt x="1679" y="2125"/>
                    </a:cubicBezTo>
                    <a:cubicBezTo>
                      <a:pt x="1905" y="1749"/>
                      <a:pt x="1955" y="1148"/>
                      <a:pt x="1880" y="747"/>
                    </a:cubicBezTo>
                    <a:cubicBezTo>
                      <a:pt x="1855" y="496"/>
                      <a:pt x="1705" y="245"/>
                      <a:pt x="1454" y="120"/>
                    </a:cubicBezTo>
                    <a:cubicBezTo>
                      <a:pt x="1354" y="70"/>
                      <a:pt x="1228" y="20"/>
                      <a:pt x="1128" y="20"/>
                    </a:cubicBezTo>
                    <a:cubicBezTo>
                      <a:pt x="1065" y="7"/>
                      <a:pt x="1003" y="1"/>
                      <a:pt x="940" y="1"/>
                    </a:cubicBezTo>
                    <a:close/>
                  </a:path>
                </a:pathLst>
              </a:custGeom>
              <a:solidFill>
                <a:srgbClr val="57391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89" name="Google Shape;1489;p31"/>
              <p:cNvSpPr/>
              <p:nvPr/>
            </p:nvSpPr>
            <p:spPr>
              <a:xfrm>
                <a:off x="1249700" y="4582725"/>
                <a:ext cx="49525" cy="62600"/>
              </a:xfrm>
              <a:custGeom>
                <a:avLst/>
                <a:gdLst/>
                <a:ahLst/>
                <a:cxnLst/>
                <a:rect l="l" t="t" r="r" b="b"/>
                <a:pathLst>
                  <a:path w="1981" h="2504" extrusionOk="0">
                    <a:moveTo>
                      <a:pt x="944" y="1"/>
                    </a:moveTo>
                    <a:cubicBezTo>
                      <a:pt x="884" y="1"/>
                      <a:pt x="828" y="7"/>
                      <a:pt x="778" y="20"/>
                    </a:cubicBezTo>
                    <a:cubicBezTo>
                      <a:pt x="527" y="70"/>
                      <a:pt x="352" y="270"/>
                      <a:pt x="252" y="496"/>
                    </a:cubicBezTo>
                    <a:cubicBezTo>
                      <a:pt x="1" y="997"/>
                      <a:pt x="101" y="1599"/>
                      <a:pt x="402" y="2075"/>
                    </a:cubicBezTo>
                    <a:cubicBezTo>
                      <a:pt x="527" y="2275"/>
                      <a:pt x="728" y="2476"/>
                      <a:pt x="1003" y="2501"/>
                    </a:cubicBezTo>
                    <a:cubicBezTo>
                      <a:pt x="1021" y="2503"/>
                      <a:pt x="1039" y="2503"/>
                      <a:pt x="1056" y="2503"/>
                    </a:cubicBezTo>
                    <a:cubicBezTo>
                      <a:pt x="1311" y="2503"/>
                      <a:pt x="1539" y="2336"/>
                      <a:pt x="1680" y="2125"/>
                    </a:cubicBezTo>
                    <a:cubicBezTo>
                      <a:pt x="1931" y="1749"/>
                      <a:pt x="1981" y="1148"/>
                      <a:pt x="1906" y="747"/>
                    </a:cubicBezTo>
                    <a:cubicBezTo>
                      <a:pt x="1856" y="496"/>
                      <a:pt x="1730" y="245"/>
                      <a:pt x="1480" y="120"/>
                    </a:cubicBezTo>
                    <a:cubicBezTo>
                      <a:pt x="1379" y="70"/>
                      <a:pt x="1254" y="20"/>
                      <a:pt x="1129" y="20"/>
                    </a:cubicBezTo>
                    <a:cubicBezTo>
                      <a:pt x="1066" y="7"/>
                      <a:pt x="1003" y="1"/>
                      <a:pt x="944" y="1"/>
                    </a:cubicBezTo>
                    <a:close/>
                  </a:path>
                </a:pathLst>
              </a:custGeom>
              <a:solidFill>
                <a:srgbClr val="57391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90" name="Google Shape;1490;p31"/>
              <p:cNvSpPr/>
              <p:nvPr/>
            </p:nvSpPr>
            <p:spPr>
              <a:xfrm>
                <a:off x="920775" y="5058150"/>
                <a:ext cx="595875" cy="500650"/>
              </a:xfrm>
              <a:custGeom>
                <a:avLst/>
                <a:gdLst/>
                <a:ahLst/>
                <a:cxnLst/>
                <a:rect l="l" t="t" r="r" b="b"/>
                <a:pathLst>
                  <a:path w="23835" h="20026" extrusionOk="0">
                    <a:moveTo>
                      <a:pt x="326" y="0"/>
                    </a:moveTo>
                    <a:cubicBezTo>
                      <a:pt x="276" y="101"/>
                      <a:pt x="226" y="176"/>
                      <a:pt x="150" y="276"/>
                    </a:cubicBezTo>
                    <a:cubicBezTo>
                      <a:pt x="25" y="1429"/>
                      <a:pt x="0" y="2582"/>
                      <a:pt x="150" y="3810"/>
                    </a:cubicBezTo>
                    <a:cubicBezTo>
                      <a:pt x="576" y="7118"/>
                      <a:pt x="2406" y="10853"/>
                      <a:pt x="4561" y="13434"/>
                    </a:cubicBezTo>
                    <a:cubicBezTo>
                      <a:pt x="5890" y="15013"/>
                      <a:pt x="7394" y="15915"/>
                      <a:pt x="9123" y="16692"/>
                    </a:cubicBezTo>
                    <a:cubicBezTo>
                      <a:pt x="9449" y="16818"/>
                      <a:pt x="9800" y="16993"/>
                      <a:pt x="10201" y="17168"/>
                    </a:cubicBezTo>
                    <a:cubicBezTo>
                      <a:pt x="12231" y="18021"/>
                      <a:pt x="14035" y="18923"/>
                      <a:pt x="16191" y="19549"/>
                    </a:cubicBezTo>
                    <a:cubicBezTo>
                      <a:pt x="16491" y="19650"/>
                      <a:pt x="16792" y="19725"/>
                      <a:pt x="17093" y="19775"/>
                    </a:cubicBezTo>
                    <a:cubicBezTo>
                      <a:pt x="17243" y="19825"/>
                      <a:pt x="17394" y="19825"/>
                      <a:pt x="17519" y="19850"/>
                    </a:cubicBezTo>
                    <a:cubicBezTo>
                      <a:pt x="17694" y="19900"/>
                      <a:pt x="17845" y="19925"/>
                      <a:pt x="17995" y="19950"/>
                    </a:cubicBezTo>
                    <a:cubicBezTo>
                      <a:pt x="18196" y="19975"/>
                      <a:pt x="18396" y="19975"/>
                      <a:pt x="18572" y="20000"/>
                    </a:cubicBezTo>
                    <a:cubicBezTo>
                      <a:pt x="18672" y="20000"/>
                      <a:pt x="18797" y="20026"/>
                      <a:pt x="18897" y="20026"/>
                    </a:cubicBezTo>
                    <a:lnTo>
                      <a:pt x="19775" y="20026"/>
                    </a:lnTo>
                    <a:cubicBezTo>
                      <a:pt x="20025" y="20026"/>
                      <a:pt x="20276" y="20000"/>
                      <a:pt x="20526" y="20000"/>
                    </a:cubicBezTo>
                    <a:cubicBezTo>
                      <a:pt x="20577" y="19975"/>
                      <a:pt x="20602" y="19975"/>
                      <a:pt x="20652" y="19975"/>
                    </a:cubicBezTo>
                    <a:cubicBezTo>
                      <a:pt x="20927" y="19950"/>
                      <a:pt x="21178" y="19900"/>
                      <a:pt x="21454" y="19850"/>
                    </a:cubicBezTo>
                    <a:lnTo>
                      <a:pt x="21504" y="19850"/>
                    </a:lnTo>
                    <a:cubicBezTo>
                      <a:pt x="21805" y="19800"/>
                      <a:pt x="22080" y="19725"/>
                      <a:pt x="22356" y="19650"/>
                    </a:cubicBezTo>
                    <a:lnTo>
                      <a:pt x="22381" y="19650"/>
                    </a:lnTo>
                    <a:cubicBezTo>
                      <a:pt x="22657" y="19574"/>
                      <a:pt x="22932" y="19474"/>
                      <a:pt x="23233" y="19374"/>
                    </a:cubicBezTo>
                    <a:cubicBezTo>
                      <a:pt x="23258" y="19299"/>
                      <a:pt x="23283" y="19224"/>
                      <a:pt x="23308" y="19123"/>
                    </a:cubicBezTo>
                    <a:cubicBezTo>
                      <a:pt x="23835" y="17269"/>
                      <a:pt x="22807" y="15364"/>
                      <a:pt x="21729" y="13760"/>
                    </a:cubicBezTo>
                    <a:cubicBezTo>
                      <a:pt x="20201" y="11454"/>
                      <a:pt x="19073" y="8672"/>
                      <a:pt x="17168" y="6642"/>
                    </a:cubicBezTo>
                    <a:cubicBezTo>
                      <a:pt x="16090" y="5514"/>
                      <a:pt x="14712" y="4612"/>
                      <a:pt x="13183" y="4286"/>
                    </a:cubicBezTo>
                    <a:cubicBezTo>
                      <a:pt x="12882" y="4236"/>
                      <a:pt x="12556" y="4186"/>
                      <a:pt x="12206" y="4186"/>
                    </a:cubicBezTo>
                    <a:cubicBezTo>
                      <a:pt x="12126" y="4182"/>
                      <a:pt x="12047" y="4180"/>
                      <a:pt x="11968" y="4180"/>
                    </a:cubicBezTo>
                    <a:cubicBezTo>
                      <a:pt x="11546" y="4180"/>
                      <a:pt x="11124" y="4239"/>
                      <a:pt x="10702" y="4386"/>
                    </a:cubicBezTo>
                    <a:cubicBezTo>
                      <a:pt x="8546" y="5138"/>
                      <a:pt x="8571" y="7294"/>
                      <a:pt x="7318" y="8797"/>
                    </a:cubicBezTo>
                    <a:cubicBezTo>
                      <a:pt x="6985" y="9194"/>
                      <a:pt x="6477" y="9486"/>
                      <a:pt x="5955" y="9486"/>
                    </a:cubicBezTo>
                    <a:cubicBezTo>
                      <a:pt x="5850" y="9486"/>
                      <a:pt x="5744" y="9474"/>
                      <a:pt x="5639" y="9449"/>
                    </a:cubicBezTo>
                    <a:cubicBezTo>
                      <a:pt x="5313" y="9374"/>
                      <a:pt x="5013" y="9173"/>
                      <a:pt x="4737" y="8948"/>
                    </a:cubicBezTo>
                    <a:cubicBezTo>
                      <a:pt x="2105" y="6817"/>
                      <a:pt x="1003" y="3334"/>
                      <a:pt x="326" y="0"/>
                    </a:cubicBezTo>
                    <a:close/>
                  </a:path>
                </a:pathLst>
              </a:custGeom>
              <a:solidFill>
                <a:srgbClr val="755F4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91" name="Google Shape;1491;p31"/>
              <p:cNvSpPr/>
              <p:nvPr/>
            </p:nvSpPr>
            <p:spPr>
              <a:xfrm>
                <a:off x="935800" y="4798750"/>
                <a:ext cx="482475" cy="314275"/>
              </a:xfrm>
              <a:custGeom>
                <a:avLst/>
                <a:gdLst/>
                <a:ahLst/>
                <a:cxnLst/>
                <a:rect l="l" t="t" r="r" b="b"/>
                <a:pathLst>
                  <a:path w="19299" h="12571" extrusionOk="0">
                    <a:moveTo>
                      <a:pt x="18848" y="0"/>
                    </a:moveTo>
                    <a:cubicBezTo>
                      <a:pt x="17670" y="953"/>
                      <a:pt x="16367" y="1830"/>
                      <a:pt x="14938" y="2356"/>
                    </a:cubicBezTo>
                    <a:cubicBezTo>
                      <a:pt x="13107" y="3056"/>
                      <a:pt x="11173" y="3448"/>
                      <a:pt x="9228" y="3448"/>
                    </a:cubicBezTo>
                    <a:cubicBezTo>
                      <a:pt x="8458" y="3448"/>
                      <a:pt x="7686" y="3387"/>
                      <a:pt x="6918" y="3259"/>
                    </a:cubicBezTo>
                    <a:cubicBezTo>
                      <a:pt x="5590" y="3033"/>
                      <a:pt x="4537" y="2707"/>
                      <a:pt x="3384" y="2005"/>
                    </a:cubicBezTo>
                    <a:cubicBezTo>
                      <a:pt x="2657" y="1579"/>
                      <a:pt x="1930" y="1103"/>
                      <a:pt x="1254" y="602"/>
                    </a:cubicBezTo>
                    <a:cubicBezTo>
                      <a:pt x="853" y="2832"/>
                      <a:pt x="477" y="5038"/>
                      <a:pt x="101" y="7269"/>
                    </a:cubicBezTo>
                    <a:cubicBezTo>
                      <a:pt x="76" y="7419"/>
                      <a:pt x="26" y="7544"/>
                      <a:pt x="1" y="7695"/>
                    </a:cubicBezTo>
                    <a:cubicBezTo>
                      <a:pt x="477" y="8121"/>
                      <a:pt x="1078" y="9023"/>
                      <a:pt x="1379" y="9324"/>
                    </a:cubicBezTo>
                    <a:cubicBezTo>
                      <a:pt x="2732" y="10552"/>
                      <a:pt x="4311" y="11504"/>
                      <a:pt x="6041" y="12056"/>
                    </a:cubicBezTo>
                    <a:cubicBezTo>
                      <a:pt x="7096" y="12394"/>
                      <a:pt x="8207" y="12571"/>
                      <a:pt x="9314" y="12571"/>
                    </a:cubicBezTo>
                    <a:cubicBezTo>
                      <a:pt x="10992" y="12571"/>
                      <a:pt x="12661" y="12165"/>
                      <a:pt x="14111" y="11304"/>
                    </a:cubicBezTo>
                    <a:cubicBezTo>
                      <a:pt x="15439" y="10527"/>
                      <a:pt x="16592" y="9274"/>
                      <a:pt x="16793" y="7770"/>
                    </a:cubicBezTo>
                    <a:cubicBezTo>
                      <a:pt x="16968" y="6216"/>
                      <a:pt x="16141" y="4787"/>
                      <a:pt x="15339" y="3459"/>
                    </a:cubicBezTo>
                    <a:cubicBezTo>
                      <a:pt x="16893" y="3083"/>
                      <a:pt x="18296" y="2181"/>
                      <a:pt x="19299" y="953"/>
                    </a:cubicBezTo>
                    <a:cubicBezTo>
                      <a:pt x="19174" y="627"/>
                      <a:pt x="19023" y="301"/>
                      <a:pt x="18848" y="0"/>
                    </a:cubicBezTo>
                    <a:close/>
                  </a:path>
                </a:pathLst>
              </a:custGeom>
              <a:solidFill>
                <a:srgbClr val="755F4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92" name="Google Shape;1492;p31"/>
              <p:cNvSpPr/>
              <p:nvPr/>
            </p:nvSpPr>
            <p:spPr>
              <a:xfrm>
                <a:off x="1087425" y="5187575"/>
                <a:ext cx="343400" cy="385025"/>
              </a:xfrm>
              <a:custGeom>
                <a:avLst/>
                <a:gdLst/>
                <a:ahLst/>
                <a:cxnLst/>
                <a:rect l="l" t="t" r="r" b="b"/>
                <a:pathLst>
                  <a:path w="13736" h="15401" extrusionOk="0">
                    <a:moveTo>
                      <a:pt x="5227" y="1"/>
                    </a:moveTo>
                    <a:cubicBezTo>
                      <a:pt x="4359" y="1"/>
                      <a:pt x="3507" y="277"/>
                      <a:pt x="2833" y="914"/>
                    </a:cubicBezTo>
                    <a:cubicBezTo>
                      <a:pt x="1630" y="2067"/>
                      <a:pt x="1605" y="3996"/>
                      <a:pt x="1905" y="5625"/>
                    </a:cubicBezTo>
                    <a:cubicBezTo>
                      <a:pt x="2357" y="8031"/>
                      <a:pt x="3334" y="9836"/>
                      <a:pt x="4612" y="11866"/>
                    </a:cubicBezTo>
                    <a:cubicBezTo>
                      <a:pt x="4427" y="11849"/>
                      <a:pt x="4241" y="11841"/>
                      <a:pt x="4054" y="11841"/>
                    </a:cubicBezTo>
                    <a:cubicBezTo>
                      <a:pt x="3127" y="11841"/>
                      <a:pt x="2188" y="12046"/>
                      <a:pt x="1354" y="12443"/>
                    </a:cubicBezTo>
                    <a:cubicBezTo>
                      <a:pt x="702" y="12743"/>
                      <a:pt x="1" y="13295"/>
                      <a:pt x="126" y="14021"/>
                    </a:cubicBezTo>
                    <a:cubicBezTo>
                      <a:pt x="226" y="14748"/>
                      <a:pt x="1103" y="15074"/>
                      <a:pt x="1855" y="15174"/>
                    </a:cubicBezTo>
                    <a:cubicBezTo>
                      <a:pt x="2936" y="15348"/>
                      <a:pt x="4024" y="15401"/>
                      <a:pt x="5116" y="15401"/>
                    </a:cubicBezTo>
                    <a:cubicBezTo>
                      <a:pt x="6074" y="15401"/>
                      <a:pt x="7035" y="15360"/>
                      <a:pt x="7996" y="15325"/>
                    </a:cubicBezTo>
                    <a:cubicBezTo>
                      <a:pt x="9374" y="15275"/>
                      <a:pt x="10753" y="15225"/>
                      <a:pt x="12131" y="15124"/>
                    </a:cubicBezTo>
                    <a:cubicBezTo>
                      <a:pt x="12457" y="15099"/>
                      <a:pt x="12833" y="15074"/>
                      <a:pt x="13083" y="14874"/>
                    </a:cubicBezTo>
                    <a:cubicBezTo>
                      <a:pt x="13735" y="14347"/>
                      <a:pt x="13334" y="12292"/>
                      <a:pt x="13209" y="11515"/>
                    </a:cubicBezTo>
                    <a:cubicBezTo>
                      <a:pt x="12657" y="8107"/>
                      <a:pt x="10928" y="4773"/>
                      <a:pt x="8973" y="1941"/>
                    </a:cubicBezTo>
                    <a:cubicBezTo>
                      <a:pt x="8188" y="779"/>
                      <a:pt x="6685" y="1"/>
                      <a:pt x="5227" y="1"/>
                    </a:cubicBezTo>
                    <a:close/>
                  </a:path>
                </a:pathLst>
              </a:custGeom>
              <a:solidFill>
                <a:srgbClr val="9F866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93" name="Google Shape;1493;p31"/>
              <p:cNvSpPr/>
              <p:nvPr/>
            </p:nvSpPr>
            <p:spPr>
              <a:xfrm>
                <a:off x="972150" y="4897700"/>
                <a:ext cx="375325" cy="188900"/>
              </a:xfrm>
              <a:custGeom>
                <a:avLst/>
                <a:gdLst/>
                <a:ahLst/>
                <a:cxnLst/>
                <a:rect l="l" t="t" r="r" b="b"/>
                <a:pathLst>
                  <a:path w="15013" h="7556" extrusionOk="0">
                    <a:moveTo>
                      <a:pt x="1314" y="1"/>
                    </a:moveTo>
                    <a:cubicBezTo>
                      <a:pt x="1112" y="1"/>
                      <a:pt x="914" y="45"/>
                      <a:pt x="727" y="153"/>
                    </a:cubicBezTo>
                    <a:cubicBezTo>
                      <a:pt x="326" y="378"/>
                      <a:pt x="100" y="829"/>
                      <a:pt x="75" y="1281"/>
                    </a:cubicBezTo>
                    <a:cubicBezTo>
                      <a:pt x="0" y="2383"/>
                      <a:pt x="827" y="3787"/>
                      <a:pt x="1554" y="4564"/>
                    </a:cubicBezTo>
                    <a:cubicBezTo>
                      <a:pt x="2506" y="5641"/>
                      <a:pt x="3785" y="6393"/>
                      <a:pt x="5113" y="6920"/>
                    </a:cubicBezTo>
                    <a:cubicBezTo>
                      <a:pt x="6183" y="7343"/>
                      <a:pt x="7401" y="7556"/>
                      <a:pt x="8620" y="7556"/>
                    </a:cubicBezTo>
                    <a:cubicBezTo>
                      <a:pt x="9857" y="7556"/>
                      <a:pt x="11095" y="7336"/>
                      <a:pt x="12181" y="6895"/>
                    </a:cubicBezTo>
                    <a:cubicBezTo>
                      <a:pt x="12882" y="6619"/>
                      <a:pt x="13559" y="6268"/>
                      <a:pt x="14085" y="5742"/>
                    </a:cubicBezTo>
                    <a:cubicBezTo>
                      <a:pt x="14612" y="5215"/>
                      <a:pt x="14988" y="4514"/>
                      <a:pt x="15013" y="3762"/>
                    </a:cubicBezTo>
                    <a:cubicBezTo>
                      <a:pt x="15013" y="3311"/>
                      <a:pt x="14887" y="2634"/>
                      <a:pt x="14787" y="2183"/>
                    </a:cubicBezTo>
                    <a:cubicBezTo>
                      <a:pt x="14662" y="1556"/>
                      <a:pt x="14236" y="980"/>
                      <a:pt x="13634" y="779"/>
                    </a:cubicBezTo>
                    <a:cubicBezTo>
                      <a:pt x="13446" y="712"/>
                      <a:pt x="13243" y="688"/>
                      <a:pt x="13038" y="688"/>
                    </a:cubicBezTo>
                    <a:cubicBezTo>
                      <a:pt x="12860" y="688"/>
                      <a:pt x="12681" y="706"/>
                      <a:pt x="12506" y="729"/>
                    </a:cubicBezTo>
                    <a:cubicBezTo>
                      <a:pt x="11730" y="854"/>
                      <a:pt x="11128" y="1255"/>
                      <a:pt x="10401" y="1431"/>
                    </a:cubicBezTo>
                    <a:cubicBezTo>
                      <a:pt x="9634" y="1584"/>
                      <a:pt x="8847" y="1661"/>
                      <a:pt x="8075" y="1661"/>
                    </a:cubicBezTo>
                    <a:cubicBezTo>
                      <a:pt x="7964" y="1661"/>
                      <a:pt x="7854" y="1660"/>
                      <a:pt x="7745" y="1656"/>
                    </a:cubicBezTo>
                    <a:cubicBezTo>
                      <a:pt x="6491" y="1631"/>
                      <a:pt x="5263" y="1406"/>
                      <a:pt x="4085" y="1005"/>
                    </a:cubicBezTo>
                    <a:cubicBezTo>
                      <a:pt x="3659" y="854"/>
                      <a:pt x="3233" y="679"/>
                      <a:pt x="2832" y="504"/>
                    </a:cubicBezTo>
                    <a:cubicBezTo>
                      <a:pt x="2350" y="271"/>
                      <a:pt x="1817" y="1"/>
                      <a:pt x="1314" y="1"/>
                    </a:cubicBezTo>
                    <a:close/>
                  </a:path>
                </a:pathLst>
              </a:custGeom>
              <a:solidFill>
                <a:srgbClr val="9F866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94" name="Google Shape;1494;p31"/>
              <p:cNvSpPr/>
              <p:nvPr/>
            </p:nvSpPr>
            <p:spPr>
              <a:xfrm>
                <a:off x="1576775" y="5155275"/>
                <a:ext cx="118450" cy="339000"/>
              </a:xfrm>
              <a:custGeom>
                <a:avLst/>
                <a:gdLst/>
                <a:ahLst/>
                <a:cxnLst/>
                <a:rect l="l" t="t" r="r" b="b"/>
                <a:pathLst>
                  <a:path w="4738" h="13560" extrusionOk="0">
                    <a:moveTo>
                      <a:pt x="2231" y="0"/>
                    </a:moveTo>
                    <a:cubicBezTo>
                      <a:pt x="1479" y="150"/>
                      <a:pt x="728" y="351"/>
                      <a:pt x="1" y="627"/>
                    </a:cubicBezTo>
                    <a:cubicBezTo>
                      <a:pt x="1354" y="2030"/>
                      <a:pt x="1830" y="4411"/>
                      <a:pt x="2156" y="6191"/>
                    </a:cubicBezTo>
                    <a:cubicBezTo>
                      <a:pt x="2632" y="8647"/>
                      <a:pt x="2582" y="11178"/>
                      <a:pt x="2056" y="13559"/>
                    </a:cubicBezTo>
                    <a:cubicBezTo>
                      <a:pt x="2332" y="13534"/>
                      <a:pt x="2632" y="13509"/>
                      <a:pt x="2933" y="13434"/>
                    </a:cubicBezTo>
                    <a:cubicBezTo>
                      <a:pt x="3384" y="13359"/>
                      <a:pt x="3860" y="13258"/>
                      <a:pt x="4312" y="13158"/>
                    </a:cubicBezTo>
                    <a:cubicBezTo>
                      <a:pt x="4738" y="10752"/>
                      <a:pt x="4738" y="8221"/>
                      <a:pt x="4261" y="5790"/>
                    </a:cubicBezTo>
                    <a:cubicBezTo>
                      <a:pt x="3936" y="4035"/>
                      <a:pt x="3484" y="1755"/>
                      <a:pt x="2231" y="0"/>
                    </a:cubicBezTo>
                    <a:close/>
                  </a:path>
                </a:pathLst>
              </a:custGeom>
              <a:solidFill>
                <a:srgbClr val="755F4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95" name="Google Shape;1495;p31"/>
              <p:cNvSpPr/>
              <p:nvPr/>
            </p:nvSpPr>
            <p:spPr>
              <a:xfrm>
                <a:off x="1754725" y="5152750"/>
                <a:ext cx="72700" cy="315825"/>
              </a:xfrm>
              <a:custGeom>
                <a:avLst/>
                <a:gdLst/>
                <a:ahLst/>
                <a:cxnLst/>
                <a:rect l="l" t="t" r="r" b="b"/>
                <a:pathLst>
                  <a:path w="2908" h="12633" extrusionOk="0">
                    <a:moveTo>
                      <a:pt x="76" y="1"/>
                    </a:moveTo>
                    <a:cubicBezTo>
                      <a:pt x="76" y="26"/>
                      <a:pt x="76" y="26"/>
                      <a:pt x="76" y="51"/>
                    </a:cubicBezTo>
                    <a:cubicBezTo>
                      <a:pt x="803" y="1881"/>
                      <a:pt x="752" y="4036"/>
                      <a:pt x="702" y="5916"/>
                    </a:cubicBezTo>
                    <a:cubicBezTo>
                      <a:pt x="652" y="7996"/>
                      <a:pt x="602" y="10352"/>
                      <a:pt x="26" y="12507"/>
                    </a:cubicBezTo>
                    <a:cubicBezTo>
                      <a:pt x="26" y="12532"/>
                      <a:pt x="26" y="12582"/>
                      <a:pt x="1" y="12633"/>
                    </a:cubicBezTo>
                    <a:cubicBezTo>
                      <a:pt x="778" y="12457"/>
                      <a:pt x="1529" y="12282"/>
                      <a:pt x="2306" y="12156"/>
                    </a:cubicBezTo>
                    <a:cubicBezTo>
                      <a:pt x="2732" y="10051"/>
                      <a:pt x="2783" y="7896"/>
                      <a:pt x="2833" y="5966"/>
                    </a:cubicBezTo>
                    <a:cubicBezTo>
                      <a:pt x="2883" y="4337"/>
                      <a:pt x="2908" y="2532"/>
                      <a:pt x="2532" y="753"/>
                    </a:cubicBezTo>
                    <a:cubicBezTo>
                      <a:pt x="1905" y="502"/>
                      <a:pt x="1279" y="277"/>
                      <a:pt x="627" y="126"/>
                    </a:cubicBezTo>
                    <a:cubicBezTo>
                      <a:pt x="452" y="76"/>
                      <a:pt x="251" y="26"/>
                      <a:pt x="76" y="1"/>
                    </a:cubicBezTo>
                    <a:close/>
                  </a:path>
                </a:pathLst>
              </a:custGeom>
              <a:solidFill>
                <a:srgbClr val="755F4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96" name="Google Shape;1496;p31"/>
              <p:cNvSpPr/>
              <p:nvPr/>
            </p:nvSpPr>
            <p:spPr>
              <a:xfrm>
                <a:off x="1899475" y="5221050"/>
                <a:ext cx="72075" cy="233125"/>
              </a:xfrm>
              <a:custGeom>
                <a:avLst/>
                <a:gdLst/>
                <a:ahLst/>
                <a:cxnLst/>
                <a:rect l="l" t="t" r="r" b="b"/>
                <a:pathLst>
                  <a:path w="2883" h="9325" extrusionOk="0">
                    <a:moveTo>
                      <a:pt x="426" y="1"/>
                    </a:moveTo>
                    <a:lnTo>
                      <a:pt x="426" y="1"/>
                    </a:lnTo>
                    <a:cubicBezTo>
                      <a:pt x="852" y="2933"/>
                      <a:pt x="551" y="6041"/>
                      <a:pt x="0" y="9149"/>
                    </a:cubicBezTo>
                    <a:cubicBezTo>
                      <a:pt x="201" y="9149"/>
                      <a:pt x="401" y="9149"/>
                      <a:pt x="602" y="9174"/>
                    </a:cubicBezTo>
                    <a:cubicBezTo>
                      <a:pt x="1128" y="9199"/>
                      <a:pt x="1629" y="9249"/>
                      <a:pt x="2155" y="9324"/>
                    </a:cubicBezTo>
                    <a:cubicBezTo>
                      <a:pt x="2607" y="6642"/>
                      <a:pt x="2882" y="3885"/>
                      <a:pt x="2707" y="1179"/>
                    </a:cubicBezTo>
                    <a:cubicBezTo>
                      <a:pt x="1930" y="828"/>
                      <a:pt x="1178" y="402"/>
                      <a:pt x="426" y="1"/>
                    </a:cubicBezTo>
                    <a:close/>
                  </a:path>
                </a:pathLst>
              </a:custGeom>
              <a:solidFill>
                <a:srgbClr val="755F4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97" name="Google Shape;1497;p31"/>
              <p:cNvSpPr/>
              <p:nvPr/>
            </p:nvSpPr>
            <p:spPr>
              <a:xfrm>
                <a:off x="871900" y="4618750"/>
                <a:ext cx="125325" cy="120675"/>
              </a:xfrm>
              <a:custGeom>
                <a:avLst/>
                <a:gdLst/>
                <a:ahLst/>
                <a:cxnLst/>
                <a:rect l="l" t="t" r="r" b="b"/>
                <a:pathLst>
                  <a:path w="5013" h="4827" extrusionOk="0">
                    <a:moveTo>
                      <a:pt x="2499" y="0"/>
                    </a:moveTo>
                    <a:cubicBezTo>
                      <a:pt x="1249" y="0"/>
                      <a:pt x="196" y="971"/>
                      <a:pt x="100" y="2238"/>
                    </a:cubicBezTo>
                    <a:cubicBezTo>
                      <a:pt x="0" y="3566"/>
                      <a:pt x="1003" y="4719"/>
                      <a:pt x="2331" y="4819"/>
                    </a:cubicBezTo>
                    <a:cubicBezTo>
                      <a:pt x="2392" y="4824"/>
                      <a:pt x="2453" y="4826"/>
                      <a:pt x="2514" y="4826"/>
                    </a:cubicBezTo>
                    <a:cubicBezTo>
                      <a:pt x="3764" y="4826"/>
                      <a:pt x="4817" y="3856"/>
                      <a:pt x="4912" y="2589"/>
                    </a:cubicBezTo>
                    <a:cubicBezTo>
                      <a:pt x="5013" y="1261"/>
                      <a:pt x="4010" y="108"/>
                      <a:pt x="2682" y="7"/>
                    </a:cubicBezTo>
                    <a:cubicBezTo>
                      <a:pt x="2620" y="3"/>
                      <a:pt x="2559" y="0"/>
                      <a:pt x="2499" y="0"/>
                    </a:cubicBezTo>
                    <a:close/>
                  </a:path>
                </a:pathLst>
              </a:custGeom>
              <a:solidFill>
                <a:srgbClr val="DC490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98" name="Google Shape;1498;p31"/>
              <p:cNvSpPr/>
              <p:nvPr/>
            </p:nvSpPr>
            <p:spPr>
              <a:xfrm>
                <a:off x="1331175" y="4621875"/>
                <a:ext cx="125950" cy="120675"/>
              </a:xfrm>
              <a:custGeom>
                <a:avLst/>
                <a:gdLst/>
                <a:ahLst/>
                <a:cxnLst/>
                <a:rect l="l" t="t" r="r" b="b"/>
                <a:pathLst>
                  <a:path w="5038" h="4827" extrusionOk="0">
                    <a:moveTo>
                      <a:pt x="2520" y="1"/>
                    </a:moveTo>
                    <a:cubicBezTo>
                      <a:pt x="1270" y="1"/>
                      <a:pt x="196" y="948"/>
                      <a:pt x="100" y="2213"/>
                    </a:cubicBezTo>
                    <a:cubicBezTo>
                      <a:pt x="0" y="3542"/>
                      <a:pt x="1003" y="4719"/>
                      <a:pt x="2331" y="4820"/>
                    </a:cubicBezTo>
                    <a:cubicBezTo>
                      <a:pt x="2392" y="4824"/>
                      <a:pt x="2453" y="4827"/>
                      <a:pt x="2514" y="4827"/>
                    </a:cubicBezTo>
                    <a:cubicBezTo>
                      <a:pt x="3766" y="4827"/>
                      <a:pt x="4842" y="3856"/>
                      <a:pt x="4938" y="2589"/>
                    </a:cubicBezTo>
                    <a:cubicBezTo>
                      <a:pt x="5038" y="1261"/>
                      <a:pt x="4035" y="108"/>
                      <a:pt x="2707" y="8"/>
                    </a:cubicBezTo>
                    <a:cubicBezTo>
                      <a:pt x="2644" y="3"/>
                      <a:pt x="2582" y="1"/>
                      <a:pt x="2520" y="1"/>
                    </a:cubicBezTo>
                    <a:close/>
                  </a:path>
                </a:pathLst>
              </a:custGeom>
              <a:solidFill>
                <a:srgbClr val="DC490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99" name="Google Shape;1499;p31"/>
              <p:cNvSpPr/>
              <p:nvPr/>
            </p:nvSpPr>
            <p:spPr>
              <a:xfrm>
                <a:off x="782300" y="4813900"/>
                <a:ext cx="76450" cy="140625"/>
              </a:xfrm>
              <a:custGeom>
                <a:avLst/>
                <a:gdLst/>
                <a:ahLst/>
                <a:cxnLst/>
                <a:rect l="l" t="t" r="r" b="b"/>
                <a:pathLst>
                  <a:path w="3058" h="5625" extrusionOk="0">
                    <a:moveTo>
                      <a:pt x="1799" y="1"/>
                    </a:moveTo>
                    <a:cubicBezTo>
                      <a:pt x="1752" y="1"/>
                      <a:pt x="1704" y="7"/>
                      <a:pt x="1654" y="21"/>
                    </a:cubicBezTo>
                    <a:cubicBezTo>
                      <a:pt x="978" y="196"/>
                      <a:pt x="501" y="1399"/>
                      <a:pt x="301" y="1976"/>
                    </a:cubicBezTo>
                    <a:cubicBezTo>
                      <a:pt x="125" y="2527"/>
                      <a:pt x="0" y="3079"/>
                      <a:pt x="25" y="3630"/>
                    </a:cubicBezTo>
                    <a:cubicBezTo>
                      <a:pt x="25" y="4181"/>
                      <a:pt x="201" y="4758"/>
                      <a:pt x="552" y="5184"/>
                    </a:cubicBezTo>
                    <a:cubicBezTo>
                      <a:pt x="702" y="5359"/>
                      <a:pt x="877" y="5510"/>
                      <a:pt x="1103" y="5585"/>
                    </a:cubicBezTo>
                    <a:cubicBezTo>
                      <a:pt x="1193" y="5612"/>
                      <a:pt x="1283" y="5624"/>
                      <a:pt x="1373" y="5624"/>
                    </a:cubicBezTo>
                    <a:cubicBezTo>
                      <a:pt x="1786" y="5624"/>
                      <a:pt x="2189" y="5363"/>
                      <a:pt x="2456" y="5034"/>
                    </a:cubicBezTo>
                    <a:cubicBezTo>
                      <a:pt x="2907" y="4482"/>
                      <a:pt x="3058" y="3755"/>
                      <a:pt x="3058" y="3054"/>
                    </a:cubicBezTo>
                    <a:cubicBezTo>
                      <a:pt x="3058" y="2410"/>
                      <a:pt x="2695" y="1"/>
                      <a:pt x="1799" y="1"/>
                    </a:cubicBezTo>
                    <a:close/>
                  </a:path>
                </a:pathLst>
              </a:custGeom>
              <a:solidFill>
                <a:srgbClr val="9F866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1500" name="Google Shape;1500;p31"/>
            <p:cNvGrpSpPr/>
            <p:nvPr/>
          </p:nvGrpSpPr>
          <p:grpSpPr>
            <a:xfrm>
              <a:off x="1289766" y="4138066"/>
              <a:ext cx="378369" cy="536459"/>
              <a:chOff x="80379" y="4370393"/>
              <a:chExt cx="545279" cy="773107"/>
            </a:xfrm>
          </p:grpSpPr>
          <p:sp>
            <p:nvSpPr>
              <p:cNvPr id="1501" name="Google Shape;1501;p31"/>
              <p:cNvSpPr/>
              <p:nvPr/>
            </p:nvSpPr>
            <p:spPr>
              <a:xfrm flipH="1">
                <a:off x="367865" y="4592741"/>
                <a:ext cx="257793" cy="151958"/>
              </a:xfrm>
              <a:custGeom>
                <a:avLst/>
                <a:gdLst/>
                <a:ahLst/>
                <a:cxnLst/>
                <a:rect l="l" t="t" r="r" b="b"/>
                <a:pathLst>
                  <a:path w="7512" h="4428" extrusionOk="0">
                    <a:moveTo>
                      <a:pt x="2539" y="0"/>
                    </a:moveTo>
                    <a:cubicBezTo>
                      <a:pt x="1131" y="0"/>
                      <a:pt x="0" y="955"/>
                      <a:pt x="573" y="2673"/>
                    </a:cubicBezTo>
                    <a:cubicBezTo>
                      <a:pt x="981" y="3929"/>
                      <a:pt x="2197" y="4428"/>
                      <a:pt x="3532" y="4428"/>
                    </a:cubicBezTo>
                    <a:cubicBezTo>
                      <a:pt x="5035" y="4428"/>
                      <a:pt x="6689" y="3796"/>
                      <a:pt x="7511" y="2901"/>
                    </a:cubicBezTo>
                    <a:lnTo>
                      <a:pt x="7466" y="2810"/>
                    </a:lnTo>
                    <a:cubicBezTo>
                      <a:pt x="6507" y="1600"/>
                      <a:pt x="5001" y="596"/>
                      <a:pt x="3563" y="162"/>
                    </a:cubicBezTo>
                    <a:cubicBezTo>
                      <a:pt x="3218" y="53"/>
                      <a:pt x="2871" y="0"/>
                      <a:pt x="2539" y="0"/>
                    </a:cubicBezTo>
                    <a:close/>
                  </a:path>
                </a:pathLst>
              </a:custGeom>
              <a:solidFill>
                <a:srgbClr val="459B9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502" name="Google Shape;1502;p31"/>
              <p:cNvSpPr/>
              <p:nvPr/>
            </p:nvSpPr>
            <p:spPr>
              <a:xfrm flipH="1">
                <a:off x="352628" y="4370393"/>
                <a:ext cx="247120" cy="236551"/>
              </a:xfrm>
              <a:custGeom>
                <a:avLst/>
                <a:gdLst/>
                <a:ahLst/>
                <a:cxnLst/>
                <a:rect l="l" t="t" r="r" b="b"/>
                <a:pathLst>
                  <a:path w="7201" h="6893" extrusionOk="0">
                    <a:moveTo>
                      <a:pt x="4723" y="0"/>
                    </a:moveTo>
                    <a:cubicBezTo>
                      <a:pt x="4407" y="0"/>
                      <a:pt x="4045" y="92"/>
                      <a:pt x="3629" y="296"/>
                    </a:cubicBezTo>
                    <a:cubicBezTo>
                      <a:pt x="0" y="2099"/>
                      <a:pt x="4451" y="5865"/>
                      <a:pt x="6232" y="6892"/>
                    </a:cubicBezTo>
                    <a:lnTo>
                      <a:pt x="6346" y="6892"/>
                    </a:lnTo>
                    <a:cubicBezTo>
                      <a:pt x="6791" y="5637"/>
                      <a:pt x="7201" y="0"/>
                      <a:pt x="4723" y="0"/>
                    </a:cubicBezTo>
                    <a:close/>
                  </a:path>
                </a:pathLst>
              </a:custGeom>
              <a:solidFill>
                <a:srgbClr val="459B9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503" name="Google Shape;1503;p31"/>
              <p:cNvSpPr/>
              <p:nvPr/>
            </p:nvSpPr>
            <p:spPr>
              <a:xfrm flipH="1">
                <a:off x="80379" y="4483438"/>
                <a:ext cx="163763" cy="309921"/>
              </a:xfrm>
              <a:custGeom>
                <a:avLst/>
                <a:gdLst/>
                <a:ahLst/>
                <a:cxnLst/>
                <a:rect l="l" t="t" r="r" b="b"/>
                <a:pathLst>
                  <a:path w="4772" h="9031" extrusionOk="0">
                    <a:moveTo>
                      <a:pt x="2488" y="1"/>
                    </a:moveTo>
                    <a:cubicBezTo>
                      <a:pt x="2069" y="1"/>
                      <a:pt x="1625" y="199"/>
                      <a:pt x="1188" y="677"/>
                    </a:cubicBezTo>
                    <a:cubicBezTo>
                      <a:pt x="1" y="1955"/>
                      <a:pt x="663" y="4466"/>
                      <a:pt x="914" y="5972"/>
                    </a:cubicBezTo>
                    <a:cubicBezTo>
                      <a:pt x="1074" y="6908"/>
                      <a:pt x="1485" y="8026"/>
                      <a:pt x="914" y="8825"/>
                    </a:cubicBezTo>
                    <a:lnTo>
                      <a:pt x="1005" y="9031"/>
                    </a:lnTo>
                    <a:cubicBezTo>
                      <a:pt x="1736" y="8711"/>
                      <a:pt x="2352" y="8392"/>
                      <a:pt x="2877" y="7775"/>
                    </a:cubicBezTo>
                    <a:cubicBezTo>
                      <a:pt x="3972" y="6543"/>
                      <a:pt x="4771" y="4694"/>
                      <a:pt x="4726" y="3050"/>
                    </a:cubicBezTo>
                    <a:cubicBezTo>
                      <a:pt x="4726" y="1690"/>
                      <a:pt x="3713" y="1"/>
                      <a:pt x="2488" y="1"/>
                    </a:cubicBezTo>
                    <a:close/>
                  </a:path>
                </a:pathLst>
              </a:custGeom>
              <a:solidFill>
                <a:srgbClr val="459B9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504" name="Google Shape;1504;p31"/>
              <p:cNvSpPr/>
              <p:nvPr/>
            </p:nvSpPr>
            <p:spPr>
              <a:xfrm flipH="1">
                <a:off x="182204" y="4465283"/>
                <a:ext cx="268740" cy="678217"/>
              </a:xfrm>
              <a:custGeom>
                <a:avLst/>
                <a:gdLst/>
                <a:ahLst/>
                <a:cxnLst/>
                <a:rect l="l" t="t" r="r" b="b"/>
                <a:pathLst>
                  <a:path w="7831" h="19763" extrusionOk="0">
                    <a:moveTo>
                      <a:pt x="431" y="0"/>
                    </a:moveTo>
                    <a:cubicBezTo>
                      <a:pt x="224" y="0"/>
                      <a:pt x="0" y="176"/>
                      <a:pt x="69" y="452"/>
                    </a:cubicBezTo>
                    <a:cubicBezTo>
                      <a:pt x="1005" y="4264"/>
                      <a:pt x="3562" y="7231"/>
                      <a:pt x="5388" y="10632"/>
                    </a:cubicBezTo>
                    <a:cubicBezTo>
                      <a:pt x="6940" y="13463"/>
                      <a:pt x="7259" y="16772"/>
                      <a:pt x="6346" y="19763"/>
                    </a:cubicBezTo>
                    <a:lnTo>
                      <a:pt x="7077" y="19763"/>
                    </a:lnTo>
                    <a:cubicBezTo>
                      <a:pt x="7830" y="17229"/>
                      <a:pt x="7739" y="14444"/>
                      <a:pt x="6780" y="11933"/>
                    </a:cubicBezTo>
                    <a:cubicBezTo>
                      <a:pt x="5182" y="7779"/>
                      <a:pt x="1827" y="4652"/>
                      <a:pt x="731" y="247"/>
                    </a:cubicBezTo>
                    <a:cubicBezTo>
                      <a:pt x="695" y="76"/>
                      <a:pt x="567" y="0"/>
                      <a:pt x="431" y="0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505" name="Google Shape;1505;p31"/>
              <p:cNvSpPr/>
              <p:nvPr/>
            </p:nvSpPr>
            <p:spPr>
              <a:xfrm flipH="1">
                <a:off x="134430" y="4587422"/>
                <a:ext cx="136172" cy="239914"/>
              </a:xfrm>
              <a:custGeom>
                <a:avLst/>
                <a:gdLst/>
                <a:ahLst/>
                <a:cxnLst/>
                <a:rect l="l" t="t" r="r" b="b"/>
                <a:pathLst>
                  <a:path w="3968" h="6991" extrusionOk="0">
                    <a:moveTo>
                      <a:pt x="3236" y="1"/>
                    </a:moveTo>
                    <a:cubicBezTo>
                      <a:pt x="3034" y="1"/>
                      <a:pt x="2817" y="171"/>
                      <a:pt x="2872" y="431"/>
                    </a:cubicBezTo>
                    <a:cubicBezTo>
                      <a:pt x="3214" y="2166"/>
                      <a:pt x="2438" y="5795"/>
                      <a:pt x="407" y="6297"/>
                    </a:cubicBezTo>
                    <a:cubicBezTo>
                      <a:pt x="1" y="6404"/>
                      <a:pt x="135" y="6991"/>
                      <a:pt x="509" y="6991"/>
                    </a:cubicBezTo>
                    <a:cubicBezTo>
                      <a:pt x="535" y="6991"/>
                      <a:pt x="561" y="6988"/>
                      <a:pt x="589" y="6982"/>
                    </a:cubicBezTo>
                    <a:cubicBezTo>
                      <a:pt x="3032" y="6366"/>
                      <a:pt x="3967" y="2371"/>
                      <a:pt x="3534" y="249"/>
                    </a:cubicBezTo>
                    <a:cubicBezTo>
                      <a:pt x="3497" y="76"/>
                      <a:pt x="3370" y="1"/>
                      <a:pt x="3236" y="1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506" name="Google Shape;1506;p31"/>
              <p:cNvSpPr/>
              <p:nvPr/>
            </p:nvSpPr>
            <p:spPr>
              <a:xfrm flipH="1">
                <a:off x="329221" y="4669374"/>
                <a:ext cx="190325" cy="42622"/>
              </a:xfrm>
              <a:custGeom>
                <a:avLst/>
                <a:gdLst/>
                <a:ahLst/>
                <a:cxnLst/>
                <a:rect l="l" t="t" r="r" b="b"/>
                <a:pathLst>
                  <a:path w="5546" h="1242" extrusionOk="0">
                    <a:moveTo>
                      <a:pt x="5031" y="1"/>
                    </a:moveTo>
                    <a:cubicBezTo>
                      <a:pt x="4974" y="1"/>
                      <a:pt x="4914" y="16"/>
                      <a:pt x="4853" y="52"/>
                    </a:cubicBezTo>
                    <a:cubicBezTo>
                      <a:pt x="4229" y="407"/>
                      <a:pt x="3554" y="544"/>
                      <a:pt x="2868" y="544"/>
                    </a:cubicBezTo>
                    <a:cubicBezTo>
                      <a:pt x="2101" y="544"/>
                      <a:pt x="1320" y="372"/>
                      <a:pt x="585" y="143"/>
                    </a:cubicBezTo>
                    <a:cubicBezTo>
                      <a:pt x="551" y="134"/>
                      <a:pt x="518" y="130"/>
                      <a:pt x="487" y="130"/>
                    </a:cubicBezTo>
                    <a:cubicBezTo>
                      <a:pt x="126" y="130"/>
                      <a:pt x="1" y="702"/>
                      <a:pt x="379" y="828"/>
                    </a:cubicBezTo>
                    <a:cubicBezTo>
                      <a:pt x="1185" y="1070"/>
                      <a:pt x="2031" y="1242"/>
                      <a:pt x="2863" y="1242"/>
                    </a:cubicBezTo>
                    <a:cubicBezTo>
                      <a:pt x="3680" y="1242"/>
                      <a:pt x="4483" y="1075"/>
                      <a:pt x="5218" y="645"/>
                    </a:cubicBezTo>
                    <a:cubicBezTo>
                      <a:pt x="5546" y="453"/>
                      <a:pt x="5337" y="1"/>
                      <a:pt x="5031" y="1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sp>
        <p:nvSpPr>
          <p:cNvPr id="161" name="Google Shape;1545;p32"/>
          <p:cNvSpPr txBox="1">
            <a:spLocks noGrp="1"/>
          </p:cNvSpPr>
          <p:nvPr>
            <p:ph type="title"/>
          </p:nvPr>
        </p:nvSpPr>
        <p:spPr>
          <a:xfrm>
            <a:off x="4543162" y="264352"/>
            <a:ext cx="3363141" cy="7636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r>
              <a:rPr lang="en-US" sz="7200" dirty="0">
                <a:solidFill>
                  <a:srgbClr val="0E514A"/>
                </a:solidFill>
                <a:latin typeface="iCiel Crocante" panose="02000000000000000000" pitchFamily="2" charset="0"/>
              </a:rPr>
              <a:t>Hint 2</a:t>
            </a:r>
            <a:endParaRPr sz="7200" dirty="0">
              <a:solidFill>
                <a:srgbClr val="0E514A"/>
              </a:solidFill>
              <a:latin typeface="iCiel Crocante" panose="02000000000000000000" pitchFamily="2" charset="0"/>
            </a:endParaRPr>
          </a:p>
        </p:txBody>
      </p:sp>
      <p:sp>
        <p:nvSpPr>
          <p:cNvPr id="162" name="Google Shape;1547;p32"/>
          <p:cNvSpPr txBox="1">
            <a:spLocks/>
          </p:cNvSpPr>
          <p:nvPr/>
        </p:nvSpPr>
        <p:spPr>
          <a:xfrm>
            <a:off x="3186067" y="1980148"/>
            <a:ext cx="6687008" cy="4505508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just"/>
            <a:r>
              <a:rPr lang="en-US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It’s a country in East Africa which has been described as “the cradle of humanity”.</a:t>
            </a:r>
            <a:r>
              <a:rPr lang="en-US" sz="4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 </a:t>
            </a:r>
            <a:endParaRPr lang="en-US" sz="4800" dirty="0">
              <a:solidFill>
                <a:srgbClr val="459D98"/>
              </a:solidFill>
              <a:latin typeface="iCiel Hipsteria" panose="02000000000000000000" pitchFamily="2" charset="0"/>
            </a:endParaRPr>
          </a:p>
        </p:txBody>
      </p:sp>
      <p:sp>
        <p:nvSpPr>
          <p:cNvPr id="163" name="Rectangle 162"/>
          <p:cNvSpPr/>
          <p:nvPr/>
        </p:nvSpPr>
        <p:spPr>
          <a:xfrm>
            <a:off x="4795449" y="3957090"/>
            <a:ext cx="3608687" cy="748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267" b="1" dirty="0">
                <a:solidFill>
                  <a:srgbClr val="FF0000"/>
                </a:solidFill>
                <a:latin typeface="iCiel Crocante" panose="02000000000000000000" pitchFamily="2" charset="0"/>
              </a:rPr>
              <a:t>KENYA</a:t>
            </a:r>
            <a:r>
              <a:rPr lang="en-US" sz="4267" dirty="0">
                <a:latin typeface="iCiel Crocante" panose="02000000000000000000" pitchFamily="2" charset="0"/>
              </a:rPr>
              <a:t>  </a:t>
            </a:r>
          </a:p>
        </p:txBody>
      </p:sp>
      <p:grpSp>
        <p:nvGrpSpPr>
          <p:cNvPr id="150" name="Group 149">
            <a:extLst>
              <a:ext uri="{FF2B5EF4-FFF2-40B4-BE49-F238E27FC236}">
                <a16:creationId xmlns:a16="http://schemas.microsoft.com/office/drawing/2014/main" id="{5062C047-92AE-48A5-8D28-5F01F12F6A5D}"/>
              </a:ext>
            </a:extLst>
          </p:cNvPr>
          <p:cNvGrpSpPr/>
          <p:nvPr/>
        </p:nvGrpSpPr>
        <p:grpSpPr>
          <a:xfrm>
            <a:off x="5764478" y="5945824"/>
            <a:ext cx="663045" cy="663045"/>
            <a:chOff x="4527287" y="3921352"/>
            <a:chExt cx="497284" cy="497284"/>
          </a:xfrm>
        </p:grpSpPr>
        <p:sp>
          <p:nvSpPr>
            <p:cNvPr id="151" name="Google Shape;1174;p28">
              <a:hlinkClick r:id="" action="ppaction://noaction"/>
              <a:extLst>
                <a:ext uri="{FF2B5EF4-FFF2-40B4-BE49-F238E27FC236}">
                  <a16:creationId xmlns:a16="http://schemas.microsoft.com/office/drawing/2014/main" id="{63F57CF5-96DD-4953-80C3-A2ABB436E2F8}"/>
                </a:ext>
              </a:extLst>
            </p:cNvPr>
            <p:cNvSpPr/>
            <p:nvPr/>
          </p:nvSpPr>
          <p:spPr>
            <a:xfrm>
              <a:off x="4527287" y="3921352"/>
              <a:ext cx="497284" cy="497284"/>
            </a:xfrm>
            <a:prstGeom prst="roundRect">
              <a:avLst>
                <a:gd name="adj" fmla="val 16667"/>
              </a:avLst>
            </a:prstGeom>
            <a:solidFill>
              <a:srgbClr val="ACD3C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000">
                <a:solidFill>
                  <a:srgbClr val="FFFFFF"/>
                </a:solidFill>
              </a:endParaRPr>
            </a:p>
          </p:txBody>
        </p:sp>
        <p:sp>
          <p:nvSpPr>
            <p:cNvPr id="152" name="Google Shape;1176;p28">
              <a:hlinkClick r:id="rId3" action="ppaction://hlinksldjump"/>
              <a:extLst>
                <a:ext uri="{FF2B5EF4-FFF2-40B4-BE49-F238E27FC236}">
                  <a16:creationId xmlns:a16="http://schemas.microsoft.com/office/drawing/2014/main" id="{D5C9104B-D3F0-4868-9C16-5EED86D35C2F}"/>
                </a:ext>
              </a:extLst>
            </p:cNvPr>
            <p:cNvSpPr/>
            <p:nvPr/>
          </p:nvSpPr>
          <p:spPr>
            <a:xfrm>
              <a:off x="4619046" y="4045264"/>
              <a:ext cx="293305" cy="293305"/>
            </a:xfrm>
            <a:prstGeom prst="leftArrow">
              <a:avLst>
                <a:gd name="adj1" fmla="val 50000"/>
                <a:gd name="adj2" fmla="val 50000"/>
              </a:avLst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1566571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2" grpId="0" build="p"/>
      <p:bldP spid="16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78" name="Google Shape;4378;p54"/>
          <p:cNvGrpSpPr/>
          <p:nvPr/>
        </p:nvGrpSpPr>
        <p:grpSpPr>
          <a:xfrm>
            <a:off x="1093055" y="594908"/>
            <a:ext cx="10293363" cy="6245280"/>
            <a:chOff x="945916" y="459529"/>
            <a:chExt cx="7720022" cy="4683960"/>
          </a:xfrm>
        </p:grpSpPr>
        <p:grpSp>
          <p:nvGrpSpPr>
            <p:cNvPr id="4379" name="Google Shape;4379;p54"/>
            <p:cNvGrpSpPr/>
            <p:nvPr/>
          </p:nvGrpSpPr>
          <p:grpSpPr>
            <a:xfrm rot="10056684">
              <a:off x="5653272" y="3493240"/>
              <a:ext cx="1082611" cy="863259"/>
              <a:chOff x="8757948" y="1920174"/>
              <a:chExt cx="1090443" cy="865316"/>
            </a:xfrm>
          </p:grpSpPr>
          <p:sp>
            <p:nvSpPr>
              <p:cNvPr id="4380" name="Google Shape;4380;p54"/>
              <p:cNvSpPr/>
              <p:nvPr/>
            </p:nvSpPr>
            <p:spPr>
              <a:xfrm flipH="1">
                <a:off x="8767390" y="1920174"/>
                <a:ext cx="1081001" cy="865316"/>
              </a:xfrm>
              <a:custGeom>
                <a:avLst/>
                <a:gdLst/>
                <a:ahLst/>
                <a:cxnLst/>
                <a:rect l="l" t="t" r="r" b="b"/>
                <a:pathLst>
                  <a:path w="31500" h="25215" extrusionOk="0">
                    <a:moveTo>
                      <a:pt x="3702" y="1"/>
                    </a:moveTo>
                    <a:cubicBezTo>
                      <a:pt x="2458" y="1"/>
                      <a:pt x="1221" y="88"/>
                      <a:pt x="0" y="266"/>
                    </a:cubicBezTo>
                    <a:cubicBezTo>
                      <a:pt x="1598" y="3256"/>
                      <a:pt x="3653" y="5973"/>
                      <a:pt x="5250" y="8940"/>
                    </a:cubicBezTo>
                    <a:cubicBezTo>
                      <a:pt x="7168" y="12615"/>
                      <a:pt x="9405" y="16518"/>
                      <a:pt x="12691" y="19325"/>
                    </a:cubicBezTo>
                    <a:cubicBezTo>
                      <a:pt x="17462" y="23274"/>
                      <a:pt x="25588" y="24598"/>
                      <a:pt x="31499" y="25214"/>
                    </a:cubicBezTo>
                    <a:cubicBezTo>
                      <a:pt x="31479" y="10329"/>
                      <a:pt x="17249" y="1"/>
                      <a:pt x="3702" y="1"/>
                    </a:cubicBezTo>
                    <a:close/>
                  </a:path>
                </a:pathLst>
              </a:custGeom>
              <a:solidFill>
                <a:srgbClr val="11564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381" name="Google Shape;4381;p54"/>
              <p:cNvSpPr/>
              <p:nvPr/>
            </p:nvSpPr>
            <p:spPr>
              <a:xfrm flipH="1">
                <a:off x="8757948" y="2024330"/>
                <a:ext cx="905810" cy="749872"/>
              </a:xfrm>
              <a:custGeom>
                <a:avLst/>
                <a:gdLst/>
                <a:ahLst/>
                <a:cxnLst/>
                <a:rect l="l" t="t" r="r" b="b"/>
                <a:pathLst>
                  <a:path w="26395" h="21851" extrusionOk="0">
                    <a:moveTo>
                      <a:pt x="480" y="1"/>
                    </a:moveTo>
                    <a:cubicBezTo>
                      <a:pt x="186" y="1"/>
                      <a:pt x="0" y="446"/>
                      <a:pt x="304" y="655"/>
                    </a:cubicBezTo>
                    <a:cubicBezTo>
                      <a:pt x="4960" y="3851"/>
                      <a:pt x="8932" y="7845"/>
                      <a:pt x="13406" y="11246"/>
                    </a:cubicBezTo>
                    <a:cubicBezTo>
                      <a:pt x="17674" y="14487"/>
                      <a:pt x="22330" y="17454"/>
                      <a:pt x="25686" y="21723"/>
                    </a:cubicBezTo>
                    <a:cubicBezTo>
                      <a:pt x="25753" y="21813"/>
                      <a:pt x="25835" y="21850"/>
                      <a:pt x="25915" y="21850"/>
                    </a:cubicBezTo>
                    <a:cubicBezTo>
                      <a:pt x="26160" y="21850"/>
                      <a:pt x="26394" y="21501"/>
                      <a:pt x="26188" y="21243"/>
                    </a:cubicBezTo>
                    <a:cubicBezTo>
                      <a:pt x="22970" y="17158"/>
                      <a:pt x="18587" y="14236"/>
                      <a:pt x="14456" y="11177"/>
                    </a:cubicBezTo>
                    <a:cubicBezTo>
                      <a:pt x="9708" y="7640"/>
                      <a:pt x="5554" y="3417"/>
                      <a:pt x="669" y="62"/>
                    </a:cubicBezTo>
                    <a:cubicBezTo>
                      <a:pt x="604" y="19"/>
                      <a:pt x="540" y="1"/>
                      <a:pt x="480" y="1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382" name="Google Shape;4382;p54"/>
              <p:cNvSpPr/>
              <p:nvPr/>
            </p:nvSpPr>
            <p:spPr>
              <a:xfrm flipH="1">
                <a:off x="8854329" y="2661689"/>
                <a:ext cx="13350" cy="12595"/>
              </a:xfrm>
              <a:custGeom>
                <a:avLst/>
                <a:gdLst/>
                <a:ahLst/>
                <a:cxnLst/>
                <a:rect l="l" t="t" r="r" b="b"/>
                <a:pathLst>
                  <a:path w="389" h="367" extrusionOk="0">
                    <a:moveTo>
                      <a:pt x="1" y="1"/>
                    </a:moveTo>
                    <a:cubicBezTo>
                      <a:pt x="24" y="138"/>
                      <a:pt x="24" y="252"/>
                      <a:pt x="46" y="366"/>
                    </a:cubicBezTo>
                    <a:cubicBezTo>
                      <a:pt x="161" y="252"/>
                      <a:pt x="275" y="138"/>
                      <a:pt x="389" y="24"/>
                    </a:cubicBezTo>
                    <a:cubicBezTo>
                      <a:pt x="252" y="24"/>
                      <a:pt x="138" y="24"/>
                      <a:pt x="1" y="1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383" name="Google Shape;4383;p54"/>
              <p:cNvSpPr/>
              <p:nvPr/>
            </p:nvSpPr>
            <p:spPr>
              <a:xfrm flipH="1">
                <a:off x="8830825" y="2482445"/>
                <a:ext cx="237374" cy="203640"/>
              </a:xfrm>
              <a:custGeom>
                <a:avLst/>
                <a:gdLst/>
                <a:ahLst/>
                <a:cxnLst/>
                <a:rect l="l" t="t" r="r" b="b"/>
                <a:pathLst>
                  <a:path w="6917" h="5934" extrusionOk="0">
                    <a:moveTo>
                      <a:pt x="5844" y="5224"/>
                    </a:moveTo>
                    <a:lnTo>
                      <a:pt x="5844" y="5224"/>
                    </a:lnTo>
                    <a:cubicBezTo>
                      <a:pt x="5981" y="5247"/>
                      <a:pt x="6095" y="5247"/>
                      <a:pt x="6232" y="5247"/>
                    </a:cubicBezTo>
                    <a:cubicBezTo>
                      <a:pt x="6118" y="5361"/>
                      <a:pt x="6004" y="5475"/>
                      <a:pt x="5889" y="5589"/>
                    </a:cubicBezTo>
                    <a:cubicBezTo>
                      <a:pt x="5867" y="5475"/>
                      <a:pt x="5867" y="5361"/>
                      <a:pt x="5844" y="5224"/>
                    </a:cubicBezTo>
                    <a:close/>
                    <a:moveTo>
                      <a:pt x="5509" y="1"/>
                    </a:moveTo>
                    <a:cubicBezTo>
                      <a:pt x="5265" y="1"/>
                      <a:pt x="5029" y="244"/>
                      <a:pt x="5205" y="499"/>
                    </a:cubicBezTo>
                    <a:cubicBezTo>
                      <a:pt x="6163" y="1891"/>
                      <a:pt x="5730" y="3626"/>
                      <a:pt x="5844" y="5224"/>
                    </a:cubicBezTo>
                    <a:cubicBezTo>
                      <a:pt x="4041" y="5155"/>
                      <a:pt x="2237" y="5201"/>
                      <a:pt x="457" y="5064"/>
                    </a:cubicBezTo>
                    <a:cubicBezTo>
                      <a:pt x="450" y="5064"/>
                      <a:pt x="442" y="5064"/>
                      <a:pt x="435" y="5064"/>
                    </a:cubicBezTo>
                    <a:cubicBezTo>
                      <a:pt x="1" y="5064"/>
                      <a:pt x="8" y="5727"/>
                      <a:pt x="457" y="5772"/>
                    </a:cubicBezTo>
                    <a:cubicBezTo>
                      <a:pt x="2374" y="5909"/>
                      <a:pt x="4314" y="5817"/>
                      <a:pt x="6232" y="5931"/>
                    </a:cubicBezTo>
                    <a:cubicBezTo>
                      <a:pt x="6241" y="5933"/>
                      <a:pt x="6250" y="5933"/>
                      <a:pt x="6260" y="5933"/>
                    </a:cubicBezTo>
                    <a:cubicBezTo>
                      <a:pt x="6414" y="5933"/>
                      <a:pt x="6596" y="5761"/>
                      <a:pt x="6574" y="5589"/>
                    </a:cubicBezTo>
                    <a:cubicBezTo>
                      <a:pt x="6323" y="3763"/>
                      <a:pt x="6917" y="1777"/>
                      <a:pt x="5798" y="157"/>
                    </a:cubicBezTo>
                    <a:cubicBezTo>
                      <a:pt x="5722" y="46"/>
                      <a:pt x="5615" y="1"/>
                      <a:pt x="5509" y="1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384" name="Google Shape;4384;p54"/>
              <p:cNvSpPr/>
              <p:nvPr/>
            </p:nvSpPr>
            <p:spPr>
              <a:xfrm flipH="1">
                <a:off x="8954572" y="2574761"/>
                <a:ext cx="14928" cy="14894"/>
              </a:xfrm>
              <a:custGeom>
                <a:avLst/>
                <a:gdLst/>
                <a:ahLst/>
                <a:cxnLst/>
                <a:rect l="l" t="t" r="r" b="b"/>
                <a:pathLst>
                  <a:path w="435" h="434" extrusionOk="0">
                    <a:moveTo>
                      <a:pt x="0" y="0"/>
                    </a:moveTo>
                    <a:cubicBezTo>
                      <a:pt x="0" y="160"/>
                      <a:pt x="0" y="297"/>
                      <a:pt x="0" y="434"/>
                    </a:cubicBezTo>
                    <a:cubicBezTo>
                      <a:pt x="137" y="320"/>
                      <a:pt x="297" y="206"/>
                      <a:pt x="434" y="92"/>
                    </a:cubicBezTo>
                    <a:cubicBezTo>
                      <a:pt x="297" y="69"/>
                      <a:pt x="137" y="46"/>
                      <a:pt x="0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385" name="Google Shape;4385;p54"/>
              <p:cNvSpPr/>
              <p:nvPr/>
            </p:nvSpPr>
            <p:spPr>
              <a:xfrm flipH="1">
                <a:off x="8942842" y="2350525"/>
                <a:ext cx="313353" cy="251170"/>
              </a:xfrm>
              <a:custGeom>
                <a:avLst/>
                <a:gdLst/>
                <a:ahLst/>
                <a:cxnLst/>
                <a:rect l="l" t="t" r="r" b="b"/>
                <a:pathLst>
                  <a:path w="9131" h="7319" extrusionOk="0">
                    <a:moveTo>
                      <a:pt x="7246" y="0"/>
                    </a:moveTo>
                    <a:cubicBezTo>
                      <a:pt x="7010" y="0"/>
                      <a:pt x="6757" y="260"/>
                      <a:pt x="6916" y="531"/>
                    </a:cubicBezTo>
                    <a:cubicBezTo>
                      <a:pt x="7852" y="2312"/>
                      <a:pt x="8354" y="4503"/>
                      <a:pt x="8354" y="6534"/>
                    </a:cubicBezTo>
                    <a:cubicBezTo>
                      <a:pt x="8491" y="6580"/>
                      <a:pt x="8651" y="6603"/>
                      <a:pt x="8788" y="6626"/>
                    </a:cubicBezTo>
                    <a:cubicBezTo>
                      <a:pt x="8651" y="6740"/>
                      <a:pt x="8491" y="6854"/>
                      <a:pt x="8354" y="6968"/>
                    </a:cubicBezTo>
                    <a:cubicBezTo>
                      <a:pt x="8354" y="6831"/>
                      <a:pt x="8354" y="6694"/>
                      <a:pt x="8354" y="6534"/>
                    </a:cubicBezTo>
                    <a:cubicBezTo>
                      <a:pt x="6091" y="6078"/>
                      <a:pt x="3793" y="5759"/>
                      <a:pt x="1475" y="5759"/>
                    </a:cubicBezTo>
                    <a:cubicBezTo>
                      <a:pt x="1128" y="5759"/>
                      <a:pt x="781" y="5766"/>
                      <a:pt x="434" y="5781"/>
                    </a:cubicBezTo>
                    <a:cubicBezTo>
                      <a:pt x="7" y="5781"/>
                      <a:pt x="1" y="6466"/>
                      <a:pt x="414" y="6466"/>
                    </a:cubicBezTo>
                    <a:cubicBezTo>
                      <a:pt x="420" y="6466"/>
                      <a:pt x="427" y="6466"/>
                      <a:pt x="434" y="6466"/>
                    </a:cubicBezTo>
                    <a:cubicBezTo>
                      <a:pt x="774" y="6452"/>
                      <a:pt x="1113" y="6445"/>
                      <a:pt x="1451" y="6445"/>
                    </a:cubicBezTo>
                    <a:cubicBezTo>
                      <a:pt x="3864" y="6445"/>
                      <a:pt x="6243" y="6790"/>
                      <a:pt x="8606" y="7310"/>
                    </a:cubicBezTo>
                    <a:cubicBezTo>
                      <a:pt x="8632" y="7316"/>
                      <a:pt x="8658" y="7318"/>
                      <a:pt x="8684" y="7318"/>
                    </a:cubicBezTo>
                    <a:cubicBezTo>
                      <a:pt x="8879" y="7318"/>
                      <a:pt x="9039" y="7170"/>
                      <a:pt x="9039" y="6968"/>
                    </a:cubicBezTo>
                    <a:cubicBezTo>
                      <a:pt x="9131" y="4685"/>
                      <a:pt x="8583" y="2175"/>
                      <a:pt x="7510" y="166"/>
                    </a:cubicBezTo>
                    <a:cubicBezTo>
                      <a:pt x="7448" y="49"/>
                      <a:pt x="7349" y="0"/>
                      <a:pt x="7246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386" name="Google Shape;4386;p54"/>
              <p:cNvSpPr/>
              <p:nvPr/>
            </p:nvSpPr>
            <p:spPr>
              <a:xfrm flipH="1">
                <a:off x="9131625" y="2185489"/>
                <a:ext cx="249076" cy="266338"/>
              </a:xfrm>
              <a:custGeom>
                <a:avLst/>
                <a:gdLst/>
                <a:ahLst/>
                <a:cxnLst/>
                <a:rect l="l" t="t" r="r" b="b"/>
                <a:pathLst>
                  <a:path w="7258" h="7761" extrusionOk="0">
                    <a:moveTo>
                      <a:pt x="5332" y="1"/>
                    </a:moveTo>
                    <a:cubicBezTo>
                      <a:pt x="5104" y="1"/>
                      <a:pt x="4857" y="257"/>
                      <a:pt x="4998" y="524"/>
                    </a:cubicBezTo>
                    <a:cubicBezTo>
                      <a:pt x="5774" y="2168"/>
                      <a:pt x="6116" y="4130"/>
                      <a:pt x="6276" y="5934"/>
                    </a:cubicBezTo>
                    <a:cubicBezTo>
                      <a:pt x="6299" y="6230"/>
                      <a:pt x="6299" y="6527"/>
                      <a:pt x="6276" y="6824"/>
                    </a:cubicBezTo>
                    <a:cubicBezTo>
                      <a:pt x="6276" y="6938"/>
                      <a:pt x="5888" y="6967"/>
                      <a:pt x="5477" y="6967"/>
                    </a:cubicBezTo>
                    <a:cubicBezTo>
                      <a:pt x="5066" y="6967"/>
                      <a:pt x="4633" y="6938"/>
                      <a:pt x="4541" y="6938"/>
                    </a:cubicBezTo>
                    <a:cubicBezTo>
                      <a:pt x="3195" y="6961"/>
                      <a:pt x="1825" y="7006"/>
                      <a:pt x="456" y="7052"/>
                    </a:cubicBezTo>
                    <a:cubicBezTo>
                      <a:pt x="29" y="7075"/>
                      <a:pt x="0" y="7760"/>
                      <a:pt x="434" y="7760"/>
                    </a:cubicBezTo>
                    <a:cubicBezTo>
                      <a:pt x="441" y="7760"/>
                      <a:pt x="448" y="7760"/>
                      <a:pt x="456" y="7760"/>
                    </a:cubicBezTo>
                    <a:cubicBezTo>
                      <a:pt x="2215" y="7700"/>
                      <a:pt x="3991" y="7641"/>
                      <a:pt x="5755" y="7641"/>
                    </a:cubicBezTo>
                    <a:cubicBezTo>
                      <a:pt x="6028" y="7641"/>
                      <a:pt x="6301" y="7643"/>
                      <a:pt x="6573" y="7646"/>
                    </a:cubicBezTo>
                    <a:cubicBezTo>
                      <a:pt x="6710" y="7646"/>
                      <a:pt x="6892" y="7531"/>
                      <a:pt x="6915" y="7395"/>
                    </a:cubicBezTo>
                    <a:cubicBezTo>
                      <a:pt x="7258" y="5089"/>
                      <a:pt x="6573" y="2259"/>
                      <a:pt x="5591" y="182"/>
                    </a:cubicBezTo>
                    <a:cubicBezTo>
                      <a:pt x="5534" y="54"/>
                      <a:pt x="5435" y="1"/>
                      <a:pt x="5332" y="1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387" name="Google Shape;4387;p54"/>
              <p:cNvSpPr/>
              <p:nvPr/>
            </p:nvSpPr>
            <p:spPr>
              <a:xfrm flipH="1">
                <a:off x="9303177" y="2296680"/>
                <a:ext cx="11771" cy="11771"/>
              </a:xfrm>
              <a:custGeom>
                <a:avLst/>
                <a:gdLst/>
                <a:ahLst/>
                <a:cxnLst/>
                <a:rect l="l" t="t" r="r" b="b"/>
                <a:pathLst>
                  <a:path w="343" h="343" extrusionOk="0">
                    <a:moveTo>
                      <a:pt x="1" y="0"/>
                    </a:moveTo>
                    <a:cubicBezTo>
                      <a:pt x="1" y="114"/>
                      <a:pt x="1" y="229"/>
                      <a:pt x="1" y="343"/>
                    </a:cubicBezTo>
                    <a:cubicBezTo>
                      <a:pt x="115" y="229"/>
                      <a:pt x="229" y="114"/>
                      <a:pt x="343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388" name="Google Shape;4388;p54"/>
              <p:cNvSpPr/>
              <p:nvPr/>
            </p:nvSpPr>
            <p:spPr>
              <a:xfrm flipH="1">
                <a:off x="9289077" y="2126702"/>
                <a:ext cx="220902" cy="194271"/>
              </a:xfrm>
              <a:custGeom>
                <a:avLst/>
                <a:gdLst/>
                <a:ahLst/>
                <a:cxnLst/>
                <a:rect l="l" t="t" r="r" b="b"/>
                <a:pathLst>
                  <a:path w="6437" h="5661" extrusionOk="0">
                    <a:moveTo>
                      <a:pt x="5963" y="0"/>
                    </a:moveTo>
                    <a:cubicBezTo>
                      <a:pt x="5792" y="0"/>
                      <a:pt x="5626" y="114"/>
                      <a:pt x="5638" y="343"/>
                    </a:cubicBezTo>
                    <a:cubicBezTo>
                      <a:pt x="5684" y="1872"/>
                      <a:pt x="5729" y="3401"/>
                      <a:pt x="5684" y="4953"/>
                    </a:cubicBezTo>
                    <a:lnTo>
                      <a:pt x="6026" y="4953"/>
                    </a:lnTo>
                    <a:cubicBezTo>
                      <a:pt x="5912" y="5067"/>
                      <a:pt x="5798" y="5182"/>
                      <a:pt x="5684" y="5296"/>
                    </a:cubicBezTo>
                    <a:cubicBezTo>
                      <a:pt x="5684" y="5182"/>
                      <a:pt x="5684" y="5067"/>
                      <a:pt x="5684" y="4953"/>
                    </a:cubicBezTo>
                    <a:cubicBezTo>
                      <a:pt x="5105" y="4923"/>
                      <a:pt x="4525" y="4913"/>
                      <a:pt x="3942" y="4913"/>
                    </a:cubicBezTo>
                    <a:cubicBezTo>
                      <a:pt x="2777" y="4913"/>
                      <a:pt x="1605" y="4953"/>
                      <a:pt x="434" y="4953"/>
                    </a:cubicBezTo>
                    <a:cubicBezTo>
                      <a:pt x="0" y="4953"/>
                      <a:pt x="0" y="5661"/>
                      <a:pt x="434" y="5661"/>
                    </a:cubicBezTo>
                    <a:cubicBezTo>
                      <a:pt x="1771" y="5661"/>
                      <a:pt x="3096" y="5603"/>
                      <a:pt x="4426" y="5603"/>
                    </a:cubicBezTo>
                    <a:cubicBezTo>
                      <a:pt x="4958" y="5603"/>
                      <a:pt x="5491" y="5612"/>
                      <a:pt x="6026" y="5638"/>
                    </a:cubicBezTo>
                    <a:cubicBezTo>
                      <a:pt x="6036" y="5639"/>
                      <a:pt x="6047" y="5640"/>
                      <a:pt x="6057" y="5640"/>
                    </a:cubicBezTo>
                    <a:cubicBezTo>
                      <a:pt x="6226" y="5640"/>
                      <a:pt x="6368" y="5468"/>
                      <a:pt x="6368" y="5296"/>
                    </a:cubicBezTo>
                    <a:cubicBezTo>
                      <a:pt x="6437" y="3652"/>
                      <a:pt x="6391" y="1986"/>
                      <a:pt x="6323" y="343"/>
                    </a:cubicBezTo>
                    <a:cubicBezTo>
                      <a:pt x="6311" y="114"/>
                      <a:pt x="6134" y="0"/>
                      <a:pt x="5963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389" name="Google Shape;4389;p54"/>
              <p:cNvSpPr/>
              <p:nvPr/>
            </p:nvSpPr>
            <p:spPr>
              <a:xfrm flipH="1">
                <a:off x="9475489" y="2156455"/>
                <a:ext cx="14928" cy="10227"/>
              </a:xfrm>
              <a:custGeom>
                <a:avLst/>
                <a:gdLst/>
                <a:ahLst/>
                <a:cxnLst/>
                <a:rect l="l" t="t" r="r" b="b"/>
                <a:pathLst>
                  <a:path w="435" h="298" extrusionOk="0">
                    <a:moveTo>
                      <a:pt x="46" y="1"/>
                    </a:moveTo>
                    <a:cubicBezTo>
                      <a:pt x="23" y="92"/>
                      <a:pt x="23" y="183"/>
                      <a:pt x="1" y="297"/>
                    </a:cubicBezTo>
                    <a:cubicBezTo>
                      <a:pt x="160" y="206"/>
                      <a:pt x="297" y="138"/>
                      <a:pt x="434" y="46"/>
                    </a:cubicBezTo>
                    <a:cubicBezTo>
                      <a:pt x="297" y="23"/>
                      <a:pt x="183" y="23"/>
                      <a:pt x="46" y="1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390" name="Google Shape;4390;p54"/>
              <p:cNvSpPr/>
              <p:nvPr/>
            </p:nvSpPr>
            <p:spPr>
              <a:xfrm flipH="1">
                <a:off x="9459054" y="1995674"/>
                <a:ext cx="173132" cy="185555"/>
              </a:xfrm>
              <a:custGeom>
                <a:avLst/>
                <a:gdLst/>
                <a:ahLst/>
                <a:cxnLst/>
                <a:rect l="l" t="t" r="r" b="b"/>
                <a:pathLst>
                  <a:path w="5045" h="5407" extrusionOk="0">
                    <a:moveTo>
                      <a:pt x="3832" y="1"/>
                    </a:moveTo>
                    <a:cubicBezTo>
                      <a:pt x="3658" y="1"/>
                      <a:pt x="3493" y="109"/>
                      <a:pt x="3515" y="326"/>
                    </a:cubicBezTo>
                    <a:cubicBezTo>
                      <a:pt x="3629" y="1787"/>
                      <a:pt x="4269" y="3225"/>
                      <a:pt x="4177" y="4686"/>
                    </a:cubicBezTo>
                    <a:cubicBezTo>
                      <a:pt x="4314" y="4708"/>
                      <a:pt x="4428" y="4708"/>
                      <a:pt x="4565" y="4731"/>
                    </a:cubicBezTo>
                    <a:cubicBezTo>
                      <a:pt x="4428" y="4823"/>
                      <a:pt x="4291" y="4891"/>
                      <a:pt x="4132" y="4982"/>
                    </a:cubicBezTo>
                    <a:cubicBezTo>
                      <a:pt x="4154" y="4868"/>
                      <a:pt x="4154" y="4777"/>
                      <a:pt x="4177" y="4686"/>
                    </a:cubicBezTo>
                    <a:cubicBezTo>
                      <a:pt x="3477" y="4597"/>
                      <a:pt x="2785" y="4550"/>
                      <a:pt x="2091" y="4550"/>
                    </a:cubicBezTo>
                    <a:cubicBezTo>
                      <a:pt x="1541" y="4550"/>
                      <a:pt x="990" y="4579"/>
                      <a:pt x="434" y="4640"/>
                    </a:cubicBezTo>
                    <a:cubicBezTo>
                      <a:pt x="14" y="4684"/>
                      <a:pt x="1" y="5327"/>
                      <a:pt x="393" y="5327"/>
                    </a:cubicBezTo>
                    <a:cubicBezTo>
                      <a:pt x="406" y="5327"/>
                      <a:pt x="420" y="5326"/>
                      <a:pt x="434" y="5325"/>
                    </a:cubicBezTo>
                    <a:cubicBezTo>
                      <a:pt x="1029" y="5263"/>
                      <a:pt x="1619" y="5229"/>
                      <a:pt x="2209" y="5229"/>
                    </a:cubicBezTo>
                    <a:cubicBezTo>
                      <a:pt x="2932" y="5229"/>
                      <a:pt x="3654" y="5280"/>
                      <a:pt x="4383" y="5393"/>
                    </a:cubicBezTo>
                    <a:cubicBezTo>
                      <a:pt x="4414" y="5402"/>
                      <a:pt x="4448" y="5407"/>
                      <a:pt x="4483" y="5407"/>
                    </a:cubicBezTo>
                    <a:cubicBezTo>
                      <a:pt x="4625" y="5407"/>
                      <a:pt x="4780" y="5330"/>
                      <a:pt x="4816" y="5165"/>
                    </a:cubicBezTo>
                    <a:cubicBezTo>
                      <a:pt x="5045" y="3476"/>
                      <a:pt x="4337" y="1969"/>
                      <a:pt x="4200" y="326"/>
                    </a:cubicBezTo>
                    <a:cubicBezTo>
                      <a:pt x="4189" y="109"/>
                      <a:pt x="4006" y="1"/>
                      <a:pt x="3832" y="1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391" name="Google Shape;4391;p54"/>
              <p:cNvSpPr/>
              <p:nvPr/>
            </p:nvSpPr>
            <p:spPr>
              <a:xfrm flipH="1">
                <a:off x="9343124" y="2090667"/>
                <a:ext cx="46226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7" h="1051" extrusionOk="0">
                    <a:moveTo>
                      <a:pt x="662" y="0"/>
                    </a:moveTo>
                    <a:cubicBezTo>
                      <a:pt x="0" y="0"/>
                      <a:pt x="0" y="1050"/>
                      <a:pt x="662" y="1050"/>
                    </a:cubicBezTo>
                    <a:cubicBezTo>
                      <a:pt x="1347" y="1050"/>
                      <a:pt x="1347" y="0"/>
                      <a:pt x="662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392" name="Google Shape;4392;p54"/>
              <p:cNvSpPr/>
              <p:nvPr/>
            </p:nvSpPr>
            <p:spPr>
              <a:xfrm flipH="1">
                <a:off x="9385404" y="2053055"/>
                <a:ext cx="46260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8" h="1051" extrusionOk="0">
                    <a:moveTo>
                      <a:pt x="685" y="1"/>
                    </a:moveTo>
                    <a:cubicBezTo>
                      <a:pt x="1" y="1"/>
                      <a:pt x="1" y="1051"/>
                      <a:pt x="685" y="1051"/>
                    </a:cubicBezTo>
                    <a:cubicBezTo>
                      <a:pt x="1347" y="1051"/>
                      <a:pt x="1347" y="1"/>
                      <a:pt x="685" y="1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393" name="Google Shape;4393;p54"/>
              <p:cNvSpPr/>
              <p:nvPr/>
            </p:nvSpPr>
            <p:spPr>
              <a:xfrm flipH="1">
                <a:off x="9333721" y="2041318"/>
                <a:ext cx="46226" cy="35278"/>
              </a:xfrm>
              <a:custGeom>
                <a:avLst/>
                <a:gdLst/>
                <a:ahLst/>
                <a:cxnLst/>
                <a:rect l="l" t="t" r="r" b="b"/>
                <a:pathLst>
                  <a:path w="1347" h="1028" extrusionOk="0">
                    <a:moveTo>
                      <a:pt x="662" y="0"/>
                    </a:moveTo>
                    <a:cubicBezTo>
                      <a:pt x="0" y="0"/>
                      <a:pt x="0" y="1027"/>
                      <a:pt x="662" y="1027"/>
                    </a:cubicBezTo>
                    <a:cubicBezTo>
                      <a:pt x="1347" y="1027"/>
                      <a:pt x="1347" y="0"/>
                      <a:pt x="662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394" name="Google Shape;4394;p54"/>
              <p:cNvSpPr/>
              <p:nvPr/>
            </p:nvSpPr>
            <p:spPr>
              <a:xfrm flipH="1">
                <a:off x="9420649" y="2422010"/>
                <a:ext cx="46260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8" h="1051" extrusionOk="0">
                    <a:moveTo>
                      <a:pt x="685" y="0"/>
                    </a:moveTo>
                    <a:cubicBezTo>
                      <a:pt x="0" y="0"/>
                      <a:pt x="0" y="1050"/>
                      <a:pt x="685" y="1050"/>
                    </a:cubicBezTo>
                    <a:cubicBezTo>
                      <a:pt x="1347" y="1050"/>
                      <a:pt x="1347" y="0"/>
                      <a:pt x="685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395" name="Google Shape;4395;p54"/>
              <p:cNvSpPr/>
              <p:nvPr/>
            </p:nvSpPr>
            <p:spPr>
              <a:xfrm flipH="1">
                <a:off x="9467665" y="2387555"/>
                <a:ext cx="46260" cy="36033"/>
              </a:xfrm>
              <a:custGeom>
                <a:avLst/>
                <a:gdLst/>
                <a:ahLst/>
                <a:cxnLst/>
                <a:rect l="l" t="t" r="r" b="b"/>
                <a:pathLst>
                  <a:path w="1348" h="1050" extrusionOk="0">
                    <a:moveTo>
                      <a:pt x="686" y="0"/>
                    </a:moveTo>
                    <a:cubicBezTo>
                      <a:pt x="1" y="0"/>
                      <a:pt x="1" y="1050"/>
                      <a:pt x="686" y="1050"/>
                    </a:cubicBezTo>
                    <a:cubicBezTo>
                      <a:pt x="1348" y="1050"/>
                      <a:pt x="1348" y="0"/>
                      <a:pt x="686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396" name="Google Shape;4396;p54"/>
              <p:cNvSpPr/>
              <p:nvPr/>
            </p:nvSpPr>
            <p:spPr>
              <a:xfrm flipH="1">
                <a:off x="9405789" y="2369538"/>
                <a:ext cx="46226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7" h="1051" extrusionOk="0">
                    <a:moveTo>
                      <a:pt x="662" y="0"/>
                    </a:moveTo>
                    <a:cubicBezTo>
                      <a:pt x="0" y="0"/>
                      <a:pt x="0" y="1050"/>
                      <a:pt x="662" y="1050"/>
                    </a:cubicBezTo>
                    <a:cubicBezTo>
                      <a:pt x="1347" y="1050"/>
                      <a:pt x="1347" y="0"/>
                      <a:pt x="662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397" name="Google Shape;4397;p54"/>
              <p:cNvSpPr/>
              <p:nvPr/>
            </p:nvSpPr>
            <p:spPr>
              <a:xfrm flipH="1">
                <a:off x="9663485" y="1973162"/>
                <a:ext cx="46260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8" h="1051" extrusionOk="0">
                    <a:moveTo>
                      <a:pt x="662" y="0"/>
                    </a:moveTo>
                    <a:cubicBezTo>
                      <a:pt x="1" y="0"/>
                      <a:pt x="1" y="1050"/>
                      <a:pt x="662" y="1050"/>
                    </a:cubicBezTo>
                    <a:cubicBezTo>
                      <a:pt x="1347" y="1050"/>
                      <a:pt x="1347" y="0"/>
                      <a:pt x="662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398" name="Google Shape;4398;p54"/>
              <p:cNvSpPr/>
              <p:nvPr/>
            </p:nvSpPr>
            <p:spPr>
              <a:xfrm flipH="1">
                <a:off x="9116727" y="2152543"/>
                <a:ext cx="45471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25" h="1051" extrusionOk="0">
                    <a:moveTo>
                      <a:pt x="662" y="0"/>
                    </a:moveTo>
                    <a:cubicBezTo>
                      <a:pt x="0" y="0"/>
                      <a:pt x="0" y="1050"/>
                      <a:pt x="662" y="1050"/>
                    </a:cubicBezTo>
                    <a:cubicBezTo>
                      <a:pt x="1324" y="1050"/>
                      <a:pt x="1324" y="0"/>
                      <a:pt x="662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399" name="Google Shape;4399;p54"/>
              <p:cNvSpPr/>
              <p:nvPr/>
            </p:nvSpPr>
            <p:spPr>
              <a:xfrm flipH="1">
                <a:off x="9155129" y="2120421"/>
                <a:ext cx="46226" cy="35278"/>
              </a:xfrm>
              <a:custGeom>
                <a:avLst/>
                <a:gdLst/>
                <a:ahLst/>
                <a:cxnLst/>
                <a:rect l="l" t="t" r="r" b="b"/>
                <a:pathLst>
                  <a:path w="1347" h="1028" extrusionOk="0">
                    <a:moveTo>
                      <a:pt x="662" y="1"/>
                    </a:moveTo>
                    <a:cubicBezTo>
                      <a:pt x="0" y="1"/>
                      <a:pt x="0" y="1028"/>
                      <a:pt x="662" y="1028"/>
                    </a:cubicBezTo>
                    <a:cubicBezTo>
                      <a:pt x="1347" y="1028"/>
                      <a:pt x="1347" y="1"/>
                      <a:pt x="662" y="1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00" name="Google Shape;4400;p54"/>
              <p:cNvSpPr/>
              <p:nvPr/>
            </p:nvSpPr>
            <p:spPr>
              <a:xfrm flipH="1">
                <a:off x="9244425" y="2591989"/>
                <a:ext cx="46226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7" h="1051" extrusionOk="0">
                    <a:moveTo>
                      <a:pt x="662" y="0"/>
                    </a:moveTo>
                    <a:cubicBezTo>
                      <a:pt x="0" y="0"/>
                      <a:pt x="0" y="1050"/>
                      <a:pt x="662" y="1050"/>
                    </a:cubicBezTo>
                    <a:cubicBezTo>
                      <a:pt x="1347" y="1050"/>
                      <a:pt x="1347" y="0"/>
                      <a:pt x="662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01" name="Google Shape;4401;p54"/>
              <p:cNvSpPr/>
              <p:nvPr/>
            </p:nvSpPr>
            <p:spPr>
              <a:xfrm flipH="1">
                <a:off x="9292196" y="2574761"/>
                <a:ext cx="46260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8" h="1051" extrusionOk="0">
                    <a:moveTo>
                      <a:pt x="686" y="0"/>
                    </a:moveTo>
                    <a:cubicBezTo>
                      <a:pt x="1" y="0"/>
                      <a:pt x="1" y="1050"/>
                      <a:pt x="686" y="1050"/>
                    </a:cubicBezTo>
                    <a:cubicBezTo>
                      <a:pt x="1347" y="1050"/>
                      <a:pt x="1347" y="0"/>
                      <a:pt x="686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4402" name="Google Shape;4402;p54"/>
            <p:cNvGrpSpPr/>
            <p:nvPr/>
          </p:nvGrpSpPr>
          <p:grpSpPr>
            <a:xfrm rot="2096538">
              <a:off x="6513882" y="2773221"/>
              <a:ext cx="2017589" cy="1113627"/>
              <a:chOff x="80379" y="2974904"/>
              <a:chExt cx="1766396" cy="973004"/>
            </a:xfrm>
          </p:grpSpPr>
          <p:sp>
            <p:nvSpPr>
              <p:cNvPr id="4403" name="Google Shape;4403;p54"/>
              <p:cNvSpPr/>
              <p:nvPr/>
            </p:nvSpPr>
            <p:spPr>
              <a:xfrm flipH="1">
                <a:off x="80385" y="2974904"/>
                <a:ext cx="1766390" cy="973004"/>
              </a:xfrm>
              <a:custGeom>
                <a:avLst/>
                <a:gdLst/>
                <a:ahLst/>
                <a:cxnLst/>
                <a:rect l="l" t="t" r="r" b="b"/>
                <a:pathLst>
                  <a:path w="51472" h="28353" extrusionOk="0">
                    <a:moveTo>
                      <a:pt x="15357" y="1"/>
                    </a:moveTo>
                    <a:cubicBezTo>
                      <a:pt x="9974" y="1"/>
                      <a:pt x="4681" y="665"/>
                      <a:pt x="1" y="2034"/>
                    </a:cubicBezTo>
                    <a:cubicBezTo>
                      <a:pt x="8058" y="10662"/>
                      <a:pt x="11938" y="20385"/>
                      <a:pt x="24173" y="24836"/>
                    </a:cubicBezTo>
                    <a:cubicBezTo>
                      <a:pt x="29410" y="26673"/>
                      <a:pt x="35752" y="28352"/>
                      <a:pt x="42537" y="28352"/>
                    </a:cubicBezTo>
                    <a:cubicBezTo>
                      <a:pt x="45451" y="28352"/>
                      <a:pt x="48447" y="28042"/>
                      <a:pt x="51472" y="27302"/>
                    </a:cubicBezTo>
                    <a:lnTo>
                      <a:pt x="51472" y="14268"/>
                    </a:lnTo>
                    <a:cubicBezTo>
                      <a:pt x="47797" y="10023"/>
                      <a:pt x="43734" y="6508"/>
                      <a:pt x="37526" y="3974"/>
                    </a:cubicBezTo>
                    <a:cubicBezTo>
                      <a:pt x="30977" y="1366"/>
                      <a:pt x="23074" y="1"/>
                      <a:pt x="15357" y="1"/>
                    </a:cubicBezTo>
                    <a:close/>
                  </a:path>
                </a:pathLst>
              </a:custGeom>
              <a:solidFill>
                <a:srgbClr val="0B443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04" name="Google Shape;4404;p54"/>
              <p:cNvSpPr/>
              <p:nvPr/>
            </p:nvSpPr>
            <p:spPr>
              <a:xfrm flipH="1">
                <a:off x="80379" y="3137607"/>
                <a:ext cx="1516319" cy="632472"/>
              </a:xfrm>
              <a:custGeom>
                <a:avLst/>
                <a:gdLst/>
                <a:ahLst/>
                <a:cxnLst/>
                <a:rect l="l" t="t" r="r" b="b"/>
                <a:pathLst>
                  <a:path w="44185" h="18430" extrusionOk="0">
                    <a:moveTo>
                      <a:pt x="508" y="1"/>
                    </a:moveTo>
                    <a:cubicBezTo>
                      <a:pt x="134" y="1"/>
                      <a:pt x="0" y="587"/>
                      <a:pt x="406" y="694"/>
                    </a:cubicBezTo>
                    <a:cubicBezTo>
                      <a:pt x="9308" y="2817"/>
                      <a:pt x="17274" y="7587"/>
                      <a:pt x="25377" y="11650"/>
                    </a:cubicBezTo>
                    <a:cubicBezTo>
                      <a:pt x="31311" y="14640"/>
                      <a:pt x="37588" y="17448"/>
                      <a:pt x="44185" y="18429"/>
                    </a:cubicBezTo>
                    <a:lnTo>
                      <a:pt x="44185" y="17722"/>
                    </a:lnTo>
                    <a:cubicBezTo>
                      <a:pt x="37429" y="16694"/>
                      <a:pt x="31015" y="13727"/>
                      <a:pt x="24943" y="10669"/>
                    </a:cubicBezTo>
                    <a:cubicBezTo>
                      <a:pt x="17046" y="6674"/>
                      <a:pt x="9262" y="2086"/>
                      <a:pt x="589" y="9"/>
                    </a:cubicBezTo>
                    <a:cubicBezTo>
                      <a:pt x="561" y="3"/>
                      <a:pt x="534" y="1"/>
                      <a:pt x="508" y="1"/>
                    </a:cubicBezTo>
                    <a:close/>
                  </a:path>
                </a:pathLst>
              </a:custGeom>
              <a:solidFill>
                <a:srgbClr val="459B9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05" name="Google Shape;4405;p54"/>
              <p:cNvSpPr/>
              <p:nvPr/>
            </p:nvSpPr>
            <p:spPr>
              <a:xfrm flipH="1">
                <a:off x="1102584" y="3328245"/>
                <a:ext cx="21174" cy="18051"/>
              </a:xfrm>
              <a:custGeom>
                <a:avLst/>
                <a:gdLst/>
                <a:ahLst/>
                <a:cxnLst/>
                <a:rect l="l" t="t" r="r" b="b"/>
                <a:pathLst>
                  <a:path w="617" h="526" extrusionOk="0">
                    <a:moveTo>
                      <a:pt x="617" y="1"/>
                    </a:moveTo>
                    <a:lnTo>
                      <a:pt x="617" y="1"/>
                    </a:lnTo>
                    <a:cubicBezTo>
                      <a:pt x="411" y="24"/>
                      <a:pt x="206" y="24"/>
                      <a:pt x="1" y="24"/>
                    </a:cubicBezTo>
                    <a:cubicBezTo>
                      <a:pt x="115" y="206"/>
                      <a:pt x="206" y="366"/>
                      <a:pt x="297" y="526"/>
                    </a:cubicBezTo>
                    <a:cubicBezTo>
                      <a:pt x="411" y="366"/>
                      <a:pt x="503" y="183"/>
                      <a:pt x="617" y="1"/>
                    </a:cubicBezTo>
                    <a:close/>
                  </a:path>
                </a:pathLst>
              </a:custGeom>
              <a:solidFill>
                <a:srgbClr val="459B9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06" name="Google Shape;4406;p54"/>
              <p:cNvSpPr/>
              <p:nvPr/>
            </p:nvSpPr>
            <p:spPr>
              <a:xfrm flipH="1">
                <a:off x="1088487" y="3081359"/>
                <a:ext cx="372894" cy="291527"/>
              </a:xfrm>
              <a:custGeom>
                <a:avLst/>
                <a:gdLst/>
                <a:ahLst/>
                <a:cxnLst/>
                <a:rect l="l" t="t" r="r" b="b"/>
                <a:pathLst>
                  <a:path w="10866" h="8495" extrusionOk="0">
                    <a:moveTo>
                      <a:pt x="5735" y="0"/>
                    </a:moveTo>
                    <a:cubicBezTo>
                      <a:pt x="5479" y="0"/>
                      <a:pt x="5232" y="248"/>
                      <a:pt x="5410" y="507"/>
                    </a:cubicBezTo>
                    <a:cubicBezTo>
                      <a:pt x="7031" y="2653"/>
                      <a:pt x="8515" y="4889"/>
                      <a:pt x="9839" y="7218"/>
                    </a:cubicBezTo>
                    <a:cubicBezTo>
                      <a:pt x="10044" y="7218"/>
                      <a:pt x="10249" y="7218"/>
                      <a:pt x="10455" y="7195"/>
                    </a:cubicBezTo>
                    <a:lnTo>
                      <a:pt x="10455" y="7195"/>
                    </a:lnTo>
                    <a:cubicBezTo>
                      <a:pt x="10341" y="7377"/>
                      <a:pt x="10249" y="7560"/>
                      <a:pt x="10135" y="7720"/>
                    </a:cubicBezTo>
                    <a:cubicBezTo>
                      <a:pt x="10044" y="7560"/>
                      <a:pt x="9953" y="7400"/>
                      <a:pt x="9839" y="7218"/>
                    </a:cubicBezTo>
                    <a:cubicBezTo>
                      <a:pt x="7139" y="7316"/>
                      <a:pt x="4440" y="7806"/>
                      <a:pt x="1726" y="7806"/>
                    </a:cubicBezTo>
                    <a:cubicBezTo>
                      <a:pt x="1296" y="7806"/>
                      <a:pt x="865" y="7793"/>
                      <a:pt x="435" y="7765"/>
                    </a:cubicBezTo>
                    <a:cubicBezTo>
                      <a:pt x="427" y="7765"/>
                      <a:pt x="420" y="7765"/>
                      <a:pt x="414" y="7765"/>
                    </a:cubicBezTo>
                    <a:cubicBezTo>
                      <a:pt x="1" y="7765"/>
                      <a:pt x="8" y="8428"/>
                      <a:pt x="435" y="8450"/>
                    </a:cubicBezTo>
                    <a:cubicBezTo>
                      <a:pt x="886" y="8481"/>
                      <a:pt x="1337" y="8494"/>
                      <a:pt x="1787" y="8494"/>
                    </a:cubicBezTo>
                    <a:cubicBezTo>
                      <a:pt x="4681" y="8494"/>
                      <a:pt x="7551" y="7942"/>
                      <a:pt x="10455" y="7902"/>
                    </a:cubicBezTo>
                    <a:cubicBezTo>
                      <a:pt x="10706" y="7902"/>
                      <a:pt x="10866" y="7606"/>
                      <a:pt x="10752" y="7377"/>
                    </a:cubicBezTo>
                    <a:cubicBezTo>
                      <a:pt x="9336" y="4867"/>
                      <a:pt x="7739" y="2470"/>
                      <a:pt x="6027" y="142"/>
                    </a:cubicBezTo>
                    <a:cubicBezTo>
                      <a:pt x="5947" y="42"/>
                      <a:pt x="5840" y="0"/>
                      <a:pt x="5735" y="0"/>
                    </a:cubicBezTo>
                    <a:close/>
                  </a:path>
                </a:pathLst>
              </a:custGeom>
              <a:solidFill>
                <a:srgbClr val="459B9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07" name="Google Shape;4407;p54"/>
              <p:cNvSpPr/>
              <p:nvPr/>
            </p:nvSpPr>
            <p:spPr>
              <a:xfrm flipH="1">
                <a:off x="859757" y="3166984"/>
                <a:ext cx="432229" cy="365687"/>
              </a:xfrm>
              <a:custGeom>
                <a:avLst/>
                <a:gdLst/>
                <a:ahLst/>
                <a:cxnLst/>
                <a:rect l="l" t="t" r="r" b="b"/>
                <a:pathLst>
                  <a:path w="12595" h="10656" extrusionOk="0">
                    <a:moveTo>
                      <a:pt x="9113" y="1"/>
                    </a:moveTo>
                    <a:cubicBezTo>
                      <a:pt x="8896" y="1"/>
                      <a:pt x="8687" y="171"/>
                      <a:pt x="8783" y="431"/>
                    </a:cubicBezTo>
                    <a:cubicBezTo>
                      <a:pt x="9787" y="3011"/>
                      <a:pt x="10244" y="5773"/>
                      <a:pt x="11636" y="8169"/>
                    </a:cubicBezTo>
                    <a:cubicBezTo>
                      <a:pt x="11796" y="8146"/>
                      <a:pt x="11933" y="8101"/>
                      <a:pt x="12093" y="8055"/>
                    </a:cubicBezTo>
                    <a:lnTo>
                      <a:pt x="12093" y="8055"/>
                    </a:lnTo>
                    <a:cubicBezTo>
                      <a:pt x="12024" y="8238"/>
                      <a:pt x="11956" y="8397"/>
                      <a:pt x="11887" y="8580"/>
                    </a:cubicBezTo>
                    <a:cubicBezTo>
                      <a:pt x="11796" y="8443"/>
                      <a:pt x="11727" y="8306"/>
                      <a:pt x="11636" y="8169"/>
                    </a:cubicBezTo>
                    <a:cubicBezTo>
                      <a:pt x="8846" y="8912"/>
                      <a:pt x="5826" y="9957"/>
                      <a:pt x="2873" y="9957"/>
                    </a:cubicBezTo>
                    <a:cubicBezTo>
                      <a:pt x="2105" y="9957"/>
                      <a:pt x="1342" y="9886"/>
                      <a:pt x="589" y="9721"/>
                    </a:cubicBezTo>
                    <a:cubicBezTo>
                      <a:pt x="561" y="9715"/>
                      <a:pt x="534" y="9713"/>
                      <a:pt x="508" y="9713"/>
                    </a:cubicBezTo>
                    <a:cubicBezTo>
                      <a:pt x="134" y="9713"/>
                      <a:pt x="0" y="10299"/>
                      <a:pt x="406" y="10406"/>
                    </a:cubicBezTo>
                    <a:cubicBezTo>
                      <a:pt x="1203" y="10581"/>
                      <a:pt x="2008" y="10656"/>
                      <a:pt x="2816" y="10656"/>
                    </a:cubicBezTo>
                    <a:cubicBezTo>
                      <a:pt x="6015" y="10656"/>
                      <a:pt x="9269" y="9487"/>
                      <a:pt x="12275" y="8740"/>
                    </a:cubicBezTo>
                    <a:cubicBezTo>
                      <a:pt x="12481" y="8671"/>
                      <a:pt x="12595" y="8397"/>
                      <a:pt x="12481" y="8215"/>
                    </a:cubicBezTo>
                    <a:cubicBezTo>
                      <a:pt x="10928" y="5773"/>
                      <a:pt x="10495" y="2919"/>
                      <a:pt x="9468" y="249"/>
                    </a:cubicBezTo>
                    <a:cubicBezTo>
                      <a:pt x="9404" y="76"/>
                      <a:pt x="9257" y="1"/>
                      <a:pt x="9113" y="1"/>
                    </a:cubicBezTo>
                    <a:close/>
                  </a:path>
                </a:pathLst>
              </a:custGeom>
              <a:solidFill>
                <a:srgbClr val="459B9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08" name="Google Shape;4408;p54"/>
              <p:cNvSpPr/>
              <p:nvPr/>
            </p:nvSpPr>
            <p:spPr>
              <a:xfrm flipH="1">
                <a:off x="515100" y="3252161"/>
                <a:ext cx="471660" cy="453060"/>
              </a:xfrm>
              <a:custGeom>
                <a:avLst/>
                <a:gdLst/>
                <a:ahLst/>
                <a:cxnLst/>
                <a:rect l="l" t="t" r="r" b="b"/>
                <a:pathLst>
                  <a:path w="13744" h="13202" extrusionOk="0">
                    <a:moveTo>
                      <a:pt x="7486" y="1"/>
                    </a:moveTo>
                    <a:cubicBezTo>
                      <a:pt x="7259" y="1"/>
                      <a:pt x="7023" y="249"/>
                      <a:pt x="7147" y="529"/>
                    </a:cubicBezTo>
                    <a:cubicBezTo>
                      <a:pt x="8768" y="3930"/>
                      <a:pt x="10799" y="7102"/>
                      <a:pt x="12717" y="10344"/>
                    </a:cubicBezTo>
                    <a:cubicBezTo>
                      <a:pt x="12899" y="10321"/>
                      <a:pt x="13105" y="10298"/>
                      <a:pt x="13287" y="10298"/>
                    </a:cubicBezTo>
                    <a:cubicBezTo>
                      <a:pt x="13196" y="10458"/>
                      <a:pt x="13105" y="10640"/>
                      <a:pt x="12991" y="10823"/>
                    </a:cubicBezTo>
                    <a:cubicBezTo>
                      <a:pt x="12899" y="10663"/>
                      <a:pt x="12808" y="10503"/>
                      <a:pt x="12717" y="10344"/>
                    </a:cubicBezTo>
                    <a:cubicBezTo>
                      <a:pt x="8562" y="10732"/>
                      <a:pt x="4545" y="11941"/>
                      <a:pt x="414" y="12535"/>
                    </a:cubicBezTo>
                    <a:cubicBezTo>
                      <a:pt x="1" y="12578"/>
                      <a:pt x="147" y="13201"/>
                      <a:pt x="536" y="13201"/>
                    </a:cubicBezTo>
                    <a:cubicBezTo>
                      <a:pt x="556" y="13201"/>
                      <a:pt x="576" y="13200"/>
                      <a:pt x="596" y="13197"/>
                    </a:cubicBezTo>
                    <a:cubicBezTo>
                      <a:pt x="4865" y="12603"/>
                      <a:pt x="8996" y="11302"/>
                      <a:pt x="13287" y="10983"/>
                    </a:cubicBezTo>
                    <a:cubicBezTo>
                      <a:pt x="13561" y="10960"/>
                      <a:pt x="13744" y="10709"/>
                      <a:pt x="13584" y="10458"/>
                    </a:cubicBezTo>
                    <a:cubicBezTo>
                      <a:pt x="11598" y="7057"/>
                      <a:pt x="9430" y="3747"/>
                      <a:pt x="7764" y="186"/>
                    </a:cubicBezTo>
                    <a:cubicBezTo>
                      <a:pt x="7698" y="55"/>
                      <a:pt x="7593" y="1"/>
                      <a:pt x="7486" y="1"/>
                    </a:cubicBezTo>
                    <a:close/>
                  </a:path>
                </a:pathLst>
              </a:custGeom>
              <a:solidFill>
                <a:srgbClr val="459B9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09" name="Google Shape;4409;p54"/>
              <p:cNvSpPr/>
              <p:nvPr/>
            </p:nvSpPr>
            <p:spPr>
              <a:xfrm flipH="1">
                <a:off x="218991" y="3719919"/>
                <a:ext cx="18840" cy="20385"/>
              </a:xfrm>
              <a:custGeom>
                <a:avLst/>
                <a:gdLst/>
                <a:ahLst/>
                <a:cxnLst/>
                <a:rect l="l" t="t" r="r" b="b"/>
                <a:pathLst>
                  <a:path w="549" h="594" extrusionOk="0">
                    <a:moveTo>
                      <a:pt x="549" y="0"/>
                    </a:moveTo>
                    <a:lnTo>
                      <a:pt x="549" y="0"/>
                    </a:lnTo>
                    <a:cubicBezTo>
                      <a:pt x="366" y="69"/>
                      <a:pt x="184" y="114"/>
                      <a:pt x="1" y="183"/>
                    </a:cubicBezTo>
                    <a:cubicBezTo>
                      <a:pt x="138" y="320"/>
                      <a:pt x="252" y="457"/>
                      <a:pt x="389" y="594"/>
                    </a:cubicBezTo>
                    <a:cubicBezTo>
                      <a:pt x="457" y="388"/>
                      <a:pt x="503" y="206"/>
                      <a:pt x="549" y="0"/>
                    </a:cubicBezTo>
                    <a:close/>
                  </a:path>
                </a:pathLst>
              </a:custGeom>
              <a:solidFill>
                <a:srgbClr val="459B9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10" name="Google Shape;4410;p54"/>
              <p:cNvSpPr/>
              <p:nvPr/>
            </p:nvSpPr>
            <p:spPr>
              <a:xfrm flipH="1">
                <a:off x="200984" y="3415310"/>
                <a:ext cx="459031" cy="452991"/>
              </a:xfrm>
              <a:custGeom>
                <a:avLst/>
                <a:gdLst/>
                <a:ahLst/>
                <a:cxnLst/>
                <a:rect l="l" t="t" r="r" b="b"/>
                <a:pathLst>
                  <a:path w="13376" h="13200" extrusionOk="0">
                    <a:moveTo>
                      <a:pt x="7388" y="1"/>
                    </a:moveTo>
                    <a:cubicBezTo>
                      <a:pt x="7137" y="1"/>
                      <a:pt x="6901" y="245"/>
                      <a:pt x="7076" y="499"/>
                    </a:cubicBezTo>
                    <a:cubicBezTo>
                      <a:pt x="9153" y="3170"/>
                      <a:pt x="9975" y="6594"/>
                      <a:pt x="12303" y="9059"/>
                    </a:cubicBezTo>
                    <a:cubicBezTo>
                      <a:pt x="12486" y="8990"/>
                      <a:pt x="12668" y="8945"/>
                      <a:pt x="12851" y="8876"/>
                    </a:cubicBezTo>
                    <a:lnTo>
                      <a:pt x="12851" y="8876"/>
                    </a:lnTo>
                    <a:cubicBezTo>
                      <a:pt x="12805" y="9082"/>
                      <a:pt x="12759" y="9264"/>
                      <a:pt x="12691" y="9470"/>
                    </a:cubicBezTo>
                    <a:cubicBezTo>
                      <a:pt x="12554" y="9333"/>
                      <a:pt x="12440" y="9196"/>
                      <a:pt x="12303" y="9059"/>
                    </a:cubicBezTo>
                    <a:cubicBezTo>
                      <a:pt x="8546" y="10289"/>
                      <a:pt x="4936" y="12493"/>
                      <a:pt x="905" y="12493"/>
                    </a:cubicBezTo>
                    <a:cubicBezTo>
                      <a:pt x="749" y="12493"/>
                      <a:pt x="592" y="12490"/>
                      <a:pt x="434" y="12483"/>
                    </a:cubicBezTo>
                    <a:cubicBezTo>
                      <a:pt x="427" y="12482"/>
                      <a:pt x="420" y="12482"/>
                      <a:pt x="413" y="12482"/>
                    </a:cubicBezTo>
                    <a:cubicBezTo>
                      <a:pt x="0" y="12482"/>
                      <a:pt x="7" y="13168"/>
                      <a:pt x="434" y="13190"/>
                    </a:cubicBezTo>
                    <a:cubicBezTo>
                      <a:pt x="586" y="13197"/>
                      <a:pt x="738" y="13200"/>
                      <a:pt x="889" y="13200"/>
                    </a:cubicBezTo>
                    <a:cubicBezTo>
                      <a:pt x="5197" y="13200"/>
                      <a:pt x="8998" y="10752"/>
                      <a:pt x="13033" y="9561"/>
                    </a:cubicBezTo>
                    <a:cubicBezTo>
                      <a:pt x="13284" y="9493"/>
                      <a:pt x="13376" y="9150"/>
                      <a:pt x="13193" y="8968"/>
                    </a:cubicBezTo>
                    <a:cubicBezTo>
                      <a:pt x="10591" y="6525"/>
                      <a:pt x="9815" y="2919"/>
                      <a:pt x="7692" y="157"/>
                    </a:cubicBezTo>
                    <a:cubicBezTo>
                      <a:pt x="7609" y="47"/>
                      <a:pt x="7497" y="1"/>
                      <a:pt x="7388" y="1"/>
                    </a:cubicBezTo>
                    <a:close/>
                  </a:path>
                </a:pathLst>
              </a:custGeom>
              <a:solidFill>
                <a:srgbClr val="459B9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4411" name="Google Shape;4411;p54"/>
            <p:cNvGrpSpPr/>
            <p:nvPr/>
          </p:nvGrpSpPr>
          <p:grpSpPr>
            <a:xfrm rot="815345">
              <a:off x="1045572" y="1449655"/>
              <a:ext cx="1318375" cy="1005271"/>
              <a:chOff x="5913226" y="4077344"/>
              <a:chExt cx="914289" cy="694967"/>
            </a:xfrm>
          </p:grpSpPr>
          <p:sp>
            <p:nvSpPr>
              <p:cNvPr id="4412" name="Google Shape;4412;p54"/>
              <p:cNvSpPr/>
              <p:nvPr/>
            </p:nvSpPr>
            <p:spPr>
              <a:xfrm>
                <a:off x="5913226" y="4077344"/>
                <a:ext cx="891397" cy="675677"/>
              </a:xfrm>
              <a:custGeom>
                <a:avLst/>
                <a:gdLst/>
                <a:ahLst/>
                <a:cxnLst/>
                <a:rect l="l" t="t" r="r" b="b"/>
                <a:pathLst>
                  <a:path w="25975" h="19689" extrusionOk="0">
                    <a:moveTo>
                      <a:pt x="7300" y="1"/>
                    </a:moveTo>
                    <a:cubicBezTo>
                      <a:pt x="5044" y="1"/>
                      <a:pt x="8279" y="4954"/>
                      <a:pt x="8559" y="6222"/>
                    </a:cubicBezTo>
                    <a:cubicBezTo>
                      <a:pt x="6796" y="4606"/>
                      <a:pt x="2825" y="2102"/>
                      <a:pt x="1058" y="2102"/>
                    </a:cubicBezTo>
                    <a:cubicBezTo>
                      <a:pt x="355" y="2102"/>
                      <a:pt x="0" y="2499"/>
                      <a:pt x="273" y="3506"/>
                    </a:cubicBezTo>
                    <a:cubicBezTo>
                      <a:pt x="1072" y="6291"/>
                      <a:pt x="5363" y="8664"/>
                      <a:pt x="7783" y="10696"/>
                    </a:cubicBezTo>
                    <a:cubicBezTo>
                      <a:pt x="6094" y="11221"/>
                      <a:pt x="319" y="10878"/>
                      <a:pt x="3378" y="13412"/>
                    </a:cubicBezTo>
                    <a:cubicBezTo>
                      <a:pt x="5295" y="15033"/>
                      <a:pt x="9837" y="14485"/>
                      <a:pt x="11640" y="16014"/>
                    </a:cubicBezTo>
                    <a:cubicBezTo>
                      <a:pt x="10887" y="16197"/>
                      <a:pt x="7600" y="16562"/>
                      <a:pt x="7440" y="17521"/>
                    </a:cubicBezTo>
                    <a:cubicBezTo>
                      <a:pt x="7052" y="19164"/>
                      <a:pt x="11549" y="19552"/>
                      <a:pt x="12576" y="19552"/>
                    </a:cubicBezTo>
                    <a:cubicBezTo>
                      <a:pt x="13609" y="19627"/>
                      <a:pt x="14860" y="19649"/>
                      <a:pt x="16216" y="19649"/>
                    </a:cubicBezTo>
                    <a:cubicBezTo>
                      <a:pt x="18120" y="19649"/>
                      <a:pt x="20229" y="19606"/>
                      <a:pt x="22227" y="19606"/>
                    </a:cubicBezTo>
                    <a:cubicBezTo>
                      <a:pt x="23557" y="19606"/>
                      <a:pt x="24837" y="19625"/>
                      <a:pt x="25975" y="19689"/>
                    </a:cubicBezTo>
                    <a:cubicBezTo>
                      <a:pt x="25084" y="17543"/>
                      <a:pt x="24514" y="14576"/>
                      <a:pt x="24103" y="12202"/>
                    </a:cubicBezTo>
                    <a:cubicBezTo>
                      <a:pt x="23943" y="10947"/>
                      <a:pt x="23464" y="7295"/>
                      <a:pt x="22596" y="6336"/>
                    </a:cubicBezTo>
                    <a:cubicBezTo>
                      <a:pt x="22205" y="5940"/>
                      <a:pt x="21880" y="5777"/>
                      <a:pt x="21600" y="5777"/>
                    </a:cubicBezTo>
                    <a:cubicBezTo>
                      <a:pt x="20542" y="5777"/>
                      <a:pt x="20140" y="8103"/>
                      <a:pt x="19310" y="8915"/>
                    </a:cubicBezTo>
                    <a:cubicBezTo>
                      <a:pt x="18283" y="6176"/>
                      <a:pt x="17780" y="4601"/>
                      <a:pt x="16434" y="2707"/>
                    </a:cubicBezTo>
                    <a:cubicBezTo>
                      <a:pt x="15815" y="1739"/>
                      <a:pt x="15368" y="1351"/>
                      <a:pt x="15042" y="1351"/>
                    </a:cubicBezTo>
                    <a:cubicBezTo>
                      <a:pt x="13961" y="1351"/>
                      <a:pt x="14214" y="5620"/>
                      <a:pt x="13969" y="7181"/>
                    </a:cubicBezTo>
                    <a:cubicBezTo>
                      <a:pt x="12188" y="4487"/>
                      <a:pt x="10339" y="493"/>
                      <a:pt x="7783" y="59"/>
                    </a:cubicBezTo>
                    <a:cubicBezTo>
                      <a:pt x="7600" y="19"/>
                      <a:pt x="7439" y="1"/>
                      <a:pt x="7300" y="1"/>
                    </a:cubicBezTo>
                    <a:close/>
                  </a:path>
                </a:pathLst>
              </a:custGeom>
              <a:solidFill>
                <a:srgbClr val="CFD69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13" name="Google Shape;4413;p54"/>
              <p:cNvSpPr/>
              <p:nvPr/>
            </p:nvSpPr>
            <p:spPr>
              <a:xfrm>
                <a:off x="6022599" y="4229579"/>
                <a:ext cx="804917" cy="542731"/>
              </a:xfrm>
              <a:custGeom>
                <a:avLst/>
                <a:gdLst/>
                <a:ahLst/>
                <a:cxnLst/>
                <a:rect l="l" t="t" r="r" b="b"/>
                <a:pathLst>
                  <a:path w="23455" h="15815" extrusionOk="0">
                    <a:moveTo>
                      <a:pt x="494" y="0"/>
                    </a:moveTo>
                    <a:cubicBezTo>
                      <a:pt x="193" y="0"/>
                      <a:pt x="0" y="452"/>
                      <a:pt x="328" y="645"/>
                    </a:cubicBezTo>
                    <a:cubicBezTo>
                      <a:pt x="8179" y="5141"/>
                      <a:pt x="15141" y="10962"/>
                      <a:pt x="22788" y="15755"/>
                    </a:cubicBezTo>
                    <a:cubicBezTo>
                      <a:pt x="22851" y="15796"/>
                      <a:pt x="22914" y="15814"/>
                      <a:pt x="22972" y="15814"/>
                    </a:cubicBezTo>
                    <a:cubicBezTo>
                      <a:pt x="23268" y="15814"/>
                      <a:pt x="23454" y="15352"/>
                      <a:pt x="23130" y="15162"/>
                    </a:cubicBezTo>
                    <a:cubicBezTo>
                      <a:pt x="15484" y="10368"/>
                      <a:pt x="8522" y="4525"/>
                      <a:pt x="670" y="51"/>
                    </a:cubicBezTo>
                    <a:cubicBezTo>
                      <a:pt x="609" y="16"/>
                      <a:pt x="550" y="0"/>
                      <a:pt x="494" y="0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14" name="Google Shape;4414;p54"/>
              <p:cNvSpPr/>
              <p:nvPr/>
            </p:nvSpPr>
            <p:spPr>
              <a:xfrm>
                <a:off x="6385548" y="4469464"/>
                <a:ext cx="17262" cy="14894"/>
              </a:xfrm>
              <a:custGeom>
                <a:avLst/>
                <a:gdLst/>
                <a:ahLst/>
                <a:cxnLst/>
                <a:rect l="l" t="t" r="r" b="b"/>
                <a:pathLst>
                  <a:path w="503" h="434" extrusionOk="0">
                    <a:moveTo>
                      <a:pt x="502" y="0"/>
                    </a:moveTo>
                    <a:cubicBezTo>
                      <a:pt x="342" y="0"/>
                      <a:pt x="160" y="23"/>
                      <a:pt x="0" y="23"/>
                    </a:cubicBezTo>
                    <a:cubicBezTo>
                      <a:pt x="46" y="160"/>
                      <a:pt x="114" y="297"/>
                      <a:pt x="183" y="434"/>
                    </a:cubicBezTo>
                    <a:cubicBezTo>
                      <a:pt x="274" y="297"/>
                      <a:pt x="388" y="160"/>
                      <a:pt x="502" y="0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15" name="Google Shape;4415;p54"/>
              <p:cNvSpPr/>
              <p:nvPr/>
            </p:nvSpPr>
            <p:spPr>
              <a:xfrm>
                <a:off x="6117248" y="4185240"/>
                <a:ext cx="300415" cy="339537"/>
              </a:xfrm>
              <a:custGeom>
                <a:avLst/>
                <a:gdLst/>
                <a:ahLst/>
                <a:cxnLst/>
                <a:rect l="l" t="t" r="r" b="b"/>
                <a:pathLst>
                  <a:path w="8754" h="9894" extrusionOk="0">
                    <a:moveTo>
                      <a:pt x="3300" y="1"/>
                    </a:moveTo>
                    <a:cubicBezTo>
                      <a:pt x="3062" y="1"/>
                      <a:pt x="2819" y="250"/>
                      <a:pt x="2979" y="522"/>
                    </a:cubicBezTo>
                    <a:cubicBezTo>
                      <a:pt x="4554" y="3055"/>
                      <a:pt x="6586" y="5543"/>
                      <a:pt x="7818" y="8305"/>
                    </a:cubicBezTo>
                    <a:cubicBezTo>
                      <a:pt x="7978" y="8305"/>
                      <a:pt x="8160" y="8282"/>
                      <a:pt x="8320" y="8282"/>
                    </a:cubicBezTo>
                    <a:cubicBezTo>
                      <a:pt x="8206" y="8442"/>
                      <a:pt x="8092" y="8579"/>
                      <a:pt x="8001" y="8716"/>
                    </a:cubicBezTo>
                    <a:cubicBezTo>
                      <a:pt x="7932" y="8579"/>
                      <a:pt x="7864" y="8442"/>
                      <a:pt x="7818" y="8305"/>
                    </a:cubicBezTo>
                    <a:cubicBezTo>
                      <a:pt x="5307" y="8374"/>
                      <a:pt x="2819" y="8556"/>
                      <a:pt x="400" y="9218"/>
                    </a:cubicBezTo>
                    <a:cubicBezTo>
                      <a:pt x="0" y="9323"/>
                      <a:pt x="124" y="9893"/>
                      <a:pt x="485" y="9893"/>
                    </a:cubicBezTo>
                    <a:cubicBezTo>
                      <a:pt x="516" y="9893"/>
                      <a:pt x="548" y="9889"/>
                      <a:pt x="582" y="9880"/>
                    </a:cubicBezTo>
                    <a:cubicBezTo>
                      <a:pt x="3116" y="9195"/>
                      <a:pt x="5718" y="9035"/>
                      <a:pt x="8320" y="8990"/>
                    </a:cubicBezTo>
                    <a:cubicBezTo>
                      <a:pt x="8526" y="8967"/>
                      <a:pt x="8754" y="8762"/>
                      <a:pt x="8663" y="8533"/>
                    </a:cubicBezTo>
                    <a:cubicBezTo>
                      <a:pt x="7453" y="5543"/>
                      <a:pt x="5284" y="2895"/>
                      <a:pt x="3573" y="156"/>
                    </a:cubicBezTo>
                    <a:cubicBezTo>
                      <a:pt x="3504" y="47"/>
                      <a:pt x="3403" y="1"/>
                      <a:pt x="3300" y="1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16" name="Google Shape;4416;p54"/>
              <p:cNvSpPr/>
              <p:nvPr/>
            </p:nvSpPr>
            <p:spPr>
              <a:xfrm>
                <a:off x="6316775" y="4277659"/>
                <a:ext cx="225466" cy="320594"/>
              </a:xfrm>
              <a:custGeom>
                <a:avLst/>
                <a:gdLst/>
                <a:ahLst/>
                <a:cxnLst/>
                <a:rect l="l" t="t" r="r" b="b"/>
                <a:pathLst>
                  <a:path w="6570" h="9342" extrusionOk="0">
                    <a:moveTo>
                      <a:pt x="4338" y="0"/>
                    </a:moveTo>
                    <a:cubicBezTo>
                      <a:pt x="4133" y="0"/>
                      <a:pt x="3921" y="170"/>
                      <a:pt x="3990" y="431"/>
                    </a:cubicBezTo>
                    <a:cubicBezTo>
                      <a:pt x="4469" y="2462"/>
                      <a:pt x="5177" y="4471"/>
                      <a:pt x="5633" y="6525"/>
                    </a:cubicBezTo>
                    <a:cubicBezTo>
                      <a:pt x="5747" y="7027"/>
                      <a:pt x="5816" y="7552"/>
                      <a:pt x="5862" y="8077"/>
                    </a:cubicBezTo>
                    <a:cubicBezTo>
                      <a:pt x="5862" y="8260"/>
                      <a:pt x="3807" y="8305"/>
                      <a:pt x="3602" y="8328"/>
                    </a:cubicBezTo>
                    <a:cubicBezTo>
                      <a:pt x="2529" y="8374"/>
                      <a:pt x="1479" y="8442"/>
                      <a:pt x="406" y="8671"/>
                    </a:cubicBezTo>
                    <a:cubicBezTo>
                      <a:pt x="1" y="8756"/>
                      <a:pt x="134" y="9341"/>
                      <a:pt x="509" y="9341"/>
                    </a:cubicBezTo>
                    <a:cubicBezTo>
                      <a:pt x="534" y="9341"/>
                      <a:pt x="561" y="9338"/>
                      <a:pt x="589" y="9333"/>
                    </a:cubicBezTo>
                    <a:cubicBezTo>
                      <a:pt x="2483" y="8945"/>
                      <a:pt x="4401" y="9059"/>
                      <a:pt x="6295" y="8785"/>
                    </a:cubicBezTo>
                    <a:cubicBezTo>
                      <a:pt x="6455" y="8762"/>
                      <a:pt x="6569" y="8579"/>
                      <a:pt x="6546" y="8442"/>
                    </a:cubicBezTo>
                    <a:cubicBezTo>
                      <a:pt x="6478" y="5635"/>
                      <a:pt x="5314" y="2941"/>
                      <a:pt x="4652" y="248"/>
                    </a:cubicBezTo>
                    <a:cubicBezTo>
                      <a:pt x="4606" y="75"/>
                      <a:pt x="4474" y="0"/>
                      <a:pt x="4338" y="0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17" name="Google Shape;4417;p54"/>
              <p:cNvSpPr/>
              <p:nvPr/>
            </p:nvSpPr>
            <p:spPr>
              <a:xfrm>
                <a:off x="6664384" y="4677021"/>
                <a:ext cx="14139" cy="14928"/>
              </a:xfrm>
              <a:custGeom>
                <a:avLst/>
                <a:gdLst/>
                <a:ahLst/>
                <a:cxnLst/>
                <a:rect l="l" t="t" r="r" b="b"/>
                <a:pathLst>
                  <a:path w="412" h="435" extrusionOk="0">
                    <a:moveTo>
                      <a:pt x="1" y="1"/>
                    </a:moveTo>
                    <a:cubicBezTo>
                      <a:pt x="24" y="161"/>
                      <a:pt x="47" y="298"/>
                      <a:pt x="69" y="435"/>
                    </a:cubicBezTo>
                    <a:cubicBezTo>
                      <a:pt x="184" y="275"/>
                      <a:pt x="298" y="138"/>
                      <a:pt x="412" y="1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18" name="Google Shape;4418;p54"/>
              <p:cNvSpPr/>
              <p:nvPr/>
            </p:nvSpPr>
            <p:spPr>
              <a:xfrm>
                <a:off x="6432530" y="4400622"/>
                <a:ext cx="258514" cy="304636"/>
              </a:xfrm>
              <a:custGeom>
                <a:avLst/>
                <a:gdLst/>
                <a:ahLst/>
                <a:cxnLst/>
                <a:rect l="l" t="t" r="r" b="b"/>
                <a:pathLst>
                  <a:path w="7533" h="8877" extrusionOk="0">
                    <a:moveTo>
                      <a:pt x="6120" y="1"/>
                    </a:moveTo>
                    <a:cubicBezTo>
                      <a:pt x="5920" y="1"/>
                      <a:pt x="5689" y="171"/>
                      <a:pt x="5730" y="431"/>
                    </a:cubicBezTo>
                    <a:cubicBezTo>
                      <a:pt x="6072" y="2988"/>
                      <a:pt x="6323" y="5544"/>
                      <a:pt x="6757" y="8055"/>
                    </a:cubicBezTo>
                    <a:lnTo>
                      <a:pt x="7168" y="8055"/>
                    </a:lnTo>
                    <a:cubicBezTo>
                      <a:pt x="7054" y="8192"/>
                      <a:pt x="6940" y="8329"/>
                      <a:pt x="6825" y="8489"/>
                    </a:cubicBezTo>
                    <a:cubicBezTo>
                      <a:pt x="6803" y="8352"/>
                      <a:pt x="6780" y="8215"/>
                      <a:pt x="6757" y="8055"/>
                    </a:cubicBezTo>
                    <a:cubicBezTo>
                      <a:pt x="4657" y="8169"/>
                      <a:pt x="2557" y="8192"/>
                      <a:pt x="457" y="8192"/>
                    </a:cubicBezTo>
                    <a:cubicBezTo>
                      <a:pt x="1" y="8192"/>
                      <a:pt x="1" y="8877"/>
                      <a:pt x="457" y="8877"/>
                    </a:cubicBezTo>
                    <a:cubicBezTo>
                      <a:pt x="2694" y="8877"/>
                      <a:pt x="4931" y="8854"/>
                      <a:pt x="7168" y="8740"/>
                    </a:cubicBezTo>
                    <a:cubicBezTo>
                      <a:pt x="7396" y="8740"/>
                      <a:pt x="7533" y="8534"/>
                      <a:pt x="7487" y="8306"/>
                    </a:cubicBezTo>
                    <a:cubicBezTo>
                      <a:pt x="7008" y="5635"/>
                      <a:pt x="6757" y="2942"/>
                      <a:pt x="6392" y="249"/>
                    </a:cubicBezTo>
                    <a:cubicBezTo>
                      <a:pt x="6373" y="76"/>
                      <a:pt x="6254" y="1"/>
                      <a:pt x="6120" y="1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4419" name="Google Shape;4419;p54"/>
            <p:cNvGrpSpPr/>
            <p:nvPr/>
          </p:nvGrpSpPr>
          <p:grpSpPr>
            <a:xfrm rot="344346">
              <a:off x="1771931" y="1089247"/>
              <a:ext cx="545286" cy="773116"/>
              <a:chOff x="6055204" y="4369368"/>
              <a:chExt cx="545279" cy="773107"/>
            </a:xfrm>
          </p:grpSpPr>
          <p:sp>
            <p:nvSpPr>
              <p:cNvPr id="4420" name="Google Shape;4420;p54"/>
              <p:cNvSpPr/>
              <p:nvPr/>
            </p:nvSpPr>
            <p:spPr>
              <a:xfrm>
                <a:off x="6055204" y="4591716"/>
                <a:ext cx="257793" cy="151958"/>
              </a:xfrm>
              <a:custGeom>
                <a:avLst/>
                <a:gdLst/>
                <a:ahLst/>
                <a:cxnLst/>
                <a:rect l="l" t="t" r="r" b="b"/>
                <a:pathLst>
                  <a:path w="7512" h="4428" extrusionOk="0">
                    <a:moveTo>
                      <a:pt x="2539" y="0"/>
                    </a:moveTo>
                    <a:cubicBezTo>
                      <a:pt x="1131" y="0"/>
                      <a:pt x="0" y="955"/>
                      <a:pt x="573" y="2673"/>
                    </a:cubicBezTo>
                    <a:cubicBezTo>
                      <a:pt x="981" y="3929"/>
                      <a:pt x="2197" y="4428"/>
                      <a:pt x="3532" y="4428"/>
                    </a:cubicBezTo>
                    <a:cubicBezTo>
                      <a:pt x="5035" y="4428"/>
                      <a:pt x="6689" y="3796"/>
                      <a:pt x="7511" y="2901"/>
                    </a:cubicBezTo>
                    <a:lnTo>
                      <a:pt x="7466" y="2810"/>
                    </a:lnTo>
                    <a:cubicBezTo>
                      <a:pt x="6507" y="1600"/>
                      <a:pt x="5001" y="596"/>
                      <a:pt x="3563" y="162"/>
                    </a:cubicBezTo>
                    <a:cubicBezTo>
                      <a:pt x="3218" y="53"/>
                      <a:pt x="2871" y="0"/>
                      <a:pt x="2539" y="0"/>
                    </a:cubicBezTo>
                    <a:close/>
                  </a:path>
                </a:pathLst>
              </a:custGeom>
              <a:solidFill>
                <a:srgbClr val="459B9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21" name="Google Shape;4421;p54"/>
              <p:cNvSpPr/>
              <p:nvPr/>
            </p:nvSpPr>
            <p:spPr>
              <a:xfrm>
                <a:off x="6081114" y="4369368"/>
                <a:ext cx="247120" cy="236551"/>
              </a:xfrm>
              <a:custGeom>
                <a:avLst/>
                <a:gdLst/>
                <a:ahLst/>
                <a:cxnLst/>
                <a:rect l="l" t="t" r="r" b="b"/>
                <a:pathLst>
                  <a:path w="7201" h="6893" extrusionOk="0">
                    <a:moveTo>
                      <a:pt x="4723" y="0"/>
                    </a:moveTo>
                    <a:cubicBezTo>
                      <a:pt x="4407" y="0"/>
                      <a:pt x="4045" y="92"/>
                      <a:pt x="3629" y="296"/>
                    </a:cubicBezTo>
                    <a:cubicBezTo>
                      <a:pt x="0" y="2099"/>
                      <a:pt x="4451" y="5865"/>
                      <a:pt x="6232" y="6892"/>
                    </a:cubicBezTo>
                    <a:lnTo>
                      <a:pt x="6346" y="6892"/>
                    </a:lnTo>
                    <a:cubicBezTo>
                      <a:pt x="6791" y="5637"/>
                      <a:pt x="7201" y="0"/>
                      <a:pt x="4723" y="0"/>
                    </a:cubicBezTo>
                    <a:close/>
                  </a:path>
                </a:pathLst>
              </a:custGeom>
              <a:solidFill>
                <a:srgbClr val="459B9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22" name="Google Shape;4422;p54"/>
              <p:cNvSpPr/>
              <p:nvPr/>
            </p:nvSpPr>
            <p:spPr>
              <a:xfrm>
                <a:off x="6436720" y="4482413"/>
                <a:ext cx="163763" cy="309921"/>
              </a:xfrm>
              <a:custGeom>
                <a:avLst/>
                <a:gdLst/>
                <a:ahLst/>
                <a:cxnLst/>
                <a:rect l="l" t="t" r="r" b="b"/>
                <a:pathLst>
                  <a:path w="4772" h="9031" extrusionOk="0">
                    <a:moveTo>
                      <a:pt x="2488" y="1"/>
                    </a:moveTo>
                    <a:cubicBezTo>
                      <a:pt x="2069" y="1"/>
                      <a:pt x="1625" y="199"/>
                      <a:pt x="1188" y="677"/>
                    </a:cubicBezTo>
                    <a:cubicBezTo>
                      <a:pt x="1" y="1955"/>
                      <a:pt x="663" y="4466"/>
                      <a:pt x="914" y="5972"/>
                    </a:cubicBezTo>
                    <a:cubicBezTo>
                      <a:pt x="1074" y="6908"/>
                      <a:pt x="1485" y="8026"/>
                      <a:pt x="914" y="8825"/>
                    </a:cubicBezTo>
                    <a:lnTo>
                      <a:pt x="1005" y="9031"/>
                    </a:lnTo>
                    <a:cubicBezTo>
                      <a:pt x="1736" y="8711"/>
                      <a:pt x="2352" y="8392"/>
                      <a:pt x="2877" y="7775"/>
                    </a:cubicBezTo>
                    <a:cubicBezTo>
                      <a:pt x="3972" y="6543"/>
                      <a:pt x="4771" y="4694"/>
                      <a:pt x="4726" y="3050"/>
                    </a:cubicBezTo>
                    <a:cubicBezTo>
                      <a:pt x="4726" y="1690"/>
                      <a:pt x="3713" y="1"/>
                      <a:pt x="2488" y="1"/>
                    </a:cubicBezTo>
                    <a:close/>
                  </a:path>
                </a:pathLst>
              </a:custGeom>
              <a:solidFill>
                <a:srgbClr val="459B9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23" name="Google Shape;4423;p54"/>
              <p:cNvSpPr/>
              <p:nvPr/>
            </p:nvSpPr>
            <p:spPr>
              <a:xfrm>
                <a:off x="6229918" y="4464258"/>
                <a:ext cx="268740" cy="678217"/>
              </a:xfrm>
              <a:custGeom>
                <a:avLst/>
                <a:gdLst/>
                <a:ahLst/>
                <a:cxnLst/>
                <a:rect l="l" t="t" r="r" b="b"/>
                <a:pathLst>
                  <a:path w="7831" h="19763" extrusionOk="0">
                    <a:moveTo>
                      <a:pt x="431" y="0"/>
                    </a:moveTo>
                    <a:cubicBezTo>
                      <a:pt x="224" y="0"/>
                      <a:pt x="0" y="176"/>
                      <a:pt x="69" y="452"/>
                    </a:cubicBezTo>
                    <a:cubicBezTo>
                      <a:pt x="1005" y="4264"/>
                      <a:pt x="3562" y="7231"/>
                      <a:pt x="5388" y="10632"/>
                    </a:cubicBezTo>
                    <a:cubicBezTo>
                      <a:pt x="6940" y="13463"/>
                      <a:pt x="7259" y="16772"/>
                      <a:pt x="6346" y="19763"/>
                    </a:cubicBezTo>
                    <a:lnTo>
                      <a:pt x="7077" y="19763"/>
                    </a:lnTo>
                    <a:cubicBezTo>
                      <a:pt x="7830" y="17229"/>
                      <a:pt x="7739" y="14444"/>
                      <a:pt x="6780" y="11933"/>
                    </a:cubicBezTo>
                    <a:cubicBezTo>
                      <a:pt x="5182" y="7779"/>
                      <a:pt x="1827" y="4652"/>
                      <a:pt x="731" y="247"/>
                    </a:cubicBezTo>
                    <a:cubicBezTo>
                      <a:pt x="695" y="76"/>
                      <a:pt x="567" y="0"/>
                      <a:pt x="431" y="0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24" name="Google Shape;4424;p54"/>
              <p:cNvSpPr/>
              <p:nvPr/>
            </p:nvSpPr>
            <p:spPr>
              <a:xfrm>
                <a:off x="6410261" y="4586397"/>
                <a:ext cx="136172" cy="239914"/>
              </a:xfrm>
              <a:custGeom>
                <a:avLst/>
                <a:gdLst/>
                <a:ahLst/>
                <a:cxnLst/>
                <a:rect l="l" t="t" r="r" b="b"/>
                <a:pathLst>
                  <a:path w="3968" h="6991" extrusionOk="0">
                    <a:moveTo>
                      <a:pt x="3236" y="1"/>
                    </a:moveTo>
                    <a:cubicBezTo>
                      <a:pt x="3034" y="1"/>
                      <a:pt x="2817" y="171"/>
                      <a:pt x="2872" y="431"/>
                    </a:cubicBezTo>
                    <a:cubicBezTo>
                      <a:pt x="3214" y="2166"/>
                      <a:pt x="2438" y="5795"/>
                      <a:pt x="407" y="6297"/>
                    </a:cubicBezTo>
                    <a:cubicBezTo>
                      <a:pt x="1" y="6404"/>
                      <a:pt x="135" y="6991"/>
                      <a:pt x="509" y="6991"/>
                    </a:cubicBezTo>
                    <a:cubicBezTo>
                      <a:pt x="535" y="6991"/>
                      <a:pt x="561" y="6988"/>
                      <a:pt x="589" y="6982"/>
                    </a:cubicBezTo>
                    <a:cubicBezTo>
                      <a:pt x="3032" y="6366"/>
                      <a:pt x="3967" y="2371"/>
                      <a:pt x="3534" y="249"/>
                    </a:cubicBezTo>
                    <a:cubicBezTo>
                      <a:pt x="3497" y="76"/>
                      <a:pt x="3370" y="1"/>
                      <a:pt x="3236" y="1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25" name="Google Shape;4425;p54"/>
              <p:cNvSpPr/>
              <p:nvPr/>
            </p:nvSpPr>
            <p:spPr>
              <a:xfrm>
                <a:off x="6161316" y="4668349"/>
                <a:ext cx="190325" cy="42622"/>
              </a:xfrm>
              <a:custGeom>
                <a:avLst/>
                <a:gdLst/>
                <a:ahLst/>
                <a:cxnLst/>
                <a:rect l="l" t="t" r="r" b="b"/>
                <a:pathLst>
                  <a:path w="5546" h="1242" extrusionOk="0">
                    <a:moveTo>
                      <a:pt x="5031" y="1"/>
                    </a:moveTo>
                    <a:cubicBezTo>
                      <a:pt x="4974" y="1"/>
                      <a:pt x="4914" y="16"/>
                      <a:pt x="4853" y="52"/>
                    </a:cubicBezTo>
                    <a:cubicBezTo>
                      <a:pt x="4229" y="407"/>
                      <a:pt x="3554" y="544"/>
                      <a:pt x="2868" y="544"/>
                    </a:cubicBezTo>
                    <a:cubicBezTo>
                      <a:pt x="2101" y="544"/>
                      <a:pt x="1320" y="372"/>
                      <a:pt x="585" y="143"/>
                    </a:cubicBezTo>
                    <a:cubicBezTo>
                      <a:pt x="551" y="134"/>
                      <a:pt x="518" y="130"/>
                      <a:pt x="487" y="130"/>
                    </a:cubicBezTo>
                    <a:cubicBezTo>
                      <a:pt x="126" y="130"/>
                      <a:pt x="1" y="702"/>
                      <a:pt x="379" y="828"/>
                    </a:cubicBezTo>
                    <a:cubicBezTo>
                      <a:pt x="1185" y="1070"/>
                      <a:pt x="2031" y="1242"/>
                      <a:pt x="2863" y="1242"/>
                    </a:cubicBezTo>
                    <a:cubicBezTo>
                      <a:pt x="3680" y="1242"/>
                      <a:pt x="4483" y="1075"/>
                      <a:pt x="5218" y="645"/>
                    </a:cubicBezTo>
                    <a:cubicBezTo>
                      <a:pt x="5546" y="453"/>
                      <a:pt x="5337" y="1"/>
                      <a:pt x="5031" y="1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4426" name="Google Shape;4426;p54"/>
            <p:cNvSpPr/>
            <p:nvPr/>
          </p:nvSpPr>
          <p:spPr>
            <a:xfrm rot="980768">
              <a:off x="1934596" y="1034594"/>
              <a:ext cx="4594152" cy="3533829"/>
            </a:xfrm>
            <a:prstGeom prst="cloud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4430" name="Google Shape;4430;p54"/>
          <p:cNvGrpSpPr/>
          <p:nvPr/>
        </p:nvGrpSpPr>
        <p:grpSpPr>
          <a:xfrm>
            <a:off x="7941444" y="2512001"/>
            <a:ext cx="2248416" cy="3438107"/>
            <a:chOff x="5956083" y="1884001"/>
            <a:chExt cx="1686312" cy="2578580"/>
          </a:xfrm>
        </p:grpSpPr>
        <p:grpSp>
          <p:nvGrpSpPr>
            <p:cNvPr id="4431" name="Google Shape;4431;p54"/>
            <p:cNvGrpSpPr/>
            <p:nvPr/>
          </p:nvGrpSpPr>
          <p:grpSpPr>
            <a:xfrm flipH="1">
              <a:off x="5956083" y="1884001"/>
              <a:ext cx="1563637" cy="2156081"/>
              <a:chOff x="5787948" y="2126300"/>
              <a:chExt cx="1286203" cy="1776892"/>
            </a:xfrm>
          </p:grpSpPr>
          <p:sp>
            <p:nvSpPr>
              <p:cNvPr id="4432" name="Google Shape;4432;p54"/>
              <p:cNvSpPr/>
              <p:nvPr/>
            </p:nvSpPr>
            <p:spPr>
              <a:xfrm flipH="1">
                <a:off x="6486491" y="2126300"/>
                <a:ext cx="550690" cy="445160"/>
              </a:xfrm>
              <a:custGeom>
                <a:avLst/>
                <a:gdLst/>
                <a:ahLst/>
                <a:cxnLst/>
                <a:rect l="l" t="t" r="r" b="b"/>
                <a:pathLst>
                  <a:path w="14747" h="11921" extrusionOk="0">
                    <a:moveTo>
                      <a:pt x="8682" y="1"/>
                    </a:moveTo>
                    <a:cubicBezTo>
                      <a:pt x="4779" y="1"/>
                      <a:pt x="1" y="4260"/>
                      <a:pt x="756" y="7360"/>
                    </a:cubicBezTo>
                    <a:cubicBezTo>
                      <a:pt x="1625" y="11051"/>
                      <a:pt x="4199" y="11610"/>
                      <a:pt x="5999" y="11920"/>
                    </a:cubicBezTo>
                    <a:cubicBezTo>
                      <a:pt x="6004" y="11920"/>
                      <a:pt x="6010" y="11920"/>
                      <a:pt x="6015" y="11920"/>
                    </a:cubicBezTo>
                    <a:cubicBezTo>
                      <a:pt x="7104" y="11920"/>
                      <a:pt x="8969" y="8961"/>
                      <a:pt x="13506" y="6770"/>
                    </a:cubicBezTo>
                    <a:cubicBezTo>
                      <a:pt x="13506" y="6770"/>
                      <a:pt x="14747" y="2675"/>
                      <a:pt x="10776" y="504"/>
                    </a:cubicBezTo>
                    <a:cubicBezTo>
                      <a:pt x="10139" y="156"/>
                      <a:pt x="9426" y="1"/>
                      <a:pt x="8682" y="1"/>
                    </a:cubicBezTo>
                    <a:close/>
                  </a:path>
                </a:pathLst>
              </a:custGeom>
              <a:solidFill>
                <a:srgbClr val="8A929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33" name="Google Shape;4433;p54"/>
              <p:cNvSpPr/>
              <p:nvPr/>
            </p:nvSpPr>
            <p:spPr>
              <a:xfrm flipH="1">
                <a:off x="6586118" y="2240122"/>
                <a:ext cx="310055" cy="297732"/>
              </a:xfrm>
              <a:custGeom>
                <a:avLst/>
                <a:gdLst/>
                <a:ahLst/>
                <a:cxnLst/>
                <a:rect l="l" t="t" r="r" b="b"/>
                <a:pathLst>
                  <a:path w="8303" h="7973" extrusionOk="0">
                    <a:moveTo>
                      <a:pt x="5179" y="0"/>
                    </a:moveTo>
                    <a:cubicBezTo>
                      <a:pt x="2558" y="0"/>
                      <a:pt x="0" y="3392"/>
                      <a:pt x="206" y="4746"/>
                    </a:cubicBezTo>
                    <a:cubicBezTo>
                      <a:pt x="423" y="5987"/>
                      <a:pt x="1602" y="7507"/>
                      <a:pt x="3712" y="7972"/>
                    </a:cubicBezTo>
                    <a:cubicBezTo>
                      <a:pt x="4704" y="7104"/>
                      <a:pt x="6162" y="5770"/>
                      <a:pt x="8303" y="4498"/>
                    </a:cubicBezTo>
                    <a:cubicBezTo>
                      <a:pt x="8241" y="3381"/>
                      <a:pt x="7837" y="341"/>
                      <a:pt x="5604" y="31"/>
                    </a:cubicBezTo>
                    <a:cubicBezTo>
                      <a:pt x="5462" y="10"/>
                      <a:pt x="5320" y="0"/>
                      <a:pt x="5179" y="0"/>
                    </a:cubicBezTo>
                    <a:close/>
                  </a:path>
                </a:pathLst>
              </a:custGeom>
              <a:solidFill>
                <a:srgbClr val="E3CFB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34" name="Google Shape;4434;p54"/>
              <p:cNvSpPr/>
              <p:nvPr/>
            </p:nvSpPr>
            <p:spPr>
              <a:xfrm flipH="1">
                <a:off x="6822424" y="2403424"/>
                <a:ext cx="186563" cy="161058"/>
              </a:xfrm>
              <a:custGeom>
                <a:avLst/>
                <a:gdLst/>
                <a:ahLst/>
                <a:cxnLst/>
                <a:rect l="l" t="t" r="r" b="b"/>
                <a:pathLst>
                  <a:path w="4996" h="4313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745" y="3010"/>
                      <a:pt x="2638" y="3909"/>
                      <a:pt x="4282" y="4313"/>
                    </a:cubicBezTo>
                    <a:cubicBezTo>
                      <a:pt x="4499" y="3816"/>
                      <a:pt x="4716" y="3351"/>
                      <a:pt x="4995" y="2886"/>
                    </a:cubicBezTo>
                    <a:cubicBezTo>
                      <a:pt x="4344" y="2451"/>
                      <a:pt x="3879" y="1924"/>
                      <a:pt x="3568" y="1366"/>
                    </a:cubicBezTo>
                    <a:cubicBezTo>
                      <a:pt x="3382" y="1397"/>
                      <a:pt x="3196" y="1397"/>
                      <a:pt x="3010" y="1397"/>
                    </a:cubicBezTo>
                    <a:cubicBezTo>
                      <a:pt x="1831" y="1397"/>
                      <a:pt x="745" y="838"/>
                      <a:pt x="1" y="1"/>
                    </a:cubicBezTo>
                    <a:close/>
                  </a:path>
                </a:pathLst>
              </a:custGeom>
              <a:solidFill>
                <a:srgbClr val="6A737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35" name="Google Shape;4435;p54"/>
              <p:cNvSpPr/>
              <p:nvPr/>
            </p:nvSpPr>
            <p:spPr>
              <a:xfrm flipH="1">
                <a:off x="6525879" y="2288743"/>
                <a:ext cx="83423" cy="53325"/>
              </a:xfrm>
              <a:custGeom>
                <a:avLst/>
                <a:gdLst/>
                <a:ahLst/>
                <a:cxnLst/>
                <a:rect l="l" t="t" r="r" b="b"/>
                <a:pathLst>
                  <a:path w="2234" h="1428" extrusionOk="0">
                    <a:moveTo>
                      <a:pt x="2172" y="1"/>
                    </a:moveTo>
                    <a:cubicBezTo>
                      <a:pt x="1613" y="63"/>
                      <a:pt x="869" y="218"/>
                      <a:pt x="0" y="466"/>
                    </a:cubicBezTo>
                    <a:cubicBezTo>
                      <a:pt x="155" y="776"/>
                      <a:pt x="248" y="1086"/>
                      <a:pt x="342" y="1428"/>
                    </a:cubicBezTo>
                    <a:cubicBezTo>
                      <a:pt x="962" y="1241"/>
                      <a:pt x="1582" y="1117"/>
                      <a:pt x="2234" y="1086"/>
                    </a:cubicBezTo>
                    <a:cubicBezTo>
                      <a:pt x="2234" y="745"/>
                      <a:pt x="2234" y="404"/>
                      <a:pt x="2172" y="1"/>
                    </a:cubicBezTo>
                    <a:close/>
                  </a:path>
                </a:pathLst>
              </a:custGeom>
              <a:solidFill>
                <a:srgbClr val="6A737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36" name="Google Shape;4436;p54"/>
              <p:cNvSpPr/>
              <p:nvPr/>
            </p:nvSpPr>
            <p:spPr>
              <a:xfrm flipH="1">
                <a:off x="6596536" y="2306107"/>
                <a:ext cx="279210" cy="205085"/>
              </a:xfrm>
              <a:custGeom>
                <a:avLst/>
                <a:gdLst/>
                <a:ahLst/>
                <a:cxnLst/>
                <a:rect l="l" t="t" r="r" b="b"/>
                <a:pathLst>
                  <a:path w="7477" h="5492" extrusionOk="0">
                    <a:moveTo>
                      <a:pt x="7135" y="1"/>
                    </a:moveTo>
                    <a:cubicBezTo>
                      <a:pt x="5615" y="466"/>
                      <a:pt x="3816" y="1304"/>
                      <a:pt x="2451" y="2669"/>
                    </a:cubicBezTo>
                    <a:cubicBezTo>
                      <a:pt x="1676" y="3444"/>
                      <a:pt x="838" y="3848"/>
                      <a:pt x="0" y="3972"/>
                    </a:cubicBezTo>
                    <a:cubicBezTo>
                      <a:pt x="311" y="4530"/>
                      <a:pt x="776" y="5057"/>
                      <a:pt x="1427" y="5492"/>
                    </a:cubicBezTo>
                    <a:cubicBezTo>
                      <a:pt x="2792" y="3289"/>
                      <a:pt x="4933" y="1645"/>
                      <a:pt x="7477" y="963"/>
                    </a:cubicBezTo>
                    <a:cubicBezTo>
                      <a:pt x="7383" y="621"/>
                      <a:pt x="7290" y="311"/>
                      <a:pt x="7135" y="1"/>
                    </a:cubicBezTo>
                    <a:close/>
                  </a:path>
                </a:pathLst>
              </a:custGeom>
              <a:solidFill>
                <a:srgbClr val="AFA3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37" name="Google Shape;4437;p54"/>
              <p:cNvSpPr/>
              <p:nvPr/>
            </p:nvSpPr>
            <p:spPr>
              <a:xfrm flipH="1">
                <a:off x="5787948" y="2305323"/>
                <a:ext cx="481942" cy="486834"/>
              </a:xfrm>
              <a:custGeom>
                <a:avLst/>
                <a:gdLst/>
                <a:ahLst/>
                <a:cxnLst/>
                <a:rect l="l" t="t" r="r" b="b"/>
                <a:pathLst>
                  <a:path w="12906" h="13037" extrusionOk="0">
                    <a:moveTo>
                      <a:pt x="5040" y="0"/>
                    </a:moveTo>
                    <a:cubicBezTo>
                      <a:pt x="1223" y="0"/>
                      <a:pt x="1" y="3558"/>
                      <a:pt x="1" y="3558"/>
                    </a:cubicBezTo>
                    <a:cubicBezTo>
                      <a:pt x="2420" y="7994"/>
                      <a:pt x="2203" y="11500"/>
                      <a:pt x="3072" y="12120"/>
                    </a:cubicBezTo>
                    <a:cubicBezTo>
                      <a:pt x="3959" y="12548"/>
                      <a:pt x="5056" y="13036"/>
                      <a:pt x="6316" y="13036"/>
                    </a:cubicBezTo>
                    <a:cubicBezTo>
                      <a:pt x="7433" y="13036"/>
                      <a:pt x="8679" y="12652"/>
                      <a:pt x="10021" y="11500"/>
                    </a:cubicBezTo>
                    <a:cubicBezTo>
                      <a:pt x="12906" y="9018"/>
                      <a:pt x="10362" y="611"/>
                      <a:pt x="5864" y="53"/>
                    </a:cubicBezTo>
                    <a:cubicBezTo>
                      <a:pt x="5576" y="17"/>
                      <a:pt x="5302" y="0"/>
                      <a:pt x="5040" y="0"/>
                    </a:cubicBezTo>
                    <a:close/>
                  </a:path>
                </a:pathLst>
              </a:custGeom>
              <a:solidFill>
                <a:srgbClr val="8A929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38" name="Google Shape;4438;p54"/>
              <p:cNvSpPr/>
              <p:nvPr/>
            </p:nvSpPr>
            <p:spPr>
              <a:xfrm flipH="1">
                <a:off x="5965175" y="2405814"/>
                <a:ext cx="278052" cy="308748"/>
              </a:xfrm>
              <a:custGeom>
                <a:avLst/>
                <a:gdLst/>
                <a:ahLst/>
                <a:cxnLst/>
                <a:rect l="l" t="t" r="r" b="b"/>
                <a:pathLst>
                  <a:path w="7446" h="8268" extrusionOk="0">
                    <a:moveTo>
                      <a:pt x="3695" y="1"/>
                    </a:moveTo>
                    <a:cubicBezTo>
                      <a:pt x="2072" y="1"/>
                      <a:pt x="582" y="1617"/>
                      <a:pt x="0" y="2325"/>
                    </a:cubicBezTo>
                    <a:cubicBezTo>
                      <a:pt x="1024" y="4590"/>
                      <a:pt x="1396" y="6544"/>
                      <a:pt x="1706" y="7847"/>
                    </a:cubicBezTo>
                    <a:cubicBezTo>
                      <a:pt x="2405" y="8142"/>
                      <a:pt x="3084" y="8268"/>
                      <a:pt x="3710" y="8268"/>
                    </a:cubicBezTo>
                    <a:cubicBezTo>
                      <a:pt x="4864" y="8268"/>
                      <a:pt x="5838" y="7841"/>
                      <a:pt x="6422" y="7258"/>
                    </a:cubicBezTo>
                    <a:cubicBezTo>
                      <a:pt x="7445" y="6234"/>
                      <a:pt x="7290" y="1581"/>
                      <a:pt x="4808" y="278"/>
                    </a:cubicBezTo>
                    <a:cubicBezTo>
                      <a:pt x="4436" y="83"/>
                      <a:pt x="4062" y="1"/>
                      <a:pt x="3695" y="1"/>
                    </a:cubicBezTo>
                    <a:close/>
                  </a:path>
                </a:pathLst>
              </a:custGeom>
              <a:solidFill>
                <a:srgbClr val="E3CFB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39" name="Google Shape;4439;p54"/>
              <p:cNvSpPr/>
              <p:nvPr/>
            </p:nvSpPr>
            <p:spPr>
              <a:xfrm flipH="1">
                <a:off x="5891046" y="2730102"/>
                <a:ext cx="143694" cy="61428"/>
              </a:xfrm>
              <a:custGeom>
                <a:avLst/>
                <a:gdLst/>
                <a:ahLst/>
                <a:cxnLst/>
                <a:rect l="l" t="t" r="r" b="b"/>
                <a:pathLst>
                  <a:path w="3848" h="1645" extrusionOk="0">
                    <a:moveTo>
                      <a:pt x="1" y="1645"/>
                    </a:moveTo>
                    <a:lnTo>
                      <a:pt x="1" y="1645"/>
                    </a:lnTo>
                    <a:lnTo>
                      <a:pt x="1" y="1645"/>
                    </a:lnTo>
                    <a:lnTo>
                      <a:pt x="1" y="1645"/>
                    </a:lnTo>
                    <a:close/>
                    <a:moveTo>
                      <a:pt x="1" y="1645"/>
                    </a:moveTo>
                    <a:cubicBezTo>
                      <a:pt x="1118" y="1645"/>
                      <a:pt x="2328" y="1273"/>
                      <a:pt x="3661" y="156"/>
                    </a:cubicBezTo>
                    <a:cubicBezTo>
                      <a:pt x="2328" y="1273"/>
                      <a:pt x="1118" y="1645"/>
                      <a:pt x="1" y="1645"/>
                    </a:cubicBezTo>
                    <a:close/>
                    <a:moveTo>
                      <a:pt x="3692" y="125"/>
                    </a:moveTo>
                    <a:cubicBezTo>
                      <a:pt x="3724" y="125"/>
                      <a:pt x="3724" y="125"/>
                      <a:pt x="3724" y="125"/>
                    </a:cubicBezTo>
                    <a:cubicBezTo>
                      <a:pt x="3724" y="125"/>
                      <a:pt x="3724" y="125"/>
                      <a:pt x="3692" y="125"/>
                    </a:cubicBezTo>
                    <a:close/>
                    <a:moveTo>
                      <a:pt x="3724" y="125"/>
                    </a:moveTo>
                    <a:lnTo>
                      <a:pt x="3724" y="125"/>
                    </a:lnTo>
                    <a:cubicBezTo>
                      <a:pt x="3786" y="63"/>
                      <a:pt x="3817" y="32"/>
                      <a:pt x="3848" y="1"/>
                    </a:cubicBezTo>
                    <a:cubicBezTo>
                      <a:pt x="3817" y="32"/>
                      <a:pt x="3786" y="63"/>
                      <a:pt x="3724" y="125"/>
                    </a:cubicBezTo>
                    <a:lnTo>
                      <a:pt x="3724" y="125"/>
                    </a:lnTo>
                    <a:close/>
                  </a:path>
                </a:pathLst>
              </a:custGeom>
              <a:solidFill>
                <a:srgbClr val="C4C8C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40" name="Google Shape;4440;p54"/>
              <p:cNvSpPr/>
              <p:nvPr/>
            </p:nvSpPr>
            <p:spPr>
              <a:xfrm flipH="1">
                <a:off x="5853969" y="2366379"/>
                <a:ext cx="402029" cy="425144"/>
              </a:xfrm>
              <a:custGeom>
                <a:avLst/>
                <a:gdLst/>
                <a:ahLst/>
                <a:cxnLst/>
                <a:rect l="l" t="t" r="r" b="b"/>
                <a:pathLst>
                  <a:path w="10766" h="11385" extrusionOk="0">
                    <a:moveTo>
                      <a:pt x="869" y="0"/>
                    </a:moveTo>
                    <a:cubicBezTo>
                      <a:pt x="466" y="403"/>
                      <a:pt x="187" y="838"/>
                      <a:pt x="1" y="1179"/>
                    </a:cubicBezTo>
                    <a:cubicBezTo>
                      <a:pt x="466" y="1551"/>
                      <a:pt x="900" y="1954"/>
                      <a:pt x="1273" y="2389"/>
                    </a:cubicBezTo>
                    <a:cubicBezTo>
                      <a:pt x="1583" y="2110"/>
                      <a:pt x="1955" y="1830"/>
                      <a:pt x="2327" y="1582"/>
                    </a:cubicBezTo>
                    <a:cubicBezTo>
                      <a:pt x="1769" y="900"/>
                      <a:pt x="1242" y="341"/>
                      <a:pt x="869" y="0"/>
                    </a:cubicBezTo>
                    <a:close/>
                    <a:moveTo>
                      <a:pt x="10765" y="7662"/>
                    </a:moveTo>
                    <a:lnTo>
                      <a:pt x="10765" y="7662"/>
                    </a:lnTo>
                    <a:cubicBezTo>
                      <a:pt x="9959" y="8252"/>
                      <a:pt x="8966" y="8593"/>
                      <a:pt x="8004" y="8593"/>
                    </a:cubicBezTo>
                    <a:cubicBezTo>
                      <a:pt x="7539" y="8593"/>
                      <a:pt x="7105" y="8531"/>
                      <a:pt x="6701" y="8376"/>
                    </a:cubicBezTo>
                    <a:cubicBezTo>
                      <a:pt x="6112" y="8934"/>
                      <a:pt x="5181" y="9307"/>
                      <a:pt x="4065" y="9307"/>
                    </a:cubicBezTo>
                    <a:lnTo>
                      <a:pt x="3910" y="9307"/>
                    </a:lnTo>
                    <a:cubicBezTo>
                      <a:pt x="3910" y="9865"/>
                      <a:pt x="3879" y="10423"/>
                      <a:pt x="3785" y="10951"/>
                    </a:cubicBezTo>
                    <a:cubicBezTo>
                      <a:pt x="4437" y="11199"/>
                      <a:pt x="5150" y="11385"/>
                      <a:pt x="5926" y="11385"/>
                    </a:cubicBezTo>
                    <a:cubicBezTo>
                      <a:pt x="7043" y="11385"/>
                      <a:pt x="8253" y="11013"/>
                      <a:pt x="9586" y="9896"/>
                    </a:cubicBezTo>
                    <a:cubicBezTo>
                      <a:pt x="9617" y="9896"/>
                      <a:pt x="9617" y="9896"/>
                      <a:pt x="9617" y="9865"/>
                    </a:cubicBezTo>
                    <a:lnTo>
                      <a:pt x="9649" y="9865"/>
                    </a:lnTo>
                    <a:cubicBezTo>
                      <a:pt x="9711" y="9803"/>
                      <a:pt x="9742" y="9772"/>
                      <a:pt x="9773" y="9741"/>
                    </a:cubicBezTo>
                    <a:cubicBezTo>
                      <a:pt x="10300" y="9213"/>
                      <a:pt x="10610" y="8500"/>
                      <a:pt x="10765" y="7662"/>
                    </a:cubicBezTo>
                    <a:close/>
                  </a:path>
                </a:pathLst>
              </a:custGeom>
              <a:solidFill>
                <a:srgbClr val="6A737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41" name="Google Shape;4441;p54"/>
              <p:cNvSpPr/>
              <p:nvPr/>
            </p:nvSpPr>
            <p:spPr>
              <a:xfrm flipH="1">
                <a:off x="6005728" y="2425456"/>
                <a:ext cx="202770" cy="288471"/>
              </a:xfrm>
              <a:custGeom>
                <a:avLst/>
                <a:gdLst/>
                <a:ahLst/>
                <a:cxnLst/>
                <a:rect l="l" t="t" r="r" b="b"/>
                <a:pathLst>
                  <a:path w="5430" h="7725" extrusionOk="0">
                    <a:moveTo>
                      <a:pt x="1055" y="0"/>
                    </a:moveTo>
                    <a:cubicBezTo>
                      <a:pt x="683" y="248"/>
                      <a:pt x="311" y="528"/>
                      <a:pt x="1" y="807"/>
                    </a:cubicBezTo>
                    <a:cubicBezTo>
                      <a:pt x="1645" y="2637"/>
                      <a:pt x="2638" y="5026"/>
                      <a:pt x="2638" y="7693"/>
                    </a:cubicBezTo>
                    <a:lnTo>
                      <a:pt x="2638" y="7725"/>
                    </a:lnTo>
                    <a:lnTo>
                      <a:pt x="2793" y="7725"/>
                    </a:lnTo>
                    <a:cubicBezTo>
                      <a:pt x="3909" y="7725"/>
                      <a:pt x="4840" y="7352"/>
                      <a:pt x="5429" y="6794"/>
                    </a:cubicBezTo>
                    <a:cubicBezTo>
                      <a:pt x="4530" y="6422"/>
                      <a:pt x="3785" y="5646"/>
                      <a:pt x="3413" y="4343"/>
                    </a:cubicBezTo>
                    <a:cubicBezTo>
                      <a:pt x="2948" y="2637"/>
                      <a:pt x="1986" y="1117"/>
                      <a:pt x="1055" y="0"/>
                    </a:cubicBezTo>
                    <a:close/>
                  </a:path>
                </a:pathLst>
              </a:custGeom>
              <a:solidFill>
                <a:srgbClr val="AFA3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42" name="Google Shape;4442;p54"/>
              <p:cNvSpPr/>
              <p:nvPr/>
            </p:nvSpPr>
            <p:spPr>
              <a:xfrm flipH="1">
                <a:off x="6423943" y="2931269"/>
                <a:ext cx="650208" cy="375890"/>
              </a:xfrm>
              <a:custGeom>
                <a:avLst/>
                <a:gdLst/>
                <a:ahLst/>
                <a:cxnLst/>
                <a:rect l="l" t="t" r="r" b="b"/>
                <a:pathLst>
                  <a:path w="17412" h="10066" extrusionOk="0">
                    <a:moveTo>
                      <a:pt x="3226" y="1"/>
                    </a:moveTo>
                    <a:cubicBezTo>
                      <a:pt x="1628" y="1"/>
                      <a:pt x="1" y="2995"/>
                      <a:pt x="3390" y="4975"/>
                    </a:cubicBezTo>
                    <a:cubicBezTo>
                      <a:pt x="4982" y="6007"/>
                      <a:pt x="8648" y="10066"/>
                      <a:pt x="14761" y="10066"/>
                    </a:cubicBezTo>
                    <a:cubicBezTo>
                      <a:pt x="15079" y="10066"/>
                      <a:pt x="15405" y="10055"/>
                      <a:pt x="15737" y="10031"/>
                    </a:cubicBezTo>
                    <a:cubicBezTo>
                      <a:pt x="16729" y="7984"/>
                      <a:pt x="17412" y="5161"/>
                      <a:pt x="16047" y="4355"/>
                    </a:cubicBezTo>
                    <a:lnTo>
                      <a:pt x="16047" y="4355"/>
                    </a:lnTo>
                    <a:cubicBezTo>
                      <a:pt x="16047" y="4355"/>
                      <a:pt x="14604" y="4665"/>
                      <a:pt x="12571" y="4665"/>
                    </a:cubicBezTo>
                    <a:cubicBezTo>
                      <a:pt x="10442" y="4665"/>
                      <a:pt x="7665" y="4324"/>
                      <a:pt x="5220" y="2928"/>
                    </a:cubicBezTo>
                    <a:cubicBezTo>
                      <a:pt x="5220" y="2928"/>
                      <a:pt x="5065" y="229"/>
                      <a:pt x="3390" y="12"/>
                    </a:cubicBezTo>
                    <a:cubicBezTo>
                      <a:pt x="3336" y="4"/>
                      <a:pt x="3281" y="1"/>
                      <a:pt x="3226" y="1"/>
                    </a:cubicBezTo>
                    <a:close/>
                  </a:path>
                </a:pathLst>
              </a:custGeom>
              <a:solidFill>
                <a:srgbClr val="7E848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43" name="Google Shape;4443;p54"/>
              <p:cNvSpPr/>
              <p:nvPr/>
            </p:nvSpPr>
            <p:spPr>
              <a:xfrm flipH="1">
                <a:off x="5816940" y="2910843"/>
                <a:ext cx="1223863" cy="857757"/>
              </a:xfrm>
              <a:custGeom>
                <a:avLst/>
                <a:gdLst/>
                <a:ahLst/>
                <a:cxnLst/>
                <a:rect l="l" t="t" r="r" b="b"/>
                <a:pathLst>
                  <a:path w="32774" h="22970" extrusionOk="0">
                    <a:moveTo>
                      <a:pt x="21730" y="0"/>
                    </a:moveTo>
                    <a:lnTo>
                      <a:pt x="11400" y="3661"/>
                    </a:lnTo>
                    <a:cubicBezTo>
                      <a:pt x="11400" y="3661"/>
                      <a:pt x="8298" y="12440"/>
                      <a:pt x="4948" y="14518"/>
                    </a:cubicBezTo>
                    <a:cubicBezTo>
                      <a:pt x="3180" y="14766"/>
                      <a:pt x="139" y="15232"/>
                      <a:pt x="46" y="17403"/>
                    </a:cubicBezTo>
                    <a:cubicBezTo>
                      <a:pt x="0" y="18996"/>
                      <a:pt x="1415" y="19851"/>
                      <a:pt x="2768" y="19851"/>
                    </a:cubicBezTo>
                    <a:cubicBezTo>
                      <a:pt x="3233" y="19851"/>
                      <a:pt x="3691" y="19750"/>
                      <a:pt x="4079" y="19544"/>
                    </a:cubicBezTo>
                    <a:cubicBezTo>
                      <a:pt x="6592" y="18210"/>
                      <a:pt x="9074" y="16566"/>
                      <a:pt x="11152" y="14549"/>
                    </a:cubicBezTo>
                    <a:cubicBezTo>
                      <a:pt x="11741" y="17155"/>
                      <a:pt x="13230" y="19451"/>
                      <a:pt x="15526" y="21033"/>
                    </a:cubicBezTo>
                    <a:cubicBezTo>
                      <a:pt x="17392" y="22333"/>
                      <a:pt x="19544" y="22969"/>
                      <a:pt x="21718" y="22969"/>
                    </a:cubicBezTo>
                    <a:cubicBezTo>
                      <a:pt x="23122" y="22969"/>
                      <a:pt x="24536" y="22704"/>
                      <a:pt x="25887" y="22181"/>
                    </a:cubicBezTo>
                    <a:cubicBezTo>
                      <a:pt x="29827" y="20660"/>
                      <a:pt x="32774" y="17155"/>
                      <a:pt x="31719" y="12781"/>
                    </a:cubicBezTo>
                    <a:cubicBezTo>
                      <a:pt x="30820" y="9183"/>
                      <a:pt x="27997" y="5863"/>
                      <a:pt x="24864" y="4002"/>
                    </a:cubicBezTo>
                    <a:cubicBezTo>
                      <a:pt x="21420" y="1924"/>
                      <a:pt x="21730" y="0"/>
                      <a:pt x="21730" y="0"/>
                    </a:cubicBezTo>
                    <a:close/>
                  </a:path>
                </a:pathLst>
              </a:custGeom>
              <a:solidFill>
                <a:srgbClr val="8A929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44" name="Google Shape;4444;p54"/>
              <p:cNvSpPr/>
              <p:nvPr/>
            </p:nvSpPr>
            <p:spPr>
              <a:xfrm flipH="1">
                <a:off x="6110001" y="2328140"/>
                <a:ext cx="769218" cy="768061"/>
              </a:xfrm>
              <a:custGeom>
                <a:avLst/>
                <a:gdLst/>
                <a:ahLst/>
                <a:cxnLst/>
                <a:rect l="l" t="t" r="r" b="b"/>
                <a:pathLst>
                  <a:path w="20599" h="20568" extrusionOk="0">
                    <a:moveTo>
                      <a:pt x="10299" y="0"/>
                    </a:moveTo>
                    <a:cubicBezTo>
                      <a:pt x="4623" y="0"/>
                      <a:pt x="0" y="4592"/>
                      <a:pt x="0" y="10299"/>
                    </a:cubicBezTo>
                    <a:cubicBezTo>
                      <a:pt x="0" y="15976"/>
                      <a:pt x="4623" y="20568"/>
                      <a:pt x="10299" y="20568"/>
                    </a:cubicBezTo>
                    <a:cubicBezTo>
                      <a:pt x="16007" y="20568"/>
                      <a:pt x="20599" y="15976"/>
                      <a:pt x="20599" y="10299"/>
                    </a:cubicBezTo>
                    <a:cubicBezTo>
                      <a:pt x="20599" y="4592"/>
                      <a:pt x="16007" y="0"/>
                      <a:pt x="10299" y="0"/>
                    </a:cubicBezTo>
                    <a:close/>
                  </a:path>
                </a:pathLst>
              </a:custGeom>
              <a:solidFill>
                <a:srgbClr val="8A929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45" name="Google Shape;4445;p54"/>
              <p:cNvSpPr/>
              <p:nvPr/>
            </p:nvSpPr>
            <p:spPr>
              <a:xfrm flipH="1">
                <a:off x="6382224" y="2677821"/>
                <a:ext cx="288471" cy="302736"/>
              </a:xfrm>
              <a:custGeom>
                <a:avLst/>
                <a:gdLst/>
                <a:ahLst/>
                <a:cxnLst/>
                <a:rect l="l" t="t" r="r" b="b"/>
                <a:pathLst>
                  <a:path w="7725" h="8107" extrusionOk="0">
                    <a:moveTo>
                      <a:pt x="4391" y="0"/>
                    </a:moveTo>
                    <a:cubicBezTo>
                      <a:pt x="2933" y="0"/>
                      <a:pt x="1447" y="1154"/>
                      <a:pt x="807" y="2921"/>
                    </a:cubicBezTo>
                    <a:cubicBezTo>
                      <a:pt x="0" y="5061"/>
                      <a:pt x="745" y="7295"/>
                      <a:pt x="2451" y="7946"/>
                    </a:cubicBezTo>
                    <a:cubicBezTo>
                      <a:pt x="2749" y="8055"/>
                      <a:pt x="3056" y="8106"/>
                      <a:pt x="3364" y="8106"/>
                    </a:cubicBezTo>
                    <a:cubicBezTo>
                      <a:pt x="4823" y="8106"/>
                      <a:pt x="6309" y="6952"/>
                      <a:pt x="6949" y="5185"/>
                    </a:cubicBezTo>
                    <a:cubicBezTo>
                      <a:pt x="7725" y="3014"/>
                      <a:pt x="7011" y="780"/>
                      <a:pt x="5305" y="160"/>
                    </a:cubicBezTo>
                    <a:cubicBezTo>
                      <a:pt x="5007" y="52"/>
                      <a:pt x="4700" y="0"/>
                      <a:pt x="4391" y="0"/>
                    </a:cubicBezTo>
                    <a:close/>
                  </a:path>
                </a:pathLst>
              </a:custGeom>
              <a:solidFill>
                <a:srgbClr val="3C241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46" name="Google Shape;4446;p54"/>
              <p:cNvSpPr/>
              <p:nvPr/>
            </p:nvSpPr>
            <p:spPr>
              <a:xfrm flipH="1">
                <a:off x="6411200" y="2871446"/>
                <a:ext cx="168004" cy="108928"/>
              </a:xfrm>
              <a:custGeom>
                <a:avLst/>
                <a:gdLst/>
                <a:ahLst/>
                <a:cxnLst/>
                <a:rect l="l" t="t" r="r" b="b"/>
                <a:pathLst>
                  <a:path w="4499" h="2917" extrusionOk="0">
                    <a:moveTo>
                      <a:pt x="932" y="2916"/>
                    </a:moveTo>
                    <a:lnTo>
                      <a:pt x="932" y="2916"/>
                    </a:lnTo>
                    <a:lnTo>
                      <a:pt x="932" y="2916"/>
                    </a:lnTo>
                    <a:lnTo>
                      <a:pt x="932" y="2916"/>
                    </a:lnTo>
                    <a:close/>
                    <a:moveTo>
                      <a:pt x="932" y="2916"/>
                    </a:moveTo>
                    <a:cubicBezTo>
                      <a:pt x="2359" y="2916"/>
                      <a:pt x="3848" y="1769"/>
                      <a:pt x="4499" y="0"/>
                    </a:cubicBezTo>
                    <a:lnTo>
                      <a:pt x="4499" y="0"/>
                    </a:lnTo>
                    <a:lnTo>
                      <a:pt x="4499" y="0"/>
                    </a:lnTo>
                    <a:cubicBezTo>
                      <a:pt x="3848" y="1769"/>
                      <a:pt x="2359" y="2916"/>
                      <a:pt x="932" y="2916"/>
                    </a:cubicBezTo>
                    <a:close/>
                    <a:moveTo>
                      <a:pt x="32" y="2761"/>
                    </a:moveTo>
                    <a:cubicBezTo>
                      <a:pt x="32" y="2761"/>
                      <a:pt x="32" y="2761"/>
                      <a:pt x="1" y="2761"/>
                    </a:cubicBezTo>
                    <a:cubicBezTo>
                      <a:pt x="32" y="2761"/>
                      <a:pt x="32" y="2761"/>
                      <a:pt x="32" y="2761"/>
                    </a:cubicBezTo>
                    <a:close/>
                    <a:moveTo>
                      <a:pt x="1" y="2761"/>
                    </a:moveTo>
                    <a:cubicBezTo>
                      <a:pt x="1" y="2761"/>
                      <a:pt x="1" y="2761"/>
                      <a:pt x="1" y="2761"/>
                    </a:cubicBezTo>
                    <a:cubicBezTo>
                      <a:pt x="1" y="2730"/>
                      <a:pt x="1" y="2730"/>
                      <a:pt x="1" y="2730"/>
                    </a:cubicBezTo>
                    <a:cubicBezTo>
                      <a:pt x="1" y="2730"/>
                      <a:pt x="1" y="2730"/>
                      <a:pt x="1" y="2761"/>
                    </a:cubicBezTo>
                    <a:cubicBezTo>
                      <a:pt x="1" y="2761"/>
                      <a:pt x="1" y="2761"/>
                      <a:pt x="1" y="2761"/>
                    </a:cubicBezTo>
                    <a:close/>
                    <a:moveTo>
                      <a:pt x="1" y="2730"/>
                    </a:moveTo>
                    <a:cubicBezTo>
                      <a:pt x="1" y="2730"/>
                      <a:pt x="1" y="2730"/>
                      <a:pt x="1" y="2730"/>
                    </a:cubicBezTo>
                    <a:cubicBezTo>
                      <a:pt x="1" y="2730"/>
                      <a:pt x="1" y="2730"/>
                      <a:pt x="1" y="2730"/>
                    </a:cubicBezTo>
                    <a:close/>
                  </a:path>
                </a:pathLst>
              </a:custGeom>
              <a:solidFill>
                <a:srgbClr val="55535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47" name="Google Shape;4447;p54"/>
              <p:cNvSpPr/>
              <p:nvPr/>
            </p:nvSpPr>
            <p:spPr>
              <a:xfrm flipH="1">
                <a:off x="6392642" y="2731259"/>
                <a:ext cx="259530" cy="249112"/>
              </a:xfrm>
              <a:custGeom>
                <a:avLst/>
                <a:gdLst/>
                <a:ahLst/>
                <a:cxnLst/>
                <a:rect l="l" t="t" r="r" b="b"/>
                <a:pathLst>
                  <a:path w="6950" h="6671" extrusionOk="0">
                    <a:moveTo>
                      <a:pt x="6267" y="1"/>
                    </a:moveTo>
                    <a:cubicBezTo>
                      <a:pt x="6267" y="590"/>
                      <a:pt x="6205" y="1242"/>
                      <a:pt x="5957" y="1862"/>
                    </a:cubicBezTo>
                    <a:cubicBezTo>
                      <a:pt x="5305" y="3630"/>
                      <a:pt x="3816" y="4778"/>
                      <a:pt x="2389" y="4778"/>
                    </a:cubicBezTo>
                    <a:cubicBezTo>
                      <a:pt x="2079" y="4778"/>
                      <a:pt x="1769" y="4747"/>
                      <a:pt x="1459" y="4623"/>
                    </a:cubicBezTo>
                    <a:cubicBezTo>
                      <a:pt x="838" y="4406"/>
                      <a:pt x="342" y="3941"/>
                      <a:pt x="1" y="3351"/>
                    </a:cubicBezTo>
                    <a:lnTo>
                      <a:pt x="1" y="3351"/>
                    </a:lnTo>
                    <a:cubicBezTo>
                      <a:pt x="63" y="4809"/>
                      <a:pt x="745" y="6050"/>
                      <a:pt x="1955" y="6484"/>
                    </a:cubicBezTo>
                    <a:cubicBezTo>
                      <a:pt x="1955" y="6484"/>
                      <a:pt x="1955" y="6484"/>
                      <a:pt x="1955" y="6515"/>
                    </a:cubicBezTo>
                    <a:lnTo>
                      <a:pt x="1986" y="6515"/>
                    </a:lnTo>
                    <a:cubicBezTo>
                      <a:pt x="2265" y="6608"/>
                      <a:pt x="2575" y="6670"/>
                      <a:pt x="2886" y="6670"/>
                    </a:cubicBezTo>
                    <a:cubicBezTo>
                      <a:pt x="4313" y="6670"/>
                      <a:pt x="5802" y="5523"/>
                      <a:pt x="6453" y="3754"/>
                    </a:cubicBezTo>
                    <a:cubicBezTo>
                      <a:pt x="6949" y="2389"/>
                      <a:pt x="6825" y="994"/>
                      <a:pt x="6267" y="1"/>
                    </a:cubicBezTo>
                    <a:close/>
                  </a:path>
                </a:pathLst>
              </a:custGeom>
              <a:solidFill>
                <a:srgbClr val="25140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48" name="Google Shape;4448;p54"/>
              <p:cNvSpPr/>
              <p:nvPr/>
            </p:nvSpPr>
            <p:spPr>
              <a:xfrm flipH="1">
                <a:off x="6266382" y="2656909"/>
                <a:ext cx="135553" cy="119123"/>
              </a:xfrm>
              <a:custGeom>
                <a:avLst/>
                <a:gdLst/>
                <a:ahLst/>
                <a:cxnLst/>
                <a:rect l="l" t="t" r="r" b="b"/>
                <a:pathLst>
                  <a:path w="3630" h="3190" extrusionOk="0">
                    <a:moveTo>
                      <a:pt x="1809" y="1"/>
                    </a:moveTo>
                    <a:cubicBezTo>
                      <a:pt x="1293" y="1"/>
                      <a:pt x="780" y="248"/>
                      <a:pt x="465" y="720"/>
                    </a:cubicBezTo>
                    <a:cubicBezTo>
                      <a:pt x="0" y="1464"/>
                      <a:pt x="217" y="2457"/>
                      <a:pt x="962" y="2922"/>
                    </a:cubicBezTo>
                    <a:cubicBezTo>
                      <a:pt x="1222" y="3104"/>
                      <a:pt x="1520" y="3190"/>
                      <a:pt x="1818" y="3190"/>
                    </a:cubicBezTo>
                    <a:cubicBezTo>
                      <a:pt x="2334" y="3190"/>
                      <a:pt x="2849" y="2930"/>
                      <a:pt x="3164" y="2457"/>
                    </a:cubicBezTo>
                    <a:cubicBezTo>
                      <a:pt x="3630" y="1713"/>
                      <a:pt x="3413" y="720"/>
                      <a:pt x="2668" y="255"/>
                    </a:cubicBezTo>
                    <a:cubicBezTo>
                      <a:pt x="2406" y="84"/>
                      <a:pt x="2107" y="1"/>
                      <a:pt x="1809" y="1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49" name="Google Shape;4449;p54"/>
              <p:cNvSpPr/>
              <p:nvPr/>
            </p:nvSpPr>
            <p:spPr>
              <a:xfrm flipH="1">
                <a:off x="6277957" y="2684095"/>
                <a:ext cx="47537" cy="41114"/>
              </a:xfrm>
              <a:custGeom>
                <a:avLst/>
                <a:gdLst/>
                <a:ahLst/>
                <a:cxnLst/>
                <a:rect l="l" t="t" r="r" b="b"/>
                <a:pathLst>
                  <a:path w="1273" h="1101" extrusionOk="0">
                    <a:moveTo>
                      <a:pt x="633" y="0"/>
                    </a:moveTo>
                    <a:cubicBezTo>
                      <a:pt x="454" y="0"/>
                      <a:pt x="274" y="83"/>
                      <a:pt x="156" y="240"/>
                    </a:cubicBezTo>
                    <a:cubicBezTo>
                      <a:pt x="1" y="519"/>
                      <a:pt x="63" y="861"/>
                      <a:pt x="342" y="1016"/>
                    </a:cubicBezTo>
                    <a:cubicBezTo>
                      <a:pt x="433" y="1073"/>
                      <a:pt x="536" y="1100"/>
                      <a:pt x="639" y="1100"/>
                    </a:cubicBezTo>
                    <a:cubicBezTo>
                      <a:pt x="815" y="1100"/>
                      <a:pt x="988" y="1018"/>
                      <a:pt x="1086" y="861"/>
                    </a:cubicBezTo>
                    <a:cubicBezTo>
                      <a:pt x="1272" y="581"/>
                      <a:pt x="1179" y="240"/>
                      <a:pt x="931" y="85"/>
                    </a:cubicBezTo>
                    <a:cubicBezTo>
                      <a:pt x="840" y="28"/>
                      <a:pt x="737" y="0"/>
                      <a:pt x="63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50" name="Google Shape;4450;p54"/>
              <p:cNvSpPr/>
              <p:nvPr/>
            </p:nvSpPr>
            <p:spPr>
              <a:xfrm flipH="1">
                <a:off x="6567555" y="2559966"/>
                <a:ext cx="135591" cy="119123"/>
              </a:xfrm>
              <a:custGeom>
                <a:avLst/>
                <a:gdLst/>
                <a:ahLst/>
                <a:cxnLst/>
                <a:rect l="l" t="t" r="r" b="b"/>
                <a:pathLst>
                  <a:path w="3631" h="3190" extrusionOk="0">
                    <a:moveTo>
                      <a:pt x="1847" y="0"/>
                    </a:moveTo>
                    <a:cubicBezTo>
                      <a:pt x="1316" y="0"/>
                      <a:pt x="797" y="261"/>
                      <a:pt x="497" y="741"/>
                    </a:cubicBezTo>
                    <a:cubicBezTo>
                      <a:pt x="1" y="1486"/>
                      <a:pt x="218" y="2447"/>
                      <a:pt x="962" y="2944"/>
                    </a:cubicBezTo>
                    <a:cubicBezTo>
                      <a:pt x="1229" y="3110"/>
                      <a:pt x="1528" y="3190"/>
                      <a:pt x="1823" y="3190"/>
                    </a:cubicBezTo>
                    <a:cubicBezTo>
                      <a:pt x="2351" y="3190"/>
                      <a:pt x="2866" y="2936"/>
                      <a:pt x="3165" y="2478"/>
                    </a:cubicBezTo>
                    <a:cubicBezTo>
                      <a:pt x="3630" y="1734"/>
                      <a:pt x="3444" y="741"/>
                      <a:pt x="2699" y="245"/>
                    </a:cubicBezTo>
                    <a:cubicBezTo>
                      <a:pt x="2435" y="80"/>
                      <a:pt x="2139" y="0"/>
                      <a:pt x="1847" y="0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51" name="Google Shape;4451;p54"/>
              <p:cNvSpPr/>
              <p:nvPr/>
            </p:nvSpPr>
            <p:spPr>
              <a:xfrm flipH="1">
                <a:off x="6579167" y="2586853"/>
                <a:ext cx="47537" cy="41562"/>
              </a:xfrm>
              <a:custGeom>
                <a:avLst/>
                <a:gdLst/>
                <a:ahLst/>
                <a:cxnLst/>
                <a:rect l="l" t="t" r="r" b="b"/>
                <a:pathLst>
                  <a:path w="1273" h="1113" extrusionOk="0">
                    <a:moveTo>
                      <a:pt x="643" y="0"/>
                    </a:moveTo>
                    <a:cubicBezTo>
                      <a:pt x="463" y="0"/>
                      <a:pt x="287" y="90"/>
                      <a:pt x="187" y="269"/>
                    </a:cubicBezTo>
                    <a:cubicBezTo>
                      <a:pt x="1" y="518"/>
                      <a:pt x="94" y="859"/>
                      <a:pt x="342" y="1014"/>
                    </a:cubicBezTo>
                    <a:cubicBezTo>
                      <a:pt x="432" y="1081"/>
                      <a:pt x="534" y="1112"/>
                      <a:pt x="637" y="1112"/>
                    </a:cubicBezTo>
                    <a:cubicBezTo>
                      <a:pt x="817" y="1112"/>
                      <a:pt x="999" y="1017"/>
                      <a:pt x="1118" y="859"/>
                    </a:cubicBezTo>
                    <a:cubicBezTo>
                      <a:pt x="1273" y="611"/>
                      <a:pt x="1211" y="269"/>
                      <a:pt x="932" y="83"/>
                    </a:cubicBezTo>
                    <a:cubicBezTo>
                      <a:pt x="843" y="28"/>
                      <a:pt x="743" y="0"/>
                      <a:pt x="64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52" name="Google Shape;4452;p54"/>
              <p:cNvSpPr/>
              <p:nvPr/>
            </p:nvSpPr>
            <p:spPr>
              <a:xfrm flipH="1">
                <a:off x="6440141" y="2703476"/>
                <a:ext cx="155270" cy="91526"/>
              </a:xfrm>
              <a:custGeom>
                <a:avLst/>
                <a:gdLst/>
                <a:ahLst/>
                <a:cxnLst/>
                <a:rect l="l" t="t" r="r" b="b"/>
                <a:pathLst>
                  <a:path w="4158" h="2451" extrusionOk="0">
                    <a:moveTo>
                      <a:pt x="2203" y="0"/>
                    </a:moveTo>
                    <a:cubicBezTo>
                      <a:pt x="1955" y="0"/>
                      <a:pt x="1707" y="62"/>
                      <a:pt x="1490" y="124"/>
                    </a:cubicBezTo>
                    <a:cubicBezTo>
                      <a:pt x="1024" y="311"/>
                      <a:pt x="404" y="714"/>
                      <a:pt x="156" y="1241"/>
                    </a:cubicBezTo>
                    <a:cubicBezTo>
                      <a:pt x="94" y="1365"/>
                      <a:pt x="63" y="1489"/>
                      <a:pt x="63" y="1644"/>
                    </a:cubicBezTo>
                    <a:cubicBezTo>
                      <a:pt x="1" y="2265"/>
                      <a:pt x="1366" y="2389"/>
                      <a:pt x="1769" y="2420"/>
                    </a:cubicBezTo>
                    <a:cubicBezTo>
                      <a:pt x="1924" y="2451"/>
                      <a:pt x="2048" y="2451"/>
                      <a:pt x="2203" y="2451"/>
                    </a:cubicBezTo>
                    <a:cubicBezTo>
                      <a:pt x="2761" y="2451"/>
                      <a:pt x="3351" y="2327"/>
                      <a:pt x="3723" y="1955"/>
                    </a:cubicBezTo>
                    <a:cubicBezTo>
                      <a:pt x="4157" y="1520"/>
                      <a:pt x="3971" y="869"/>
                      <a:pt x="3568" y="497"/>
                    </a:cubicBezTo>
                    <a:cubicBezTo>
                      <a:pt x="3196" y="186"/>
                      <a:pt x="2699" y="0"/>
                      <a:pt x="2203" y="0"/>
                    </a:cubicBezTo>
                    <a:close/>
                  </a:path>
                </a:pathLst>
              </a:custGeom>
              <a:solidFill>
                <a:srgbClr val="5C412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53" name="Google Shape;4453;p54"/>
              <p:cNvSpPr/>
              <p:nvPr/>
            </p:nvSpPr>
            <p:spPr>
              <a:xfrm flipH="1">
                <a:off x="6494584" y="3096177"/>
                <a:ext cx="3510" cy="37"/>
              </a:xfrm>
              <a:custGeom>
                <a:avLst/>
                <a:gdLst/>
                <a:ahLst/>
                <a:cxnLst/>
                <a:rect l="l" t="t" r="r" b="b"/>
                <a:pathLst>
                  <a:path w="94" h="1" extrusionOk="0">
                    <a:moveTo>
                      <a:pt x="93" y="1"/>
                    </a:moveTo>
                    <a:lnTo>
                      <a:pt x="93" y="1"/>
                    </a:lnTo>
                    <a:lnTo>
                      <a:pt x="93" y="1"/>
                    </a:lnTo>
                    <a:close/>
                    <a:moveTo>
                      <a:pt x="62" y="1"/>
                    </a:moveTo>
                    <a:lnTo>
                      <a:pt x="62" y="1"/>
                    </a:lnTo>
                    <a:lnTo>
                      <a:pt x="62" y="1"/>
                    </a:lnTo>
                    <a:close/>
                    <a:moveTo>
                      <a:pt x="62" y="1"/>
                    </a:moveTo>
                    <a:lnTo>
                      <a:pt x="31" y="1"/>
                    </a:lnTo>
                    <a:lnTo>
                      <a:pt x="62" y="1"/>
                    </a:lnTo>
                    <a:close/>
                    <a:moveTo>
                      <a:pt x="31" y="1"/>
                    </a:moveTo>
                    <a:lnTo>
                      <a:pt x="31" y="1"/>
                    </a:lnTo>
                    <a:lnTo>
                      <a:pt x="31" y="1"/>
                    </a:lnTo>
                    <a:close/>
                    <a:moveTo>
                      <a:pt x="0" y="1"/>
                    </a:moveTo>
                    <a:lnTo>
                      <a:pt x="0" y="1"/>
                    </a:lnTo>
                    <a:lnTo>
                      <a:pt x="0" y="1"/>
                    </a:lnTo>
                    <a:close/>
                    <a:moveTo>
                      <a:pt x="0" y="1"/>
                    </a:move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6A737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54" name="Google Shape;4454;p54"/>
              <p:cNvSpPr/>
              <p:nvPr/>
            </p:nvSpPr>
            <p:spPr>
              <a:xfrm flipH="1">
                <a:off x="6109999" y="2665237"/>
                <a:ext cx="674219" cy="430970"/>
              </a:xfrm>
              <a:custGeom>
                <a:avLst/>
                <a:gdLst/>
                <a:ahLst/>
                <a:cxnLst/>
                <a:rect l="l" t="t" r="r" b="b"/>
                <a:pathLst>
                  <a:path w="18055" h="11541" extrusionOk="0">
                    <a:moveTo>
                      <a:pt x="17993" y="1"/>
                    </a:moveTo>
                    <a:cubicBezTo>
                      <a:pt x="17465" y="3196"/>
                      <a:pt x="15263" y="6515"/>
                      <a:pt x="12347" y="8159"/>
                    </a:cubicBezTo>
                    <a:cubicBezTo>
                      <a:pt x="10361" y="9183"/>
                      <a:pt x="8407" y="9555"/>
                      <a:pt x="6577" y="9555"/>
                    </a:cubicBezTo>
                    <a:cubicBezTo>
                      <a:pt x="3940" y="9555"/>
                      <a:pt x="1644" y="8749"/>
                      <a:pt x="0" y="8004"/>
                    </a:cubicBezTo>
                    <a:lnTo>
                      <a:pt x="0" y="8004"/>
                    </a:lnTo>
                    <a:cubicBezTo>
                      <a:pt x="1861" y="10145"/>
                      <a:pt x="4591" y="11510"/>
                      <a:pt x="7662" y="11541"/>
                    </a:cubicBezTo>
                    <a:lnTo>
                      <a:pt x="7755" y="11541"/>
                    </a:lnTo>
                    <a:cubicBezTo>
                      <a:pt x="12874" y="11541"/>
                      <a:pt x="17124" y="7849"/>
                      <a:pt x="17930" y="2948"/>
                    </a:cubicBezTo>
                    <a:cubicBezTo>
                      <a:pt x="18024" y="2420"/>
                      <a:pt x="18055" y="1862"/>
                      <a:pt x="18055" y="1304"/>
                    </a:cubicBezTo>
                    <a:lnTo>
                      <a:pt x="18055" y="1272"/>
                    </a:lnTo>
                    <a:cubicBezTo>
                      <a:pt x="18055" y="838"/>
                      <a:pt x="18024" y="404"/>
                      <a:pt x="17993" y="1"/>
                    </a:cubicBezTo>
                    <a:close/>
                  </a:path>
                </a:pathLst>
              </a:custGeom>
              <a:solidFill>
                <a:srgbClr val="6A737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55" name="Google Shape;4455;p54"/>
              <p:cNvSpPr/>
              <p:nvPr/>
            </p:nvSpPr>
            <p:spPr>
              <a:xfrm flipH="1">
                <a:off x="6050910" y="3728695"/>
                <a:ext cx="23190" cy="10456"/>
              </a:xfrm>
              <a:custGeom>
                <a:avLst/>
                <a:gdLst/>
                <a:ahLst/>
                <a:cxnLst/>
                <a:rect l="l" t="t" r="r" b="b"/>
                <a:pathLst>
                  <a:path w="621" h="280" extrusionOk="0">
                    <a:moveTo>
                      <a:pt x="0" y="280"/>
                    </a:moveTo>
                    <a:cubicBezTo>
                      <a:pt x="31" y="280"/>
                      <a:pt x="31" y="280"/>
                      <a:pt x="31" y="280"/>
                    </a:cubicBezTo>
                    <a:cubicBezTo>
                      <a:pt x="31" y="280"/>
                      <a:pt x="31" y="280"/>
                      <a:pt x="0" y="280"/>
                    </a:cubicBezTo>
                    <a:close/>
                    <a:moveTo>
                      <a:pt x="31" y="248"/>
                    </a:moveTo>
                    <a:cubicBezTo>
                      <a:pt x="31" y="248"/>
                      <a:pt x="31" y="248"/>
                      <a:pt x="62" y="248"/>
                    </a:cubicBezTo>
                    <a:cubicBezTo>
                      <a:pt x="62" y="248"/>
                      <a:pt x="31" y="248"/>
                      <a:pt x="31" y="248"/>
                    </a:cubicBezTo>
                    <a:close/>
                    <a:moveTo>
                      <a:pt x="62" y="248"/>
                    </a:moveTo>
                    <a:cubicBezTo>
                      <a:pt x="248" y="186"/>
                      <a:pt x="403" y="124"/>
                      <a:pt x="590" y="31"/>
                    </a:cubicBezTo>
                    <a:cubicBezTo>
                      <a:pt x="403" y="124"/>
                      <a:pt x="248" y="186"/>
                      <a:pt x="62" y="248"/>
                    </a:cubicBezTo>
                    <a:close/>
                    <a:moveTo>
                      <a:pt x="590" y="31"/>
                    </a:moveTo>
                    <a:cubicBezTo>
                      <a:pt x="621" y="31"/>
                      <a:pt x="621" y="31"/>
                      <a:pt x="621" y="31"/>
                    </a:cubicBezTo>
                    <a:cubicBezTo>
                      <a:pt x="621" y="31"/>
                      <a:pt x="621" y="31"/>
                      <a:pt x="590" y="31"/>
                    </a:cubicBezTo>
                    <a:close/>
                    <a:moveTo>
                      <a:pt x="621" y="0"/>
                    </a:moveTo>
                    <a:cubicBezTo>
                      <a:pt x="621" y="0"/>
                      <a:pt x="621" y="0"/>
                      <a:pt x="621" y="0"/>
                    </a:cubicBezTo>
                    <a:cubicBezTo>
                      <a:pt x="621" y="0"/>
                      <a:pt x="621" y="0"/>
                      <a:pt x="621" y="0"/>
                    </a:cubicBezTo>
                    <a:close/>
                  </a:path>
                </a:pathLst>
              </a:custGeom>
              <a:solidFill>
                <a:srgbClr val="4A2D0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56" name="Google Shape;4456;p54"/>
              <p:cNvSpPr/>
              <p:nvPr/>
            </p:nvSpPr>
            <p:spPr>
              <a:xfrm flipH="1">
                <a:off x="5896845" y="3339468"/>
                <a:ext cx="727507" cy="428655"/>
              </a:xfrm>
              <a:custGeom>
                <a:avLst/>
                <a:gdLst/>
                <a:ahLst/>
                <a:cxnLst/>
                <a:rect l="l" t="t" r="r" b="b"/>
                <a:pathLst>
                  <a:path w="19482" h="11479" extrusionOk="0">
                    <a:moveTo>
                      <a:pt x="2637" y="0"/>
                    </a:moveTo>
                    <a:cubicBezTo>
                      <a:pt x="1396" y="1954"/>
                      <a:pt x="0" y="3071"/>
                      <a:pt x="0" y="3071"/>
                    </a:cubicBezTo>
                    <a:cubicBezTo>
                      <a:pt x="124" y="3630"/>
                      <a:pt x="310" y="4157"/>
                      <a:pt x="496" y="4684"/>
                    </a:cubicBezTo>
                    <a:lnTo>
                      <a:pt x="527" y="4684"/>
                    </a:lnTo>
                    <a:cubicBezTo>
                      <a:pt x="527" y="4622"/>
                      <a:pt x="558" y="4591"/>
                      <a:pt x="589" y="4529"/>
                    </a:cubicBezTo>
                    <a:lnTo>
                      <a:pt x="620" y="4529"/>
                    </a:lnTo>
                    <a:cubicBezTo>
                      <a:pt x="900" y="4064"/>
                      <a:pt x="1303" y="3785"/>
                      <a:pt x="1768" y="3692"/>
                    </a:cubicBezTo>
                    <a:cubicBezTo>
                      <a:pt x="1954" y="3630"/>
                      <a:pt x="2141" y="3599"/>
                      <a:pt x="2327" y="3599"/>
                    </a:cubicBezTo>
                    <a:cubicBezTo>
                      <a:pt x="4343" y="3599"/>
                      <a:pt x="7135" y="5832"/>
                      <a:pt x="8562" y="7321"/>
                    </a:cubicBezTo>
                    <a:cubicBezTo>
                      <a:pt x="8872" y="7662"/>
                      <a:pt x="9120" y="7942"/>
                      <a:pt x="9275" y="8190"/>
                    </a:cubicBezTo>
                    <a:cubicBezTo>
                      <a:pt x="10020" y="9276"/>
                      <a:pt x="10144" y="10423"/>
                      <a:pt x="9865" y="11447"/>
                    </a:cubicBezTo>
                    <a:cubicBezTo>
                      <a:pt x="10082" y="11478"/>
                      <a:pt x="10330" y="11478"/>
                      <a:pt x="10547" y="11478"/>
                    </a:cubicBezTo>
                    <a:cubicBezTo>
                      <a:pt x="11974" y="11478"/>
                      <a:pt x="13370" y="11230"/>
                      <a:pt x="14735" y="10703"/>
                    </a:cubicBezTo>
                    <a:lnTo>
                      <a:pt x="14766" y="10703"/>
                    </a:lnTo>
                    <a:cubicBezTo>
                      <a:pt x="14766" y="10703"/>
                      <a:pt x="14766" y="10671"/>
                      <a:pt x="14766" y="10671"/>
                    </a:cubicBezTo>
                    <a:lnTo>
                      <a:pt x="14797" y="10671"/>
                    </a:lnTo>
                    <a:cubicBezTo>
                      <a:pt x="14983" y="10609"/>
                      <a:pt x="15138" y="10547"/>
                      <a:pt x="15325" y="10454"/>
                    </a:cubicBezTo>
                    <a:lnTo>
                      <a:pt x="15356" y="10454"/>
                    </a:lnTo>
                    <a:cubicBezTo>
                      <a:pt x="15356" y="10454"/>
                      <a:pt x="15356" y="10454"/>
                      <a:pt x="15356" y="10423"/>
                    </a:cubicBezTo>
                    <a:cubicBezTo>
                      <a:pt x="17062" y="9679"/>
                      <a:pt x="18520" y="8531"/>
                      <a:pt x="19481" y="7135"/>
                    </a:cubicBezTo>
                    <a:lnTo>
                      <a:pt x="19481" y="7135"/>
                    </a:lnTo>
                    <a:cubicBezTo>
                      <a:pt x="18334" y="7973"/>
                      <a:pt x="16845" y="8097"/>
                      <a:pt x="15107" y="8128"/>
                    </a:cubicBezTo>
                    <a:lnTo>
                      <a:pt x="15045" y="8128"/>
                    </a:lnTo>
                    <a:cubicBezTo>
                      <a:pt x="12254" y="8128"/>
                      <a:pt x="2699" y="3878"/>
                      <a:pt x="2637" y="0"/>
                    </a:cubicBezTo>
                    <a:close/>
                  </a:path>
                </a:pathLst>
              </a:custGeom>
              <a:solidFill>
                <a:srgbClr val="6A737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57" name="Google Shape;4457;p54"/>
              <p:cNvSpPr/>
              <p:nvPr/>
            </p:nvSpPr>
            <p:spPr>
              <a:xfrm flipH="1">
                <a:off x="6207312" y="3474314"/>
                <a:ext cx="465698" cy="428879"/>
              </a:xfrm>
              <a:custGeom>
                <a:avLst/>
                <a:gdLst/>
                <a:ahLst/>
                <a:cxnLst/>
                <a:rect l="l" t="t" r="r" b="b"/>
                <a:pathLst>
                  <a:path w="12471" h="11485" extrusionOk="0">
                    <a:moveTo>
                      <a:pt x="3639" y="1"/>
                    </a:moveTo>
                    <a:cubicBezTo>
                      <a:pt x="2891" y="1"/>
                      <a:pt x="2251" y="308"/>
                      <a:pt x="1830" y="1073"/>
                    </a:cubicBezTo>
                    <a:cubicBezTo>
                      <a:pt x="0" y="4300"/>
                      <a:pt x="3909" y="7464"/>
                      <a:pt x="3909" y="7464"/>
                    </a:cubicBezTo>
                    <a:cubicBezTo>
                      <a:pt x="3909" y="7464"/>
                      <a:pt x="3874" y="7462"/>
                      <a:pt x="3812" y="7462"/>
                    </a:cubicBezTo>
                    <a:cubicBezTo>
                      <a:pt x="3259" y="7462"/>
                      <a:pt x="562" y="7563"/>
                      <a:pt x="1148" y="9542"/>
                    </a:cubicBezTo>
                    <a:cubicBezTo>
                      <a:pt x="1564" y="10969"/>
                      <a:pt x="2525" y="11485"/>
                      <a:pt x="4127" y="11485"/>
                    </a:cubicBezTo>
                    <a:cubicBezTo>
                      <a:pt x="5033" y="11485"/>
                      <a:pt x="6143" y="11320"/>
                      <a:pt x="7476" y="11062"/>
                    </a:cubicBezTo>
                    <a:cubicBezTo>
                      <a:pt x="10423" y="10504"/>
                      <a:pt x="12471" y="7340"/>
                      <a:pt x="10578" y="4579"/>
                    </a:cubicBezTo>
                    <a:cubicBezTo>
                      <a:pt x="10423" y="4331"/>
                      <a:pt x="10175" y="4051"/>
                      <a:pt x="9865" y="3710"/>
                    </a:cubicBezTo>
                    <a:cubicBezTo>
                      <a:pt x="8441" y="2218"/>
                      <a:pt x="5649" y="1"/>
                      <a:pt x="3639" y="1"/>
                    </a:cubicBezTo>
                    <a:close/>
                  </a:path>
                </a:pathLst>
              </a:custGeom>
              <a:solidFill>
                <a:srgbClr val="8A929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58" name="Google Shape;4458;p54"/>
              <p:cNvSpPr/>
              <p:nvPr/>
            </p:nvSpPr>
            <p:spPr>
              <a:xfrm flipH="1">
                <a:off x="6558292" y="3477301"/>
                <a:ext cx="44064" cy="31330"/>
              </a:xfrm>
              <a:custGeom>
                <a:avLst/>
                <a:gdLst/>
                <a:ahLst/>
                <a:cxnLst/>
                <a:rect l="l" t="t" r="r" b="b"/>
                <a:pathLst>
                  <a:path w="1180" h="839" extrusionOk="0">
                    <a:moveTo>
                      <a:pt x="0" y="838"/>
                    </a:moveTo>
                    <a:lnTo>
                      <a:pt x="0" y="838"/>
                    </a:lnTo>
                    <a:lnTo>
                      <a:pt x="0" y="838"/>
                    </a:lnTo>
                    <a:close/>
                    <a:moveTo>
                      <a:pt x="0" y="838"/>
                    </a:moveTo>
                    <a:cubicBezTo>
                      <a:pt x="0" y="838"/>
                      <a:pt x="0" y="838"/>
                      <a:pt x="0" y="838"/>
                    </a:cubicBezTo>
                    <a:cubicBezTo>
                      <a:pt x="0" y="838"/>
                      <a:pt x="0" y="838"/>
                      <a:pt x="0" y="838"/>
                    </a:cubicBezTo>
                    <a:close/>
                    <a:moveTo>
                      <a:pt x="0" y="838"/>
                    </a:moveTo>
                    <a:cubicBezTo>
                      <a:pt x="31" y="838"/>
                      <a:pt x="31" y="838"/>
                      <a:pt x="31" y="838"/>
                    </a:cubicBezTo>
                    <a:cubicBezTo>
                      <a:pt x="31" y="838"/>
                      <a:pt x="31" y="838"/>
                      <a:pt x="0" y="838"/>
                    </a:cubicBezTo>
                    <a:close/>
                    <a:moveTo>
                      <a:pt x="31" y="838"/>
                    </a:moveTo>
                    <a:cubicBezTo>
                      <a:pt x="311" y="373"/>
                      <a:pt x="714" y="94"/>
                      <a:pt x="1179" y="1"/>
                    </a:cubicBezTo>
                    <a:cubicBezTo>
                      <a:pt x="714" y="94"/>
                      <a:pt x="311" y="373"/>
                      <a:pt x="31" y="838"/>
                    </a:cubicBezTo>
                    <a:close/>
                    <a:moveTo>
                      <a:pt x="1179" y="1"/>
                    </a:moveTo>
                    <a:lnTo>
                      <a:pt x="1179" y="1"/>
                    </a:lnTo>
                    <a:lnTo>
                      <a:pt x="1179" y="1"/>
                    </a:lnTo>
                    <a:close/>
                  </a:path>
                </a:pathLst>
              </a:custGeom>
              <a:solidFill>
                <a:srgbClr val="515A6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59" name="Google Shape;4459;p54"/>
              <p:cNvSpPr/>
              <p:nvPr/>
            </p:nvSpPr>
            <p:spPr>
              <a:xfrm flipH="1">
                <a:off x="6369489" y="3473828"/>
                <a:ext cx="267634" cy="340601"/>
              </a:xfrm>
              <a:custGeom>
                <a:avLst/>
                <a:gdLst/>
                <a:ahLst/>
                <a:cxnLst/>
                <a:rect l="l" t="t" r="r" b="b"/>
                <a:pathLst>
                  <a:path w="7167" h="9121" extrusionOk="0">
                    <a:moveTo>
                      <a:pt x="2669" y="1"/>
                    </a:moveTo>
                    <a:cubicBezTo>
                      <a:pt x="2483" y="1"/>
                      <a:pt x="2296" y="32"/>
                      <a:pt x="2110" y="94"/>
                    </a:cubicBezTo>
                    <a:cubicBezTo>
                      <a:pt x="1645" y="187"/>
                      <a:pt x="1242" y="466"/>
                      <a:pt x="962" y="931"/>
                    </a:cubicBezTo>
                    <a:lnTo>
                      <a:pt x="931" y="931"/>
                    </a:lnTo>
                    <a:cubicBezTo>
                      <a:pt x="900" y="993"/>
                      <a:pt x="869" y="1024"/>
                      <a:pt x="869" y="1086"/>
                    </a:cubicBezTo>
                    <a:cubicBezTo>
                      <a:pt x="528" y="1676"/>
                      <a:pt x="373" y="2296"/>
                      <a:pt x="373" y="2886"/>
                    </a:cubicBezTo>
                    <a:cubicBezTo>
                      <a:pt x="373" y="5398"/>
                      <a:pt x="2948" y="7477"/>
                      <a:pt x="2948" y="7477"/>
                    </a:cubicBezTo>
                    <a:lnTo>
                      <a:pt x="2855" y="7477"/>
                    </a:lnTo>
                    <a:cubicBezTo>
                      <a:pt x="2389" y="7477"/>
                      <a:pt x="1" y="7539"/>
                      <a:pt x="94" y="9121"/>
                    </a:cubicBezTo>
                    <a:cubicBezTo>
                      <a:pt x="838" y="7973"/>
                      <a:pt x="2948" y="7880"/>
                      <a:pt x="4065" y="7880"/>
                    </a:cubicBezTo>
                    <a:lnTo>
                      <a:pt x="4375" y="7880"/>
                    </a:lnTo>
                    <a:cubicBezTo>
                      <a:pt x="3537" y="7446"/>
                      <a:pt x="3041" y="6639"/>
                      <a:pt x="2514" y="5895"/>
                    </a:cubicBezTo>
                    <a:cubicBezTo>
                      <a:pt x="2110" y="5367"/>
                      <a:pt x="1645" y="4778"/>
                      <a:pt x="1583" y="4095"/>
                    </a:cubicBezTo>
                    <a:cubicBezTo>
                      <a:pt x="1521" y="3382"/>
                      <a:pt x="1862" y="2606"/>
                      <a:pt x="2389" y="2141"/>
                    </a:cubicBezTo>
                    <a:cubicBezTo>
                      <a:pt x="2700" y="1893"/>
                      <a:pt x="3320" y="1800"/>
                      <a:pt x="4034" y="1800"/>
                    </a:cubicBezTo>
                    <a:cubicBezTo>
                      <a:pt x="5430" y="1800"/>
                      <a:pt x="7136" y="2141"/>
                      <a:pt x="7167" y="2141"/>
                    </a:cubicBezTo>
                    <a:cubicBezTo>
                      <a:pt x="5771" y="1024"/>
                      <a:pt x="4034" y="1"/>
                      <a:pt x="2669" y="1"/>
                    </a:cubicBezTo>
                    <a:close/>
                  </a:path>
                </a:pathLst>
              </a:custGeom>
              <a:solidFill>
                <a:srgbClr val="6A737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4460" name="Google Shape;4460;p54"/>
            <p:cNvGrpSpPr/>
            <p:nvPr/>
          </p:nvGrpSpPr>
          <p:grpSpPr>
            <a:xfrm>
              <a:off x="6296448" y="3598432"/>
              <a:ext cx="1345948" cy="864149"/>
              <a:chOff x="6033698" y="3387394"/>
              <a:chExt cx="1345948" cy="864149"/>
            </a:xfrm>
          </p:grpSpPr>
          <p:grpSp>
            <p:nvGrpSpPr>
              <p:cNvPr id="4461" name="Google Shape;4461;p54"/>
              <p:cNvGrpSpPr/>
              <p:nvPr/>
            </p:nvGrpSpPr>
            <p:grpSpPr>
              <a:xfrm rot="5400000">
                <a:off x="6611084" y="3482983"/>
                <a:ext cx="864149" cy="672973"/>
                <a:chOff x="1530147" y="3725108"/>
                <a:chExt cx="864149" cy="672973"/>
              </a:xfrm>
            </p:grpSpPr>
            <p:sp>
              <p:nvSpPr>
                <p:cNvPr id="4462" name="Google Shape;4462;p54"/>
                <p:cNvSpPr/>
                <p:nvPr/>
              </p:nvSpPr>
              <p:spPr>
                <a:xfrm flipH="1">
                  <a:off x="1530147" y="3725108"/>
                  <a:ext cx="849461" cy="6727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753" h="19603" extrusionOk="0">
                      <a:moveTo>
                        <a:pt x="9154" y="0"/>
                      </a:moveTo>
                      <a:cubicBezTo>
                        <a:pt x="7784" y="0"/>
                        <a:pt x="6757" y="2694"/>
                        <a:pt x="6301" y="3629"/>
                      </a:cubicBezTo>
                      <a:cubicBezTo>
                        <a:pt x="4064" y="8446"/>
                        <a:pt x="2306" y="13444"/>
                        <a:pt x="1" y="18260"/>
                      </a:cubicBezTo>
                      <a:lnTo>
                        <a:pt x="92" y="19561"/>
                      </a:lnTo>
                      <a:cubicBezTo>
                        <a:pt x="1507" y="19561"/>
                        <a:pt x="3217" y="19602"/>
                        <a:pt x="4828" y="19602"/>
                      </a:cubicBezTo>
                      <a:cubicBezTo>
                        <a:pt x="5634" y="19602"/>
                        <a:pt x="6415" y="19592"/>
                        <a:pt x="7122" y="19561"/>
                      </a:cubicBezTo>
                      <a:cubicBezTo>
                        <a:pt x="12030" y="19379"/>
                        <a:pt x="16663" y="19196"/>
                        <a:pt x="21206" y="17530"/>
                      </a:cubicBezTo>
                      <a:cubicBezTo>
                        <a:pt x="24752" y="16251"/>
                        <a:pt x="24634" y="13625"/>
                        <a:pt x="20939" y="13625"/>
                      </a:cubicBezTo>
                      <a:cubicBezTo>
                        <a:pt x="20877" y="13625"/>
                        <a:pt x="20814" y="13625"/>
                        <a:pt x="20749" y="13627"/>
                      </a:cubicBezTo>
                      <a:cubicBezTo>
                        <a:pt x="18464" y="13710"/>
                        <a:pt x="14967" y="15250"/>
                        <a:pt x="12534" y="15250"/>
                      </a:cubicBezTo>
                      <a:cubicBezTo>
                        <a:pt x="12294" y="15250"/>
                        <a:pt x="12064" y="15235"/>
                        <a:pt x="11847" y="15202"/>
                      </a:cubicBezTo>
                      <a:cubicBezTo>
                        <a:pt x="14449" y="14083"/>
                        <a:pt x="17234" y="12235"/>
                        <a:pt x="19083" y="11116"/>
                      </a:cubicBezTo>
                      <a:cubicBezTo>
                        <a:pt x="20201" y="10386"/>
                        <a:pt x="24629" y="7784"/>
                        <a:pt x="21571" y="6962"/>
                      </a:cubicBezTo>
                      <a:cubicBezTo>
                        <a:pt x="21299" y="6874"/>
                        <a:pt x="21025" y="6835"/>
                        <a:pt x="20751" y="6835"/>
                      </a:cubicBezTo>
                      <a:cubicBezTo>
                        <a:pt x="19248" y="6835"/>
                        <a:pt x="17721" y="8005"/>
                        <a:pt x="16389" y="8719"/>
                      </a:cubicBezTo>
                      <a:cubicBezTo>
                        <a:pt x="14358" y="9747"/>
                        <a:pt x="11573" y="11869"/>
                        <a:pt x="9542" y="12600"/>
                      </a:cubicBezTo>
                      <a:cubicBezTo>
                        <a:pt x="11117" y="10842"/>
                        <a:pt x="12418" y="8811"/>
                        <a:pt x="13879" y="6962"/>
                      </a:cubicBezTo>
                      <a:cubicBezTo>
                        <a:pt x="14723" y="5935"/>
                        <a:pt x="17873" y="3264"/>
                        <a:pt x="15933" y="2055"/>
                      </a:cubicBezTo>
                      <a:cubicBezTo>
                        <a:pt x="15722" y="1922"/>
                        <a:pt x="15498" y="1861"/>
                        <a:pt x="15262" y="1861"/>
                      </a:cubicBezTo>
                      <a:cubicBezTo>
                        <a:pt x="12689" y="1861"/>
                        <a:pt x="8762" y="9133"/>
                        <a:pt x="6483" y="10660"/>
                      </a:cubicBezTo>
                      <a:cubicBezTo>
                        <a:pt x="7876" y="7966"/>
                        <a:pt x="8606" y="5478"/>
                        <a:pt x="9542" y="3059"/>
                      </a:cubicBezTo>
                      <a:cubicBezTo>
                        <a:pt x="9816" y="2146"/>
                        <a:pt x="10637" y="0"/>
                        <a:pt x="9154" y="0"/>
                      </a:cubicBezTo>
                      <a:close/>
                    </a:path>
                  </a:pathLst>
                </a:custGeom>
                <a:solidFill>
                  <a:srgbClr val="FFDB69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463" name="Google Shape;4463;p54"/>
                <p:cNvSpPr/>
                <p:nvPr/>
              </p:nvSpPr>
              <p:spPr>
                <a:xfrm flipH="1">
                  <a:off x="1675893" y="4009263"/>
                  <a:ext cx="715211" cy="3888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841" h="11330" extrusionOk="0">
                      <a:moveTo>
                        <a:pt x="20347" y="0"/>
                      </a:moveTo>
                      <a:cubicBezTo>
                        <a:pt x="20292" y="0"/>
                        <a:pt x="20232" y="16"/>
                        <a:pt x="20171" y="51"/>
                      </a:cubicBezTo>
                      <a:cubicBezTo>
                        <a:pt x="16451" y="2151"/>
                        <a:pt x="12662" y="4137"/>
                        <a:pt x="8987" y="6328"/>
                      </a:cubicBezTo>
                      <a:cubicBezTo>
                        <a:pt x="7252" y="7378"/>
                        <a:pt x="5426" y="8360"/>
                        <a:pt x="3531" y="9113"/>
                      </a:cubicBezTo>
                      <a:cubicBezTo>
                        <a:pt x="2413" y="9570"/>
                        <a:pt x="1180" y="9958"/>
                        <a:pt x="267" y="10756"/>
                      </a:cubicBezTo>
                      <a:cubicBezTo>
                        <a:pt x="1" y="10987"/>
                        <a:pt x="246" y="11329"/>
                        <a:pt x="519" y="11329"/>
                      </a:cubicBezTo>
                      <a:cubicBezTo>
                        <a:pt x="596" y="11329"/>
                        <a:pt x="676" y="11302"/>
                        <a:pt x="747" y="11236"/>
                      </a:cubicBezTo>
                      <a:cubicBezTo>
                        <a:pt x="1797" y="10346"/>
                        <a:pt x="3235" y="10026"/>
                        <a:pt x="4467" y="9478"/>
                      </a:cubicBezTo>
                      <a:cubicBezTo>
                        <a:pt x="6293" y="8679"/>
                        <a:pt x="8074" y="7698"/>
                        <a:pt x="9786" y="6671"/>
                      </a:cubicBezTo>
                      <a:cubicBezTo>
                        <a:pt x="13301" y="4548"/>
                        <a:pt x="16953" y="2654"/>
                        <a:pt x="20513" y="645"/>
                      </a:cubicBezTo>
                      <a:cubicBezTo>
                        <a:pt x="20841" y="452"/>
                        <a:pt x="20648" y="0"/>
                        <a:pt x="20347" y="0"/>
                      </a:cubicBezTo>
                      <a:close/>
                    </a:path>
                  </a:pathLst>
                </a:custGeom>
                <a:solidFill>
                  <a:srgbClr val="FFA52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464" name="Google Shape;4464;p54"/>
                <p:cNvSpPr/>
                <p:nvPr/>
              </p:nvSpPr>
              <p:spPr>
                <a:xfrm flipH="1">
                  <a:off x="1873734" y="3849957"/>
                  <a:ext cx="520562" cy="5448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169" h="15878" extrusionOk="0">
                      <a:moveTo>
                        <a:pt x="14670" y="0"/>
                      </a:moveTo>
                      <a:cubicBezTo>
                        <a:pt x="14592" y="0"/>
                        <a:pt x="14512" y="32"/>
                        <a:pt x="14444" y="106"/>
                      </a:cubicBezTo>
                      <a:cubicBezTo>
                        <a:pt x="12070" y="2662"/>
                        <a:pt x="9810" y="5310"/>
                        <a:pt x="7710" y="8049"/>
                      </a:cubicBezTo>
                      <a:cubicBezTo>
                        <a:pt x="5519" y="10902"/>
                        <a:pt x="3031" y="13047"/>
                        <a:pt x="269" y="15307"/>
                      </a:cubicBezTo>
                      <a:cubicBezTo>
                        <a:pt x="1" y="15522"/>
                        <a:pt x="238" y="15877"/>
                        <a:pt x="518" y="15877"/>
                      </a:cubicBezTo>
                      <a:cubicBezTo>
                        <a:pt x="594" y="15877"/>
                        <a:pt x="675" y="15850"/>
                        <a:pt x="748" y="15787"/>
                      </a:cubicBezTo>
                      <a:cubicBezTo>
                        <a:pt x="3099" y="13892"/>
                        <a:pt x="5542" y="12066"/>
                        <a:pt x="7368" y="9624"/>
                      </a:cubicBezTo>
                      <a:cubicBezTo>
                        <a:pt x="9742" y="6497"/>
                        <a:pt x="12252" y="3484"/>
                        <a:pt x="14923" y="608"/>
                      </a:cubicBezTo>
                      <a:cubicBezTo>
                        <a:pt x="15169" y="345"/>
                        <a:pt x="14929" y="0"/>
                        <a:pt x="14670" y="0"/>
                      </a:cubicBezTo>
                      <a:close/>
                    </a:path>
                  </a:pathLst>
                </a:custGeom>
                <a:solidFill>
                  <a:srgbClr val="FFA52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465" name="Google Shape;4465;p54"/>
                <p:cNvSpPr/>
                <p:nvPr/>
              </p:nvSpPr>
              <p:spPr>
                <a:xfrm flipH="1">
                  <a:off x="2073256" y="3774389"/>
                  <a:ext cx="318947" cy="6119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94" h="17833" extrusionOk="0">
                      <a:moveTo>
                        <a:pt x="8862" y="0"/>
                      </a:moveTo>
                      <a:cubicBezTo>
                        <a:pt x="8726" y="0"/>
                        <a:pt x="8593" y="70"/>
                        <a:pt x="8539" y="230"/>
                      </a:cubicBezTo>
                      <a:cubicBezTo>
                        <a:pt x="7672" y="3243"/>
                        <a:pt x="6029" y="5914"/>
                        <a:pt x="4842" y="8790"/>
                      </a:cubicBezTo>
                      <a:cubicBezTo>
                        <a:pt x="3586" y="11780"/>
                        <a:pt x="2285" y="14702"/>
                        <a:pt x="208" y="17235"/>
                      </a:cubicBezTo>
                      <a:cubicBezTo>
                        <a:pt x="1" y="17495"/>
                        <a:pt x="225" y="17832"/>
                        <a:pt x="465" y="17832"/>
                      </a:cubicBezTo>
                      <a:cubicBezTo>
                        <a:pt x="542" y="17832"/>
                        <a:pt x="621" y="17798"/>
                        <a:pt x="687" y="17715"/>
                      </a:cubicBezTo>
                      <a:cubicBezTo>
                        <a:pt x="2650" y="15364"/>
                        <a:pt x="3974" y="12670"/>
                        <a:pt x="5138" y="9863"/>
                      </a:cubicBezTo>
                      <a:cubicBezTo>
                        <a:pt x="6462" y="6690"/>
                        <a:pt x="8265" y="3723"/>
                        <a:pt x="9224" y="436"/>
                      </a:cubicBezTo>
                      <a:cubicBezTo>
                        <a:pt x="9294" y="171"/>
                        <a:pt x="9075" y="0"/>
                        <a:pt x="8862" y="0"/>
                      </a:cubicBezTo>
                      <a:close/>
                    </a:path>
                  </a:pathLst>
                </a:custGeom>
                <a:solidFill>
                  <a:srgbClr val="FFA52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466" name="Google Shape;4466;p54"/>
                <p:cNvSpPr/>
                <p:nvPr/>
              </p:nvSpPr>
              <p:spPr>
                <a:xfrm flipH="1">
                  <a:off x="1638350" y="4231268"/>
                  <a:ext cx="738101" cy="15539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508" h="4528" extrusionOk="0">
                      <a:moveTo>
                        <a:pt x="21045" y="1"/>
                      </a:moveTo>
                      <a:cubicBezTo>
                        <a:pt x="21009" y="1"/>
                        <a:pt x="20971" y="6"/>
                        <a:pt x="20931" y="19"/>
                      </a:cubicBezTo>
                      <a:cubicBezTo>
                        <a:pt x="17827" y="1069"/>
                        <a:pt x="14403" y="1412"/>
                        <a:pt x="11185" y="1982"/>
                      </a:cubicBezTo>
                      <a:cubicBezTo>
                        <a:pt x="9313" y="2302"/>
                        <a:pt x="7464" y="2553"/>
                        <a:pt x="5592" y="2872"/>
                      </a:cubicBezTo>
                      <a:cubicBezTo>
                        <a:pt x="3981" y="3169"/>
                        <a:pt x="2489" y="3820"/>
                        <a:pt x="840" y="3820"/>
                      </a:cubicBezTo>
                      <a:cubicBezTo>
                        <a:pt x="713" y="3820"/>
                        <a:pt x="585" y="3816"/>
                        <a:pt x="457" y="3808"/>
                      </a:cubicBezTo>
                      <a:cubicBezTo>
                        <a:pt x="449" y="3808"/>
                        <a:pt x="442" y="3808"/>
                        <a:pt x="435" y="3808"/>
                      </a:cubicBezTo>
                      <a:cubicBezTo>
                        <a:pt x="0" y="3808"/>
                        <a:pt x="7" y="4493"/>
                        <a:pt x="457" y="4516"/>
                      </a:cubicBezTo>
                      <a:cubicBezTo>
                        <a:pt x="585" y="4523"/>
                        <a:pt x="713" y="4527"/>
                        <a:pt x="841" y="4527"/>
                      </a:cubicBezTo>
                      <a:cubicBezTo>
                        <a:pt x="2232" y="4527"/>
                        <a:pt x="3572" y="4095"/>
                        <a:pt x="4930" y="3740"/>
                      </a:cubicBezTo>
                      <a:cubicBezTo>
                        <a:pt x="6688" y="3283"/>
                        <a:pt x="8537" y="3123"/>
                        <a:pt x="10340" y="2827"/>
                      </a:cubicBezTo>
                      <a:cubicBezTo>
                        <a:pt x="12120" y="2530"/>
                        <a:pt x="13901" y="2142"/>
                        <a:pt x="15704" y="1845"/>
                      </a:cubicBezTo>
                      <a:cubicBezTo>
                        <a:pt x="17530" y="1548"/>
                        <a:pt x="19356" y="1297"/>
                        <a:pt x="21114" y="704"/>
                      </a:cubicBezTo>
                      <a:cubicBezTo>
                        <a:pt x="21507" y="559"/>
                        <a:pt x="21393" y="1"/>
                        <a:pt x="21045" y="1"/>
                      </a:cubicBezTo>
                      <a:close/>
                    </a:path>
                  </a:pathLst>
                </a:custGeom>
                <a:solidFill>
                  <a:srgbClr val="FFA52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4467" name="Google Shape;4467;p54"/>
              <p:cNvGrpSpPr/>
              <p:nvPr/>
            </p:nvGrpSpPr>
            <p:grpSpPr>
              <a:xfrm rot="-5400000" flipH="1">
                <a:off x="5938109" y="3482983"/>
                <a:ext cx="864149" cy="672973"/>
                <a:chOff x="1530147" y="3725108"/>
                <a:chExt cx="864149" cy="672973"/>
              </a:xfrm>
            </p:grpSpPr>
            <p:sp>
              <p:nvSpPr>
                <p:cNvPr id="4468" name="Google Shape;4468;p54"/>
                <p:cNvSpPr/>
                <p:nvPr/>
              </p:nvSpPr>
              <p:spPr>
                <a:xfrm flipH="1">
                  <a:off x="1530147" y="3725108"/>
                  <a:ext cx="849461" cy="6727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753" h="19603" extrusionOk="0">
                      <a:moveTo>
                        <a:pt x="9154" y="0"/>
                      </a:moveTo>
                      <a:cubicBezTo>
                        <a:pt x="7784" y="0"/>
                        <a:pt x="6757" y="2694"/>
                        <a:pt x="6301" y="3629"/>
                      </a:cubicBezTo>
                      <a:cubicBezTo>
                        <a:pt x="4064" y="8446"/>
                        <a:pt x="2306" y="13444"/>
                        <a:pt x="1" y="18260"/>
                      </a:cubicBezTo>
                      <a:lnTo>
                        <a:pt x="92" y="19561"/>
                      </a:lnTo>
                      <a:cubicBezTo>
                        <a:pt x="1507" y="19561"/>
                        <a:pt x="3217" y="19602"/>
                        <a:pt x="4828" y="19602"/>
                      </a:cubicBezTo>
                      <a:cubicBezTo>
                        <a:pt x="5634" y="19602"/>
                        <a:pt x="6415" y="19592"/>
                        <a:pt x="7122" y="19561"/>
                      </a:cubicBezTo>
                      <a:cubicBezTo>
                        <a:pt x="12030" y="19379"/>
                        <a:pt x="16663" y="19196"/>
                        <a:pt x="21206" y="17530"/>
                      </a:cubicBezTo>
                      <a:cubicBezTo>
                        <a:pt x="24752" y="16251"/>
                        <a:pt x="24634" y="13625"/>
                        <a:pt x="20939" y="13625"/>
                      </a:cubicBezTo>
                      <a:cubicBezTo>
                        <a:pt x="20877" y="13625"/>
                        <a:pt x="20814" y="13625"/>
                        <a:pt x="20749" y="13627"/>
                      </a:cubicBezTo>
                      <a:cubicBezTo>
                        <a:pt x="18464" y="13710"/>
                        <a:pt x="14967" y="15250"/>
                        <a:pt x="12534" y="15250"/>
                      </a:cubicBezTo>
                      <a:cubicBezTo>
                        <a:pt x="12294" y="15250"/>
                        <a:pt x="12064" y="15235"/>
                        <a:pt x="11847" y="15202"/>
                      </a:cubicBezTo>
                      <a:cubicBezTo>
                        <a:pt x="14449" y="14083"/>
                        <a:pt x="17234" y="12235"/>
                        <a:pt x="19083" y="11116"/>
                      </a:cubicBezTo>
                      <a:cubicBezTo>
                        <a:pt x="20201" y="10386"/>
                        <a:pt x="24629" y="7784"/>
                        <a:pt x="21571" y="6962"/>
                      </a:cubicBezTo>
                      <a:cubicBezTo>
                        <a:pt x="21299" y="6874"/>
                        <a:pt x="21025" y="6835"/>
                        <a:pt x="20751" y="6835"/>
                      </a:cubicBezTo>
                      <a:cubicBezTo>
                        <a:pt x="19248" y="6835"/>
                        <a:pt x="17721" y="8005"/>
                        <a:pt x="16389" y="8719"/>
                      </a:cubicBezTo>
                      <a:cubicBezTo>
                        <a:pt x="14358" y="9747"/>
                        <a:pt x="11573" y="11869"/>
                        <a:pt x="9542" y="12600"/>
                      </a:cubicBezTo>
                      <a:cubicBezTo>
                        <a:pt x="11117" y="10842"/>
                        <a:pt x="12418" y="8811"/>
                        <a:pt x="13879" y="6962"/>
                      </a:cubicBezTo>
                      <a:cubicBezTo>
                        <a:pt x="14723" y="5935"/>
                        <a:pt x="17873" y="3264"/>
                        <a:pt x="15933" y="2055"/>
                      </a:cubicBezTo>
                      <a:cubicBezTo>
                        <a:pt x="15722" y="1922"/>
                        <a:pt x="15498" y="1861"/>
                        <a:pt x="15262" y="1861"/>
                      </a:cubicBezTo>
                      <a:cubicBezTo>
                        <a:pt x="12689" y="1861"/>
                        <a:pt x="8762" y="9133"/>
                        <a:pt x="6483" y="10660"/>
                      </a:cubicBezTo>
                      <a:cubicBezTo>
                        <a:pt x="7876" y="7966"/>
                        <a:pt x="8606" y="5478"/>
                        <a:pt x="9542" y="3059"/>
                      </a:cubicBezTo>
                      <a:cubicBezTo>
                        <a:pt x="9816" y="2146"/>
                        <a:pt x="10637" y="0"/>
                        <a:pt x="9154" y="0"/>
                      </a:cubicBezTo>
                      <a:close/>
                    </a:path>
                  </a:pathLst>
                </a:custGeom>
                <a:solidFill>
                  <a:srgbClr val="FFDB69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469" name="Google Shape;4469;p54"/>
                <p:cNvSpPr/>
                <p:nvPr/>
              </p:nvSpPr>
              <p:spPr>
                <a:xfrm flipH="1">
                  <a:off x="1675893" y="4009263"/>
                  <a:ext cx="715211" cy="3888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841" h="11330" extrusionOk="0">
                      <a:moveTo>
                        <a:pt x="20347" y="0"/>
                      </a:moveTo>
                      <a:cubicBezTo>
                        <a:pt x="20292" y="0"/>
                        <a:pt x="20232" y="16"/>
                        <a:pt x="20171" y="51"/>
                      </a:cubicBezTo>
                      <a:cubicBezTo>
                        <a:pt x="16451" y="2151"/>
                        <a:pt x="12662" y="4137"/>
                        <a:pt x="8987" y="6328"/>
                      </a:cubicBezTo>
                      <a:cubicBezTo>
                        <a:pt x="7252" y="7378"/>
                        <a:pt x="5426" y="8360"/>
                        <a:pt x="3531" y="9113"/>
                      </a:cubicBezTo>
                      <a:cubicBezTo>
                        <a:pt x="2413" y="9570"/>
                        <a:pt x="1180" y="9958"/>
                        <a:pt x="267" y="10756"/>
                      </a:cubicBezTo>
                      <a:cubicBezTo>
                        <a:pt x="1" y="10987"/>
                        <a:pt x="246" y="11329"/>
                        <a:pt x="519" y="11329"/>
                      </a:cubicBezTo>
                      <a:cubicBezTo>
                        <a:pt x="596" y="11329"/>
                        <a:pt x="676" y="11302"/>
                        <a:pt x="747" y="11236"/>
                      </a:cubicBezTo>
                      <a:cubicBezTo>
                        <a:pt x="1797" y="10346"/>
                        <a:pt x="3235" y="10026"/>
                        <a:pt x="4467" y="9478"/>
                      </a:cubicBezTo>
                      <a:cubicBezTo>
                        <a:pt x="6293" y="8679"/>
                        <a:pt x="8074" y="7698"/>
                        <a:pt x="9786" y="6671"/>
                      </a:cubicBezTo>
                      <a:cubicBezTo>
                        <a:pt x="13301" y="4548"/>
                        <a:pt x="16953" y="2654"/>
                        <a:pt x="20513" y="645"/>
                      </a:cubicBezTo>
                      <a:cubicBezTo>
                        <a:pt x="20841" y="452"/>
                        <a:pt x="20648" y="0"/>
                        <a:pt x="20347" y="0"/>
                      </a:cubicBezTo>
                      <a:close/>
                    </a:path>
                  </a:pathLst>
                </a:custGeom>
                <a:solidFill>
                  <a:srgbClr val="FFA52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470" name="Google Shape;4470;p54"/>
                <p:cNvSpPr/>
                <p:nvPr/>
              </p:nvSpPr>
              <p:spPr>
                <a:xfrm flipH="1">
                  <a:off x="1873734" y="3849957"/>
                  <a:ext cx="520562" cy="5448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169" h="15878" extrusionOk="0">
                      <a:moveTo>
                        <a:pt x="14670" y="0"/>
                      </a:moveTo>
                      <a:cubicBezTo>
                        <a:pt x="14592" y="0"/>
                        <a:pt x="14512" y="32"/>
                        <a:pt x="14444" y="106"/>
                      </a:cubicBezTo>
                      <a:cubicBezTo>
                        <a:pt x="12070" y="2662"/>
                        <a:pt x="9810" y="5310"/>
                        <a:pt x="7710" y="8049"/>
                      </a:cubicBezTo>
                      <a:cubicBezTo>
                        <a:pt x="5519" y="10902"/>
                        <a:pt x="3031" y="13047"/>
                        <a:pt x="269" y="15307"/>
                      </a:cubicBezTo>
                      <a:cubicBezTo>
                        <a:pt x="1" y="15522"/>
                        <a:pt x="238" y="15877"/>
                        <a:pt x="518" y="15877"/>
                      </a:cubicBezTo>
                      <a:cubicBezTo>
                        <a:pt x="594" y="15877"/>
                        <a:pt x="675" y="15850"/>
                        <a:pt x="748" y="15787"/>
                      </a:cubicBezTo>
                      <a:cubicBezTo>
                        <a:pt x="3099" y="13892"/>
                        <a:pt x="5542" y="12066"/>
                        <a:pt x="7368" y="9624"/>
                      </a:cubicBezTo>
                      <a:cubicBezTo>
                        <a:pt x="9742" y="6497"/>
                        <a:pt x="12252" y="3484"/>
                        <a:pt x="14923" y="608"/>
                      </a:cubicBezTo>
                      <a:cubicBezTo>
                        <a:pt x="15169" y="345"/>
                        <a:pt x="14929" y="0"/>
                        <a:pt x="14670" y="0"/>
                      </a:cubicBezTo>
                      <a:close/>
                    </a:path>
                  </a:pathLst>
                </a:custGeom>
                <a:solidFill>
                  <a:srgbClr val="FFA52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471" name="Google Shape;4471;p54"/>
                <p:cNvSpPr/>
                <p:nvPr/>
              </p:nvSpPr>
              <p:spPr>
                <a:xfrm flipH="1">
                  <a:off x="2073256" y="3774389"/>
                  <a:ext cx="318947" cy="6119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94" h="17833" extrusionOk="0">
                      <a:moveTo>
                        <a:pt x="8862" y="0"/>
                      </a:moveTo>
                      <a:cubicBezTo>
                        <a:pt x="8726" y="0"/>
                        <a:pt x="8593" y="70"/>
                        <a:pt x="8539" y="230"/>
                      </a:cubicBezTo>
                      <a:cubicBezTo>
                        <a:pt x="7672" y="3243"/>
                        <a:pt x="6029" y="5914"/>
                        <a:pt x="4842" y="8790"/>
                      </a:cubicBezTo>
                      <a:cubicBezTo>
                        <a:pt x="3586" y="11780"/>
                        <a:pt x="2285" y="14702"/>
                        <a:pt x="208" y="17235"/>
                      </a:cubicBezTo>
                      <a:cubicBezTo>
                        <a:pt x="1" y="17495"/>
                        <a:pt x="225" y="17832"/>
                        <a:pt x="465" y="17832"/>
                      </a:cubicBezTo>
                      <a:cubicBezTo>
                        <a:pt x="542" y="17832"/>
                        <a:pt x="621" y="17798"/>
                        <a:pt x="687" y="17715"/>
                      </a:cubicBezTo>
                      <a:cubicBezTo>
                        <a:pt x="2650" y="15364"/>
                        <a:pt x="3974" y="12670"/>
                        <a:pt x="5138" y="9863"/>
                      </a:cubicBezTo>
                      <a:cubicBezTo>
                        <a:pt x="6462" y="6690"/>
                        <a:pt x="8265" y="3723"/>
                        <a:pt x="9224" y="436"/>
                      </a:cubicBezTo>
                      <a:cubicBezTo>
                        <a:pt x="9294" y="171"/>
                        <a:pt x="9075" y="0"/>
                        <a:pt x="8862" y="0"/>
                      </a:cubicBezTo>
                      <a:close/>
                    </a:path>
                  </a:pathLst>
                </a:custGeom>
                <a:solidFill>
                  <a:srgbClr val="FFA52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472" name="Google Shape;4472;p54"/>
                <p:cNvSpPr/>
                <p:nvPr/>
              </p:nvSpPr>
              <p:spPr>
                <a:xfrm flipH="1">
                  <a:off x="1638350" y="4231268"/>
                  <a:ext cx="738101" cy="15539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508" h="4528" extrusionOk="0">
                      <a:moveTo>
                        <a:pt x="21045" y="1"/>
                      </a:moveTo>
                      <a:cubicBezTo>
                        <a:pt x="21009" y="1"/>
                        <a:pt x="20971" y="6"/>
                        <a:pt x="20931" y="19"/>
                      </a:cubicBezTo>
                      <a:cubicBezTo>
                        <a:pt x="17827" y="1069"/>
                        <a:pt x="14403" y="1412"/>
                        <a:pt x="11185" y="1982"/>
                      </a:cubicBezTo>
                      <a:cubicBezTo>
                        <a:pt x="9313" y="2302"/>
                        <a:pt x="7464" y="2553"/>
                        <a:pt x="5592" y="2872"/>
                      </a:cubicBezTo>
                      <a:cubicBezTo>
                        <a:pt x="3981" y="3169"/>
                        <a:pt x="2489" y="3820"/>
                        <a:pt x="840" y="3820"/>
                      </a:cubicBezTo>
                      <a:cubicBezTo>
                        <a:pt x="713" y="3820"/>
                        <a:pt x="585" y="3816"/>
                        <a:pt x="457" y="3808"/>
                      </a:cubicBezTo>
                      <a:cubicBezTo>
                        <a:pt x="449" y="3808"/>
                        <a:pt x="442" y="3808"/>
                        <a:pt x="435" y="3808"/>
                      </a:cubicBezTo>
                      <a:cubicBezTo>
                        <a:pt x="0" y="3808"/>
                        <a:pt x="7" y="4493"/>
                        <a:pt x="457" y="4516"/>
                      </a:cubicBezTo>
                      <a:cubicBezTo>
                        <a:pt x="585" y="4523"/>
                        <a:pt x="713" y="4527"/>
                        <a:pt x="841" y="4527"/>
                      </a:cubicBezTo>
                      <a:cubicBezTo>
                        <a:pt x="2232" y="4527"/>
                        <a:pt x="3572" y="4095"/>
                        <a:pt x="4930" y="3740"/>
                      </a:cubicBezTo>
                      <a:cubicBezTo>
                        <a:pt x="6688" y="3283"/>
                        <a:pt x="8537" y="3123"/>
                        <a:pt x="10340" y="2827"/>
                      </a:cubicBezTo>
                      <a:cubicBezTo>
                        <a:pt x="12120" y="2530"/>
                        <a:pt x="13901" y="2142"/>
                        <a:pt x="15704" y="1845"/>
                      </a:cubicBezTo>
                      <a:cubicBezTo>
                        <a:pt x="17530" y="1548"/>
                        <a:pt x="19356" y="1297"/>
                        <a:pt x="21114" y="704"/>
                      </a:cubicBezTo>
                      <a:cubicBezTo>
                        <a:pt x="21507" y="559"/>
                        <a:pt x="21393" y="1"/>
                        <a:pt x="21045" y="1"/>
                      </a:cubicBezTo>
                      <a:close/>
                    </a:path>
                  </a:pathLst>
                </a:custGeom>
                <a:solidFill>
                  <a:srgbClr val="FFA52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sp>
        <p:nvSpPr>
          <p:cNvPr id="104" name="Google Shape;1545;p32"/>
          <p:cNvSpPr txBox="1">
            <a:spLocks noGrp="1"/>
          </p:cNvSpPr>
          <p:nvPr>
            <p:ph type="title"/>
          </p:nvPr>
        </p:nvSpPr>
        <p:spPr>
          <a:xfrm>
            <a:off x="3879946" y="230901"/>
            <a:ext cx="3363141" cy="7636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r>
              <a:rPr lang="en-US" sz="7200" dirty="0">
                <a:solidFill>
                  <a:srgbClr val="0E514A"/>
                </a:solidFill>
                <a:latin typeface="iCiel Crocante" panose="02000000000000000000" pitchFamily="2" charset="0"/>
              </a:rPr>
              <a:t>Hint 3</a:t>
            </a:r>
            <a:endParaRPr sz="7200" dirty="0">
              <a:solidFill>
                <a:srgbClr val="0E514A"/>
              </a:solidFill>
              <a:latin typeface="iCiel Crocante" panose="02000000000000000000" pitchFamily="2" charset="0"/>
            </a:endParaRPr>
          </a:p>
        </p:txBody>
      </p:sp>
      <p:sp>
        <p:nvSpPr>
          <p:cNvPr id="105" name="Google Shape;1547;p32"/>
          <p:cNvSpPr txBox="1">
            <a:spLocks noGrp="1"/>
          </p:cNvSpPr>
          <p:nvPr>
            <p:ph type="subTitle" idx="2"/>
          </p:nvPr>
        </p:nvSpPr>
        <p:spPr>
          <a:xfrm>
            <a:off x="2627644" y="1793730"/>
            <a:ext cx="5421860" cy="6156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r>
              <a:rPr 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iCiel Hipsteria" panose="02000000000000000000" pitchFamily="2" charset="0"/>
              </a:rPr>
              <a:t>An action of chasing </a:t>
            </a:r>
            <a:r>
              <a:rPr lang="vi-V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iCiel Hipsteria" panose="02000000000000000000" pitchFamily="2" charset="0"/>
              </a:rPr>
              <a:t>and killing</a:t>
            </a:r>
            <a:r>
              <a:rPr 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iCiel Hipsteria" panose="02000000000000000000" pitchFamily="2" charset="0"/>
              </a:rPr>
              <a:t> an animal for food or profit.</a:t>
            </a:r>
          </a:p>
        </p:txBody>
      </p:sp>
      <p:sp>
        <p:nvSpPr>
          <p:cNvPr id="106" name="Rectangle 105"/>
          <p:cNvSpPr/>
          <p:nvPr/>
        </p:nvSpPr>
        <p:spPr>
          <a:xfrm>
            <a:off x="4142567" y="4330143"/>
            <a:ext cx="297209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iCiel Crocante" panose="02000000000000000000" pitchFamily="2" charset="0"/>
              </a:rPr>
              <a:t>HUNTING</a:t>
            </a:r>
          </a:p>
        </p:txBody>
      </p:sp>
      <p:grpSp>
        <p:nvGrpSpPr>
          <p:cNvPr id="100" name="Group 99">
            <a:extLst>
              <a:ext uri="{FF2B5EF4-FFF2-40B4-BE49-F238E27FC236}">
                <a16:creationId xmlns:a16="http://schemas.microsoft.com/office/drawing/2014/main" id="{C8B7B396-26F3-45EF-B7C3-974712219EC5}"/>
              </a:ext>
            </a:extLst>
          </p:cNvPr>
          <p:cNvGrpSpPr/>
          <p:nvPr/>
        </p:nvGrpSpPr>
        <p:grpSpPr>
          <a:xfrm>
            <a:off x="5273172" y="5946200"/>
            <a:ext cx="663045" cy="663045"/>
            <a:chOff x="4527287" y="3921352"/>
            <a:chExt cx="497284" cy="497284"/>
          </a:xfrm>
        </p:grpSpPr>
        <p:sp>
          <p:nvSpPr>
            <p:cNvPr id="101" name="Google Shape;1174;p28">
              <a:hlinkClick r:id="" action="ppaction://noaction"/>
              <a:extLst>
                <a:ext uri="{FF2B5EF4-FFF2-40B4-BE49-F238E27FC236}">
                  <a16:creationId xmlns:a16="http://schemas.microsoft.com/office/drawing/2014/main" id="{7561E634-B950-4AE7-A658-5B06285A051D}"/>
                </a:ext>
              </a:extLst>
            </p:cNvPr>
            <p:cNvSpPr/>
            <p:nvPr/>
          </p:nvSpPr>
          <p:spPr>
            <a:xfrm>
              <a:off x="4527287" y="3921352"/>
              <a:ext cx="497284" cy="497284"/>
            </a:xfrm>
            <a:prstGeom prst="roundRect">
              <a:avLst>
                <a:gd name="adj" fmla="val 16667"/>
              </a:avLst>
            </a:prstGeom>
            <a:solidFill>
              <a:srgbClr val="ACD3C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000">
                <a:solidFill>
                  <a:srgbClr val="FFFFFF"/>
                </a:solidFill>
              </a:endParaRPr>
            </a:p>
          </p:txBody>
        </p:sp>
        <p:sp>
          <p:nvSpPr>
            <p:cNvPr id="102" name="Google Shape;1176;p28">
              <a:hlinkClick r:id="rId3" action="ppaction://hlinksldjump"/>
              <a:extLst>
                <a:ext uri="{FF2B5EF4-FFF2-40B4-BE49-F238E27FC236}">
                  <a16:creationId xmlns:a16="http://schemas.microsoft.com/office/drawing/2014/main" id="{1F1392AF-C958-4083-87C5-850B35FAD4EA}"/>
                </a:ext>
              </a:extLst>
            </p:cNvPr>
            <p:cNvSpPr/>
            <p:nvPr/>
          </p:nvSpPr>
          <p:spPr>
            <a:xfrm>
              <a:off x="4619046" y="4045264"/>
              <a:ext cx="293305" cy="293305"/>
            </a:xfrm>
            <a:prstGeom prst="leftArrow">
              <a:avLst>
                <a:gd name="adj1" fmla="val 50000"/>
                <a:gd name="adj2" fmla="val 50000"/>
              </a:avLst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1655514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 build="p"/>
      <p:bldP spid="10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75" name="Google Shape;975;p28"/>
          <p:cNvGrpSpPr/>
          <p:nvPr/>
        </p:nvGrpSpPr>
        <p:grpSpPr>
          <a:xfrm>
            <a:off x="9296156" y="1542245"/>
            <a:ext cx="2864120" cy="4420615"/>
            <a:chOff x="6972117" y="1156683"/>
            <a:chExt cx="2148090" cy="3315461"/>
          </a:xfrm>
        </p:grpSpPr>
        <p:grpSp>
          <p:nvGrpSpPr>
            <p:cNvPr id="976" name="Google Shape;976;p28"/>
            <p:cNvGrpSpPr/>
            <p:nvPr/>
          </p:nvGrpSpPr>
          <p:grpSpPr>
            <a:xfrm rot="-4993068">
              <a:off x="6902486" y="1537064"/>
              <a:ext cx="1482911" cy="1176757"/>
              <a:chOff x="8757948" y="1920174"/>
              <a:chExt cx="1090443" cy="865316"/>
            </a:xfrm>
          </p:grpSpPr>
          <p:sp>
            <p:nvSpPr>
              <p:cNvPr id="977" name="Google Shape;977;p28"/>
              <p:cNvSpPr/>
              <p:nvPr/>
            </p:nvSpPr>
            <p:spPr>
              <a:xfrm flipH="1">
                <a:off x="8767390" y="1920174"/>
                <a:ext cx="1081001" cy="865316"/>
              </a:xfrm>
              <a:custGeom>
                <a:avLst/>
                <a:gdLst/>
                <a:ahLst/>
                <a:cxnLst/>
                <a:rect l="l" t="t" r="r" b="b"/>
                <a:pathLst>
                  <a:path w="31500" h="25215" extrusionOk="0">
                    <a:moveTo>
                      <a:pt x="3702" y="1"/>
                    </a:moveTo>
                    <a:cubicBezTo>
                      <a:pt x="2458" y="1"/>
                      <a:pt x="1221" y="88"/>
                      <a:pt x="0" y="266"/>
                    </a:cubicBezTo>
                    <a:cubicBezTo>
                      <a:pt x="1598" y="3256"/>
                      <a:pt x="3653" y="5973"/>
                      <a:pt x="5250" y="8940"/>
                    </a:cubicBezTo>
                    <a:cubicBezTo>
                      <a:pt x="7168" y="12615"/>
                      <a:pt x="9405" y="16518"/>
                      <a:pt x="12691" y="19325"/>
                    </a:cubicBezTo>
                    <a:cubicBezTo>
                      <a:pt x="17462" y="23274"/>
                      <a:pt x="25588" y="24598"/>
                      <a:pt x="31499" y="25214"/>
                    </a:cubicBezTo>
                    <a:cubicBezTo>
                      <a:pt x="31479" y="10329"/>
                      <a:pt x="17249" y="1"/>
                      <a:pt x="3702" y="1"/>
                    </a:cubicBezTo>
                    <a:close/>
                  </a:path>
                </a:pathLst>
              </a:custGeom>
              <a:solidFill>
                <a:srgbClr val="11564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8" name="Google Shape;978;p28"/>
              <p:cNvSpPr/>
              <p:nvPr/>
            </p:nvSpPr>
            <p:spPr>
              <a:xfrm flipH="1">
                <a:off x="8757948" y="2024330"/>
                <a:ext cx="905810" cy="749872"/>
              </a:xfrm>
              <a:custGeom>
                <a:avLst/>
                <a:gdLst/>
                <a:ahLst/>
                <a:cxnLst/>
                <a:rect l="l" t="t" r="r" b="b"/>
                <a:pathLst>
                  <a:path w="26395" h="21851" extrusionOk="0">
                    <a:moveTo>
                      <a:pt x="480" y="1"/>
                    </a:moveTo>
                    <a:cubicBezTo>
                      <a:pt x="186" y="1"/>
                      <a:pt x="0" y="446"/>
                      <a:pt x="304" y="655"/>
                    </a:cubicBezTo>
                    <a:cubicBezTo>
                      <a:pt x="4960" y="3851"/>
                      <a:pt x="8932" y="7845"/>
                      <a:pt x="13406" y="11246"/>
                    </a:cubicBezTo>
                    <a:cubicBezTo>
                      <a:pt x="17674" y="14487"/>
                      <a:pt x="22330" y="17454"/>
                      <a:pt x="25686" y="21723"/>
                    </a:cubicBezTo>
                    <a:cubicBezTo>
                      <a:pt x="25753" y="21813"/>
                      <a:pt x="25835" y="21850"/>
                      <a:pt x="25915" y="21850"/>
                    </a:cubicBezTo>
                    <a:cubicBezTo>
                      <a:pt x="26160" y="21850"/>
                      <a:pt x="26394" y="21501"/>
                      <a:pt x="26188" y="21243"/>
                    </a:cubicBezTo>
                    <a:cubicBezTo>
                      <a:pt x="22970" y="17158"/>
                      <a:pt x="18587" y="14236"/>
                      <a:pt x="14456" y="11177"/>
                    </a:cubicBezTo>
                    <a:cubicBezTo>
                      <a:pt x="9708" y="7640"/>
                      <a:pt x="5554" y="3417"/>
                      <a:pt x="669" y="62"/>
                    </a:cubicBezTo>
                    <a:cubicBezTo>
                      <a:pt x="604" y="19"/>
                      <a:pt x="540" y="1"/>
                      <a:pt x="480" y="1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9" name="Google Shape;979;p28"/>
              <p:cNvSpPr/>
              <p:nvPr/>
            </p:nvSpPr>
            <p:spPr>
              <a:xfrm flipH="1">
                <a:off x="8854329" y="2661689"/>
                <a:ext cx="13350" cy="12595"/>
              </a:xfrm>
              <a:custGeom>
                <a:avLst/>
                <a:gdLst/>
                <a:ahLst/>
                <a:cxnLst/>
                <a:rect l="l" t="t" r="r" b="b"/>
                <a:pathLst>
                  <a:path w="389" h="367" extrusionOk="0">
                    <a:moveTo>
                      <a:pt x="1" y="1"/>
                    </a:moveTo>
                    <a:cubicBezTo>
                      <a:pt x="24" y="138"/>
                      <a:pt x="24" y="252"/>
                      <a:pt x="46" y="366"/>
                    </a:cubicBezTo>
                    <a:cubicBezTo>
                      <a:pt x="161" y="252"/>
                      <a:pt x="275" y="138"/>
                      <a:pt x="389" y="24"/>
                    </a:cubicBezTo>
                    <a:cubicBezTo>
                      <a:pt x="252" y="24"/>
                      <a:pt x="138" y="24"/>
                      <a:pt x="1" y="1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80" name="Google Shape;980;p28"/>
              <p:cNvSpPr/>
              <p:nvPr/>
            </p:nvSpPr>
            <p:spPr>
              <a:xfrm flipH="1">
                <a:off x="8830825" y="2482445"/>
                <a:ext cx="237374" cy="203640"/>
              </a:xfrm>
              <a:custGeom>
                <a:avLst/>
                <a:gdLst/>
                <a:ahLst/>
                <a:cxnLst/>
                <a:rect l="l" t="t" r="r" b="b"/>
                <a:pathLst>
                  <a:path w="6917" h="5934" extrusionOk="0">
                    <a:moveTo>
                      <a:pt x="5844" y="5224"/>
                    </a:moveTo>
                    <a:lnTo>
                      <a:pt x="5844" y="5224"/>
                    </a:lnTo>
                    <a:cubicBezTo>
                      <a:pt x="5981" y="5247"/>
                      <a:pt x="6095" y="5247"/>
                      <a:pt x="6232" y="5247"/>
                    </a:cubicBezTo>
                    <a:cubicBezTo>
                      <a:pt x="6118" y="5361"/>
                      <a:pt x="6004" y="5475"/>
                      <a:pt x="5889" y="5589"/>
                    </a:cubicBezTo>
                    <a:cubicBezTo>
                      <a:pt x="5867" y="5475"/>
                      <a:pt x="5867" y="5361"/>
                      <a:pt x="5844" y="5224"/>
                    </a:cubicBezTo>
                    <a:close/>
                    <a:moveTo>
                      <a:pt x="5509" y="1"/>
                    </a:moveTo>
                    <a:cubicBezTo>
                      <a:pt x="5265" y="1"/>
                      <a:pt x="5029" y="244"/>
                      <a:pt x="5205" y="499"/>
                    </a:cubicBezTo>
                    <a:cubicBezTo>
                      <a:pt x="6163" y="1891"/>
                      <a:pt x="5730" y="3626"/>
                      <a:pt x="5844" y="5224"/>
                    </a:cubicBezTo>
                    <a:cubicBezTo>
                      <a:pt x="4041" y="5155"/>
                      <a:pt x="2237" y="5201"/>
                      <a:pt x="457" y="5064"/>
                    </a:cubicBezTo>
                    <a:cubicBezTo>
                      <a:pt x="450" y="5064"/>
                      <a:pt x="442" y="5064"/>
                      <a:pt x="435" y="5064"/>
                    </a:cubicBezTo>
                    <a:cubicBezTo>
                      <a:pt x="1" y="5064"/>
                      <a:pt x="8" y="5727"/>
                      <a:pt x="457" y="5772"/>
                    </a:cubicBezTo>
                    <a:cubicBezTo>
                      <a:pt x="2374" y="5909"/>
                      <a:pt x="4314" y="5817"/>
                      <a:pt x="6232" y="5931"/>
                    </a:cubicBezTo>
                    <a:cubicBezTo>
                      <a:pt x="6241" y="5933"/>
                      <a:pt x="6250" y="5933"/>
                      <a:pt x="6260" y="5933"/>
                    </a:cubicBezTo>
                    <a:cubicBezTo>
                      <a:pt x="6414" y="5933"/>
                      <a:pt x="6596" y="5761"/>
                      <a:pt x="6574" y="5589"/>
                    </a:cubicBezTo>
                    <a:cubicBezTo>
                      <a:pt x="6323" y="3763"/>
                      <a:pt x="6917" y="1777"/>
                      <a:pt x="5798" y="157"/>
                    </a:cubicBezTo>
                    <a:cubicBezTo>
                      <a:pt x="5722" y="46"/>
                      <a:pt x="5615" y="1"/>
                      <a:pt x="5509" y="1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81" name="Google Shape;981;p28"/>
              <p:cNvSpPr/>
              <p:nvPr/>
            </p:nvSpPr>
            <p:spPr>
              <a:xfrm flipH="1">
                <a:off x="8954572" y="2574761"/>
                <a:ext cx="14928" cy="14894"/>
              </a:xfrm>
              <a:custGeom>
                <a:avLst/>
                <a:gdLst/>
                <a:ahLst/>
                <a:cxnLst/>
                <a:rect l="l" t="t" r="r" b="b"/>
                <a:pathLst>
                  <a:path w="435" h="434" extrusionOk="0">
                    <a:moveTo>
                      <a:pt x="0" y="0"/>
                    </a:moveTo>
                    <a:cubicBezTo>
                      <a:pt x="0" y="160"/>
                      <a:pt x="0" y="297"/>
                      <a:pt x="0" y="434"/>
                    </a:cubicBezTo>
                    <a:cubicBezTo>
                      <a:pt x="137" y="320"/>
                      <a:pt x="297" y="206"/>
                      <a:pt x="434" y="92"/>
                    </a:cubicBezTo>
                    <a:cubicBezTo>
                      <a:pt x="297" y="69"/>
                      <a:pt x="137" y="46"/>
                      <a:pt x="0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82" name="Google Shape;982;p28"/>
              <p:cNvSpPr/>
              <p:nvPr/>
            </p:nvSpPr>
            <p:spPr>
              <a:xfrm flipH="1">
                <a:off x="8942842" y="2350525"/>
                <a:ext cx="313353" cy="251170"/>
              </a:xfrm>
              <a:custGeom>
                <a:avLst/>
                <a:gdLst/>
                <a:ahLst/>
                <a:cxnLst/>
                <a:rect l="l" t="t" r="r" b="b"/>
                <a:pathLst>
                  <a:path w="9131" h="7319" extrusionOk="0">
                    <a:moveTo>
                      <a:pt x="7246" y="0"/>
                    </a:moveTo>
                    <a:cubicBezTo>
                      <a:pt x="7010" y="0"/>
                      <a:pt x="6757" y="260"/>
                      <a:pt x="6916" y="531"/>
                    </a:cubicBezTo>
                    <a:cubicBezTo>
                      <a:pt x="7852" y="2312"/>
                      <a:pt x="8354" y="4503"/>
                      <a:pt x="8354" y="6534"/>
                    </a:cubicBezTo>
                    <a:cubicBezTo>
                      <a:pt x="8491" y="6580"/>
                      <a:pt x="8651" y="6603"/>
                      <a:pt x="8788" y="6626"/>
                    </a:cubicBezTo>
                    <a:cubicBezTo>
                      <a:pt x="8651" y="6740"/>
                      <a:pt x="8491" y="6854"/>
                      <a:pt x="8354" y="6968"/>
                    </a:cubicBezTo>
                    <a:cubicBezTo>
                      <a:pt x="8354" y="6831"/>
                      <a:pt x="8354" y="6694"/>
                      <a:pt x="8354" y="6534"/>
                    </a:cubicBezTo>
                    <a:cubicBezTo>
                      <a:pt x="6091" y="6078"/>
                      <a:pt x="3793" y="5759"/>
                      <a:pt x="1475" y="5759"/>
                    </a:cubicBezTo>
                    <a:cubicBezTo>
                      <a:pt x="1128" y="5759"/>
                      <a:pt x="781" y="5766"/>
                      <a:pt x="434" y="5781"/>
                    </a:cubicBezTo>
                    <a:cubicBezTo>
                      <a:pt x="7" y="5781"/>
                      <a:pt x="1" y="6466"/>
                      <a:pt x="414" y="6466"/>
                    </a:cubicBezTo>
                    <a:cubicBezTo>
                      <a:pt x="420" y="6466"/>
                      <a:pt x="427" y="6466"/>
                      <a:pt x="434" y="6466"/>
                    </a:cubicBezTo>
                    <a:cubicBezTo>
                      <a:pt x="774" y="6452"/>
                      <a:pt x="1113" y="6445"/>
                      <a:pt x="1451" y="6445"/>
                    </a:cubicBezTo>
                    <a:cubicBezTo>
                      <a:pt x="3864" y="6445"/>
                      <a:pt x="6243" y="6790"/>
                      <a:pt x="8606" y="7310"/>
                    </a:cubicBezTo>
                    <a:cubicBezTo>
                      <a:pt x="8632" y="7316"/>
                      <a:pt x="8658" y="7318"/>
                      <a:pt x="8684" y="7318"/>
                    </a:cubicBezTo>
                    <a:cubicBezTo>
                      <a:pt x="8879" y="7318"/>
                      <a:pt x="9039" y="7170"/>
                      <a:pt x="9039" y="6968"/>
                    </a:cubicBezTo>
                    <a:cubicBezTo>
                      <a:pt x="9131" y="4685"/>
                      <a:pt x="8583" y="2175"/>
                      <a:pt x="7510" y="166"/>
                    </a:cubicBezTo>
                    <a:cubicBezTo>
                      <a:pt x="7448" y="49"/>
                      <a:pt x="7349" y="0"/>
                      <a:pt x="7246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83" name="Google Shape;983;p28"/>
              <p:cNvSpPr/>
              <p:nvPr/>
            </p:nvSpPr>
            <p:spPr>
              <a:xfrm flipH="1">
                <a:off x="9131625" y="2185489"/>
                <a:ext cx="249076" cy="266338"/>
              </a:xfrm>
              <a:custGeom>
                <a:avLst/>
                <a:gdLst/>
                <a:ahLst/>
                <a:cxnLst/>
                <a:rect l="l" t="t" r="r" b="b"/>
                <a:pathLst>
                  <a:path w="7258" h="7761" extrusionOk="0">
                    <a:moveTo>
                      <a:pt x="5332" y="1"/>
                    </a:moveTo>
                    <a:cubicBezTo>
                      <a:pt x="5104" y="1"/>
                      <a:pt x="4857" y="257"/>
                      <a:pt x="4998" y="524"/>
                    </a:cubicBezTo>
                    <a:cubicBezTo>
                      <a:pt x="5774" y="2168"/>
                      <a:pt x="6116" y="4130"/>
                      <a:pt x="6276" y="5934"/>
                    </a:cubicBezTo>
                    <a:cubicBezTo>
                      <a:pt x="6299" y="6230"/>
                      <a:pt x="6299" y="6527"/>
                      <a:pt x="6276" y="6824"/>
                    </a:cubicBezTo>
                    <a:cubicBezTo>
                      <a:pt x="6276" y="6938"/>
                      <a:pt x="5888" y="6967"/>
                      <a:pt x="5477" y="6967"/>
                    </a:cubicBezTo>
                    <a:cubicBezTo>
                      <a:pt x="5066" y="6967"/>
                      <a:pt x="4633" y="6938"/>
                      <a:pt x="4541" y="6938"/>
                    </a:cubicBezTo>
                    <a:cubicBezTo>
                      <a:pt x="3195" y="6961"/>
                      <a:pt x="1825" y="7006"/>
                      <a:pt x="456" y="7052"/>
                    </a:cubicBezTo>
                    <a:cubicBezTo>
                      <a:pt x="29" y="7075"/>
                      <a:pt x="0" y="7760"/>
                      <a:pt x="434" y="7760"/>
                    </a:cubicBezTo>
                    <a:cubicBezTo>
                      <a:pt x="441" y="7760"/>
                      <a:pt x="448" y="7760"/>
                      <a:pt x="456" y="7760"/>
                    </a:cubicBezTo>
                    <a:cubicBezTo>
                      <a:pt x="2215" y="7700"/>
                      <a:pt x="3991" y="7641"/>
                      <a:pt x="5755" y="7641"/>
                    </a:cubicBezTo>
                    <a:cubicBezTo>
                      <a:pt x="6028" y="7641"/>
                      <a:pt x="6301" y="7643"/>
                      <a:pt x="6573" y="7646"/>
                    </a:cubicBezTo>
                    <a:cubicBezTo>
                      <a:pt x="6710" y="7646"/>
                      <a:pt x="6892" y="7531"/>
                      <a:pt x="6915" y="7395"/>
                    </a:cubicBezTo>
                    <a:cubicBezTo>
                      <a:pt x="7258" y="5089"/>
                      <a:pt x="6573" y="2259"/>
                      <a:pt x="5591" y="182"/>
                    </a:cubicBezTo>
                    <a:cubicBezTo>
                      <a:pt x="5534" y="54"/>
                      <a:pt x="5435" y="1"/>
                      <a:pt x="5332" y="1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84" name="Google Shape;984;p28"/>
              <p:cNvSpPr/>
              <p:nvPr/>
            </p:nvSpPr>
            <p:spPr>
              <a:xfrm flipH="1">
                <a:off x="9303177" y="2296680"/>
                <a:ext cx="11771" cy="11771"/>
              </a:xfrm>
              <a:custGeom>
                <a:avLst/>
                <a:gdLst/>
                <a:ahLst/>
                <a:cxnLst/>
                <a:rect l="l" t="t" r="r" b="b"/>
                <a:pathLst>
                  <a:path w="343" h="343" extrusionOk="0">
                    <a:moveTo>
                      <a:pt x="1" y="0"/>
                    </a:moveTo>
                    <a:cubicBezTo>
                      <a:pt x="1" y="114"/>
                      <a:pt x="1" y="229"/>
                      <a:pt x="1" y="343"/>
                    </a:cubicBezTo>
                    <a:cubicBezTo>
                      <a:pt x="115" y="229"/>
                      <a:pt x="229" y="114"/>
                      <a:pt x="343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85" name="Google Shape;985;p28"/>
              <p:cNvSpPr/>
              <p:nvPr/>
            </p:nvSpPr>
            <p:spPr>
              <a:xfrm flipH="1">
                <a:off x="9289077" y="2126702"/>
                <a:ext cx="220902" cy="194271"/>
              </a:xfrm>
              <a:custGeom>
                <a:avLst/>
                <a:gdLst/>
                <a:ahLst/>
                <a:cxnLst/>
                <a:rect l="l" t="t" r="r" b="b"/>
                <a:pathLst>
                  <a:path w="6437" h="5661" extrusionOk="0">
                    <a:moveTo>
                      <a:pt x="5963" y="0"/>
                    </a:moveTo>
                    <a:cubicBezTo>
                      <a:pt x="5792" y="0"/>
                      <a:pt x="5626" y="114"/>
                      <a:pt x="5638" y="343"/>
                    </a:cubicBezTo>
                    <a:cubicBezTo>
                      <a:pt x="5684" y="1872"/>
                      <a:pt x="5729" y="3401"/>
                      <a:pt x="5684" y="4953"/>
                    </a:cubicBezTo>
                    <a:lnTo>
                      <a:pt x="6026" y="4953"/>
                    </a:lnTo>
                    <a:cubicBezTo>
                      <a:pt x="5912" y="5067"/>
                      <a:pt x="5798" y="5182"/>
                      <a:pt x="5684" y="5296"/>
                    </a:cubicBezTo>
                    <a:cubicBezTo>
                      <a:pt x="5684" y="5182"/>
                      <a:pt x="5684" y="5067"/>
                      <a:pt x="5684" y="4953"/>
                    </a:cubicBezTo>
                    <a:cubicBezTo>
                      <a:pt x="5105" y="4923"/>
                      <a:pt x="4525" y="4913"/>
                      <a:pt x="3942" y="4913"/>
                    </a:cubicBezTo>
                    <a:cubicBezTo>
                      <a:pt x="2777" y="4913"/>
                      <a:pt x="1605" y="4953"/>
                      <a:pt x="434" y="4953"/>
                    </a:cubicBezTo>
                    <a:cubicBezTo>
                      <a:pt x="0" y="4953"/>
                      <a:pt x="0" y="5661"/>
                      <a:pt x="434" y="5661"/>
                    </a:cubicBezTo>
                    <a:cubicBezTo>
                      <a:pt x="1771" y="5661"/>
                      <a:pt x="3096" y="5603"/>
                      <a:pt x="4426" y="5603"/>
                    </a:cubicBezTo>
                    <a:cubicBezTo>
                      <a:pt x="4958" y="5603"/>
                      <a:pt x="5491" y="5612"/>
                      <a:pt x="6026" y="5638"/>
                    </a:cubicBezTo>
                    <a:cubicBezTo>
                      <a:pt x="6036" y="5639"/>
                      <a:pt x="6047" y="5640"/>
                      <a:pt x="6057" y="5640"/>
                    </a:cubicBezTo>
                    <a:cubicBezTo>
                      <a:pt x="6226" y="5640"/>
                      <a:pt x="6368" y="5468"/>
                      <a:pt x="6368" y="5296"/>
                    </a:cubicBezTo>
                    <a:cubicBezTo>
                      <a:pt x="6437" y="3652"/>
                      <a:pt x="6391" y="1986"/>
                      <a:pt x="6323" y="343"/>
                    </a:cubicBezTo>
                    <a:cubicBezTo>
                      <a:pt x="6311" y="114"/>
                      <a:pt x="6134" y="0"/>
                      <a:pt x="5963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86" name="Google Shape;986;p28"/>
              <p:cNvSpPr/>
              <p:nvPr/>
            </p:nvSpPr>
            <p:spPr>
              <a:xfrm flipH="1">
                <a:off x="9475489" y="2156455"/>
                <a:ext cx="14928" cy="10227"/>
              </a:xfrm>
              <a:custGeom>
                <a:avLst/>
                <a:gdLst/>
                <a:ahLst/>
                <a:cxnLst/>
                <a:rect l="l" t="t" r="r" b="b"/>
                <a:pathLst>
                  <a:path w="435" h="298" extrusionOk="0">
                    <a:moveTo>
                      <a:pt x="46" y="1"/>
                    </a:moveTo>
                    <a:cubicBezTo>
                      <a:pt x="23" y="92"/>
                      <a:pt x="23" y="183"/>
                      <a:pt x="1" y="297"/>
                    </a:cubicBezTo>
                    <a:cubicBezTo>
                      <a:pt x="160" y="206"/>
                      <a:pt x="297" y="138"/>
                      <a:pt x="434" y="46"/>
                    </a:cubicBezTo>
                    <a:cubicBezTo>
                      <a:pt x="297" y="23"/>
                      <a:pt x="183" y="23"/>
                      <a:pt x="46" y="1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87" name="Google Shape;987;p28"/>
              <p:cNvSpPr/>
              <p:nvPr/>
            </p:nvSpPr>
            <p:spPr>
              <a:xfrm flipH="1">
                <a:off x="9459054" y="1995674"/>
                <a:ext cx="173132" cy="185555"/>
              </a:xfrm>
              <a:custGeom>
                <a:avLst/>
                <a:gdLst/>
                <a:ahLst/>
                <a:cxnLst/>
                <a:rect l="l" t="t" r="r" b="b"/>
                <a:pathLst>
                  <a:path w="5045" h="5407" extrusionOk="0">
                    <a:moveTo>
                      <a:pt x="3832" y="1"/>
                    </a:moveTo>
                    <a:cubicBezTo>
                      <a:pt x="3658" y="1"/>
                      <a:pt x="3493" y="109"/>
                      <a:pt x="3515" y="326"/>
                    </a:cubicBezTo>
                    <a:cubicBezTo>
                      <a:pt x="3629" y="1787"/>
                      <a:pt x="4269" y="3225"/>
                      <a:pt x="4177" y="4686"/>
                    </a:cubicBezTo>
                    <a:cubicBezTo>
                      <a:pt x="4314" y="4708"/>
                      <a:pt x="4428" y="4708"/>
                      <a:pt x="4565" y="4731"/>
                    </a:cubicBezTo>
                    <a:cubicBezTo>
                      <a:pt x="4428" y="4823"/>
                      <a:pt x="4291" y="4891"/>
                      <a:pt x="4132" y="4982"/>
                    </a:cubicBezTo>
                    <a:cubicBezTo>
                      <a:pt x="4154" y="4868"/>
                      <a:pt x="4154" y="4777"/>
                      <a:pt x="4177" y="4686"/>
                    </a:cubicBezTo>
                    <a:cubicBezTo>
                      <a:pt x="3477" y="4597"/>
                      <a:pt x="2785" y="4550"/>
                      <a:pt x="2091" y="4550"/>
                    </a:cubicBezTo>
                    <a:cubicBezTo>
                      <a:pt x="1541" y="4550"/>
                      <a:pt x="990" y="4579"/>
                      <a:pt x="434" y="4640"/>
                    </a:cubicBezTo>
                    <a:cubicBezTo>
                      <a:pt x="14" y="4684"/>
                      <a:pt x="1" y="5327"/>
                      <a:pt x="393" y="5327"/>
                    </a:cubicBezTo>
                    <a:cubicBezTo>
                      <a:pt x="406" y="5327"/>
                      <a:pt x="420" y="5326"/>
                      <a:pt x="434" y="5325"/>
                    </a:cubicBezTo>
                    <a:cubicBezTo>
                      <a:pt x="1029" y="5263"/>
                      <a:pt x="1619" y="5229"/>
                      <a:pt x="2209" y="5229"/>
                    </a:cubicBezTo>
                    <a:cubicBezTo>
                      <a:pt x="2932" y="5229"/>
                      <a:pt x="3654" y="5280"/>
                      <a:pt x="4383" y="5393"/>
                    </a:cubicBezTo>
                    <a:cubicBezTo>
                      <a:pt x="4414" y="5402"/>
                      <a:pt x="4448" y="5407"/>
                      <a:pt x="4483" y="5407"/>
                    </a:cubicBezTo>
                    <a:cubicBezTo>
                      <a:pt x="4625" y="5407"/>
                      <a:pt x="4780" y="5330"/>
                      <a:pt x="4816" y="5165"/>
                    </a:cubicBezTo>
                    <a:cubicBezTo>
                      <a:pt x="5045" y="3476"/>
                      <a:pt x="4337" y="1969"/>
                      <a:pt x="4200" y="326"/>
                    </a:cubicBezTo>
                    <a:cubicBezTo>
                      <a:pt x="4189" y="109"/>
                      <a:pt x="4006" y="1"/>
                      <a:pt x="3832" y="1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88" name="Google Shape;988;p28"/>
              <p:cNvSpPr/>
              <p:nvPr/>
            </p:nvSpPr>
            <p:spPr>
              <a:xfrm flipH="1">
                <a:off x="9343124" y="2090667"/>
                <a:ext cx="46226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7" h="1051" extrusionOk="0">
                    <a:moveTo>
                      <a:pt x="662" y="0"/>
                    </a:moveTo>
                    <a:cubicBezTo>
                      <a:pt x="0" y="0"/>
                      <a:pt x="0" y="1050"/>
                      <a:pt x="662" y="1050"/>
                    </a:cubicBezTo>
                    <a:cubicBezTo>
                      <a:pt x="1347" y="1050"/>
                      <a:pt x="1347" y="0"/>
                      <a:pt x="662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89" name="Google Shape;989;p28"/>
              <p:cNvSpPr/>
              <p:nvPr/>
            </p:nvSpPr>
            <p:spPr>
              <a:xfrm flipH="1">
                <a:off x="9385404" y="2053055"/>
                <a:ext cx="46260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8" h="1051" extrusionOk="0">
                    <a:moveTo>
                      <a:pt x="685" y="1"/>
                    </a:moveTo>
                    <a:cubicBezTo>
                      <a:pt x="1" y="1"/>
                      <a:pt x="1" y="1051"/>
                      <a:pt x="685" y="1051"/>
                    </a:cubicBezTo>
                    <a:cubicBezTo>
                      <a:pt x="1347" y="1051"/>
                      <a:pt x="1347" y="1"/>
                      <a:pt x="685" y="1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90" name="Google Shape;990;p28"/>
              <p:cNvSpPr/>
              <p:nvPr/>
            </p:nvSpPr>
            <p:spPr>
              <a:xfrm flipH="1">
                <a:off x="9333721" y="2041318"/>
                <a:ext cx="46226" cy="35278"/>
              </a:xfrm>
              <a:custGeom>
                <a:avLst/>
                <a:gdLst/>
                <a:ahLst/>
                <a:cxnLst/>
                <a:rect l="l" t="t" r="r" b="b"/>
                <a:pathLst>
                  <a:path w="1347" h="1028" extrusionOk="0">
                    <a:moveTo>
                      <a:pt x="662" y="0"/>
                    </a:moveTo>
                    <a:cubicBezTo>
                      <a:pt x="0" y="0"/>
                      <a:pt x="0" y="1027"/>
                      <a:pt x="662" y="1027"/>
                    </a:cubicBezTo>
                    <a:cubicBezTo>
                      <a:pt x="1347" y="1027"/>
                      <a:pt x="1347" y="0"/>
                      <a:pt x="662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91" name="Google Shape;991;p28"/>
              <p:cNvSpPr/>
              <p:nvPr/>
            </p:nvSpPr>
            <p:spPr>
              <a:xfrm flipH="1">
                <a:off x="9420649" y="2422010"/>
                <a:ext cx="46260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8" h="1051" extrusionOk="0">
                    <a:moveTo>
                      <a:pt x="685" y="0"/>
                    </a:moveTo>
                    <a:cubicBezTo>
                      <a:pt x="0" y="0"/>
                      <a:pt x="0" y="1050"/>
                      <a:pt x="685" y="1050"/>
                    </a:cubicBezTo>
                    <a:cubicBezTo>
                      <a:pt x="1347" y="1050"/>
                      <a:pt x="1347" y="0"/>
                      <a:pt x="685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92" name="Google Shape;992;p28"/>
              <p:cNvSpPr/>
              <p:nvPr/>
            </p:nvSpPr>
            <p:spPr>
              <a:xfrm flipH="1">
                <a:off x="9467665" y="2387555"/>
                <a:ext cx="46260" cy="36033"/>
              </a:xfrm>
              <a:custGeom>
                <a:avLst/>
                <a:gdLst/>
                <a:ahLst/>
                <a:cxnLst/>
                <a:rect l="l" t="t" r="r" b="b"/>
                <a:pathLst>
                  <a:path w="1348" h="1050" extrusionOk="0">
                    <a:moveTo>
                      <a:pt x="686" y="0"/>
                    </a:moveTo>
                    <a:cubicBezTo>
                      <a:pt x="1" y="0"/>
                      <a:pt x="1" y="1050"/>
                      <a:pt x="686" y="1050"/>
                    </a:cubicBezTo>
                    <a:cubicBezTo>
                      <a:pt x="1348" y="1050"/>
                      <a:pt x="1348" y="0"/>
                      <a:pt x="686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93" name="Google Shape;993;p28"/>
              <p:cNvSpPr/>
              <p:nvPr/>
            </p:nvSpPr>
            <p:spPr>
              <a:xfrm flipH="1">
                <a:off x="9405789" y="2369538"/>
                <a:ext cx="46226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7" h="1051" extrusionOk="0">
                    <a:moveTo>
                      <a:pt x="662" y="0"/>
                    </a:moveTo>
                    <a:cubicBezTo>
                      <a:pt x="0" y="0"/>
                      <a:pt x="0" y="1050"/>
                      <a:pt x="662" y="1050"/>
                    </a:cubicBezTo>
                    <a:cubicBezTo>
                      <a:pt x="1347" y="1050"/>
                      <a:pt x="1347" y="0"/>
                      <a:pt x="662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94" name="Google Shape;994;p28"/>
              <p:cNvSpPr/>
              <p:nvPr/>
            </p:nvSpPr>
            <p:spPr>
              <a:xfrm flipH="1">
                <a:off x="9663485" y="1973162"/>
                <a:ext cx="46260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8" h="1051" extrusionOk="0">
                    <a:moveTo>
                      <a:pt x="662" y="0"/>
                    </a:moveTo>
                    <a:cubicBezTo>
                      <a:pt x="1" y="0"/>
                      <a:pt x="1" y="1050"/>
                      <a:pt x="662" y="1050"/>
                    </a:cubicBezTo>
                    <a:cubicBezTo>
                      <a:pt x="1347" y="1050"/>
                      <a:pt x="1347" y="0"/>
                      <a:pt x="662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95" name="Google Shape;995;p28"/>
              <p:cNvSpPr/>
              <p:nvPr/>
            </p:nvSpPr>
            <p:spPr>
              <a:xfrm flipH="1">
                <a:off x="9116727" y="2152543"/>
                <a:ext cx="45471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25" h="1051" extrusionOk="0">
                    <a:moveTo>
                      <a:pt x="662" y="0"/>
                    </a:moveTo>
                    <a:cubicBezTo>
                      <a:pt x="0" y="0"/>
                      <a:pt x="0" y="1050"/>
                      <a:pt x="662" y="1050"/>
                    </a:cubicBezTo>
                    <a:cubicBezTo>
                      <a:pt x="1324" y="1050"/>
                      <a:pt x="1324" y="0"/>
                      <a:pt x="662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96" name="Google Shape;996;p28"/>
              <p:cNvSpPr/>
              <p:nvPr/>
            </p:nvSpPr>
            <p:spPr>
              <a:xfrm flipH="1">
                <a:off x="9155129" y="2120421"/>
                <a:ext cx="46226" cy="35278"/>
              </a:xfrm>
              <a:custGeom>
                <a:avLst/>
                <a:gdLst/>
                <a:ahLst/>
                <a:cxnLst/>
                <a:rect l="l" t="t" r="r" b="b"/>
                <a:pathLst>
                  <a:path w="1347" h="1028" extrusionOk="0">
                    <a:moveTo>
                      <a:pt x="662" y="1"/>
                    </a:moveTo>
                    <a:cubicBezTo>
                      <a:pt x="0" y="1"/>
                      <a:pt x="0" y="1028"/>
                      <a:pt x="662" y="1028"/>
                    </a:cubicBezTo>
                    <a:cubicBezTo>
                      <a:pt x="1347" y="1028"/>
                      <a:pt x="1347" y="1"/>
                      <a:pt x="662" y="1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97" name="Google Shape;997;p28"/>
              <p:cNvSpPr/>
              <p:nvPr/>
            </p:nvSpPr>
            <p:spPr>
              <a:xfrm flipH="1">
                <a:off x="9244425" y="2591989"/>
                <a:ext cx="46226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7" h="1051" extrusionOk="0">
                    <a:moveTo>
                      <a:pt x="662" y="0"/>
                    </a:moveTo>
                    <a:cubicBezTo>
                      <a:pt x="0" y="0"/>
                      <a:pt x="0" y="1050"/>
                      <a:pt x="662" y="1050"/>
                    </a:cubicBezTo>
                    <a:cubicBezTo>
                      <a:pt x="1347" y="1050"/>
                      <a:pt x="1347" y="0"/>
                      <a:pt x="662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98" name="Google Shape;998;p28"/>
              <p:cNvSpPr/>
              <p:nvPr/>
            </p:nvSpPr>
            <p:spPr>
              <a:xfrm flipH="1">
                <a:off x="9292196" y="2574761"/>
                <a:ext cx="46260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8" h="1051" extrusionOk="0">
                    <a:moveTo>
                      <a:pt x="686" y="0"/>
                    </a:moveTo>
                    <a:cubicBezTo>
                      <a:pt x="1" y="0"/>
                      <a:pt x="1" y="1050"/>
                      <a:pt x="686" y="1050"/>
                    </a:cubicBezTo>
                    <a:cubicBezTo>
                      <a:pt x="1347" y="1050"/>
                      <a:pt x="1347" y="0"/>
                      <a:pt x="686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999" name="Google Shape;999;p28"/>
            <p:cNvGrpSpPr/>
            <p:nvPr/>
          </p:nvGrpSpPr>
          <p:grpSpPr>
            <a:xfrm rot="5400000">
              <a:off x="8080652" y="2467654"/>
              <a:ext cx="1179616" cy="899496"/>
              <a:chOff x="5913226" y="4077344"/>
              <a:chExt cx="914289" cy="694967"/>
            </a:xfrm>
          </p:grpSpPr>
          <p:sp>
            <p:nvSpPr>
              <p:cNvPr id="1000" name="Google Shape;1000;p28"/>
              <p:cNvSpPr/>
              <p:nvPr/>
            </p:nvSpPr>
            <p:spPr>
              <a:xfrm>
                <a:off x="5913226" y="4077344"/>
                <a:ext cx="891397" cy="675677"/>
              </a:xfrm>
              <a:custGeom>
                <a:avLst/>
                <a:gdLst/>
                <a:ahLst/>
                <a:cxnLst/>
                <a:rect l="l" t="t" r="r" b="b"/>
                <a:pathLst>
                  <a:path w="25975" h="19689" extrusionOk="0">
                    <a:moveTo>
                      <a:pt x="7300" y="1"/>
                    </a:moveTo>
                    <a:cubicBezTo>
                      <a:pt x="5044" y="1"/>
                      <a:pt x="8279" y="4954"/>
                      <a:pt x="8559" y="6222"/>
                    </a:cubicBezTo>
                    <a:cubicBezTo>
                      <a:pt x="6796" y="4606"/>
                      <a:pt x="2825" y="2102"/>
                      <a:pt x="1058" y="2102"/>
                    </a:cubicBezTo>
                    <a:cubicBezTo>
                      <a:pt x="355" y="2102"/>
                      <a:pt x="0" y="2499"/>
                      <a:pt x="273" y="3506"/>
                    </a:cubicBezTo>
                    <a:cubicBezTo>
                      <a:pt x="1072" y="6291"/>
                      <a:pt x="5363" y="8664"/>
                      <a:pt x="7783" y="10696"/>
                    </a:cubicBezTo>
                    <a:cubicBezTo>
                      <a:pt x="6094" y="11221"/>
                      <a:pt x="319" y="10878"/>
                      <a:pt x="3378" y="13412"/>
                    </a:cubicBezTo>
                    <a:cubicBezTo>
                      <a:pt x="5295" y="15033"/>
                      <a:pt x="9837" y="14485"/>
                      <a:pt x="11640" y="16014"/>
                    </a:cubicBezTo>
                    <a:cubicBezTo>
                      <a:pt x="10887" y="16197"/>
                      <a:pt x="7600" y="16562"/>
                      <a:pt x="7440" y="17521"/>
                    </a:cubicBezTo>
                    <a:cubicBezTo>
                      <a:pt x="7052" y="19164"/>
                      <a:pt x="11549" y="19552"/>
                      <a:pt x="12576" y="19552"/>
                    </a:cubicBezTo>
                    <a:cubicBezTo>
                      <a:pt x="13609" y="19627"/>
                      <a:pt x="14860" y="19649"/>
                      <a:pt x="16216" y="19649"/>
                    </a:cubicBezTo>
                    <a:cubicBezTo>
                      <a:pt x="18120" y="19649"/>
                      <a:pt x="20229" y="19606"/>
                      <a:pt x="22227" y="19606"/>
                    </a:cubicBezTo>
                    <a:cubicBezTo>
                      <a:pt x="23557" y="19606"/>
                      <a:pt x="24837" y="19625"/>
                      <a:pt x="25975" y="19689"/>
                    </a:cubicBezTo>
                    <a:cubicBezTo>
                      <a:pt x="25084" y="17543"/>
                      <a:pt x="24514" y="14576"/>
                      <a:pt x="24103" y="12202"/>
                    </a:cubicBezTo>
                    <a:cubicBezTo>
                      <a:pt x="23943" y="10947"/>
                      <a:pt x="23464" y="7295"/>
                      <a:pt x="22596" y="6336"/>
                    </a:cubicBezTo>
                    <a:cubicBezTo>
                      <a:pt x="22205" y="5940"/>
                      <a:pt x="21880" y="5777"/>
                      <a:pt x="21600" y="5777"/>
                    </a:cubicBezTo>
                    <a:cubicBezTo>
                      <a:pt x="20542" y="5777"/>
                      <a:pt x="20140" y="8103"/>
                      <a:pt x="19310" y="8915"/>
                    </a:cubicBezTo>
                    <a:cubicBezTo>
                      <a:pt x="18283" y="6176"/>
                      <a:pt x="17780" y="4601"/>
                      <a:pt x="16434" y="2707"/>
                    </a:cubicBezTo>
                    <a:cubicBezTo>
                      <a:pt x="15815" y="1739"/>
                      <a:pt x="15368" y="1351"/>
                      <a:pt x="15042" y="1351"/>
                    </a:cubicBezTo>
                    <a:cubicBezTo>
                      <a:pt x="13961" y="1351"/>
                      <a:pt x="14214" y="5620"/>
                      <a:pt x="13969" y="7181"/>
                    </a:cubicBezTo>
                    <a:cubicBezTo>
                      <a:pt x="12188" y="4487"/>
                      <a:pt x="10339" y="493"/>
                      <a:pt x="7783" y="59"/>
                    </a:cubicBezTo>
                    <a:cubicBezTo>
                      <a:pt x="7600" y="19"/>
                      <a:pt x="7439" y="1"/>
                      <a:pt x="7300" y="1"/>
                    </a:cubicBezTo>
                    <a:close/>
                  </a:path>
                </a:pathLst>
              </a:custGeom>
              <a:solidFill>
                <a:srgbClr val="CFD69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01" name="Google Shape;1001;p28"/>
              <p:cNvSpPr/>
              <p:nvPr/>
            </p:nvSpPr>
            <p:spPr>
              <a:xfrm>
                <a:off x="6022599" y="4229579"/>
                <a:ext cx="804917" cy="542731"/>
              </a:xfrm>
              <a:custGeom>
                <a:avLst/>
                <a:gdLst/>
                <a:ahLst/>
                <a:cxnLst/>
                <a:rect l="l" t="t" r="r" b="b"/>
                <a:pathLst>
                  <a:path w="23455" h="15815" extrusionOk="0">
                    <a:moveTo>
                      <a:pt x="494" y="0"/>
                    </a:moveTo>
                    <a:cubicBezTo>
                      <a:pt x="193" y="0"/>
                      <a:pt x="0" y="452"/>
                      <a:pt x="328" y="645"/>
                    </a:cubicBezTo>
                    <a:cubicBezTo>
                      <a:pt x="8179" y="5141"/>
                      <a:pt x="15141" y="10962"/>
                      <a:pt x="22788" y="15755"/>
                    </a:cubicBezTo>
                    <a:cubicBezTo>
                      <a:pt x="22851" y="15796"/>
                      <a:pt x="22914" y="15814"/>
                      <a:pt x="22972" y="15814"/>
                    </a:cubicBezTo>
                    <a:cubicBezTo>
                      <a:pt x="23268" y="15814"/>
                      <a:pt x="23454" y="15352"/>
                      <a:pt x="23130" y="15162"/>
                    </a:cubicBezTo>
                    <a:cubicBezTo>
                      <a:pt x="15484" y="10368"/>
                      <a:pt x="8522" y="4525"/>
                      <a:pt x="670" y="51"/>
                    </a:cubicBezTo>
                    <a:cubicBezTo>
                      <a:pt x="609" y="16"/>
                      <a:pt x="550" y="0"/>
                      <a:pt x="494" y="0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02" name="Google Shape;1002;p28"/>
              <p:cNvSpPr/>
              <p:nvPr/>
            </p:nvSpPr>
            <p:spPr>
              <a:xfrm>
                <a:off x="6385548" y="4469464"/>
                <a:ext cx="17262" cy="14894"/>
              </a:xfrm>
              <a:custGeom>
                <a:avLst/>
                <a:gdLst/>
                <a:ahLst/>
                <a:cxnLst/>
                <a:rect l="l" t="t" r="r" b="b"/>
                <a:pathLst>
                  <a:path w="503" h="434" extrusionOk="0">
                    <a:moveTo>
                      <a:pt x="502" y="0"/>
                    </a:moveTo>
                    <a:cubicBezTo>
                      <a:pt x="342" y="0"/>
                      <a:pt x="160" y="23"/>
                      <a:pt x="0" y="23"/>
                    </a:cubicBezTo>
                    <a:cubicBezTo>
                      <a:pt x="46" y="160"/>
                      <a:pt x="114" y="297"/>
                      <a:pt x="183" y="434"/>
                    </a:cubicBezTo>
                    <a:cubicBezTo>
                      <a:pt x="274" y="297"/>
                      <a:pt x="388" y="160"/>
                      <a:pt x="502" y="0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03" name="Google Shape;1003;p28"/>
              <p:cNvSpPr/>
              <p:nvPr/>
            </p:nvSpPr>
            <p:spPr>
              <a:xfrm>
                <a:off x="6117248" y="4185240"/>
                <a:ext cx="300415" cy="339537"/>
              </a:xfrm>
              <a:custGeom>
                <a:avLst/>
                <a:gdLst/>
                <a:ahLst/>
                <a:cxnLst/>
                <a:rect l="l" t="t" r="r" b="b"/>
                <a:pathLst>
                  <a:path w="8754" h="9894" extrusionOk="0">
                    <a:moveTo>
                      <a:pt x="3300" y="1"/>
                    </a:moveTo>
                    <a:cubicBezTo>
                      <a:pt x="3062" y="1"/>
                      <a:pt x="2819" y="250"/>
                      <a:pt x="2979" y="522"/>
                    </a:cubicBezTo>
                    <a:cubicBezTo>
                      <a:pt x="4554" y="3055"/>
                      <a:pt x="6586" y="5543"/>
                      <a:pt x="7818" y="8305"/>
                    </a:cubicBezTo>
                    <a:cubicBezTo>
                      <a:pt x="7978" y="8305"/>
                      <a:pt x="8160" y="8282"/>
                      <a:pt x="8320" y="8282"/>
                    </a:cubicBezTo>
                    <a:cubicBezTo>
                      <a:pt x="8206" y="8442"/>
                      <a:pt x="8092" y="8579"/>
                      <a:pt x="8001" y="8716"/>
                    </a:cubicBezTo>
                    <a:cubicBezTo>
                      <a:pt x="7932" y="8579"/>
                      <a:pt x="7864" y="8442"/>
                      <a:pt x="7818" y="8305"/>
                    </a:cubicBezTo>
                    <a:cubicBezTo>
                      <a:pt x="5307" y="8374"/>
                      <a:pt x="2819" y="8556"/>
                      <a:pt x="400" y="9218"/>
                    </a:cubicBezTo>
                    <a:cubicBezTo>
                      <a:pt x="0" y="9323"/>
                      <a:pt x="124" y="9893"/>
                      <a:pt x="485" y="9893"/>
                    </a:cubicBezTo>
                    <a:cubicBezTo>
                      <a:pt x="516" y="9893"/>
                      <a:pt x="548" y="9889"/>
                      <a:pt x="582" y="9880"/>
                    </a:cubicBezTo>
                    <a:cubicBezTo>
                      <a:pt x="3116" y="9195"/>
                      <a:pt x="5718" y="9035"/>
                      <a:pt x="8320" y="8990"/>
                    </a:cubicBezTo>
                    <a:cubicBezTo>
                      <a:pt x="8526" y="8967"/>
                      <a:pt x="8754" y="8762"/>
                      <a:pt x="8663" y="8533"/>
                    </a:cubicBezTo>
                    <a:cubicBezTo>
                      <a:pt x="7453" y="5543"/>
                      <a:pt x="5284" y="2895"/>
                      <a:pt x="3573" y="156"/>
                    </a:cubicBezTo>
                    <a:cubicBezTo>
                      <a:pt x="3504" y="47"/>
                      <a:pt x="3403" y="1"/>
                      <a:pt x="3300" y="1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04" name="Google Shape;1004;p28"/>
              <p:cNvSpPr/>
              <p:nvPr/>
            </p:nvSpPr>
            <p:spPr>
              <a:xfrm>
                <a:off x="6316775" y="4277659"/>
                <a:ext cx="225466" cy="320594"/>
              </a:xfrm>
              <a:custGeom>
                <a:avLst/>
                <a:gdLst/>
                <a:ahLst/>
                <a:cxnLst/>
                <a:rect l="l" t="t" r="r" b="b"/>
                <a:pathLst>
                  <a:path w="6570" h="9342" extrusionOk="0">
                    <a:moveTo>
                      <a:pt x="4338" y="0"/>
                    </a:moveTo>
                    <a:cubicBezTo>
                      <a:pt x="4133" y="0"/>
                      <a:pt x="3921" y="170"/>
                      <a:pt x="3990" y="431"/>
                    </a:cubicBezTo>
                    <a:cubicBezTo>
                      <a:pt x="4469" y="2462"/>
                      <a:pt x="5177" y="4471"/>
                      <a:pt x="5633" y="6525"/>
                    </a:cubicBezTo>
                    <a:cubicBezTo>
                      <a:pt x="5747" y="7027"/>
                      <a:pt x="5816" y="7552"/>
                      <a:pt x="5862" y="8077"/>
                    </a:cubicBezTo>
                    <a:cubicBezTo>
                      <a:pt x="5862" y="8260"/>
                      <a:pt x="3807" y="8305"/>
                      <a:pt x="3602" y="8328"/>
                    </a:cubicBezTo>
                    <a:cubicBezTo>
                      <a:pt x="2529" y="8374"/>
                      <a:pt x="1479" y="8442"/>
                      <a:pt x="406" y="8671"/>
                    </a:cubicBezTo>
                    <a:cubicBezTo>
                      <a:pt x="1" y="8756"/>
                      <a:pt x="134" y="9341"/>
                      <a:pt x="509" y="9341"/>
                    </a:cubicBezTo>
                    <a:cubicBezTo>
                      <a:pt x="534" y="9341"/>
                      <a:pt x="561" y="9338"/>
                      <a:pt x="589" y="9333"/>
                    </a:cubicBezTo>
                    <a:cubicBezTo>
                      <a:pt x="2483" y="8945"/>
                      <a:pt x="4401" y="9059"/>
                      <a:pt x="6295" y="8785"/>
                    </a:cubicBezTo>
                    <a:cubicBezTo>
                      <a:pt x="6455" y="8762"/>
                      <a:pt x="6569" y="8579"/>
                      <a:pt x="6546" y="8442"/>
                    </a:cubicBezTo>
                    <a:cubicBezTo>
                      <a:pt x="6478" y="5635"/>
                      <a:pt x="5314" y="2941"/>
                      <a:pt x="4652" y="248"/>
                    </a:cubicBezTo>
                    <a:cubicBezTo>
                      <a:pt x="4606" y="75"/>
                      <a:pt x="4474" y="0"/>
                      <a:pt x="4338" y="0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05" name="Google Shape;1005;p28"/>
              <p:cNvSpPr/>
              <p:nvPr/>
            </p:nvSpPr>
            <p:spPr>
              <a:xfrm>
                <a:off x="6664384" y="4677021"/>
                <a:ext cx="14139" cy="14928"/>
              </a:xfrm>
              <a:custGeom>
                <a:avLst/>
                <a:gdLst/>
                <a:ahLst/>
                <a:cxnLst/>
                <a:rect l="l" t="t" r="r" b="b"/>
                <a:pathLst>
                  <a:path w="412" h="435" extrusionOk="0">
                    <a:moveTo>
                      <a:pt x="1" y="1"/>
                    </a:moveTo>
                    <a:cubicBezTo>
                      <a:pt x="24" y="161"/>
                      <a:pt x="47" y="298"/>
                      <a:pt x="69" y="435"/>
                    </a:cubicBezTo>
                    <a:cubicBezTo>
                      <a:pt x="184" y="275"/>
                      <a:pt x="298" y="138"/>
                      <a:pt x="412" y="1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06" name="Google Shape;1006;p28"/>
              <p:cNvSpPr/>
              <p:nvPr/>
            </p:nvSpPr>
            <p:spPr>
              <a:xfrm>
                <a:off x="6432530" y="4400622"/>
                <a:ext cx="258514" cy="304636"/>
              </a:xfrm>
              <a:custGeom>
                <a:avLst/>
                <a:gdLst/>
                <a:ahLst/>
                <a:cxnLst/>
                <a:rect l="l" t="t" r="r" b="b"/>
                <a:pathLst>
                  <a:path w="7533" h="8877" extrusionOk="0">
                    <a:moveTo>
                      <a:pt x="6120" y="1"/>
                    </a:moveTo>
                    <a:cubicBezTo>
                      <a:pt x="5920" y="1"/>
                      <a:pt x="5689" y="171"/>
                      <a:pt x="5730" y="431"/>
                    </a:cubicBezTo>
                    <a:cubicBezTo>
                      <a:pt x="6072" y="2988"/>
                      <a:pt x="6323" y="5544"/>
                      <a:pt x="6757" y="8055"/>
                    </a:cubicBezTo>
                    <a:lnTo>
                      <a:pt x="7168" y="8055"/>
                    </a:lnTo>
                    <a:cubicBezTo>
                      <a:pt x="7054" y="8192"/>
                      <a:pt x="6940" y="8329"/>
                      <a:pt x="6825" y="8489"/>
                    </a:cubicBezTo>
                    <a:cubicBezTo>
                      <a:pt x="6803" y="8352"/>
                      <a:pt x="6780" y="8215"/>
                      <a:pt x="6757" y="8055"/>
                    </a:cubicBezTo>
                    <a:cubicBezTo>
                      <a:pt x="4657" y="8169"/>
                      <a:pt x="2557" y="8192"/>
                      <a:pt x="457" y="8192"/>
                    </a:cubicBezTo>
                    <a:cubicBezTo>
                      <a:pt x="1" y="8192"/>
                      <a:pt x="1" y="8877"/>
                      <a:pt x="457" y="8877"/>
                    </a:cubicBezTo>
                    <a:cubicBezTo>
                      <a:pt x="2694" y="8877"/>
                      <a:pt x="4931" y="8854"/>
                      <a:pt x="7168" y="8740"/>
                    </a:cubicBezTo>
                    <a:cubicBezTo>
                      <a:pt x="7396" y="8740"/>
                      <a:pt x="7533" y="8534"/>
                      <a:pt x="7487" y="8306"/>
                    </a:cubicBezTo>
                    <a:cubicBezTo>
                      <a:pt x="7008" y="5635"/>
                      <a:pt x="6757" y="2942"/>
                      <a:pt x="6392" y="249"/>
                    </a:cubicBezTo>
                    <a:cubicBezTo>
                      <a:pt x="6373" y="76"/>
                      <a:pt x="6254" y="1"/>
                      <a:pt x="6120" y="1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1007" name="Google Shape;1007;p28"/>
            <p:cNvGrpSpPr/>
            <p:nvPr/>
          </p:nvGrpSpPr>
          <p:grpSpPr>
            <a:xfrm rot="1306680">
              <a:off x="8050728" y="1222214"/>
              <a:ext cx="579647" cy="1176850"/>
              <a:chOff x="6358918" y="3044707"/>
              <a:chExt cx="579665" cy="1176886"/>
            </a:xfrm>
          </p:grpSpPr>
          <p:sp>
            <p:nvSpPr>
              <p:cNvPr id="1008" name="Google Shape;1008;p28"/>
              <p:cNvSpPr/>
              <p:nvPr/>
            </p:nvSpPr>
            <p:spPr>
              <a:xfrm>
                <a:off x="6382391" y="3044707"/>
                <a:ext cx="271863" cy="306970"/>
              </a:xfrm>
              <a:custGeom>
                <a:avLst/>
                <a:gdLst/>
                <a:ahLst/>
                <a:cxnLst/>
                <a:rect l="l" t="t" r="r" b="b"/>
                <a:pathLst>
                  <a:path w="7922" h="8945" extrusionOk="0">
                    <a:moveTo>
                      <a:pt x="4485" y="1"/>
                    </a:moveTo>
                    <a:cubicBezTo>
                      <a:pt x="4111" y="1"/>
                      <a:pt x="3697" y="127"/>
                      <a:pt x="3242" y="408"/>
                    </a:cubicBezTo>
                    <a:cubicBezTo>
                      <a:pt x="1" y="2439"/>
                      <a:pt x="5547" y="7644"/>
                      <a:pt x="7396" y="8945"/>
                    </a:cubicBezTo>
                    <a:lnTo>
                      <a:pt x="7579" y="8945"/>
                    </a:lnTo>
                    <a:cubicBezTo>
                      <a:pt x="7921" y="7131"/>
                      <a:pt x="7303" y="1"/>
                      <a:pt x="4485" y="1"/>
                    </a:cubicBezTo>
                    <a:close/>
                  </a:path>
                </a:pathLst>
              </a:custGeom>
              <a:solidFill>
                <a:srgbClr val="EDF4C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09" name="Google Shape;1009;p28"/>
              <p:cNvSpPr/>
              <p:nvPr/>
            </p:nvSpPr>
            <p:spPr>
              <a:xfrm>
                <a:off x="6706699" y="3364176"/>
                <a:ext cx="3157" cy="6314"/>
              </a:xfrm>
              <a:custGeom>
                <a:avLst/>
                <a:gdLst/>
                <a:ahLst/>
                <a:cxnLst/>
                <a:rect l="l" t="t" r="r" b="b"/>
                <a:pathLst>
                  <a:path w="92" h="184" extrusionOk="0">
                    <a:moveTo>
                      <a:pt x="92" y="1"/>
                    </a:moveTo>
                    <a:cubicBezTo>
                      <a:pt x="69" y="69"/>
                      <a:pt x="23" y="115"/>
                      <a:pt x="0" y="183"/>
                    </a:cubicBezTo>
                    <a:lnTo>
                      <a:pt x="92" y="92"/>
                    </a:lnTo>
                    <a:lnTo>
                      <a:pt x="92" y="1"/>
                    </a:lnTo>
                    <a:close/>
                  </a:path>
                </a:pathLst>
              </a:custGeom>
              <a:solidFill>
                <a:srgbClr val="EDF4C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10" name="Google Shape;1010;p28"/>
              <p:cNvSpPr/>
              <p:nvPr/>
            </p:nvSpPr>
            <p:spPr>
              <a:xfrm>
                <a:off x="6645990" y="3064852"/>
                <a:ext cx="200174" cy="299352"/>
              </a:xfrm>
              <a:custGeom>
                <a:avLst/>
                <a:gdLst/>
                <a:ahLst/>
                <a:cxnLst/>
                <a:rect l="l" t="t" r="r" b="b"/>
                <a:pathLst>
                  <a:path w="5833" h="8723" extrusionOk="0">
                    <a:moveTo>
                      <a:pt x="3017" y="0"/>
                    </a:moveTo>
                    <a:cubicBezTo>
                      <a:pt x="0" y="0"/>
                      <a:pt x="2154" y="6785"/>
                      <a:pt x="1861" y="8723"/>
                    </a:cubicBezTo>
                    <a:cubicBezTo>
                      <a:pt x="2523" y="7582"/>
                      <a:pt x="3550" y="6532"/>
                      <a:pt x="4257" y="5299"/>
                    </a:cubicBezTo>
                    <a:cubicBezTo>
                      <a:pt x="4919" y="3998"/>
                      <a:pt x="5832" y="186"/>
                      <a:pt x="3139" y="4"/>
                    </a:cubicBezTo>
                    <a:cubicBezTo>
                      <a:pt x="3098" y="1"/>
                      <a:pt x="3057" y="0"/>
                      <a:pt x="3017" y="0"/>
                    </a:cubicBezTo>
                    <a:close/>
                  </a:path>
                </a:pathLst>
              </a:custGeom>
              <a:solidFill>
                <a:srgbClr val="EDF4C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11" name="Google Shape;1011;p28"/>
              <p:cNvSpPr/>
              <p:nvPr/>
            </p:nvSpPr>
            <p:spPr>
              <a:xfrm>
                <a:off x="6358918" y="3497640"/>
                <a:ext cx="221691" cy="183050"/>
              </a:xfrm>
              <a:custGeom>
                <a:avLst/>
                <a:gdLst/>
                <a:ahLst/>
                <a:cxnLst/>
                <a:rect l="l" t="t" r="r" b="b"/>
                <a:pathLst>
                  <a:path w="6460" h="5334" extrusionOk="0">
                    <a:moveTo>
                      <a:pt x="1499" y="1"/>
                    </a:moveTo>
                    <a:cubicBezTo>
                      <a:pt x="785" y="1"/>
                      <a:pt x="229" y="406"/>
                      <a:pt x="137" y="1521"/>
                    </a:cubicBezTo>
                    <a:cubicBezTo>
                      <a:pt x="0" y="3918"/>
                      <a:pt x="4702" y="4945"/>
                      <a:pt x="6460" y="5333"/>
                    </a:cubicBezTo>
                    <a:lnTo>
                      <a:pt x="6460" y="5242"/>
                    </a:lnTo>
                    <a:cubicBezTo>
                      <a:pt x="6300" y="4329"/>
                      <a:pt x="5684" y="2914"/>
                      <a:pt x="5044" y="2069"/>
                    </a:cubicBezTo>
                    <a:cubicBezTo>
                      <a:pt x="4464" y="1228"/>
                      <a:pt x="2743" y="1"/>
                      <a:pt x="1499" y="1"/>
                    </a:cubicBezTo>
                    <a:close/>
                  </a:path>
                </a:pathLst>
              </a:custGeom>
              <a:solidFill>
                <a:srgbClr val="EDF4C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12" name="Google Shape;1012;p28"/>
              <p:cNvSpPr/>
              <p:nvPr/>
            </p:nvSpPr>
            <p:spPr>
              <a:xfrm>
                <a:off x="6716102" y="3669711"/>
                <a:ext cx="222480" cy="193482"/>
              </a:xfrm>
              <a:custGeom>
                <a:avLst/>
                <a:gdLst/>
                <a:ahLst/>
                <a:cxnLst/>
                <a:rect l="l" t="t" r="r" b="b"/>
                <a:pathLst>
                  <a:path w="6483" h="5638" extrusionOk="0">
                    <a:moveTo>
                      <a:pt x="3902" y="1"/>
                    </a:moveTo>
                    <a:cubicBezTo>
                      <a:pt x="2291" y="1"/>
                      <a:pt x="483" y="4536"/>
                      <a:pt x="183" y="5455"/>
                    </a:cubicBezTo>
                    <a:lnTo>
                      <a:pt x="0" y="5637"/>
                    </a:lnTo>
                    <a:cubicBezTo>
                      <a:pt x="1667" y="5637"/>
                      <a:pt x="6483" y="3241"/>
                      <a:pt x="4908" y="730"/>
                    </a:cubicBezTo>
                    <a:cubicBezTo>
                      <a:pt x="4594" y="216"/>
                      <a:pt x="4252" y="1"/>
                      <a:pt x="3902" y="1"/>
                    </a:cubicBezTo>
                    <a:close/>
                  </a:path>
                </a:pathLst>
              </a:custGeom>
              <a:solidFill>
                <a:srgbClr val="EDF4C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13" name="Google Shape;1013;p28"/>
              <p:cNvSpPr/>
              <p:nvPr/>
            </p:nvSpPr>
            <p:spPr>
              <a:xfrm>
                <a:off x="6522444" y="3135891"/>
                <a:ext cx="356284" cy="1085703"/>
              </a:xfrm>
              <a:custGeom>
                <a:avLst/>
                <a:gdLst/>
                <a:ahLst/>
                <a:cxnLst/>
                <a:rect l="l" t="t" r="r" b="b"/>
                <a:pathLst>
                  <a:path w="10382" h="31637" extrusionOk="0">
                    <a:moveTo>
                      <a:pt x="487" y="0"/>
                    </a:moveTo>
                    <a:cubicBezTo>
                      <a:pt x="251" y="0"/>
                      <a:pt x="0" y="252"/>
                      <a:pt x="142" y="536"/>
                    </a:cubicBezTo>
                    <a:cubicBezTo>
                      <a:pt x="827" y="1860"/>
                      <a:pt x="1329" y="3320"/>
                      <a:pt x="1969" y="4690"/>
                    </a:cubicBezTo>
                    <a:cubicBezTo>
                      <a:pt x="2699" y="6196"/>
                      <a:pt x="3429" y="7703"/>
                      <a:pt x="4046" y="9255"/>
                    </a:cubicBezTo>
                    <a:cubicBezTo>
                      <a:pt x="5301" y="12542"/>
                      <a:pt x="5210" y="15806"/>
                      <a:pt x="3909" y="19070"/>
                    </a:cubicBezTo>
                    <a:cubicBezTo>
                      <a:pt x="2973" y="21466"/>
                      <a:pt x="2539" y="23749"/>
                      <a:pt x="3703" y="26146"/>
                    </a:cubicBezTo>
                    <a:cubicBezTo>
                      <a:pt x="4844" y="28474"/>
                      <a:pt x="7241" y="30962"/>
                      <a:pt x="9798" y="31624"/>
                    </a:cubicBezTo>
                    <a:cubicBezTo>
                      <a:pt x="9832" y="31633"/>
                      <a:pt x="9864" y="31637"/>
                      <a:pt x="9895" y="31637"/>
                    </a:cubicBezTo>
                    <a:cubicBezTo>
                      <a:pt x="10256" y="31637"/>
                      <a:pt x="10381" y="31067"/>
                      <a:pt x="10003" y="30962"/>
                    </a:cubicBezTo>
                    <a:cubicBezTo>
                      <a:pt x="7173" y="30208"/>
                      <a:pt x="4411" y="27013"/>
                      <a:pt x="3726" y="24228"/>
                    </a:cubicBezTo>
                    <a:cubicBezTo>
                      <a:pt x="3041" y="21329"/>
                      <a:pt x="5187" y="18385"/>
                      <a:pt x="5598" y="15577"/>
                    </a:cubicBezTo>
                    <a:cubicBezTo>
                      <a:pt x="5940" y="13067"/>
                      <a:pt x="5347" y="10624"/>
                      <a:pt x="4411" y="8319"/>
                    </a:cubicBezTo>
                    <a:cubicBezTo>
                      <a:pt x="3931" y="7109"/>
                      <a:pt x="3338" y="5922"/>
                      <a:pt x="2767" y="4736"/>
                    </a:cubicBezTo>
                    <a:cubicBezTo>
                      <a:pt x="2037" y="3252"/>
                      <a:pt x="1489" y="1654"/>
                      <a:pt x="759" y="170"/>
                    </a:cubicBezTo>
                    <a:cubicBezTo>
                      <a:pt x="695" y="51"/>
                      <a:pt x="593" y="0"/>
                      <a:pt x="487" y="0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14" name="Google Shape;1014;p28"/>
              <p:cNvSpPr/>
              <p:nvPr/>
            </p:nvSpPr>
            <p:spPr>
              <a:xfrm>
                <a:off x="6669532" y="3180642"/>
                <a:ext cx="84833" cy="284732"/>
              </a:xfrm>
              <a:custGeom>
                <a:avLst/>
                <a:gdLst/>
                <a:ahLst/>
                <a:cxnLst/>
                <a:rect l="l" t="t" r="r" b="b"/>
                <a:pathLst>
                  <a:path w="2472" h="8297" extrusionOk="0">
                    <a:moveTo>
                      <a:pt x="2037" y="1"/>
                    </a:moveTo>
                    <a:cubicBezTo>
                      <a:pt x="1905" y="1"/>
                      <a:pt x="1786" y="78"/>
                      <a:pt x="1768" y="259"/>
                    </a:cubicBezTo>
                    <a:cubicBezTo>
                      <a:pt x="1403" y="2815"/>
                      <a:pt x="1243" y="5394"/>
                      <a:pt x="125" y="7768"/>
                    </a:cubicBezTo>
                    <a:cubicBezTo>
                      <a:pt x="0" y="8048"/>
                      <a:pt x="236" y="8296"/>
                      <a:pt x="457" y="8296"/>
                    </a:cubicBezTo>
                    <a:cubicBezTo>
                      <a:pt x="560" y="8296"/>
                      <a:pt x="660" y="8242"/>
                      <a:pt x="718" y="8111"/>
                    </a:cubicBezTo>
                    <a:cubicBezTo>
                      <a:pt x="1860" y="5668"/>
                      <a:pt x="2065" y="3066"/>
                      <a:pt x="2430" y="441"/>
                    </a:cubicBezTo>
                    <a:cubicBezTo>
                      <a:pt x="2472" y="180"/>
                      <a:pt x="2238" y="1"/>
                      <a:pt x="2037" y="1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15" name="Google Shape;1015;p28"/>
              <p:cNvSpPr/>
              <p:nvPr/>
            </p:nvSpPr>
            <p:spPr>
              <a:xfrm>
                <a:off x="6422544" y="3552480"/>
                <a:ext cx="282639" cy="173029"/>
              </a:xfrm>
              <a:custGeom>
                <a:avLst/>
                <a:gdLst/>
                <a:ahLst/>
                <a:cxnLst/>
                <a:rect l="l" t="t" r="r" b="b"/>
                <a:pathLst>
                  <a:path w="8236" h="5042" extrusionOk="0">
                    <a:moveTo>
                      <a:pt x="498" y="1"/>
                    </a:moveTo>
                    <a:cubicBezTo>
                      <a:pt x="240" y="1"/>
                      <a:pt x="1" y="340"/>
                      <a:pt x="246" y="585"/>
                    </a:cubicBezTo>
                    <a:cubicBezTo>
                      <a:pt x="2277" y="2731"/>
                      <a:pt x="4651" y="4511"/>
                      <a:pt x="7619" y="5036"/>
                    </a:cubicBezTo>
                    <a:cubicBezTo>
                      <a:pt x="7640" y="5040"/>
                      <a:pt x="7661" y="5041"/>
                      <a:pt x="7681" y="5041"/>
                    </a:cubicBezTo>
                    <a:cubicBezTo>
                      <a:pt x="8071" y="5041"/>
                      <a:pt x="8235" y="4439"/>
                      <a:pt x="7801" y="4374"/>
                    </a:cubicBezTo>
                    <a:cubicBezTo>
                      <a:pt x="4925" y="3872"/>
                      <a:pt x="2711" y="2183"/>
                      <a:pt x="725" y="106"/>
                    </a:cubicBezTo>
                    <a:cubicBezTo>
                      <a:pt x="656" y="32"/>
                      <a:pt x="576" y="1"/>
                      <a:pt x="498" y="1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16" name="Google Shape;1016;p28"/>
              <p:cNvSpPr/>
              <p:nvPr/>
            </p:nvSpPr>
            <p:spPr>
              <a:xfrm>
                <a:off x="6625193" y="3711614"/>
                <a:ext cx="233942" cy="180167"/>
              </a:xfrm>
              <a:custGeom>
                <a:avLst/>
                <a:gdLst/>
                <a:ahLst/>
                <a:cxnLst/>
                <a:rect l="l" t="t" r="r" b="b"/>
                <a:pathLst>
                  <a:path w="6817" h="5250" extrusionOk="0">
                    <a:moveTo>
                      <a:pt x="6338" y="0"/>
                    </a:moveTo>
                    <a:cubicBezTo>
                      <a:pt x="6230" y="0"/>
                      <a:pt x="6121" y="50"/>
                      <a:pt x="6050" y="171"/>
                    </a:cubicBezTo>
                    <a:cubicBezTo>
                      <a:pt x="5031" y="1797"/>
                      <a:pt x="3167" y="4577"/>
                      <a:pt x="948" y="4577"/>
                    </a:cubicBezTo>
                    <a:cubicBezTo>
                      <a:pt x="832" y="4577"/>
                      <a:pt x="714" y="4569"/>
                      <a:pt x="595" y="4553"/>
                    </a:cubicBezTo>
                    <a:cubicBezTo>
                      <a:pt x="574" y="4550"/>
                      <a:pt x="553" y="4548"/>
                      <a:pt x="533" y="4548"/>
                    </a:cubicBezTo>
                    <a:cubicBezTo>
                      <a:pt x="145" y="4548"/>
                      <a:pt x="0" y="5150"/>
                      <a:pt x="412" y="5215"/>
                    </a:cubicBezTo>
                    <a:cubicBezTo>
                      <a:pt x="578" y="5238"/>
                      <a:pt x="741" y="5249"/>
                      <a:pt x="901" y="5249"/>
                    </a:cubicBezTo>
                    <a:cubicBezTo>
                      <a:pt x="3451" y="5249"/>
                      <a:pt x="5441" y="2467"/>
                      <a:pt x="6644" y="513"/>
                    </a:cubicBezTo>
                    <a:cubicBezTo>
                      <a:pt x="6817" y="246"/>
                      <a:pt x="6578" y="0"/>
                      <a:pt x="6338" y="0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1017" name="Google Shape;1017;p28"/>
            <p:cNvGrpSpPr/>
            <p:nvPr/>
          </p:nvGrpSpPr>
          <p:grpSpPr>
            <a:xfrm>
              <a:off x="7197757" y="2219658"/>
              <a:ext cx="1463624" cy="2252486"/>
              <a:chOff x="2080150" y="238650"/>
              <a:chExt cx="3386450" cy="5211675"/>
            </a:xfrm>
          </p:grpSpPr>
          <p:sp>
            <p:nvSpPr>
              <p:cNvPr id="1018" name="Google Shape;1018;p28"/>
              <p:cNvSpPr/>
              <p:nvPr/>
            </p:nvSpPr>
            <p:spPr>
              <a:xfrm>
                <a:off x="2080150" y="4111200"/>
                <a:ext cx="3386450" cy="1339125"/>
              </a:xfrm>
              <a:custGeom>
                <a:avLst/>
                <a:gdLst/>
                <a:ahLst/>
                <a:cxnLst/>
                <a:rect l="l" t="t" r="r" b="b"/>
                <a:pathLst>
                  <a:path w="135458" h="53565" extrusionOk="0">
                    <a:moveTo>
                      <a:pt x="30567" y="1"/>
                    </a:moveTo>
                    <a:cubicBezTo>
                      <a:pt x="30370" y="1"/>
                      <a:pt x="30171" y="14"/>
                      <a:pt x="29972" y="42"/>
                    </a:cubicBezTo>
                    <a:cubicBezTo>
                      <a:pt x="29972" y="42"/>
                      <a:pt x="29218" y="209"/>
                      <a:pt x="27962" y="377"/>
                    </a:cubicBezTo>
                    <a:cubicBezTo>
                      <a:pt x="27627" y="377"/>
                      <a:pt x="27209" y="460"/>
                      <a:pt x="26790" y="544"/>
                    </a:cubicBezTo>
                    <a:cubicBezTo>
                      <a:pt x="26372" y="628"/>
                      <a:pt x="25869" y="712"/>
                      <a:pt x="25367" y="795"/>
                    </a:cubicBezTo>
                    <a:cubicBezTo>
                      <a:pt x="24781" y="879"/>
                      <a:pt x="24279" y="1047"/>
                      <a:pt x="23609" y="1130"/>
                    </a:cubicBezTo>
                    <a:cubicBezTo>
                      <a:pt x="23023" y="1298"/>
                      <a:pt x="22437" y="1465"/>
                      <a:pt x="21767" y="1633"/>
                    </a:cubicBezTo>
                    <a:cubicBezTo>
                      <a:pt x="19172" y="2386"/>
                      <a:pt x="15907" y="3391"/>
                      <a:pt x="12474" y="5400"/>
                    </a:cubicBezTo>
                    <a:cubicBezTo>
                      <a:pt x="11637" y="5902"/>
                      <a:pt x="10716" y="6405"/>
                      <a:pt x="9879" y="7074"/>
                    </a:cubicBezTo>
                    <a:cubicBezTo>
                      <a:pt x="9460" y="7409"/>
                      <a:pt x="8958" y="7744"/>
                      <a:pt x="8539" y="8079"/>
                    </a:cubicBezTo>
                    <a:cubicBezTo>
                      <a:pt x="8121" y="8414"/>
                      <a:pt x="7702" y="8832"/>
                      <a:pt x="7284" y="9167"/>
                    </a:cubicBezTo>
                    <a:cubicBezTo>
                      <a:pt x="5609" y="10758"/>
                      <a:pt x="3935" y="12684"/>
                      <a:pt x="2763" y="14944"/>
                    </a:cubicBezTo>
                    <a:cubicBezTo>
                      <a:pt x="1507" y="17204"/>
                      <a:pt x="586" y="19800"/>
                      <a:pt x="251" y="22562"/>
                    </a:cubicBezTo>
                    <a:cubicBezTo>
                      <a:pt x="167" y="23232"/>
                      <a:pt x="84" y="23902"/>
                      <a:pt x="84" y="24572"/>
                    </a:cubicBezTo>
                    <a:lnTo>
                      <a:pt x="0" y="25074"/>
                    </a:lnTo>
                    <a:lnTo>
                      <a:pt x="0" y="25158"/>
                    </a:lnTo>
                    <a:cubicBezTo>
                      <a:pt x="0" y="25215"/>
                      <a:pt x="0" y="25628"/>
                      <a:pt x="0" y="25628"/>
                    </a:cubicBezTo>
                    <a:lnTo>
                      <a:pt x="0" y="25660"/>
                    </a:lnTo>
                    <a:lnTo>
                      <a:pt x="0" y="25911"/>
                    </a:lnTo>
                    <a:lnTo>
                      <a:pt x="84" y="26748"/>
                    </a:lnTo>
                    <a:lnTo>
                      <a:pt x="167" y="27669"/>
                    </a:lnTo>
                    <a:lnTo>
                      <a:pt x="419" y="28925"/>
                    </a:lnTo>
                    <a:lnTo>
                      <a:pt x="670" y="30181"/>
                    </a:lnTo>
                    <a:cubicBezTo>
                      <a:pt x="753" y="30432"/>
                      <a:pt x="753" y="30600"/>
                      <a:pt x="837" y="30851"/>
                    </a:cubicBezTo>
                    <a:lnTo>
                      <a:pt x="1088" y="31353"/>
                    </a:lnTo>
                    <a:cubicBezTo>
                      <a:pt x="1340" y="32023"/>
                      <a:pt x="1674" y="32776"/>
                      <a:pt x="2009" y="33446"/>
                    </a:cubicBezTo>
                    <a:cubicBezTo>
                      <a:pt x="2428" y="34116"/>
                      <a:pt x="2846" y="34702"/>
                      <a:pt x="3181" y="35372"/>
                    </a:cubicBezTo>
                    <a:cubicBezTo>
                      <a:pt x="3600" y="36041"/>
                      <a:pt x="4102" y="36544"/>
                      <a:pt x="4605" y="37130"/>
                    </a:cubicBezTo>
                    <a:cubicBezTo>
                      <a:pt x="5107" y="37716"/>
                      <a:pt x="5525" y="38302"/>
                      <a:pt x="6112" y="38804"/>
                    </a:cubicBezTo>
                    <a:cubicBezTo>
                      <a:pt x="6614" y="39223"/>
                      <a:pt x="7200" y="39725"/>
                      <a:pt x="7702" y="40227"/>
                    </a:cubicBezTo>
                    <a:cubicBezTo>
                      <a:pt x="8288" y="40730"/>
                      <a:pt x="8874" y="41148"/>
                      <a:pt x="9460" y="41567"/>
                    </a:cubicBezTo>
                    <a:cubicBezTo>
                      <a:pt x="10632" y="42488"/>
                      <a:pt x="11888" y="43157"/>
                      <a:pt x="13144" y="43911"/>
                    </a:cubicBezTo>
                    <a:cubicBezTo>
                      <a:pt x="18167" y="46757"/>
                      <a:pt x="23776" y="48515"/>
                      <a:pt x="29469" y="49520"/>
                    </a:cubicBezTo>
                    <a:cubicBezTo>
                      <a:pt x="34614" y="50504"/>
                      <a:pt x="39895" y="50872"/>
                      <a:pt x="45190" y="50872"/>
                    </a:cubicBezTo>
                    <a:cubicBezTo>
                      <a:pt x="45754" y="50872"/>
                      <a:pt x="46319" y="50868"/>
                      <a:pt x="46883" y="50860"/>
                    </a:cubicBezTo>
                    <a:lnTo>
                      <a:pt x="51236" y="50776"/>
                    </a:lnTo>
                    <a:cubicBezTo>
                      <a:pt x="52659" y="50692"/>
                      <a:pt x="53999" y="50608"/>
                      <a:pt x="55506" y="50441"/>
                    </a:cubicBezTo>
                    <a:cubicBezTo>
                      <a:pt x="58436" y="50190"/>
                      <a:pt x="61199" y="49855"/>
                      <a:pt x="63962" y="49436"/>
                    </a:cubicBezTo>
                    <a:cubicBezTo>
                      <a:pt x="69571" y="48683"/>
                      <a:pt x="75012" y="47595"/>
                      <a:pt x="80203" y="46674"/>
                    </a:cubicBezTo>
                    <a:cubicBezTo>
                      <a:pt x="85394" y="45753"/>
                      <a:pt x="90417" y="44916"/>
                      <a:pt x="95189" y="44413"/>
                    </a:cubicBezTo>
                    <a:cubicBezTo>
                      <a:pt x="98521" y="44069"/>
                      <a:pt x="101695" y="43842"/>
                      <a:pt x="104684" y="43842"/>
                    </a:cubicBezTo>
                    <a:cubicBezTo>
                      <a:pt x="106051" y="43842"/>
                      <a:pt x="107380" y="43890"/>
                      <a:pt x="108668" y="43995"/>
                    </a:cubicBezTo>
                    <a:cubicBezTo>
                      <a:pt x="112854" y="44246"/>
                      <a:pt x="116621" y="44916"/>
                      <a:pt x="119802" y="45920"/>
                    </a:cubicBezTo>
                    <a:cubicBezTo>
                      <a:pt x="123067" y="46925"/>
                      <a:pt x="125746" y="48181"/>
                      <a:pt x="127923" y="49269"/>
                    </a:cubicBezTo>
                    <a:cubicBezTo>
                      <a:pt x="129011" y="49855"/>
                      <a:pt x="129932" y="50357"/>
                      <a:pt x="130686" y="50943"/>
                    </a:cubicBezTo>
                    <a:cubicBezTo>
                      <a:pt x="131523" y="51446"/>
                      <a:pt x="132193" y="51864"/>
                      <a:pt x="132695" y="52283"/>
                    </a:cubicBezTo>
                    <a:cubicBezTo>
                      <a:pt x="133783" y="53036"/>
                      <a:pt x="134369" y="53455"/>
                      <a:pt x="134369" y="53455"/>
                    </a:cubicBezTo>
                    <a:cubicBezTo>
                      <a:pt x="134474" y="53524"/>
                      <a:pt x="134606" y="53565"/>
                      <a:pt x="134738" y="53565"/>
                    </a:cubicBezTo>
                    <a:cubicBezTo>
                      <a:pt x="134924" y="53565"/>
                      <a:pt x="135109" y="53484"/>
                      <a:pt x="135207" y="53287"/>
                    </a:cubicBezTo>
                    <a:cubicBezTo>
                      <a:pt x="135458" y="53036"/>
                      <a:pt x="135374" y="52618"/>
                      <a:pt x="135123" y="52450"/>
                    </a:cubicBezTo>
                    <a:cubicBezTo>
                      <a:pt x="135123" y="52450"/>
                      <a:pt x="134537" y="52032"/>
                      <a:pt x="133532" y="51195"/>
                    </a:cubicBezTo>
                    <a:cubicBezTo>
                      <a:pt x="133030" y="50776"/>
                      <a:pt x="132360" y="50274"/>
                      <a:pt x="131523" y="49688"/>
                    </a:cubicBezTo>
                    <a:cubicBezTo>
                      <a:pt x="130770" y="49102"/>
                      <a:pt x="129765" y="48515"/>
                      <a:pt x="128677" y="47929"/>
                    </a:cubicBezTo>
                    <a:cubicBezTo>
                      <a:pt x="126500" y="46590"/>
                      <a:pt x="123821" y="45167"/>
                      <a:pt x="120472" y="44078"/>
                    </a:cubicBezTo>
                    <a:cubicBezTo>
                      <a:pt x="117123" y="42906"/>
                      <a:pt x="113188" y="41985"/>
                      <a:pt x="108919" y="41483"/>
                    </a:cubicBezTo>
                    <a:cubicBezTo>
                      <a:pt x="106619" y="41218"/>
                      <a:pt x="104226" y="41116"/>
                      <a:pt x="101752" y="41116"/>
                    </a:cubicBezTo>
                    <a:cubicBezTo>
                      <a:pt x="99542" y="41116"/>
                      <a:pt x="97268" y="41197"/>
                      <a:pt x="94938" y="41316"/>
                    </a:cubicBezTo>
                    <a:cubicBezTo>
                      <a:pt x="90082" y="41650"/>
                      <a:pt x="84891" y="42237"/>
                      <a:pt x="79617" y="42990"/>
                    </a:cubicBezTo>
                    <a:cubicBezTo>
                      <a:pt x="74343" y="43660"/>
                      <a:pt x="68985" y="44497"/>
                      <a:pt x="63459" y="44999"/>
                    </a:cubicBezTo>
                    <a:cubicBezTo>
                      <a:pt x="60696" y="45334"/>
                      <a:pt x="57934" y="45502"/>
                      <a:pt x="55171" y="45669"/>
                    </a:cubicBezTo>
                    <a:cubicBezTo>
                      <a:pt x="53832" y="45753"/>
                      <a:pt x="52408" y="45753"/>
                      <a:pt x="50985" y="45753"/>
                    </a:cubicBezTo>
                    <a:lnTo>
                      <a:pt x="46883" y="45669"/>
                    </a:lnTo>
                    <a:cubicBezTo>
                      <a:pt x="41357" y="45502"/>
                      <a:pt x="35916" y="44916"/>
                      <a:pt x="30725" y="43743"/>
                    </a:cubicBezTo>
                    <a:cubicBezTo>
                      <a:pt x="25534" y="42571"/>
                      <a:pt x="20595" y="40730"/>
                      <a:pt x="16409" y="38218"/>
                    </a:cubicBezTo>
                    <a:cubicBezTo>
                      <a:pt x="15404" y="37548"/>
                      <a:pt x="14400" y="36878"/>
                      <a:pt x="13563" y="36125"/>
                    </a:cubicBezTo>
                    <a:cubicBezTo>
                      <a:pt x="13144" y="35790"/>
                      <a:pt x="12642" y="35455"/>
                      <a:pt x="12223" y="35037"/>
                    </a:cubicBezTo>
                    <a:lnTo>
                      <a:pt x="11051" y="33865"/>
                    </a:lnTo>
                    <a:cubicBezTo>
                      <a:pt x="9628" y="32274"/>
                      <a:pt x="8456" y="30600"/>
                      <a:pt x="7953" y="28925"/>
                    </a:cubicBezTo>
                    <a:lnTo>
                      <a:pt x="7786" y="28590"/>
                    </a:lnTo>
                    <a:cubicBezTo>
                      <a:pt x="7786" y="28507"/>
                      <a:pt x="7786" y="28423"/>
                      <a:pt x="7786" y="28339"/>
                    </a:cubicBezTo>
                    <a:cubicBezTo>
                      <a:pt x="7786" y="28172"/>
                      <a:pt x="7702" y="28004"/>
                      <a:pt x="7702" y="27837"/>
                    </a:cubicBezTo>
                    <a:cubicBezTo>
                      <a:pt x="7618" y="27669"/>
                      <a:pt x="7618" y="27502"/>
                      <a:pt x="7535" y="27334"/>
                    </a:cubicBezTo>
                    <a:lnTo>
                      <a:pt x="7535" y="26497"/>
                    </a:lnTo>
                    <a:lnTo>
                      <a:pt x="7535" y="25583"/>
                    </a:lnTo>
                    <a:cubicBezTo>
                      <a:pt x="7535" y="25583"/>
                      <a:pt x="7535" y="25193"/>
                      <a:pt x="7535" y="25158"/>
                    </a:cubicBezTo>
                    <a:cubicBezTo>
                      <a:pt x="7618" y="24655"/>
                      <a:pt x="7702" y="24237"/>
                      <a:pt x="7786" y="23734"/>
                    </a:cubicBezTo>
                    <a:cubicBezTo>
                      <a:pt x="8121" y="21893"/>
                      <a:pt x="8791" y="20302"/>
                      <a:pt x="9628" y="18879"/>
                    </a:cubicBezTo>
                    <a:cubicBezTo>
                      <a:pt x="11302" y="16032"/>
                      <a:pt x="13981" y="14107"/>
                      <a:pt x="16493" y="12767"/>
                    </a:cubicBezTo>
                    <a:cubicBezTo>
                      <a:pt x="19088" y="11344"/>
                      <a:pt x="21683" y="10674"/>
                      <a:pt x="23860" y="10172"/>
                    </a:cubicBezTo>
                    <a:cubicBezTo>
                      <a:pt x="24446" y="10004"/>
                      <a:pt x="24948" y="9921"/>
                      <a:pt x="25451" y="9837"/>
                    </a:cubicBezTo>
                    <a:cubicBezTo>
                      <a:pt x="25869" y="9753"/>
                      <a:pt x="26372" y="9670"/>
                      <a:pt x="26790" y="9586"/>
                    </a:cubicBezTo>
                    <a:cubicBezTo>
                      <a:pt x="27209" y="9586"/>
                      <a:pt x="27544" y="9502"/>
                      <a:pt x="27879" y="9418"/>
                    </a:cubicBezTo>
                    <a:cubicBezTo>
                      <a:pt x="28297" y="9418"/>
                      <a:pt x="28716" y="9335"/>
                      <a:pt x="29051" y="9335"/>
                    </a:cubicBezTo>
                    <a:cubicBezTo>
                      <a:pt x="30306" y="9167"/>
                      <a:pt x="31060" y="9167"/>
                      <a:pt x="31060" y="9167"/>
                    </a:cubicBezTo>
                    <a:cubicBezTo>
                      <a:pt x="31060" y="9167"/>
                      <a:pt x="31144" y="9084"/>
                      <a:pt x="31227" y="9084"/>
                    </a:cubicBezTo>
                    <a:cubicBezTo>
                      <a:pt x="33739" y="8749"/>
                      <a:pt x="35497" y="6405"/>
                      <a:pt x="35078" y="3977"/>
                    </a:cubicBezTo>
                    <a:cubicBezTo>
                      <a:pt x="34771" y="1671"/>
                      <a:pt x="32771" y="1"/>
                      <a:pt x="30567" y="1"/>
                    </a:cubicBezTo>
                    <a:close/>
                  </a:path>
                </a:pathLst>
              </a:custGeom>
              <a:solidFill>
                <a:srgbClr val="7D7D7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19" name="Google Shape;1019;p28"/>
              <p:cNvSpPr/>
              <p:nvPr/>
            </p:nvSpPr>
            <p:spPr>
              <a:xfrm>
                <a:off x="2378650" y="4341600"/>
                <a:ext cx="1010075" cy="534000"/>
              </a:xfrm>
              <a:custGeom>
                <a:avLst/>
                <a:gdLst/>
                <a:ahLst/>
                <a:cxnLst/>
                <a:rect l="l" t="t" r="r" b="b"/>
                <a:pathLst>
                  <a:path w="40403" h="21360" extrusionOk="0">
                    <a:moveTo>
                      <a:pt x="29625" y="1"/>
                    </a:moveTo>
                    <a:cubicBezTo>
                      <a:pt x="27729" y="1"/>
                      <a:pt x="25632" y="467"/>
                      <a:pt x="23390" y="1626"/>
                    </a:cubicBezTo>
                    <a:cubicBezTo>
                      <a:pt x="23390" y="1626"/>
                      <a:pt x="534" y="15691"/>
                      <a:pt x="199" y="18956"/>
                    </a:cubicBezTo>
                    <a:cubicBezTo>
                      <a:pt x="0" y="20507"/>
                      <a:pt x="2391" y="21359"/>
                      <a:pt x="6168" y="21359"/>
                    </a:cubicBezTo>
                    <a:cubicBezTo>
                      <a:pt x="10339" y="21359"/>
                      <a:pt x="16202" y="20320"/>
                      <a:pt x="22134" y="18035"/>
                    </a:cubicBezTo>
                    <a:cubicBezTo>
                      <a:pt x="33436" y="13681"/>
                      <a:pt x="39296" y="9579"/>
                      <a:pt x="39882" y="7402"/>
                    </a:cubicBezTo>
                    <a:cubicBezTo>
                      <a:pt x="40403" y="5646"/>
                      <a:pt x="36225" y="1"/>
                      <a:pt x="29625" y="1"/>
                    </a:cubicBezTo>
                    <a:close/>
                  </a:path>
                </a:pathLst>
              </a:custGeom>
              <a:solidFill>
                <a:srgbClr val="7D7D7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0" name="Google Shape;1020;p28"/>
              <p:cNvSpPr/>
              <p:nvPr/>
            </p:nvSpPr>
            <p:spPr>
              <a:xfrm>
                <a:off x="4183125" y="4341600"/>
                <a:ext cx="1010100" cy="534000"/>
              </a:xfrm>
              <a:custGeom>
                <a:avLst/>
                <a:gdLst/>
                <a:ahLst/>
                <a:cxnLst/>
                <a:rect l="l" t="t" r="r" b="b"/>
                <a:pathLst>
                  <a:path w="40404" h="21360" extrusionOk="0">
                    <a:moveTo>
                      <a:pt x="10778" y="1"/>
                    </a:moveTo>
                    <a:cubicBezTo>
                      <a:pt x="4179" y="1"/>
                      <a:pt x="1" y="5646"/>
                      <a:pt x="521" y="7402"/>
                    </a:cubicBezTo>
                    <a:cubicBezTo>
                      <a:pt x="1107" y="9579"/>
                      <a:pt x="6968" y="13681"/>
                      <a:pt x="18270" y="18035"/>
                    </a:cubicBezTo>
                    <a:cubicBezTo>
                      <a:pt x="24202" y="20320"/>
                      <a:pt x="30064" y="21359"/>
                      <a:pt x="34236" y="21359"/>
                    </a:cubicBezTo>
                    <a:cubicBezTo>
                      <a:pt x="38012" y="21359"/>
                      <a:pt x="40403" y="20507"/>
                      <a:pt x="40204" y="18956"/>
                    </a:cubicBezTo>
                    <a:cubicBezTo>
                      <a:pt x="39869" y="15691"/>
                      <a:pt x="17014" y="1626"/>
                      <a:pt x="17014" y="1626"/>
                    </a:cubicBezTo>
                    <a:cubicBezTo>
                      <a:pt x="14771" y="467"/>
                      <a:pt x="12675" y="1"/>
                      <a:pt x="10778" y="1"/>
                    </a:cubicBezTo>
                    <a:close/>
                  </a:path>
                </a:pathLst>
              </a:custGeom>
              <a:solidFill>
                <a:srgbClr val="7D7D7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1" name="Google Shape;1021;p28"/>
              <p:cNvSpPr/>
              <p:nvPr/>
            </p:nvSpPr>
            <p:spPr>
              <a:xfrm>
                <a:off x="2358500" y="2000400"/>
                <a:ext cx="2854850" cy="2603700"/>
              </a:xfrm>
              <a:custGeom>
                <a:avLst/>
                <a:gdLst/>
                <a:ahLst/>
                <a:cxnLst/>
                <a:rect l="l" t="t" r="r" b="b"/>
                <a:pathLst>
                  <a:path w="114194" h="104148" extrusionOk="0">
                    <a:moveTo>
                      <a:pt x="57097" y="1"/>
                    </a:moveTo>
                    <a:cubicBezTo>
                      <a:pt x="25619" y="1"/>
                      <a:pt x="1" y="33824"/>
                      <a:pt x="1" y="61116"/>
                    </a:cubicBezTo>
                    <a:cubicBezTo>
                      <a:pt x="1" y="88492"/>
                      <a:pt x="25619" y="104148"/>
                      <a:pt x="57097" y="104148"/>
                    </a:cubicBezTo>
                    <a:cubicBezTo>
                      <a:pt x="88576" y="104148"/>
                      <a:pt x="114194" y="88492"/>
                      <a:pt x="114194" y="61116"/>
                    </a:cubicBezTo>
                    <a:cubicBezTo>
                      <a:pt x="114194" y="33824"/>
                      <a:pt x="88576" y="1"/>
                      <a:pt x="57097" y="1"/>
                    </a:cubicBezTo>
                    <a:close/>
                  </a:path>
                </a:pathLst>
              </a:custGeom>
              <a:solidFill>
                <a:srgbClr val="91919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2" name="Google Shape;1022;p28"/>
              <p:cNvSpPr/>
              <p:nvPr/>
            </p:nvSpPr>
            <p:spPr>
              <a:xfrm>
                <a:off x="2955000" y="2000400"/>
                <a:ext cx="1712100" cy="583975"/>
              </a:xfrm>
              <a:custGeom>
                <a:avLst/>
                <a:gdLst/>
                <a:ahLst/>
                <a:cxnLst/>
                <a:rect l="l" t="t" r="r" b="b"/>
                <a:pathLst>
                  <a:path w="68484" h="23359" extrusionOk="0">
                    <a:moveTo>
                      <a:pt x="33237" y="1"/>
                    </a:moveTo>
                    <a:cubicBezTo>
                      <a:pt x="20847" y="1"/>
                      <a:pt x="9377" y="5275"/>
                      <a:pt x="1" y="13312"/>
                    </a:cubicBezTo>
                    <a:cubicBezTo>
                      <a:pt x="1508" y="14401"/>
                      <a:pt x="3182" y="15405"/>
                      <a:pt x="5024" y="16410"/>
                    </a:cubicBezTo>
                    <a:cubicBezTo>
                      <a:pt x="13247" y="20766"/>
                      <a:pt x="22284" y="22714"/>
                      <a:pt x="30961" y="22714"/>
                    </a:cubicBezTo>
                    <a:cubicBezTo>
                      <a:pt x="35624" y="22714"/>
                      <a:pt x="40183" y="22152"/>
                      <a:pt x="44456" y="21098"/>
                    </a:cubicBezTo>
                    <a:cubicBezTo>
                      <a:pt x="47051" y="22521"/>
                      <a:pt x="50065" y="23359"/>
                      <a:pt x="53246" y="23359"/>
                    </a:cubicBezTo>
                    <a:cubicBezTo>
                      <a:pt x="59609" y="23359"/>
                      <a:pt x="65218" y="20094"/>
                      <a:pt x="68483" y="15070"/>
                    </a:cubicBezTo>
                    <a:cubicBezTo>
                      <a:pt x="58772" y="6029"/>
                      <a:pt x="46549" y="1"/>
                      <a:pt x="33237" y="1"/>
                    </a:cubicBezTo>
                    <a:close/>
                  </a:path>
                </a:pathLst>
              </a:custGeom>
              <a:solidFill>
                <a:srgbClr val="7D7D7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3" name="Google Shape;1023;p28"/>
              <p:cNvSpPr/>
              <p:nvPr/>
            </p:nvSpPr>
            <p:spPr>
              <a:xfrm>
                <a:off x="3042900" y="2636675"/>
                <a:ext cx="1486050" cy="1498600"/>
              </a:xfrm>
              <a:custGeom>
                <a:avLst/>
                <a:gdLst/>
                <a:ahLst/>
                <a:cxnLst/>
                <a:rect l="l" t="t" r="r" b="b"/>
                <a:pathLst>
                  <a:path w="59442" h="59944" extrusionOk="0">
                    <a:moveTo>
                      <a:pt x="29721" y="1"/>
                    </a:moveTo>
                    <a:cubicBezTo>
                      <a:pt x="13312" y="1"/>
                      <a:pt x="1" y="19424"/>
                      <a:pt x="1" y="35163"/>
                    </a:cubicBezTo>
                    <a:cubicBezTo>
                      <a:pt x="1" y="50902"/>
                      <a:pt x="13312" y="59944"/>
                      <a:pt x="29721" y="59944"/>
                    </a:cubicBezTo>
                    <a:cubicBezTo>
                      <a:pt x="46130" y="59944"/>
                      <a:pt x="59442" y="50902"/>
                      <a:pt x="59442" y="35163"/>
                    </a:cubicBezTo>
                    <a:cubicBezTo>
                      <a:pt x="59442" y="19424"/>
                      <a:pt x="46130" y="1"/>
                      <a:pt x="29721" y="1"/>
                    </a:cubicBezTo>
                    <a:close/>
                  </a:path>
                </a:pathLst>
              </a:custGeom>
              <a:solidFill>
                <a:srgbClr val="ABABA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4" name="Google Shape;1024;p28"/>
              <p:cNvSpPr/>
              <p:nvPr/>
            </p:nvSpPr>
            <p:spPr>
              <a:xfrm>
                <a:off x="3241750" y="2868850"/>
                <a:ext cx="1170000" cy="909925"/>
              </a:xfrm>
              <a:custGeom>
                <a:avLst/>
                <a:gdLst/>
                <a:ahLst/>
                <a:cxnLst/>
                <a:rect l="l" t="t" r="r" b="b"/>
                <a:pathLst>
                  <a:path w="46800" h="36397" extrusionOk="0">
                    <a:moveTo>
                      <a:pt x="10750" y="1"/>
                    </a:moveTo>
                    <a:cubicBezTo>
                      <a:pt x="9497" y="1"/>
                      <a:pt x="8549" y="28"/>
                      <a:pt x="8037" y="90"/>
                    </a:cubicBezTo>
                    <a:cubicBezTo>
                      <a:pt x="4605" y="509"/>
                      <a:pt x="1842" y="3188"/>
                      <a:pt x="1089" y="7960"/>
                    </a:cubicBezTo>
                    <a:cubicBezTo>
                      <a:pt x="419" y="12732"/>
                      <a:pt x="0" y="23280"/>
                      <a:pt x="754" y="27718"/>
                    </a:cubicBezTo>
                    <a:cubicBezTo>
                      <a:pt x="1423" y="32071"/>
                      <a:pt x="3349" y="32490"/>
                      <a:pt x="6028" y="33494"/>
                    </a:cubicBezTo>
                    <a:cubicBezTo>
                      <a:pt x="8707" y="34499"/>
                      <a:pt x="14065" y="36090"/>
                      <a:pt x="18921" y="36341"/>
                    </a:cubicBezTo>
                    <a:cubicBezTo>
                      <a:pt x="19408" y="36376"/>
                      <a:pt x="19879" y="36397"/>
                      <a:pt x="20339" y="36397"/>
                    </a:cubicBezTo>
                    <a:cubicBezTo>
                      <a:pt x="23123" y="36397"/>
                      <a:pt x="25543" y="35650"/>
                      <a:pt x="29135" y="32992"/>
                    </a:cubicBezTo>
                    <a:cubicBezTo>
                      <a:pt x="33320" y="29894"/>
                      <a:pt x="44790" y="23280"/>
                      <a:pt x="45795" y="21188"/>
                    </a:cubicBezTo>
                    <a:cubicBezTo>
                      <a:pt x="46799" y="19178"/>
                      <a:pt x="44874" y="8546"/>
                      <a:pt x="42781" y="3690"/>
                    </a:cubicBezTo>
                    <a:cubicBezTo>
                      <a:pt x="42278" y="2518"/>
                      <a:pt x="41023" y="1262"/>
                      <a:pt x="37758" y="1095"/>
                    </a:cubicBezTo>
                    <a:cubicBezTo>
                      <a:pt x="34980" y="881"/>
                      <a:pt x="17897" y="1"/>
                      <a:pt x="10750" y="1"/>
                    </a:cubicBezTo>
                    <a:close/>
                  </a:path>
                </a:pathLst>
              </a:custGeom>
              <a:solidFill>
                <a:srgbClr val="FFD45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5" name="Google Shape;1025;p28"/>
              <p:cNvSpPr/>
              <p:nvPr/>
            </p:nvSpPr>
            <p:spPr>
              <a:xfrm>
                <a:off x="3645700" y="2923900"/>
                <a:ext cx="766050" cy="840275"/>
              </a:xfrm>
              <a:custGeom>
                <a:avLst/>
                <a:gdLst/>
                <a:ahLst/>
                <a:cxnLst/>
                <a:rect l="l" t="t" r="r" b="b"/>
                <a:pathLst>
                  <a:path w="30642" h="33611" extrusionOk="0">
                    <a:moveTo>
                      <a:pt x="23834" y="0"/>
                    </a:moveTo>
                    <a:cubicBezTo>
                      <a:pt x="22706" y="0"/>
                      <a:pt x="21112" y="277"/>
                      <a:pt x="18837" y="986"/>
                    </a:cubicBezTo>
                    <a:cubicBezTo>
                      <a:pt x="13814" y="2493"/>
                      <a:pt x="4437" y="5842"/>
                      <a:pt x="2763" y="6762"/>
                    </a:cubicBezTo>
                    <a:cubicBezTo>
                      <a:pt x="1005" y="7683"/>
                      <a:pt x="0" y="9944"/>
                      <a:pt x="335" y="14381"/>
                    </a:cubicBezTo>
                    <a:cubicBezTo>
                      <a:pt x="670" y="18818"/>
                      <a:pt x="1256" y="26018"/>
                      <a:pt x="1507" y="28446"/>
                    </a:cubicBezTo>
                    <a:cubicBezTo>
                      <a:pt x="1711" y="30420"/>
                      <a:pt x="3409" y="33611"/>
                      <a:pt x="6736" y="33611"/>
                    </a:cubicBezTo>
                    <a:cubicBezTo>
                      <a:pt x="7502" y="33611"/>
                      <a:pt x="8353" y="33442"/>
                      <a:pt x="9293" y="33050"/>
                    </a:cubicBezTo>
                    <a:cubicBezTo>
                      <a:pt x="14316" y="30957"/>
                      <a:pt x="28548" y="20995"/>
                      <a:pt x="29302" y="20158"/>
                    </a:cubicBezTo>
                    <a:cubicBezTo>
                      <a:pt x="30055" y="19404"/>
                      <a:pt x="30641" y="18483"/>
                      <a:pt x="30223" y="14967"/>
                    </a:cubicBezTo>
                    <a:cubicBezTo>
                      <a:pt x="29720" y="11534"/>
                      <a:pt x="28213" y="3497"/>
                      <a:pt x="26288" y="986"/>
                    </a:cubicBezTo>
                    <a:cubicBezTo>
                      <a:pt x="25917" y="429"/>
                      <a:pt x="25236" y="0"/>
                      <a:pt x="23834" y="0"/>
                    </a:cubicBezTo>
                    <a:close/>
                  </a:path>
                </a:pathLst>
              </a:custGeom>
              <a:solidFill>
                <a:srgbClr val="FFB83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6" name="Google Shape;1026;p28"/>
              <p:cNvSpPr/>
              <p:nvPr/>
            </p:nvSpPr>
            <p:spPr>
              <a:xfrm>
                <a:off x="3808950" y="3158350"/>
                <a:ext cx="119325" cy="136325"/>
              </a:xfrm>
              <a:custGeom>
                <a:avLst/>
                <a:gdLst/>
                <a:ahLst/>
                <a:cxnLst/>
                <a:rect l="l" t="t" r="r" b="b"/>
                <a:pathLst>
                  <a:path w="4773" h="5453" extrusionOk="0">
                    <a:moveTo>
                      <a:pt x="3093" y="1"/>
                    </a:moveTo>
                    <a:cubicBezTo>
                      <a:pt x="2254" y="1"/>
                      <a:pt x="1274" y="765"/>
                      <a:pt x="670" y="1905"/>
                    </a:cubicBezTo>
                    <a:cubicBezTo>
                      <a:pt x="0" y="3329"/>
                      <a:pt x="168" y="4835"/>
                      <a:pt x="1088" y="5338"/>
                    </a:cubicBezTo>
                    <a:cubicBezTo>
                      <a:pt x="1260" y="5416"/>
                      <a:pt x="1446" y="5453"/>
                      <a:pt x="1639" y="5453"/>
                    </a:cubicBezTo>
                    <a:cubicBezTo>
                      <a:pt x="2484" y="5453"/>
                      <a:pt x="3473" y="4738"/>
                      <a:pt x="4019" y="3580"/>
                    </a:cubicBezTo>
                    <a:cubicBezTo>
                      <a:pt x="4772" y="2073"/>
                      <a:pt x="4605" y="566"/>
                      <a:pt x="3684" y="147"/>
                    </a:cubicBezTo>
                    <a:cubicBezTo>
                      <a:pt x="3501" y="47"/>
                      <a:pt x="3302" y="1"/>
                      <a:pt x="3093" y="1"/>
                    </a:cubicBezTo>
                    <a:close/>
                  </a:path>
                </a:pathLst>
              </a:custGeom>
              <a:solidFill>
                <a:srgbClr val="FFD45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7" name="Google Shape;1027;p28"/>
              <p:cNvSpPr/>
              <p:nvPr/>
            </p:nvSpPr>
            <p:spPr>
              <a:xfrm>
                <a:off x="4072650" y="3038800"/>
                <a:ext cx="209325" cy="240175"/>
              </a:xfrm>
              <a:custGeom>
                <a:avLst/>
                <a:gdLst/>
                <a:ahLst/>
                <a:cxnLst/>
                <a:rect l="l" t="t" r="r" b="b"/>
                <a:pathLst>
                  <a:path w="8373" h="9607" extrusionOk="0">
                    <a:moveTo>
                      <a:pt x="5488" y="0"/>
                    </a:moveTo>
                    <a:cubicBezTo>
                      <a:pt x="3983" y="0"/>
                      <a:pt x="2267" y="1317"/>
                      <a:pt x="1257" y="3339"/>
                    </a:cubicBezTo>
                    <a:cubicBezTo>
                      <a:pt x="1" y="5850"/>
                      <a:pt x="336" y="8529"/>
                      <a:pt x="1926" y="9366"/>
                    </a:cubicBezTo>
                    <a:cubicBezTo>
                      <a:pt x="2253" y="9530"/>
                      <a:pt x="2602" y="9607"/>
                      <a:pt x="2961" y="9607"/>
                    </a:cubicBezTo>
                    <a:cubicBezTo>
                      <a:pt x="4444" y="9607"/>
                      <a:pt x="6106" y="8290"/>
                      <a:pt x="7117" y="6269"/>
                    </a:cubicBezTo>
                    <a:cubicBezTo>
                      <a:pt x="8373" y="3673"/>
                      <a:pt x="8122" y="994"/>
                      <a:pt x="6531" y="241"/>
                    </a:cubicBezTo>
                    <a:cubicBezTo>
                      <a:pt x="6204" y="78"/>
                      <a:pt x="5852" y="0"/>
                      <a:pt x="5488" y="0"/>
                    </a:cubicBezTo>
                    <a:close/>
                  </a:path>
                </a:pathLst>
              </a:custGeom>
              <a:solidFill>
                <a:srgbClr val="FFD45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8" name="Google Shape;1028;p28"/>
              <p:cNvSpPr/>
              <p:nvPr/>
            </p:nvSpPr>
            <p:spPr>
              <a:xfrm>
                <a:off x="3319175" y="3364000"/>
                <a:ext cx="209325" cy="240700"/>
              </a:xfrm>
              <a:custGeom>
                <a:avLst/>
                <a:gdLst/>
                <a:ahLst/>
                <a:cxnLst/>
                <a:rect l="l" t="t" r="r" b="b"/>
                <a:pathLst>
                  <a:path w="8373" h="9628" extrusionOk="0">
                    <a:moveTo>
                      <a:pt x="2886" y="1"/>
                    </a:moveTo>
                    <a:cubicBezTo>
                      <a:pt x="2548" y="1"/>
                      <a:pt x="2224" y="69"/>
                      <a:pt x="1926" y="209"/>
                    </a:cubicBezTo>
                    <a:cubicBezTo>
                      <a:pt x="252" y="1047"/>
                      <a:pt x="1" y="3726"/>
                      <a:pt x="1257" y="6237"/>
                    </a:cubicBezTo>
                    <a:cubicBezTo>
                      <a:pt x="2278" y="8347"/>
                      <a:pt x="4018" y="9627"/>
                      <a:pt x="5488" y="9627"/>
                    </a:cubicBezTo>
                    <a:cubicBezTo>
                      <a:pt x="5826" y="9627"/>
                      <a:pt x="6150" y="9559"/>
                      <a:pt x="6447" y="9419"/>
                    </a:cubicBezTo>
                    <a:cubicBezTo>
                      <a:pt x="8038" y="8581"/>
                      <a:pt x="8373" y="5902"/>
                      <a:pt x="7117" y="3391"/>
                    </a:cubicBezTo>
                    <a:cubicBezTo>
                      <a:pt x="6096" y="1281"/>
                      <a:pt x="4356" y="1"/>
                      <a:pt x="2886" y="1"/>
                    </a:cubicBezTo>
                    <a:close/>
                  </a:path>
                </a:pathLst>
              </a:custGeom>
              <a:solidFill>
                <a:srgbClr val="FFB83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9" name="Google Shape;1029;p28"/>
              <p:cNvSpPr/>
              <p:nvPr/>
            </p:nvSpPr>
            <p:spPr>
              <a:xfrm>
                <a:off x="3478250" y="3274775"/>
                <a:ext cx="87925" cy="98925"/>
              </a:xfrm>
              <a:custGeom>
                <a:avLst/>
                <a:gdLst/>
                <a:ahLst/>
                <a:cxnLst/>
                <a:rect l="l" t="t" r="r" b="b"/>
                <a:pathLst>
                  <a:path w="3517" h="3957" extrusionOk="0">
                    <a:moveTo>
                      <a:pt x="1203" y="0"/>
                    </a:moveTo>
                    <a:cubicBezTo>
                      <a:pt x="1049" y="0"/>
                      <a:pt x="899" y="31"/>
                      <a:pt x="754" y="95"/>
                    </a:cubicBezTo>
                    <a:cubicBezTo>
                      <a:pt x="84" y="430"/>
                      <a:pt x="0" y="1518"/>
                      <a:pt x="503" y="2606"/>
                    </a:cubicBezTo>
                    <a:cubicBezTo>
                      <a:pt x="909" y="3418"/>
                      <a:pt x="1643" y="3957"/>
                      <a:pt x="2263" y="3957"/>
                    </a:cubicBezTo>
                    <a:cubicBezTo>
                      <a:pt x="2410" y="3957"/>
                      <a:pt x="2551" y="3926"/>
                      <a:pt x="2680" y="3862"/>
                    </a:cubicBezTo>
                    <a:cubicBezTo>
                      <a:pt x="3349" y="3527"/>
                      <a:pt x="3517" y="2439"/>
                      <a:pt x="3014" y="1351"/>
                    </a:cubicBezTo>
                    <a:cubicBezTo>
                      <a:pt x="2541" y="539"/>
                      <a:pt x="1848" y="0"/>
                      <a:pt x="1203" y="0"/>
                    </a:cubicBezTo>
                    <a:close/>
                  </a:path>
                </a:pathLst>
              </a:custGeom>
              <a:solidFill>
                <a:srgbClr val="FFB83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30" name="Google Shape;1030;p28"/>
              <p:cNvSpPr/>
              <p:nvPr/>
            </p:nvSpPr>
            <p:spPr>
              <a:xfrm>
                <a:off x="3323375" y="3253825"/>
                <a:ext cx="110950" cy="81175"/>
              </a:xfrm>
              <a:custGeom>
                <a:avLst/>
                <a:gdLst/>
                <a:ahLst/>
                <a:cxnLst/>
                <a:rect l="l" t="t" r="r" b="b"/>
                <a:pathLst>
                  <a:path w="4438" h="3247" extrusionOk="0">
                    <a:moveTo>
                      <a:pt x="2977" y="1"/>
                    </a:moveTo>
                    <a:cubicBezTo>
                      <a:pt x="2517" y="1"/>
                      <a:pt x="1993" y="147"/>
                      <a:pt x="1507" y="430"/>
                    </a:cubicBezTo>
                    <a:cubicBezTo>
                      <a:pt x="503" y="1100"/>
                      <a:pt x="0" y="2105"/>
                      <a:pt x="419" y="2775"/>
                    </a:cubicBezTo>
                    <a:cubicBezTo>
                      <a:pt x="635" y="3077"/>
                      <a:pt x="1030" y="3246"/>
                      <a:pt x="1500" y="3246"/>
                    </a:cubicBezTo>
                    <a:cubicBezTo>
                      <a:pt x="1940" y="3246"/>
                      <a:pt x="2445" y="3098"/>
                      <a:pt x="2930" y="2775"/>
                    </a:cubicBezTo>
                    <a:cubicBezTo>
                      <a:pt x="3935" y="2189"/>
                      <a:pt x="4437" y="1100"/>
                      <a:pt x="4103" y="514"/>
                    </a:cubicBezTo>
                    <a:cubicBezTo>
                      <a:pt x="3886" y="168"/>
                      <a:pt x="3469" y="1"/>
                      <a:pt x="2977" y="1"/>
                    </a:cubicBezTo>
                    <a:close/>
                  </a:path>
                </a:pathLst>
              </a:custGeom>
              <a:solidFill>
                <a:srgbClr val="FFB83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31" name="Google Shape;1031;p28"/>
              <p:cNvSpPr/>
              <p:nvPr/>
            </p:nvSpPr>
            <p:spPr>
              <a:xfrm>
                <a:off x="4267300" y="3311925"/>
                <a:ext cx="117225" cy="133450"/>
              </a:xfrm>
              <a:custGeom>
                <a:avLst/>
                <a:gdLst/>
                <a:ahLst/>
                <a:cxnLst/>
                <a:rect l="l" t="t" r="r" b="b"/>
                <a:pathLst>
                  <a:path w="4689" h="5338" extrusionOk="0">
                    <a:moveTo>
                      <a:pt x="3058" y="1"/>
                    </a:moveTo>
                    <a:cubicBezTo>
                      <a:pt x="2233" y="1"/>
                      <a:pt x="1299" y="715"/>
                      <a:pt x="754" y="1874"/>
                    </a:cubicBezTo>
                    <a:cubicBezTo>
                      <a:pt x="1" y="3213"/>
                      <a:pt x="168" y="4720"/>
                      <a:pt x="1089" y="5223"/>
                    </a:cubicBezTo>
                    <a:cubicBezTo>
                      <a:pt x="1260" y="5300"/>
                      <a:pt x="1443" y="5338"/>
                      <a:pt x="1632" y="5338"/>
                    </a:cubicBezTo>
                    <a:cubicBezTo>
                      <a:pt x="2457" y="5338"/>
                      <a:pt x="3390" y="4623"/>
                      <a:pt x="3935" y="3465"/>
                    </a:cubicBezTo>
                    <a:cubicBezTo>
                      <a:pt x="4689" y="2041"/>
                      <a:pt x="4522" y="534"/>
                      <a:pt x="3601" y="116"/>
                    </a:cubicBezTo>
                    <a:cubicBezTo>
                      <a:pt x="3429" y="38"/>
                      <a:pt x="3246" y="1"/>
                      <a:pt x="3058" y="1"/>
                    </a:cubicBezTo>
                    <a:close/>
                  </a:path>
                </a:pathLst>
              </a:custGeom>
              <a:solidFill>
                <a:srgbClr val="FFD45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32" name="Google Shape;1032;p28"/>
              <p:cNvSpPr/>
              <p:nvPr/>
            </p:nvSpPr>
            <p:spPr>
              <a:xfrm>
                <a:off x="3765000" y="3588975"/>
                <a:ext cx="108850" cy="70625"/>
              </a:xfrm>
              <a:custGeom>
                <a:avLst/>
                <a:gdLst/>
                <a:ahLst/>
                <a:cxnLst/>
                <a:rect l="l" t="t" r="r" b="b"/>
                <a:pathLst>
                  <a:path w="4354" h="2825" extrusionOk="0">
                    <a:moveTo>
                      <a:pt x="1643" y="1"/>
                    </a:moveTo>
                    <a:cubicBezTo>
                      <a:pt x="1005" y="1"/>
                      <a:pt x="502" y="224"/>
                      <a:pt x="335" y="671"/>
                    </a:cubicBezTo>
                    <a:cubicBezTo>
                      <a:pt x="0" y="1340"/>
                      <a:pt x="670" y="2178"/>
                      <a:pt x="1674" y="2596"/>
                    </a:cubicBezTo>
                    <a:cubicBezTo>
                      <a:pt x="2074" y="2750"/>
                      <a:pt x="2461" y="2825"/>
                      <a:pt x="2805" y="2825"/>
                    </a:cubicBezTo>
                    <a:cubicBezTo>
                      <a:pt x="3398" y="2825"/>
                      <a:pt x="3860" y="2602"/>
                      <a:pt x="4019" y="2178"/>
                    </a:cubicBezTo>
                    <a:cubicBezTo>
                      <a:pt x="4353" y="1508"/>
                      <a:pt x="3684" y="587"/>
                      <a:pt x="2679" y="168"/>
                    </a:cubicBezTo>
                    <a:cubicBezTo>
                      <a:pt x="2316" y="57"/>
                      <a:pt x="1963" y="1"/>
                      <a:pt x="1643" y="1"/>
                    </a:cubicBezTo>
                    <a:close/>
                  </a:path>
                </a:pathLst>
              </a:custGeom>
              <a:solidFill>
                <a:srgbClr val="FFD45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33" name="Google Shape;1033;p28"/>
              <p:cNvSpPr/>
              <p:nvPr/>
            </p:nvSpPr>
            <p:spPr>
              <a:xfrm>
                <a:off x="3926150" y="3400350"/>
                <a:ext cx="87925" cy="101025"/>
              </a:xfrm>
              <a:custGeom>
                <a:avLst/>
                <a:gdLst/>
                <a:ahLst/>
                <a:cxnLst/>
                <a:rect l="l" t="t" r="r" b="b"/>
                <a:pathLst>
                  <a:path w="3517" h="4041" extrusionOk="0">
                    <a:moveTo>
                      <a:pt x="2267" y="1"/>
                    </a:moveTo>
                    <a:cubicBezTo>
                      <a:pt x="1646" y="1"/>
                      <a:pt x="910" y="553"/>
                      <a:pt x="503" y="1434"/>
                    </a:cubicBezTo>
                    <a:cubicBezTo>
                      <a:pt x="0" y="2439"/>
                      <a:pt x="84" y="3611"/>
                      <a:pt x="754" y="3946"/>
                    </a:cubicBezTo>
                    <a:cubicBezTo>
                      <a:pt x="881" y="4010"/>
                      <a:pt x="1021" y="4040"/>
                      <a:pt x="1166" y="4040"/>
                    </a:cubicBezTo>
                    <a:cubicBezTo>
                      <a:pt x="1787" y="4040"/>
                      <a:pt x="2524" y="3488"/>
                      <a:pt x="2931" y="2607"/>
                    </a:cubicBezTo>
                    <a:cubicBezTo>
                      <a:pt x="3517" y="1602"/>
                      <a:pt x="3349" y="430"/>
                      <a:pt x="2679" y="95"/>
                    </a:cubicBezTo>
                    <a:cubicBezTo>
                      <a:pt x="2552" y="31"/>
                      <a:pt x="2413" y="1"/>
                      <a:pt x="2267" y="1"/>
                    </a:cubicBezTo>
                    <a:close/>
                  </a:path>
                </a:pathLst>
              </a:custGeom>
              <a:solidFill>
                <a:srgbClr val="FFD45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34" name="Google Shape;1034;p28"/>
              <p:cNvSpPr/>
              <p:nvPr/>
            </p:nvSpPr>
            <p:spPr>
              <a:xfrm>
                <a:off x="2482650" y="238650"/>
                <a:ext cx="939125" cy="953125"/>
              </a:xfrm>
              <a:custGeom>
                <a:avLst/>
                <a:gdLst/>
                <a:ahLst/>
                <a:cxnLst/>
                <a:rect l="l" t="t" r="r" b="b"/>
                <a:pathLst>
                  <a:path w="37565" h="38125" extrusionOk="0">
                    <a:moveTo>
                      <a:pt x="18778" y="0"/>
                    </a:moveTo>
                    <a:cubicBezTo>
                      <a:pt x="10561" y="0"/>
                      <a:pt x="3575" y="4796"/>
                      <a:pt x="1900" y="14044"/>
                    </a:cubicBezTo>
                    <a:cubicBezTo>
                      <a:pt x="1" y="24962"/>
                      <a:pt x="7598" y="38124"/>
                      <a:pt x="21653" y="38124"/>
                    </a:cubicBezTo>
                    <a:cubicBezTo>
                      <a:pt x="22470" y="38124"/>
                      <a:pt x="23309" y="38080"/>
                      <a:pt x="24169" y="37988"/>
                    </a:cubicBezTo>
                    <a:cubicBezTo>
                      <a:pt x="24169" y="37988"/>
                      <a:pt x="33294" y="31123"/>
                      <a:pt x="35555" y="24090"/>
                    </a:cubicBezTo>
                    <a:cubicBezTo>
                      <a:pt x="37564" y="19318"/>
                      <a:pt x="35806" y="3914"/>
                      <a:pt x="25090" y="900"/>
                    </a:cubicBezTo>
                    <a:cubicBezTo>
                      <a:pt x="22951" y="298"/>
                      <a:pt x="20826" y="0"/>
                      <a:pt x="18778" y="0"/>
                    </a:cubicBezTo>
                    <a:close/>
                  </a:path>
                </a:pathLst>
              </a:custGeom>
              <a:solidFill>
                <a:srgbClr val="7D7D7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35" name="Google Shape;1035;p28"/>
              <p:cNvSpPr/>
              <p:nvPr/>
            </p:nvSpPr>
            <p:spPr>
              <a:xfrm>
                <a:off x="2490350" y="639950"/>
                <a:ext cx="2285575" cy="1842200"/>
              </a:xfrm>
              <a:custGeom>
                <a:avLst/>
                <a:gdLst/>
                <a:ahLst/>
                <a:cxnLst/>
                <a:rect l="l" t="t" r="r" b="b"/>
                <a:pathLst>
                  <a:path w="91423" h="73688" extrusionOk="0">
                    <a:moveTo>
                      <a:pt x="50849" y="1"/>
                    </a:moveTo>
                    <a:cubicBezTo>
                      <a:pt x="50783" y="1"/>
                      <a:pt x="50717" y="1"/>
                      <a:pt x="50651" y="1"/>
                    </a:cubicBezTo>
                    <a:cubicBezTo>
                      <a:pt x="40019" y="85"/>
                      <a:pt x="30893" y="3266"/>
                      <a:pt x="23275" y="11973"/>
                    </a:cubicBezTo>
                    <a:cubicBezTo>
                      <a:pt x="15573" y="20596"/>
                      <a:pt x="17080" y="31480"/>
                      <a:pt x="10633" y="36335"/>
                    </a:cubicBezTo>
                    <a:cubicBezTo>
                      <a:pt x="4187" y="41275"/>
                      <a:pt x="1173" y="39433"/>
                      <a:pt x="587" y="42531"/>
                    </a:cubicBezTo>
                    <a:cubicBezTo>
                      <a:pt x="1" y="45712"/>
                      <a:pt x="3182" y="59023"/>
                      <a:pt x="18922" y="67395"/>
                    </a:cubicBezTo>
                    <a:cubicBezTo>
                      <a:pt x="27209" y="71747"/>
                      <a:pt x="36265" y="73687"/>
                      <a:pt x="44948" y="73687"/>
                    </a:cubicBezTo>
                    <a:cubicBezTo>
                      <a:pt x="55474" y="73687"/>
                      <a:pt x="65450" y="70835"/>
                      <a:pt x="72837" y="65972"/>
                    </a:cubicBezTo>
                    <a:cubicBezTo>
                      <a:pt x="86316" y="57098"/>
                      <a:pt x="91422" y="40438"/>
                      <a:pt x="87823" y="26708"/>
                    </a:cubicBezTo>
                    <a:cubicBezTo>
                      <a:pt x="84400" y="13770"/>
                      <a:pt x="72574" y="1"/>
                      <a:pt x="50849" y="1"/>
                    </a:cubicBezTo>
                    <a:close/>
                  </a:path>
                </a:pathLst>
              </a:custGeom>
              <a:solidFill>
                <a:srgbClr val="91919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36" name="Google Shape;1036;p28"/>
              <p:cNvSpPr/>
              <p:nvPr/>
            </p:nvSpPr>
            <p:spPr>
              <a:xfrm>
                <a:off x="3712675" y="1581800"/>
                <a:ext cx="914650" cy="916775"/>
              </a:xfrm>
              <a:custGeom>
                <a:avLst/>
                <a:gdLst/>
                <a:ahLst/>
                <a:cxnLst/>
                <a:rect l="l" t="t" r="r" b="b"/>
                <a:pathLst>
                  <a:path w="36586" h="36671" extrusionOk="0">
                    <a:moveTo>
                      <a:pt x="18335" y="1"/>
                    </a:moveTo>
                    <a:cubicBezTo>
                      <a:pt x="8205" y="1"/>
                      <a:pt x="0" y="8205"/>
                      <a:pt x="0" y="18336"/>
                    </a:cubicBezTo>
                    <a:cubicBezTo>
                      <a:pt x="0" y="28466"/>
                      <a:pt x="8205" y="36670"/>
                      <a:pt x="18335" y="36670"/>
                    </a:cubicBezTo>
                    <a:cubicBezTo>
                      <a:pt x="28381" y="36670"/>
                      <a:pt x="36585" y="28466"/>
                      <a:pt x="36585" y="18336"/>
                    </a:cubicBezTo>
                    <a:cubicBezTo>
                      <a:pt x="36585" y="8205"/>
                      <a:pt x="28381" y="1"/>
                      <a:pt x="18335" y="1"/>
                    </a:cubicBezTo>
                    <a:close/>
                  </a:path>
                </a:pathLst>
              </a:custGeom>
              <a:solidFill>
                <a:srgbClr val="91919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37" name="Google Shape;1037;p28"/>
              <p:cNvSpPr/>
              <p:nvPr/>
            </p:nvSpPr>
            <p:spPr>
              <a:xfrm>
                <a:off x="4152200" y="709025"/>
                <a:ext cx="560925" cy="780725"/>
              </a:xfrm>
              <a:custGeom>
                <a:avLst/>
                <a:gdLst/>
                <a:ahLst/>
                <a:cxnLst/>
                <a:rect l="l" t="t" r="r" b="b"/>
                <a:pathLst>
                  <a:path w="22437" h="31229" extrusionOk="0">
                    <a:moveTo>
                      <a:pt x="0" y="1"/>
                    </a:moveTo>
                    <a:cubicBezTo>
                      <a:pt x="168" y="1926"/>
                      <a:pt x="586" y="7033"/>
                      <a:pt x="3433" y="11387"/>
                    </a:cubicBezTo>
                    <a:lnTo>
                      <a:pt x="18418" y="28382"/>
                    </a:lnTo>
                    <a:cubicBezTo>
                      <a:pt x="18418" y="28382"/>
                      <a:pt x="20093" y="30391"/>
                      <a:pt x="22437" y="31228"/>
                    </a:cubicBezTo>
                    <a:cubicBezTo>
                      <a:pt x="22269" y="29052"/>
                      <a:pt x="21935" y="25954"/>
                      <a:pt x="21349" y="23945"/>
                    </a:cubicBezTo>
                    <a:cubicBezTo>
                      <a:pt x="19004" y="14819"/>
                      <a:pt x="11888" y="4857"/>
                      <a:pt x="0" y="1"/>
                    </a:cubicBezTo>
                    <a:close/>
                  </a:path>
                </a:pathLst>
              </a:custGeom>
              <a:solidFill>
                <a:srgbClr val="7D7D7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38" name="Google Shape;1038;p28"/>
              <p:cNvSpPr/>
              <p:nvPr/>
            </p:nvSpPr>
            <p:spPr>
              <a:xfrm>
                <a:off x="2496650" y="1655475"/>
                <a:ext cx="307675" cy="248725"/>
              </a:xfrm>
              <a:custGeom>
                <a:avLst/>
                <a:gdLst/>
                <a:ahLst/>
                <a:cxnLst/>
                <a:rect l="l" t="t" r="r" b="b"/>
                <a:pathLst>
                  <a:path w="12307" h="9949" extrusionOk="0">
                    <a:moveTo>
                      <a:pt x="4831" y="0"/>
                    </a:moveTo>
                    <a:cubicBezTo>
                      <a:pt x="3056" y="0"/>
                      <a:pt x="1456" y="235"/>
                      <a:pt x="837" y="738"/>
                    </a:cubicBezTo>
                    <a:cubicBezTo>
                      <a:pt x="251" y="1156"/>
                      <a:pt x="0" y="2998"/>
                      <a:pt x="251" y="4505"/>
                    </a:cubicBezTo>
                    <a:cubicBezTo>
                      <a:pt x="417" y="5996"/>
                      <a:pt x="2223" y="9948"/>
                      <a:pt x="3802" y="9948"/>
                    </a:cubicBezTo>
                    <a:cubicBezTo>
                      <a:pt x="3818" y="9948"/>
                      <a:pt x="3835" y="9948"/>
                      <a:pt x="3851" y="9947"/>
                    </a:cubicBezTo>
                    <a:cubicBezTo>
                      <a:pt x="6195" y="9947"/>
                      <a:pt x="9879" y="7184"/>
                      <a:pt x="10967" y="5677"/>
                    </a:cubicBezTo>
                    <a:cubicBezTo>
                      <a:pt x="12139" y="4086"/>
                      <a:pt x="12307" y="1910"/>
                      <a:pt x="10465" y="905"/>
                    </a:cubicBezTo>
                    <a:cubicBezTo>
                      <a:pt x="9203" y="319"/>
                      <a:pt x="6899" y="0"/>
                      <a:pt x="4831" y="0"/>
                    </a:cubicBezTo>
                    <a:close/>
                  </a:path>
                </a:pathLst>
              </a:custGeom>
              <a:solidFill>
                <a:srgbClr val="52525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39" name="Google Shape;1039;p28"/>
              <p:cNvSpPr/>
              <p:nvPr/>
            </p:nvSpPr>
            <p:spPr>
              <a:xfrm>
                <a:off x="4177300" y="248350"/>
                <a:ext cx="1172900" cy="1190600"/>
              </a:xfrm>
              <a:custGeom>
                <a:avLst/>
                <a:gdLst/>
                <a:ahLst/>
                <a:cxnLst/>
                <a:rect l="l" t="t" r="r" b="b"/>
                <a:pathLst>
                  <a:path w="46916" h="47624" extrusionOk="0">
                    <a:moveTo>
                      <a:pt x="23423" y="0"/>
                    </a:moveTo>
                    <a:cubicBezTo>
                      <a:pt x="20797" y="0"/>
                      <a:pt x="18068" y="392"/>
                      <a:pt x="15321" y="1182"/>
                    </a:cubicBezTo>
                    <a:cubicBezTo>
                      <a:pt x="2010" y="5116"/>
                      <a:pt x="1" y="24288"/>
                      <a:pt x="2596" y="30316"/>
                    </a:cubicBezTo>
                    <a:cubicBezTo>
                      <a:pt x="5442" y="39023"/>
                      <a:pt x="16912" y="47479"/>
                      <a:pt x="16912" y="47479"/>
                    </a:cubicBezTo>
                    <a:cubicBezTo>
                      <a:pt x="17904" y="47576"/>
                      <a:pt x="18873" y="47623"/>
                      <a:pt x="19818" y="47623"/>
                    </a:cubicBezTo>
                    <a:cubicBezTo>
                      <a:pt x="37537" y="47623"/>
                      <a:pt x="46915" y="31010"/>
                      <a:pt x="44372" y="17340"/>
                    </a:cubicBezTo>
                    <a:cubicBezTo>
                      <a:pt x="42242" y="5892"/>
                      <a:pt x="33605" y="0"/>
                      <a:pt x="23423" y="0"/>
                    </a:cubicBezTo>
                    <a:close/>
                  </a:path>
                </a:pathLst>
              </a:custGeom>
              <a:solidFill>
                <a:srgbClr val="91919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40" name="Google Shape;1040;p28"/>
              <p:cNvSpPr/>
              <p:nvPr/>
            </p:nvSpPr>
            <p:spPr>
              <a:xfrm>
                <a:off x="4501725" y="647100"/>
                <a:ext cx="585325" cy="568250"/>
              </a:xfrm>
              <a:custGeom>
                <a:avLst/>
                <a:gdLst/>
                <a:ahLst/>
                <a:cxnLst/>
                <a:rect l="l" t="t" r="r" b="b"/>
                <a:pathLst>
                  <a:path w="23413" h="22730" extrusionOk="0">
                    <a:moveTo>
                      <a:pt x="9290" y="0"/>
                    </a:moveTo>
                    <a:cubicBezTo>
                      <a:pt x="5995" y="0"/>
                      <a:pt x="3042" y="1467"/>
                      <a:pt x="2009" y="4487"/>
                    </a:cubicBezTo>
                    <a:cubicBezTo>
                      <a:pt x="0" y="10431"/>
                      <a:pt x="335" y="20226"/>
                      <a:pt x="2763" y="21733"/>
                    </a:cubicBezTo>
                    <a:cubicBezTo>
                      <a:pt x="3845" y="22422"/>
                      <a:pt x="5069" y="22730"/>
                      <a:pt x="6355" y="22730"/>
                    </a:cubicBezTo>
                    <a:cubicBezTo>
                      <a:pt x="13824" y="22730"/>
                      <a:pt x="23413" y="12363"/>
                      <a:pt x="19842" y="6078"/>
                    </a:cubicBezTo>
                    <a:cubicBezTo>
                      <a:pt x="17613" y="2075"/>
                      <a:pt x="13210" y="0"/>
                      <a:pt x="9290" y="0"/>
                    </a:cubicBezTo>
                    <a:close/>
                  </a:path>
                </a:pathLst>
              </a:custGeom>
              <a:solidFill>
                <a:srgbClr val="E3C4B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41" name="Google Shape;1041;p28"/>
              <p:cNvSpPr/>
              <p:nvPr/>
            </p:nvSpPr>
            <p:spPr>
              <a:xfrm>
                <a:off x="4252650" y="1673325"/>
                <a:ext cx="609075" cy="107875"/>
              </a:xfrm>
              <a:custGeom>
                <a:avLst/>
                <a:gdLst/>
                <a:ahLst/>
                <a:cxnLst/>
                <a:rect l="l" t="t" r="r" b="b"/>
                <a:pathLst>
                  <a:path w="24363" h="4315" extrusionOk="0">
                    <a:moveTo>
                      <a:pt x="19747" y="1"/>
                    </a:moveTo>
                    <a:cubicBezTo>
                      <a:pt x="18770" y="1"/>
                      <a:pt x="17728" y="123"/>
                      <a:pt x="16577" y="191"/>
                    </a:cubicBezTo>
                    <a:cubicBezTo>
                      <a:pt x="15907" y="275"/>
                      <a:pt x="15154" y="275"/>
                      <a:pt x="14484" y="358"/>
                    </a:cubicBezTo>
                    <a:cubicBezTo>
                      <a:pt x="13731" y="442"/>
                      <a:pt x="12977" y="526"/>
                      <a:pt x="12224" y="610"/>
                    </a:cubicBezTo>
                    <a:cubicBezTo>
                      <a:pt x="10717" y="777"/>
                      <a:pt x="9293" y="1112"/>
                      <a:pt x="7870" y="1279"/>
                    </a:cubicBezTo>
                    <a:cubicBezTo>
                      <a:pt x="7200" y="1447"/>
                      <a:pt x="6531" y="1614"/>
                      <a:pt x="5945" y="1698"/>
                    </a:cubicBezTo>
                    <a:cubicBezTo>
                      <a:pt x="5275" y="1865"/>
                      <a:pt x="4689" y="1949"/>
                      <a:pt x="4187" y="2117"/>
                    </a:cubicBezTo>
                    <a:cubicBezTo>
                      <a:pt x="3098" y="2368"/>
                      <a:pt x="2177" y="2619"/>
                      <a:pt x="1508" y="2786"/>
                    </a:cubicBezTo>
                    <a:cubicBezTo>
                      <a:pt x="922" y="2954"/>
                      <a:pt x="503" y="3121"/>
                      <a:pt x="503" y="3121"/>
                    </a:cubicBezTo>
                    <a:cubicBezTo>
                      <a:pt x="168" y="3205"/>
                      <a:pt x="1" y="3540"/>
                      <a:pt x="84" y="3875"/>
                    </a:cubicBezTo>
                    <a:cubicBezTo>
                      <a:pt x="223" y="4152"/>
                      <a:pt x="477" y="4315"/>
                      <a:pt x="750" y="4315"/>
                    </a:cubicBezTo>
                    <a:cubicBezTo>
                      <a:pt x="807" y="4315"/>
                      <a:pt x="864" y="4308"/>
                      <a:pt x="922" y="4293"/>
                    </a:cubicBezTo>
                    <a:cubicBezTo>
                      <a:pt x="922" y="4293"/>
                      <a:pt x="1256" y="4126"/>
                      <a:pt x="1926" y="3958"/>
                    </a:cubicBezTo>
                    <a:cubicBezTo>
                      <a:pt x="2512" y="3791"/>
                      <a:pt x="3349" y="3540"/>
                      <a:pt x="4438" y="3205"/>
                    </a:cubicBezTo>
                    <a:cubicBezTo>
                      <a:pt x="4940" y="3038"/>
                      <a:pt x="5526" y="2870"/>
                      <a:pt x="6196" y="2786"/>
                    </a:cubicBezTo>
                    <a:cubicBezTo>
                      <a:pt x="6782" y="2619"/>
                      <a:pt x="7452" y="2451"/>
                      <a:pt x="8121" y="2284"/>
                    </a:cubicBezTo>
                    <a:cubicBezTo>
                      <a:pt x="9461" y="2033"/>
                      <a:pt x="10884" y="1614"/>
                      <a:pt x="12391" y="1447"/>
                    </a:cubicBezTo>
                    <a:cubicBezTo>
                      <a:pt x="13061" y="1363"/>
                      <a:pt x="13814" y="1196"/>
                      <a:pt x="14568" y="1112"/>
                    </a:cubicBezTo>
                    <a:cubicBezTo>
                      <a:pt x="15238" y="945"/>
                      <a:pt x="15991" y="945"/>
                      <a:pt x="16661" y="861"/>
                    </a:cubicBezTo>
                    <a:cubicBezTo>
                      <a:pt x="18000" y="777"/>
                      <a:pt x="19340" y="526"/>
                      <a:pt x="20428" y="526"/>
                    </a:cubicBezTo>
                    <a:cubicBezTo>
                      <a:pt x="22605" y="442"/>
                      <a:pt x="24112" y="442"/>
                      <a:pt x="24112" y="442"/>
                    </a:cubicBezTo>
                    <a:cubicBezTo>
                      <a:pt x="24279" y="358"/>
                      <a:pt x="24363" y="275"/>
                      <a:pt x="24363" y="191"/>
                    </a:cubicBezTo>
                    <a:cubicBezTo>
                      <a:pt x="24363" y="107"/>
                      <a:pt x="24279" y="24"/>
                      <a:pt x="24112" y="24"/>
                    </a:cubicBezTo>
                    <a:lnTo>
                      <a:pt x="20428" y="24"/>
                    </a:lnTo>
                    <a:cubicBezTo>
                      <a:pt x="20204" y="8"/>
                      <a:pt x="19977" y="1"/>
                      <a:pt x="19747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42" name="Google Shape;1042;p28"/>
              <p:cNvSpPr/>
              <p:nvPr/>
            </p:nvSpPr>
            <p:spPr>
              <a:xfrm>
                <a:off x="4256850" y="1837150"/>
                <a:ext cx="577675" cy="61600"/>
              </a:xfrm>
              <a:custGeom>
                <a:avLst/>
                <a:gdLst/>
                <a:ahLst/>
                <a:cxnLst/>
                <a:rect l="l" t="t" r="r" b="b"/>
                <a:pathLst>
                  <a:path w="23107" h="2464" extrusionOk="0">
                    <a:moveTo>
                      <a:pt x="4186" y="1"/>
                    </a:moveTo>
                    <a:cubicBezTo>
                      <a:pt x="2009" y="1"/>
                      <a:pt x="670" y="84"/>
                      <a:pt x="670" y="84"/>
                    </a:cubicBezTo>
                    <a:lnTo>
                      <a:pt x="586" y="84"/>
                    </a:lnTo>
                    <a:cubicBezTo>
                      <a:pt x="251" y="84"/>
                      <a:pt x="0" y="419"/>
                      <a:pt x="0" y="754"/>
                    </a:cubicBezTo>
                    <a:cubicBezTo>
                      <a:pt x="84" y="1089"/>
                      <a:pt x="335" y="1340"/>
                      <a:pt x="754" y="1340"/>
                    </a:cubicBezTo>
                    <a:cubicBezTo>
                      <a:pt x="754" y="1340"/>
                      <a:pt x="2093" y="1257"/>
                      <a:pt x="4186" y="1173"/>
                    </a:cubicBezTo>
                    <a:cubicBezTo>
                      <a:pt x="5191" y="1089"/>
                      <a:pt x="6446" y="1089"/>
                      <a:pt x="7702" y="1005"/>
                    </a:cubicBezTo>
                    <a:cubicBezTo>
                      <a:pt x="9042" y="1005"/>
                      <a:pt x="10465" y="1089"/>
                      <a:pt x="11804" y="1089"/>
                    </a:cubicBezTo>
                    <a:cubicBezTo>
                      <a:pt x="12474" y="1089"/>
                      <a:pt x="13228" y="1173"/>
                      <a:pt x="13897" y="1173"/>
                    </a:cubicBezTo>
                    <a:cubicBezTo>
                      <a:pt x="14567" y="1173"/>
                      <a:pt x="15237" y="1257"/>
                      <a:pt x="15907" y="1257"/>
                    </a:cubicBezTo>
                    <a:cubicBezTo>
                      <a:pt x="17163" y="1424"/>
                      <a:pt x="18335" y="1591"/>
                      <a:pt x="19423" y="1675"/>
                    </a:cubicBezTo>
                    <a:cubicBezTo>
                      <a:pt x="19925" y="1759"/>
                      <a:pt x="20344" y="1926"/>
                      <a:pt x="20762" y="2010"/>
                    </a:cubicBezTo>
                    <a:cubicBezTo>
                      <a:pt x="21181" y="2094"/>
                      <a:pt x="21600" y="2177"/>
                      <a:pt x="21851" y="2261"/>
                    </a:cubicBezTo>
                    <a:cubicBezTo>
                      <a:pt x="22437" y="2345"/>
                      <a:pt x="22772" y="2429"/>
                      <a:pt x="22772" y="2429"/>
                    </a:cubicBezTo>
                    <a:lnTo>
                      <a:pt x="22855" y="2429"/>
                    </a:lnTo>
                    <a:cubicBezTo>
                      <a:pt x="22880" y="2453"/>
                      <a:pt x="22904" y="2463"/>
                      <a:pt x="22927" y="2463"/>
                    </a:cubicBezTo>
                    <a:cubicBezTo>
                      <a:pt x="22981" y="2463"/>
                      <a:pt x="23023" y="2404"/>
                      <a:pt x="23023" y="2345"/>
                    </a:cubicBezTo>
                    <a:cubicBezTo>
                      <a:pt x="23107" y="2177"/>
                      <a:pt x="23023" y="2094"/>
                      <a:pt x="22939" y="2094"/>
                    </a:cubicBezTo>
                    <a:cubicBezTo>
                      <a:pt x="22939" y="2094"/>
                      <a:pt x="22604" y="2010"/>
                      <a:pt x="22018" y="1843"/>
                    </a:cubicBezTo>
                    <a:cubicBezTo>
                      <a:pt x="21683" y="1759"/>
                      <a:pt x="21348" y="1675"/>
                      <a:pt x="20930" y="1508"/>
                    </a:cubicBezTo>
                    <a:cubicBezTo>
                      <a:pt x="20511" y="1424"/>
                      <a:pt x="20009" y="1257"/>
                      <a:pt x="19507" y="1173"/>
                    </a:cubicBezTo>
                    <a:cubicBezTo>
                      <a:pt x="18502" y="1005"/>
                      <a:pt x="17246" y="838"/>
                      <a:pt x="15990" y="587"/>
                    </a:cubicBezTo>
                    <a:cubicBezTo>
                      <a:pt x="15321" y="587"/>
                      <a:pt x="14651" y="503"/>
                      <a:pt x="13897" y="419"/>
                    </a:cubicBezTo>
                    <a:cubicBezTo>
                      <a:pt x="13228" y="336"/>
                      <a:pt x="12558" y="252"/>
                      <a:pt x="11888" y="252"/>
                    </a:cubicBezTo>
                    <a:cubicBezTo>
                      <a:pt x="10465" y="168"/>
                      <a:pt x="9042" y="84"/>
                      <a:pt x="7702" y="84"/>
                    </a:cubicBezTo>
                    <a:cubicBezTo>
                      <a:pt x="6446" y="1"/>
                      <a:pt x="5191" y="1"/>
                      <a:pt x="4186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43" name="Google Shape;1043;p28"/>
              <p:cNvSpPr/>
              <p:nvPr/>
            </p:nvSpPr>
            <p:spPr>
              <a:xfrm>
                <a:off x="4254750" y="1926750"/>
                <a:ext cx="353725" cy="177800"/>
              </a:xfrm>
              <a:custGeom>
                <a:avLst/>
                <a:gdLst/>
                <a:ahLst/>
                <a:cxnLst/>
                <a:rect l="l" t="t" r="r" b="b"/>
                <a:pathLst>
                  <a:path w="14149" h="7112" extrusionOk="0">
                    <a:moveTo>
                      <a:pt x="706" y="0"/>
                    </a:moveTo>
                    <a:cubicBezTo>
                      <a:pt x="419" y="0"/>
                      <a:pt x="157" y="228"/>
                      <a:pt x="84" y="519"/>
                    </a:cubicBezTo>
                    <a:cubicBezTo>
                      <a:pt x="0" y="854"/>
                      <a:pt x="252" y="1189"/>
                      <a:pt x="586" y="1272"/>
                    </a:cubicBezTo>
                    <a:cubicBezTo>
                      <a:pt x="586" y="1272"/>
                      <a:pt x="754" y="1356"/>
                      <a:pt x="1172" y="1440"/>
                    </a:cubicBezTo>
                    <a:cubicBezTo>
                      <a:pt x="1507" y="1524"/>
                      <a:pt x="2093" y="1691"/>
                      <a:pt x="2763" y="1858"/>
                    </a:cubicBezTo>
                    <a:cubicBezTo>
                      <a:pt x="4019" y="2277"/>
                      <a:pt x="5777" y="2947"/>
                      <a:pt x="7368" y="3617"/>
                    </a:cubicBezTo>
                    <a:cubicBezTo>
                      <a:pt x="7786" y="3868"/>
                      <a:pt x="8205" y="4035"/>
                      <a:pt x="8623" y="4203"/>
                    </a:cubicBezTo>
                    <a:cubicBezTo>
                      <a:pt x="9042" y="4370"/>
                      <a:pt x="9461" y="4621"/>
                      <a:pt x="9796" y="4789"/>
                    </a:cubicBezTo>
                    <a:cubicBezTo>
                      <a:pt x="10549" y="5207"/>
                      <a:pt x="11302" y="5542"/>
                      <a:pt x="11888" y="5877"/>
                    </a:cubicBezTo>
                    <a:cubicBezTo>
                      <a:pt x="13061" y="6631"/>
                      <a:pt x="13814" y="7049"/>
                      <a:pt x="13814" y="7049"/>
                    </a:cubicBezTo>
                    <a:cubicBezTo>
                      <a:pt x="13898" y="7091"/>
                      <a:pt x="13961" y="7112"/>
                      <a:pt x="14013" y="7112"/>
                    </a:cubicBezTo>
                    <a:cubicBezTo>
                      <a:pt x="14065" y="7112"/>
                      <a:pt x="14107" y="7091"/>
                      <a:pt x="14149" y="7049"/>
                    </a:cubicBezTo>
                    <a:cubicBezTo>
                      <a:pt x="14149" y="6882"/>
                      <a:pt x="14149" y="6798"/>
                      <a:pt x="14065" y="6714"/>
                    </a:cubicBezTo>
                    <a:cubicBezTo>
                      <a:pt x="14065" y="6714"/>
                      <a:pt x="13312" y="6212"/>
                      <a:pt x="12140" y="5458"/>
                    </a:cubicBezTo>
                    <a:cubicBezTo>
                      <a:pt x="11637" y="5040"/>
                      <a:pt x="10884" y="4621"/>
                      <a:pt x="10130" y="4203"/>
                    </a:cubicBezTo>
                    <a:cubicBezTo>
                      <a:pt x="9796" y="3951"/>
                      <a:pt x="9377" y="3700"/>
                      <a:pt x="8958" y="3533"/>
                    </a:cubicBezTo>
                    <a:cubicBezTo>
                      <a:pt x="8540" y="3365"/>
                      <a:pt x="8205" y="3114"/>
                      <a:pt x="7786" y="2863"/>
                    </a:cubicBezTo>
                    <a:cubicBezTo>
                      <a:pt x="6112" y="2026"/>
                      <a:pt x="4437" y="1356"/>
                      <a:pt x="3098" y="854"/>
                    </a:cubicBezTo>
                    <a:cubicBezTo>
                      <a:pt x="2428" y="603"/>
                      <a:pt x="1926" y="352"/>
                      <a:pt x="1507" y="268"/>
                    </a:cubicBezTo>
                    <a:cubicBezTo>
                      <a:pt x="1089" y="100"/>
                      <a:pt x="921" y="17"/>
                      <a:pt x="921" y="17"/>
                    </a:cubicBezTo>
                    <a:lnTo>
                      <a:pt x="838" y="17"/>
                    </a:lnTo>
                    <a:cubicBezTo>
                      <a:pt x="794" y="6"/>
                      <a:pt x="749" y="0"/>
                      <a:pt x="70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44" name="Google Shape;1044;p28"/>
              <p:cNvSpPr/>
              <p:nvPr/>
            </p:nvSpPr>
            <p:spPr>
              <a:xfrm>
                <a:off x="3346400" y="639975"/>
                <a:ext cx="493950" cy="198800"/>
              </a:xfrm>
              <a:custGeom>
                <a:avLst/>
                <a:gdLst/>
                <a:ahLst/>
                <a:cxnLst/>
                <a:rect l="l" t="t" r="r" b="b"/>
                <a:pathLst>
                  <a:path w="19758" h="7952" extrusionOk="0">
                    <a:moveTo>
                      <a:pt x="16409" y="0"/>
                    </a:moveTo>
                    <a:cubicBezTo>
                      <a:pt x="11553" y="0"/>
                      <a:pt x="7033" y="754"/>
                      <a:pt x="2763" y="2261"/>
                    </a:cubicBezTo>
                    <a:cubicBezTo>
                      <a:pt x="3265" y="2595"/>
                      <a:pt x="3935" y="2679"/>
                      <a:pt x="4521" y="2679"/>
                    </a:cubicBezTo>
                    <a:cubicBezTo>
                      <a:pt x="1256" y="3600"/>
                      <a:pt x="0" y="5777"/>
                      <a:pt x="1758" y="7284"/>
                    </a:cubicBezTo>
                    <a:cubicBezTo>
                      <a:pt x="2254" y="7712"/>
                      <a:pt x="3247" y="7952"/>
                      <a:pt x="4554" y="7952"/>
                    </a:cubicBezTo>
                    <a:cubicBezTo>
                      <a:pt x="8104" y="7952"/>
                      <a:pt x="13974" y="6180"/>
                      <a:pt x="18502" y="1591"/>
                    </a:cubicBezTo>
                    <a:cubicBezTo>
                      <a:pt x="18502" y="1591"/>
                      <a:pt x="19172" y="670"/>
                      <a:pt x="19758" y="84"/>
                    </a:cubicBezTo>
                    <a:cubicBezTo>
                      <a:pt x="18670" y="84"/>
                      <a:pt x="17498" y="0"/>
                      <a:pt x="16409" y="0"/>
                    </a:cubicBezTo>
                    <a:close/>
                  </a:path>
                </a:pathLst>
              </a:custGeom>
              <a:solidFill>
                <a:srgbClr val="7D7D7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45" name="Google Shape;1045;p28"/>
              <p:cNvSpPr/>
              <p:nvPr/>
            </p:nvSpPr>
            <p:spPr>
              <a:xfrm>
                <a:off x="3331750" y="457375"/>
                <a:ext cx="519075" cy="323625"/>
              </a:xfrm>
              <a:custGeom>
                <a:avLst/>
                <a:gdLst/>
                <a:ahLst/>
                <a:cxnLst/>
                <a:rect l="l" t="t" r="r" b="b"/>
                <a:pathLst>
                  <a:path w="20763" h="12945" extrusionOk="0">
                    <a:moveTo>
                      <a:pt x="7808" y="0"/>
                    </a:moveTo>
                    <a:cubicBezTo>
                      <a:pt x="6036" y="0"/>
                      <a:pt x="5885" y="1017"/>
                      <a:pt x="5944" y="1611"/>
                    </a:cubicBezTo>
                    <a:cubicBezTo>
                      <a:pt x="6112" y="2532"/>
                      <a:pt x="8288" y="3872"/>
                      <a:pt x="8288" y="3872"/>
                    </a:cubicBezTo>
                    <a:cubicBezTo>
                      <a:pt x="8288" y="3872"/>
                      <a:pt x="7053" y="3683"/>
                      <a:pt x="5714" y="3683"/>
                    </a:cubicBezTo>
                    <a:cubicBezTo>
                      <a:pt x="4374" y="3683"/>
                      <a:pt x="2930" y="3872"/>
                      <a:pt x="2512" y="4625"/>
                    </a:cubicBezTo>
                    <a:cubicBezTo>
                      <a:pt x="1675" y="6216"/>
                      <a:pt x="3349" y="7723"/>
                      <a:pt x="4940" y="7806"/>
                    </a:cubicBezTo>
                    <a:cubicBezTo>
                      <a:pt x="1507" y="8309"/>
                      <a:pt x="0" y="10318"/>
                      <a:pt x="1591" y="12076"/>
                    </a:cubicBezTo>
                    <a:cubicBezTo>
                      <a:pt x="2093" y="12631"/>
                      <a:pt x="3496" y="12944"/>
                      <a:pt x="5400" y="12944"/>
                    </a:cubicBezTo>
                    <a:cubicBezTo>
                      <a:pt x="9527" y="12944"/>
                      <a:pt x="16007" y="11473"/>
                      <a:pt x="20763" y="7806"/>
                    </a:cubicBezTo>
                    <a:cubicBezTo>
                      <a:pt x="20763" y="7806"/>
                      <a:pt x="15572" y="2114"/>
                      <a:pt x="10884" y="607"/>
                    </a:cubicBezTo>
                    <a:cubicBezTo>
                      <a:pt x="9524" y="170"/>
                      <a:pt x="8531" y="0"/>
                      <a:pt x="7808" y="0"/>
                    </a:cubicBezTo>
                    <a:close/>
                  </a:path>
                </a:pathLst>
              </a:custGeom>
              <a:solidFill>
                <a:srgbClr val="91919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46" name="Google Shape;1046;p28"/>
              <p:cNvSpPr/>
              <p:nvPr/>
            </p:nvSpPr>
            <p:spPr>
              <a:xfrm>
                <a:off x="3116175" y="1399725"/>
                <a:ext cx="253275" cy="114300"/>
              </a:xfrm>
              <a:custGeom>
                <a:avLst/>
                <a:gdLst/>
                <a:ahLst/>
                <a:cxnLst/>
                <a:rect l="l" t="t" r="r" b="b"/>
                <a:pathLst>
                  <a:path w="10131" h="4572" extrusionOk="0">
                    <a:moveTo>
                      <a:pt x="5107" y="0"/>
                    </a:moveTo>
                    <a:cubicBezTo>
                      <a:pt x="4186" y="84"/>
                      <a:pt x="3349" y="252"/>
                      <a:pt x="2595" y="670"/>
                    </a:cubicBezTo>
                    <a:cubicBezTo>
                      <a:pt x="2260" y="838"/>
                      <a:pt x="1926" y="1005"/>
                      <a:pt x="1591" y="1256"/>
                    </a:cubicBezTo>
                    <a:cubicBezTo>
                      <a:pt x="1256" y="1507"/>
                      <a:pt x="1005" y="1758"/>
                      <a:pt x="837" y="2010"/>
                    </a:cubicBezTo>
                    <a:cubicBezTo>
                      <a:pt x="586" y="2261"/>
                      <a:pt x="419" y="2512"/>
                      <a:pt x="335" y="2763"/>
                    </a:cubicBezTo>
                    <a:cubicBezTo>
                      <a:pt x="167" y="3014"/>
                      <a:pt x="84" y="3265"/>
                      <a:pt x="84" y="3433"/>
                    </a:cubicBezTo>
                    <a:cubicBezTo>
                      <a:pt x="0" y="3684"/>
                      <a:pt x="0" y="3851"/>
                      <a:pt x="0" y="3935"/>
                    </a:cubicBezTo>
                    <a:cubicBezTo>
                      <a:pt x="0" y="4019"/>
                      <a:pt x="0" y="4019"/>
                      <a:pt x="0" y="4019"/>
                    </a:cubicBezTo>
                    <a:cubicBezTo>
                      <a:pt x="0" y="4186"/>
                      <a:pt x="84" y="4354"/>
                      <a:pt x="167" y="4521"/>
                    </a:cubicBezTo>
                    <a:cubicBezTo>
                      <a:pt x="259" y="4552"/>
                      <a:pt x="363" y="4571"/>
                      <a:pt x="465" y="4571"/>
                    </a:cubicBezTo>
                    <a:cubicBezTo>
                      <a:pt x="641" y="4571"/>
                      <a:pt x="815" y="4513"/>
                      <a:pt x="921" y="4354"/>
                    </a:cubicBezTo>
                    <a:cubicBezTo>
                      <a:pt x="921" y="4354"/>
                      <a:pt x="921" y="4270"/>
                      <a:pt x="1005" y="4270"/>
                    </a:cubicBezTo>
                    <a:cubicBezTo>
                      <a:pt x="1005" y="4186"/>
                      <a:pt x="1005" y="4186"/>
                      <a:pt x="1088" y="4103"/>
                    </a:cubicBezTo>
                    <a:cubicBezTo>
                      <a:pt x="1088" y="4019"/>
                      <a:pt x="1172" y="4019"/>
                      <a:pt x="1172" y="4019"/>
                    </a:cubicBezTo>
                    <a:cubicBezTo>
                      <a:pt x="1256" y="3935"/>
                      <a:pt x="1423" y="3768"/>
                      <a:pt x="1507" y="3684"/>
                    </a:cubicBezTo>
                    <a:cubicBezTo>
                      <a:pt x="1674" y="3517"/>
                      <a:pt x="1842" y="3433"/>
                      <a:pt x="2009" y="3265"/>
                    </a:cubicBezTo>
                    <a:cubicBezTo>
                      <a:pt x="2428" y="3098"/>
                      <a:pt x="2930" y="2847"/>
                      <a:pt x="3433" y="2679"/>
                    </a:cubicBezTo>
                    <a:cubicBezTo>
                      <a:pt x="3684" y="2596"/>
                      <a:pt x="4019" y="2512"/>
                      <a:pt x="4270" y="2512"/>
                    </a:cubicBezTo>
                    <a:cubicBezTo>
                      <a:pt x="4605" y="2428"/>
                      <a:pt x="4856" y="2428"/>
                      <a:pt x="5191" y="2428"/>
                    </a:cubicBezTo>
                    <a:lnTo>
                      <a:pt x="6028" y="2428"/>
                    </a:lnTo>
                    <a:cubicBezTo>
                      <a:pt x="6363" y="2512"/>
                      <a:pt x="6614" y="2512"/>
                      <a:pt x="6865" y="2596"/>
                    </a:cubicBezTo>
                    <a:cubicBezTo>
                      <a:pt x="7367" y="2763"/>
                      <a:pt x="7786" y="2931"/>
                      <a:pt x="8121" y="3182"/>
                    </a:cubicBezTo>
                    <a:cubicBezTo>
                      <a:pt x="8456" y="3517"/>
                      <a:pt x="8707" y="3768"/>
                      <a:pt x="8958" y="4019"/>
                    </a:cubicBezTo>
                    <a:cubicBezTo>
                      <a:pt x="9125" y="4270"/>
                      <a:pt x="9209" y="4354"/>
                      <a:pt x="9209" y="4354"/>
                    </a:cubicBezTo>
                    <a:lnTo>
                      <a:pt x="9293" y="4354"/>
                    </a:lnTo>
                    <a:cubicBezTo>
                      <a:pt x="9377" y="4521"/>
                      <a:pt x="9460" y="4521"/>
                      <a:pt x="9628" y="4521"/>
                    </a:cubicBezTo>
                    <a:cubicBezTo>
                      <a:pt x="9963" y="4521"/>
                      <a:pt x="10130" y="4270"/>
                      <a:pt x="10130" y="4019"/>
                    </a:cubicBezTo>
                    <a:cubicBezTo>
                      <a:pt x="10130" y="4019"/>
                      <a:pt x="10130" y="3851"/>
                      <a:pt x="10046" y="3433"/>
                    </a:cubicBezTo>
                    <a:cubicBezTo>
                      <a:pt x="10046" y="3098"/>
                      <a:pt x="9879" y="2596"/>
                      <a:pt x="9460" y="2010"/>
                    </a:cubicBezTo>
                    <a:cubicBezTo>
                      <a:pt x="9125" y="1424"/>
                      <a:pt x="8456" y="838"/>
                      <a:pt x="7619" y="503"/>
                    </a:cubicBezTo>
                    <a:cubicBezTo>
                      <a:pt x="7284" y="335"/>
                      <a:pt x="6865" y="168"/>
                      <a:pt x="6363" y="84"/>
                    </a:cubicBezTo>
                    <a:cubicBezTo>
                      <a:pt x="6195" y="84"/>
                      <a:pt x="5860" y="0"/>
                      <a:pt x="5693" y="0"/>
                    </a:cubicBezTo>
                    <a:close/>
                  </a:path>
                </a:pathLst>
              </a:custGeom>
              <a:solidFill>
                <a:srgbClr val="52525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47" name="Google Shape;1047;p28"/>
              <p:cNvSpPr/>
              <p:nvPr/>
            </p:nvSpPr>
            <p:spPr>
              <a:xfrm>
                <a:off x="3915675" y="1399725"/>
                <a:ext cx="255375" cy="114300"/>
              </a:xfrm>
              <a:custGeom>
                <a:avLst/>
                <a:gdLst/>
                <a:ahLst/>
                <a:cxnLst/>
                <a:rect l="l" t="t" r="r" b="b"/>
                <a:pathLst>
                  <a:path w="10215" h="4572" extrusionOk="0">
                    <a:moveTo>
                      <a:pt x="4438" y="0"/>
                    </a:moveTo>
                    <a:cubicBezTo>
                      <a:pt x="4271" y="0"/>
                      <a:pt x="4019" y="84"/>
                      <a:pt x="3768" y="84"/>
                    </a:cubicBezTo>
                    <a:cubicBezTo>
                      <a:pt x="3350" y="168"/>
                      <a:pt x="2931" y="335"/>
                      <a:pt x="2512" y="503"/>
                    </a:cubicBezTo>
                    <a:cubicBezTo>
                      <a:pt x="1675" y="838"/>
                      <a:pt x="1089" y="1424"/>
                      <a:pt x="671" y="2010"/>
                    </a:cubicBezTo>
                    <a:cubicBezTo>
                      <a:pt x="336" y="2596"/>
                      <a:pt x="168" y="3098"/>
                      <a:pt x="85" y="3433"/>
                    </a:cubicBezTo>
                    <a:cubicBezTo>
                      <a:pt x="1" y="3851"/>
                      <a:pt x="1" y="4019"/>
                      <a:pt x="1" y="4019"/>
                    </a:cubicBezTo>
                    <a:cubicBezTo>
                      <a:pt x="1" y="4270"/>
                      <a:pt x="252" y="4521"/>
                      <a:pt x="503" y="4521"/>
                    </a:cubicBezTo>
                    <a:cubicBezTo>
                      <a:pt x="671" y="4521"/>
                      <a:pt x="838" y="4521"/>
                      <a:pt x="922" y="4354"/>
                    </a:cubicBezTo>
                    <a:cubicBezTo>
                      <a:pt x="922" y="4354"/>
                      <a:pt x="1005" y="4270"/>
                      <a:pt x="1257" y="4019"/>
                    </a:cubicBezTo>
                    <a:cubicBezTo>
                      <a:pt x="1424" y="3768"/>
                      <a:pt x="1675" y="3517"/>
                      <a:pt x="2010" y="3182"/>
                    </a:cubicBezTo>
                    <a:cubicBezTo>
                      <a:pt x="2429" y="2931"/>
                      <a:pt x="2847" y="2763"/>
                      <a:pt x="3350" y="2596"/>
                    </a:cubicBezTo>
                    <a:cubicBezTo>
                      <a:pt x="3517" y="2512"/>
                      <a:pt x="3852" y="2512"/>
                      <a:pt x="4103" y="2428"/>
                    </a:cubicBezTo>
                    <a:lnTo>
                      <a:pt x="5024" y="2428"/>
                    </a:lnTo>
                    <a:cubicBezTo>
                      <a:pt x="5275" y="2428"/>
                      <a:pt x="5610" y="2428"/>
                      <a:pt x="5861" y="2512"/>
                    </a:cubicBezTo>
                    <a:cubicBezTo>
                      <a:pt x="6196" y="2512"/>
                      <a:pt x="6447" y="2596"/>
                      <a:pt x="6698" y="2679"/>
                    </a:cubicBezTo>
                    <a:cubicBezTo>
                      <a:pt x="7284" y="2847"/>
                      <a:pt x="7703" y="3098"/>
                      <a:pt x="8122" y="3265"/>
                    </a:cubicBezTo>
                    <a:cubicBezTo>
                      <a:pt x="8289" y="3433"/>
                      <a:pt x="8456" y="3517"/>
                      <a:pt x="8624" y="3684"/>
                    </a:cubicBezTo>
                    <a:cubicBezTo>
                      <a:pt x="8791" y="3768"/>
                      <a:pt x="8875" y="3935"/>
                      <a:pt x="8959" y="4019"/>
                    </a:cubicBezTo>
                    <a:cubicBezTo>
                      <a:pt x="8959" y="4019"/>
                      <a:pt x="9043" y="4019"/>
                      <a:pt x="9043" y="4103"/>
                    </a:cubicBezTo>
                    <a:cubicBezTo>
                      <a:pt x="9126" y="4186"/>
                      <a:pt x="9126" y="4186"/>
                      <a:pt x="9210" y="4270"/>
                    </a:cubicBezTo>
                    <a:cubicBezTo>
                      <a:pt x="9210" y="4270"/>
                      <a:pt x="9210" y="4354"/>
                      <a:pt x="9210" y="4354"/>
                    </a:cubicBezTo>
                    <a:cubicBezTo>
                      <a:pt x="9316" y="4513"/>
                      <a:pt x="9490" y="4571"/>
                      <a:pt x="9666" y="4571"/>
                    </a:cubicBezTo>
                    <a:cubicBezTo>
                      <a:pt x="9768" y="4571"/>
                      <a:pt x="9871" y="4552"/>
                      <a:pt x="9963" y="4521"/>
                    </a:cubicBezTo>
                    <a:cubicBezTo>
                      <a:pt x="10131" y="4354"/>
                      <a:pt x="10215" y="4186"/>
                      <a:pt x="10215" y="4019"/>
                    </a:cubicBezTo>
                    <a:cubicBezTo>
                      <a:pt x="10215" y="4019"/>
                      <a:pt x="10131" y="4019"/>
                      <a:pt x="10131" y="3935"/>
                    </a:cubicBezTo>
                    <a:cubicBezTo>
                      <a:pt x="10131" y="3851"/>
                      <a:pt x="10131" y="3684"/>
                      <a:pt x="10131" y="3433"/>
                    </a:cubicBezTo>
                    <a:cubicBezTo>
                      <a:pt x="10047" y="3265"/>
                      <a:pt x="9963" y="3014"/>
                      <a:pt x="9796" y="2763"/>
                    </a:cubicBezTo>
                    <a:cubicBezTo>
                      <a:pt x="9712" y="2512"/>
                      <a:pt x="9545" y="2261"/>
                      <a:pt x="9377" y="2010"/>
                    </a:cubicBezTo>
                    <a:cubicBezTo>
                      <a:pt x="9126" y="1758"/>
                      <a:pt x="8875" y="1507"/>
                      <a:pt x="8540" y="1256"/>
                    </a:cubicBezTo>
                    <a:cubicBezTo>
                      <a:pt x="8289" y="1005"/>
                      <a:pt x="7954" y="838"/>
                      <a:pt x="7536" y="670"/>
                    </a:cubicBezTo>
                    <a:cubicBezTo>
                      <a:pt x="6782" y="252"/>
                      <a:pt x="5945" y="84"/>
                      <a:pt x="5108" y="0"/>
                    </a:cubicBezTo>
                    <a:close/>
                  </a:path>
                </a:pathLst>
              </a:custGeom>
              <a:solidFill>
                <a:srgbClr val="52525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48" name="Google Shape;1048;p28"/>
              <p:cNvSpPr/>
              <p:nvPr/>
            </p:nvSpPr>
            <p:spPr>
              <a:xfrm>
                <a:off x="3505450" y="2036000"/>
                <a:ext cx="389325" cy="217775"/>
              </a:xfrm>
              <a:custGeom>
                <a:avLst/>
                <a:gdLst/>
                <a:ahLst/>
                <a:cxnLst/>
                <a:rect l="l" t="t" r="r" b="b"/>
                <a:pathLst>
                  <a:path w="15573" h="8711" extrusionOk="0">
                    <a:moveTo>
                      <a:pt x="14735" y="0"/>
                    </a:moveTo>
                    <a:cubicBezTo>
                      <a:pt x="14735" y="0"/>
                      <a:pt x="14652" y="84"/>
                      <a:pt x="14401" y="84"/>
                    </a:cubicBezTo>
                    <a:cubicBezTo>
                      <a:pt x="14317" y="168"/>
                      <a:pt x="14066" y="251"/>
                      <a:pt x="13898" y="335"/>
                    </a:cubicBezTo>
                    <a:cubicBezTo>
                      <a:pt x="13647" y="419"/>
                      <a:pt x="13480" y="586"/>
                      <a:pt x="13312" y="754"/>
                    </a:cubicBezTo>
                    <a:cubicBezTo>
                      <a:pt x="12894" y="1088"/>
                      <a:pt x="12475" y="1507"/>
                      <a:pt x="12140" y="2093"/>
                    </a:cubicBezTo>
                    <a:cubicBezTo>
                      <a:pt x="11973" y="2428"/>
                      <a:pt x="11889" y="2679"/>
                      <a:pt x="11805" y="3014"/>
                    </a:cubicBezTo>
                    <a:cubicBezTo>
                      <a:pt x="11470" y="3014"/>
                      <a:pt x="11052" y="3014"/>
                      <a:pt x="10549" y="3098"/>
                    </a:cubicBezTo>
                    <a:lnTo>
                      <a:pt x="9461" y="3098"/>
                    </a:lnTo>
                    <a:cubicBezTo>
                      <a:pt x="9126" y="3098"/>
                      <a:pt x="8708" y="3181"/>
                      <a:pt x="8289" y="3265"/>
                    </a:cubicBezTo>
                    <a:cubicBezTo>
                      <a:pt x="7954" y="3349"/>
                      <a:pt x="7536" y="3433"/>
                      <a:pt x="7117" y="3433"/>
                    </a:cubicBezTo>
                    <a:cubicBezTo>
                      <a:pt x="6698" y="3516"/>
                      <a:pt x="6280" y="3684"/>
                      <a:pt x="5861" y="3851"/>
                    </a:cubicBezTo>
                    <a:cubicBezTo>
                      <a:pt x="5443" y="3935"/>
                      <a:pt x="5024" y="4102"/>
                      <a:pt x="4605" y="4270"/>
                    </a:cubicBezTo>
                    <a:cubicBezTo>
                      <a:pt x="4271" y="4437"/>
                      <a:pt x="3852" y="4605"/>
                      <a:pt x="3517" y="4856"/>
                    </a:cubicBezTo>
                    <a:cubicBezTo>
                      <a:pt x="3182" y="5023"/>
                      <a:pt x="2764" y="5191"/>
                      <a:pt x="2512" y="5442"/>
                    </a:cubicBezTo>
                    <a:cubicBezTo>
                      <a:pt x="2178" y="5693"/>
                      <a:pt x="1926" y="5860"/>
                      <a:pt x="1675" y="6028"/>
                    </a:cubicBezTo>
                    <a:cubicBezTo>
                      <a:pt x="1173" y="6530"/>
                      <a:pt x="754" y="6865"/>
                      <a:pt x="503" y="7284"/>
                    </a:cubicBezTo>
                    <a:cubicBezTo>
                      <a:pt x="252" y="7535"/>
                      <a:pt x="168" y="7702"/>
                      <a:pt x="168" y="7702"/>
                    </a:cubicBezTo>
                    <a:lnTo>
                      <a:pt x="168" y="7786"/>
                    </a:lnTo>
                    <a:cubicBezTo>
                      <a:pt x="1" y="8121"/>
                      <a:pt x="85" y="8456"/>
                      <a:pt x="336" y="8623"/>
                    </a:cubicBezTo>
                    <a:cubicBezTo>
                      <a:pt x="454" y="8683"/>
                      <a:pt x="573" y="8710"/>
                      <a:pt x="688" y="8710"/>
                    </a:cubicBezTo>
                    <a:cubicBezTo>
                      <a:pt x="897" y="8710"/>
                      <a:pt x="1094" y="8618"/>
                      <a:pt x="1257" y="8456"/>
                    </a:cubicBezTo>
                    <a:cubicBezTo>
                      <a:pt x="1257" y="8456"/>
                      <a:pt x="1340" y="8288"/>
                      <a:pt x="1592" y="8037"/>
                    </a:cubicBezTo>
                    <a:cubicBezTo>
                      <a:pt x="1759" y="7870"/>
                      <a:pt x="2094" y="7535"/>
                      <a:pt x="2512" y="7200"/>
                    </a:cubicBezTo>
                    <a:cubicBezTo>
                      <a:pt x="2764" y="7033"/>
                      <a:pt x="3015" y="6865"/>
                      <a:pt x="3350" y="6698"/>
                    </a:cubicBezTo>
                    <a:cubicBezTo>
                      <a:pt x="3601" y="6530"/>
                      <a:pt x="3936" y="6446"/>
                      <a:pt x="4271" y="6279"/>
                    </a:cubicBezTo>
                    <a:cubicBezTo>
                      <a:pt x="4605" y="6195"/>
                      <a:pt x="4940" y="6028"/>
                      <a:pt x="5275" y="5860"/>
                    </a:cubicBezTo>
                    <a:cubicBezTo>
                      <a:pt x="5610" y="5777"/>
                      <a:pt x="5945" y="5693"/>
                      <a:pt x="6364" y="5609"/>
                    </a:cubicBezTo>
                    <a:cubicBezTo>
                      <a:pt x="6698" y="5526"/>
                      <a:pt x="7033" y="5442"/>
                      <a:pt x="7452" y="5442"/>
                    </a:cubicBezTo>
                    <a:cubicBezTo>
                      <a:pt x="7870" y="5358"/>
                      <a:pt x="8205" y="5358"/>
                      <a:pt x="8540" y="5358"/>
                    </a:cubicBezTo>
                    <a:cubicBezTo>
                      <a:pt x="8875" y="5274"/>
                      <a:pt x="9294" y="5274"/>
                      <a:pt x="9545" y="5274"/>
                    </a:cubicBezTo>
                    <a:cubicBezTo>
                      <a:pt x="9880" y="5274"/>
                      <a:pt x="10215" y="5358"/>
                      <a:pt x="10549" y="5358"/>
                    </a:cubicBezTo>
                    <a:cubicBezTo>
                      <a:pt x="10968" y="5358"/>
                      <a:pt x="11387" y="5442"/>
                      <a:pt x="11722" y="5442"/>
                    </a:cubicBezTo>
                    <a:cubicBezTo>
                      <a:pt x="11805" y="5693"/>
                      <a:pt x="11805" y="5860"/>
                      <a:pt x="11889" y="6028"/>
                    </a:cubicBezTo>
                    <a:cubicBezTo>
                      <a:pt x="12140" y="6698"/>
                      <a:pt x="12475" y="7200"/>
                      <a:pt x="12810" y="7535"/>
                    </a:cubicBezTo>
                    <a:cubicBezTo>
                      <a:pt x="13145" y="7953"/>
                      <a:pt x="13396" y="8205"/>
                      <a:pt x="13647" y="8288"/>
                    </a:cubicBezTo>
                    <a:cubicBezTo>
                      <a:pt x="13898" y="8456"/>
                      <a:pt x="14066" y="8539"/>
                      <a:pt x="14066" y="8539"/>
                    </a:cubicBezTo>
                    <a:cubicBezTo>
                      <a:pt x="14149" y="8581"/>
                      <a:pt x="14233" y="8602"/>
                      <a:pt x="14317" y="8602"/>
                    </a:cubicBezTo>
                    <a:cubicBezTo>
                      <a:pt x="14401" y="8602"/>
                      <a:pt x="14484" y="8581"/>
                      <a:pt x="14568" y="8539"/>
                    </a:cubicBezTo>
                    <a:cubicBezTo>
                      <a:pt x="14903" y="8456"/>
                      <a:pt x="15070" y="8037"/>
                      <a:pt x="14987" y="7702"/>
                    </a:cubicBezTo>
                    <a:lnTo>
                      <a:pt x="14903" y="7619"/>
                    </a:lnTo>
                    <a:cubicBezTo>
                      <a:pt x="14903" y="7619"/>
                      <a:pt x="14903" y="7535"/>
                      <a:pt x="14735" y="7284"/>
                    </a:cubicBezTo>
                    <a:cubicBezTo>
                      <a:pt x="14652" y="7116"/>
                      <a:pt x="14568" y="6865"/>
                      <a:pt x="14401" y="6530"/>
                    </a:cubicBezTo>
                    <a:cubicBezTo>
                      <a:pt x="14149" y="5860"/>
                      <a:pt x="13898" y="5023"/>
                      <a:pt x="13982" y="4186"/>
                    </a:cubicBezTo>
                    <a:cubicBezTo>
                      <a:pt x="13982" y="3767"/>
                      <a:pt x="14066" y="3349"/>
                      <a:pt x="14149" y="3014"/>
                    </a:cubicBezTo>
                    <a:cubicBezTo>
                      <a:pt x="14233" y="2763"/>
                      <a:pt x="14317" y="2595"/>
                      <a:pt x="14317" y="2428"/>
                    </a:cubicBezTo>
                    <a:cubicBezTo>
                      <a:pt x="14401" y="2344"/>
                      <a:pt x="14484" y="2177"/>
                      <a:pt x="14568" y="2009"/>
                    </a:cubicBezTo>
                    <a:cubicBezTo>
                      <a:pt x="14652" y="1926"/>
                      <a:pt x="14735" y="1758"/>
                      <a:pt x="14819" y="1674"/>
                    </a:cubicBezTo>
                    <a:cubicBezTo>
                      <a:pt x="14903" y="1591"/>
                      <a:pt x="14903" y="1507"/>
                      <a:pt x="15070" y="1423"/>
                    </a:cubicBezTo>
                    <a:cubicBezTo>
                      <a:pt x="15238" y="1256"/>
                      <a:pt x="15321" y="1172"/>
                      <a:pt x="15321" y="1172"/>
                    </a:cubicBezTo>
                    <a:cubicBezTo>
                      <a:pt x="15489" y="1005"/>
                      <a:pt x="15573" y="754"/>
                      <a:pt x="15573" y="586"/>
                    </a:cubicBezTo>
                    <a:cubicBezTo>
                      <a:pt x="15489" y="168"/>
                      <a:pt x="15154" y="0"/>
                      <a:pt x="14735" y="0"/>
                    </a:cubicBezTo>
                    <a:close/>
                  </a:path>
                </a:pathLst>
              </a:custGeom>
              <a:solidFill>
                <a:srgbClr val="52525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49" name="Google Shape;1049;p28"/>
              <p:cNvSpPr/>
              <p:nvPr/>
            </p:nvSpPr>
            <p:spPr>
              <a:xfrm>
                <a:off x="2492450" y="2785300"/>
                <a:ext cx="891650" cy="703825"/>
              </a:xfrm>
              <a:custGeom>
                <a:avLst/>
                <a:gdLst/>
                <a:ahLst/>
                <a:cxnLst/>
                <a:rect l="l" t="t" r="r" b="b"/>
                <a:pathLst>
                  <a:path w="35666" h="28153" extrusionOk="0">
                    <a:moveTo>
                      <a:pt x="10200" y="0"/>
                    </a:moveTo>
                    <a:cubicBezTo>
                      <a:pt x="6903" y="0"/>
                      <a:pt x="4159" y="1303"/>
                      <a:pt x="2763" y="3934"/>
                    </a:cubicBezTo>
                    <a:cubicBezTo>
                      <a:pt x="1" y="9293"/>
                      <a:pt x="6363" y="16158"/>
                      <a:pt x="10884" y="20092"/>
                    </a:cubicBezTo>
                    <a:cubicBezTo>
                      <a:pt x="16802" y="25206"/>
                      <a:pt x="27819" y="28153"/>
                      <a:pt x="32032" y="28153"/>
                    </a:cubicBezTo>
                    <a:cubicBezTo>
                      <a:pt x="32647" y="28153"/>
                      <a:pt x="33117" y="28090"/>
                      <a:pt x="33405" y="27962"/>
                    </a:cubicBezTo>
                    <a:cubicBezTo>
                      <a:pt x="35665" y="26957"/>
                      <a:pt x="29470" y="10548"/>
                      <a:pt x="22019" y="4688"/>
                    </a:cubicBezTo>
                    <a:cubicBezTo>
                      <a:pt x="18117" y="1575"/>
                      <a:pt x="13824" y="0"/>
                      <a:pt x="10200" y="0"/>
                    </a:cubicBezTo>
                    <a:close/>
                  </a:path>
                </a:pathLst>
              </a:custGeom>
              <a:solidFill>
                <a:srgbClr val="7D7D7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50" name="Google Shape;1050;p28"/>
              <p:cNvSpPr/>
              <p:nvPr/>
            </p:nvSpPr>
            <p:spPr>
              <a:xfrm>
                <a:off x="4185675" y="2785300"/>
                <a:ext cx="893725" cy="703825"/>
              </a:xfrm>
              <a:custGeom>
                <a:avLst/>
                <a:gdLst/>
                <a:ahLst/>
                <a:cxnLst/>
                <a:rect l="l" t="t" r="r" b="b"/>
                <a:pathLst>
                  <a:path w="35749" h="28153" extrusionOk="0">
                    <a:moveTo>
                      <a:pt x="25550" y="0"/>
                    </a:moveTo>
                    <a:cubicBezTo>
                      <a:pt x="21925" y="0"/>
                      <a:pt x="17633" y="1575"/>
                      <a:pt x="13731" y="4688"/>
                    </a:cubicBezTo>
                    <a:cubicBezTo>
                      <a:pt x="6280" y="10548"/>
                      <a:pt x="1" y="26957"/>
                      <a:pt x="2345" y="27962"/>
                    </a:cubicBezTo>
                    <a:cubicBezTo>
                      <a:pt x="2633" y="28090"/>
                      <a:pt x="3103" y="28153"/>
                      <a:pt x="3717" y="28153"/>
                    </a:cubicBezTo>
                    <a:cubicBezTo>
                      <a:pt x="7930" y="28153"/>
                      <a:pt x="18948" y="25206"/>
                      <a:pt x="24865" y="20092"/>
                    </a:cubicBezTo>
                    <a:cubicBezTo>
                      <a:pt x="29386" y="16158"/>
                      <a:pt x="35749" y="9293"/>
                      <a:pt x="32986" y="3934"/>
                    </a:cubicBezTo>
                    <a:cubicBezTo>
                      <a:pt x="31590" y="1303"/>
                      <a:pt x="28846" y="0"/>
                      <a:pt x="25550" y="0"/>
                    </a:cubicBezTo>
                    <a:close/>
                  </a:path>
                </a:pathLst>
              </a:custGeom>
              <a:solidFill>
                <a:srgbClr val="7D7D7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1051" name="Google Shape;1051;p28"/>
            <p:cNvGrpSpPr/>
            <p:nvPr/>
          </p:nvGrpSpPr>
          <p:grpSpPr>
            <a:xfrm>
              <a:off x="8057444" y="3639852"/>
              <a:ext cx="378392" cy="536492"/>
              <a:chOff x="80379" y="4370393"/>
              <a:chExt cx="545279" cy="773107"/>
            </a:xfrm>
          </p:grpSpPr>
          <p:sp>
            <p:nvSpPr>
              <p:cNvPr id="1052" name="Google Shape;1052;p28"/>
              <p:cNvSpPr/>
              <p:nvPr/>
            </p:nvSpPr>
            <p:spPr>
              <a:xfrm flipH="1">
                <a:off x="367865" y="4592741"/>
                <a:ext cx="257793" cy="151958"/>
              </a:xfrm>
              <a:custGeom>
                <a:avLst/>
                <a:gdLst/>
                <a:ahLst/>
                <a:cxnLst/>
                <a:rect l="l" t="t" r="r" b="b"/>
                <a:pathLst>
                  <a:path w="7512" h="4428" extrusionOk="0">
                    <a:moveTo>
                      <a:pt x="2539" y="0"/>
                    </a:moveTo>
                    <a:cubicBezTo>
                      <a:pt x="1131" y="0"/>
                      <a:pt x="0" y="955"/>
                      <a:pt x="573" y="2673"/>
                    </a:cubicBezTo>
                    <a:cubicBezTo>
                      <a:pt x="981" y="3929"/>
                      <a:pt x="2197" y="4428"/>
                      <a:pt x="3532" y="4428"/>
                    </a:cubicBezTo>
                    <a:cubicBezTo>
                      <a:pt x="5035" y="4428"/>
                      <a:pt x="6689" y="3796"/>
                      <a:pt x="7511" y="2901"/>
                    </a:cubicBezTo>
                    <a:lnTo>
                      <a:pt x="7466" y="2810"/>
                    </a:lnTo>
                    <a:cubicBezTo>
                      <a:pt x="6507" y="1600"/>
                      <a:pt x="5001" y="596"/>
                      <a:pt x="3563" y="162"/>
                    </a:cubicBezTo>
                    <a:cubicBezTo>
                      <a:pt x="3218" y="53"/>
                      <a:pt x="2871" y="0"/>
                      <a:pt x="2539" y="0"/>
                    </a:cubicBezTo>
                    <a:close/>
                  </a:path>
                </a:pathLst>
              </a:custGeom>
              <a:solidFill>
                <a:srgbClr val="459B9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53" name="Google Shape;1053;p28"/>
              <p:cNvSpPr/>
              <p:nvPr/>
            </p:nvSpPr>
            <p:spPr>
              <a:xfrm flipH="1">
                <a:off x="352628" y="4370393"/>
                <a:ext cx="247120" cy="236551"/>
              </a:xfrm>
              <a:custGeom>
                <a:avLst/>
                <a:gdLst/>
                <a:ahLst/>
                <a:cxnLst/>
                <a:rect l="l" t="t" r="r" b="b"/>
                <a:pathLst>
                  <a:path w="7201" h="6893" extrusionOk="0">
                    <a:moveTo>
                      <a:pt x="4723" y="0"/>
                    </a:moveTo>
                    <a:cubicBezTo>
                      <a:pt x="4407" y="0"/>
                      <a:pt x="4045" y="92"/>
                      <a:pt x="3629" y="296"/>
                    </a:cubicBezTo>
                    <a:cubicBezTo>
                      <a:pt x="0" y="2099"/>
                      <a:pt x="4451" y="5865"/>
                      <a:pt x="6232" y="6892"/>
                    </a:cubicBezTo>
                    <a:lnTo>
                      <a:pt x="6346" y="6892"/>
                    </a:lnTo>
                    <a:cubicBezTo>
                      <a:pt x="6791" y="5637"/>
                      <a:pt x="7201" y="0"/>
                      <a:pt x="4723" y="0"/>
                    </a:cubicBezTo>
                    <a:close/>
                  </a:path>
                </a:pathLst>
              </a:custGeom>
              <a:solidFill>
                <a:srgbClr val="459B9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54" name="Google Shape;1054;p28"/>
              <p:cNvSpPr/>
              <p:nvPr/>
            </p:nvSpPr>
            <p:spPr>
              <a:xfrm flipH="1">
                <a:off x="80379" y="4483438"/>
                <a:ext cx="163763" cy="309921"/>
              </a:xfrm>
              <a:custGeom>
                <a:avLst/>
                <a:gdLst/>
                <a:ahLst/>
                <a:cxnLst/>
                <a:rect l="l" t="t" r="r" b="b"/>
                <a:pathLst>
                  <a:path w="4772" h="9031" extrusionOk="0">
                    <a:moveTo>
                      <a:pt x="2488" y="1"/>
                    </a:moveTo>
                    <a:cubicBezTo>
                      <a:pt x="2069" y="1"/>
                      <a:pt x="1625" y="199"/>
                      <a:pt x="1188" y="677"/>
                    </a:cubicBezTo>
                    <a:cubicBezTo>
                      <a:pt x="1" y="1955"/>
                      <a:pt x="663" y="4466"/>
                      <a:pt x="914" y="5972"/>
                    </a:cubicBezTo>
                    <a:cubicBezTo>
                      <a:pt x="1074" y="6908"/>
                      <a:pt x="1485" y="8026"/>
                      <a:pt x="914" y="8825"/>
                    </a:cubicBezTo>
                    <a:lnTo>
                      <a:pt x="1005" y="9031"/>
                    </a:lnTo>
                    <a:cubicBezTo>
                      <a:pt x="1736" y="8711"/>
                      <a:pt x="2352" y="8392"/>
                      <a:pt x="2877" y="7775"/>
                    </a:cubicBezTo>
                    <a:cubicBezTo>
                      <a:pt x="3972" y="6543"/>
                      <a:pt x="4771" y="4694"/>
                      <a:pt x="4726" y="3050"/>
                    </a:cubicBezTo>
                    <a:cubicBezTo>
                      <a:pt x="4726" y="1690"/>
                      <a:pt x="3713" y="1"/>
                      <a:pt x="2488" y="1"/>
                    </a:cubicBezTo>
                    <a:close/>
                  </a:path>
                </a:pathLst>
              </a:custGeom>
              <a:solidFill>
                <a:srgbClr val="459B9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55" name="Google Shape;1055;p28"/>
              <p:cNvSpPr/>
              <p:nvPr/>
            </p:nvSpPr>
            <p:spPr>
              <a:xfrm flipH="1">
                <a:off x="182204" y="4465283"/>
                <a:ext cx="268740" cy="678217"/>
              </a:xfrm>
              <a:custGeom>
                <a:avLst/>
                <a:gdLst/>
                <a:ahLst/>
                <a:cxnLst/>
                <a:rect l="l" t="t" r="r" b="b"/>
                <a:pathLst>
                  <a:path w="7831" h="19763" extrusionOk="0">
                    <a:moveTo>
                      <a:pt x="431" y="0"/>
                    </a:moveTo>
                    <a:cubicBezTo>
                      <a:pt x="224" y="0"/>
                      <a:pt x="0" y="176"/>
                      <a:pt x="69" y="452"/>
                    </a:cubicBezTo>
                    <a:cubicBezTo>
                      <a:pt x="1005" y="4264"/>
                      <a:pt x="3562" y="7231"/>
                      <a:pt x="5388" y="10632"/>
                    </a:cubicBezTo>
                    <a:cubicBezTo>
                      <a:pt x="6940" y="13463"/>
                      <a:pt x="7259" y="16772"/>
                      <a:pt x="6346" y="19763"/>
                    </a:cubicBezTo>
                    <a:lnTo>
                      <a:pt x="7077" y="19763"/>
                    </a:lnTo>
                    <a:cubicBezTo>
                      <a:pt x="7830" y="17229"/>
                      <a:pt x="7739" y="14444"/>
                      <a:pt x="6780" y="11933"/>
                    </a:cubicBezTo>
                    <a:cubicBezTo>
                      <a:pt x="5182" y="7779"/>
                      <a:pt x="1827" y="4652"/>
                      <a:pt x="731" y="247"/>
                    </a:cubicBezTo>
                    <a:cubicBezTo>
                      <a:pt x="695" y="76"/>
                      <a:pt x="567" y="0"/>
                      <a:pt x="431" y="0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56" name="Google Shape;1056;p28"/>
              <p:cNvSpPr/>
              <p:nvPr/>
            </p:nvSpPr>
            <p:spPr>
              <a:xfrm flipH="1">
                <a:off x="134430" y="4587422"/>
                <a:ext cx="136172" cy="239914"/>
              </a:xfrm>
              <a:custGeom>
                <a:avLst/>
                <a:gdLst/>
                <a:ahLst/>
                <a:cxnLst/>
                <a:rect l="l" t="t" r="r" b="b"/>
                <a:pathLst>
                  <a:path w="3968" h="6991" extrusionOk="0">
                    <a:moveTo>
                      <a:pt x="3236" y="1"/>
                    </a:moveTo>
                    <a:cubicBezTo>
                      <a:pt x="3034" y="1"/>
                      <a:pt x="2817" y="171"/>
                      <a:pt x="2872" y="431"/>
                    </a:cubicBezTo>
                    <a:cubicBezTo>
                      <a:pt x="3214" y="2166"/>
                      <a:pt x="2438" y="5795"/>
                      <a:pt x="407" y="6297"/>
                    </a:cubicBezTo>
                    <a:cubicBezTo>
                      <a:pt x="1" y="6404"/>
                      <a:pt x="135" y="6991"/>
                      <a:pt x="509" y="6991"/>
                    </a:cubicBezTo>
                    <a:cubicBezTo>
                      <a:pt x="535" y="6991"/>
                      <a:pt x="561" y="6988"/>
                      <a:pt x="589" y="6982"/>
                    </a:cubicBezTo>
                    <a:cubicBezTo>
                      <a:pt x="3032" y="6366"/>
                      <a:pt x="3967" y="2371"/>
                      <a:pt x="3534" y="249"/>
                    </a:cubicBezTo>
                    <a:cubicBezTo>
                      <a:pt x="3497" y="76"/>
                      <a:pt x="3370" y="1"/>
                      <a:pt x="3236" y="1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57" name="Google Shape;1057;p28"/>
              <p:cNvSpPr/>
              <p:nvPr/>
            </p:nvSpPr>
            <p:spPr>
              <a:xfrm flipH="1">
                <a:off x="329221" y="4669374"/>
                <a:ext cx="190325" cy="42622"/>
              </a:xfrm>
              <a:custGeom>
                <a:avLst/>
                <a:gdLst/>
                <a:ahLst/>
                <a:cxnLst/>
                <a:rect l="l" t="t" r="r" b="b"/>
                <a:pathLst>
                  <a:path w="5546" h="1242" extrusionOk="0">
                    <a:moveTo>
                      <a:pt x="5031" y="1"/>
                    </a:moveTo>
                    <a:cubicBezTo>
                      <a:pt x="4974" y="1"/>
                      <a:pt x="4914" y="16"/>
                      <a:pt x="4853" y="52"/>
                    </a:cubicBezTo>
                    <a:cubicBezTo>
                      <a:pt x="4229" y="407"/>
                      <a:pt x="3554" y="544"/>
                      <a:pt x="2868" y="544"/>
                    </a:cubicBezTo>
                    <a:cubicBezTo>
                      <a:pt x="2101" y="544"/>
                      <a:pt x="1320" y="372"/>
                      <a:pt x="585" y="143"/>
                    </a:cubicBezTo>
                    <a:cubicBezTo>
                      <a:pt x="551" y="134"/>
                      <a:pt x="518" y="130"/>
                      <a:pt x="487" y="130"/>
                    </a:cubicBezTo>
                    <a:cubicBezTo>
                      <a:pt x="126" y="130"/>
                      <a:pt x="1" y="702"/>
                      <a:pt x="379" y="828"/>
                    </a:cubicBezTo>
                    <a:cubicBezTo>
                      <a:pt x="1185" y="1070"/>
                      <a:pt x="2031" y="1242"/>
                      <a:pt x="2863" y="1242"/>
                    </a:cubicBezTo>
                    <a:cubicBezTo>
                      <a:pt x="3680" y="1242"/>
                      <a:pt x="4483" y="1075"/>
                      <a:pt x="5218" y="645"/>
                    </a:cubicBezTo>
                    <a:cubicBezTo>
                      <a:pt x="5546" y="453"/>
                      <a:pt x="5337" y="1"/>
                      <a:pt x="5031" y="1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1061" name="Google Shape;1061;p28"/>
          <p:cNvGrpSpPr/>
          <p:nvPr/>
        </p:nvGrpSpPr>
        <p:grpSpPr>
          <a:xfrm>
            <a:off x="-9927" y="1384350"/>
            <a:ext cx="2388116" cy="4583828"/>
            <a:chOff x="-7446" y="1038262"/>
            <a:chExt cx="1791087" cy="3437871"/>
          </a:xfrm>
        </p:grpSpPr>
        <p:grpSp>
          <p:nvGrpSpPr>
            <p:cNvPr id="1062" name="Google Shape;1062;p28"/>
            <p:cNvGrpSpPr/>
            <p:nvPr/>
          </p:nvGrpSpPr>
          <p:grpSpPr>
            <a:xfrm>
              <a:off x="-7446" y="1038262"/>
              <a:ext cx="1791087" cy="3437871"/>
              <a:chOff x="-7446" y="1038262"/>
              <a:chExt cx="1791087" cy="3437871"/>
            </a:xfrm>
          </p:grpSpPr>
          <p:grpSp>
            <p:nvGrpSpPr>
              <p:cNvPr id="1063" name="Google Shape;1063;p28"/>
              <p:cNvGrpSpPr/>
              <p:nvPr/>
            </p:nvGrpSpPr>
            <p:grpSpPr>
              <a:xfrm>
                <a:off x="430655" y="2477284"/>
                <a:ext cx="151241" cy="137891"/>
                <a:chOff x="1474943" y="3859420"/>
                <a:chExt cx="118956" cy="108456"/>
              </a:xfrm>
            </p:grpSpPr>
            <p:sp>
              <p:nvSpPr>
                <p:cNvPr id="1064" name="Google Shape;1064;p28"/>
                <p:cNvSpPr/>
                <p:nvPr/>
              </p:nvSpPr>
              <p:spPr>
                <a:xfrm>
                  <a:off x="1474943" y="3931517"/>
                  <a:ext cx="46859" cy="363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6" h="1347" extrusionOk="0">
                      <a:moveTo>
                        <a:pt x="868" y="0"/>
                      </a:moveTo>
                      <a:cubicBezTo>
                        <a:pt x="1" y="0"/>
                        <a:pt x="1" y="1347"/>
                        <a:pt x="868" y="1347"/>
                      </a:cubicBezTo>
                      <a:cubicBezTo>
                        <a:pt x="1736" y="1347"/>
                        <a:pt x="1736" y="0"/>
                        <a:pt x="868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65" name="Google Shape;1065;p28"/>
                <p:cNvSpPr/>
                <p:nvPr/>
              </p:nvSpPr>
              <p:spPr>
                <a:xfrm>
                  <a:off x="1511302" y="3859420"/>
                  <a:ext cx="46238" cy="357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13" h="1325" extrusionOk="0">
                      <a:moveTo>
                        <a:pt x="868" y="1"/>
                      </a:moveTo>
                      <a:cubicBezTo>
                        <a:pt x="0" y="1"/>
                        <a:pt x="0" y="1324"/>
                        <a:pt x="868" y="1324"/>
                      </a:cubicBezTo>
                      <a:cubicBezTo>
                        <a:pt x="1712" y="1324"/>
                        <a:pt x="1712" y="1"/>
                        <a:pt x="868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66" name="Google Shape;1066;p28"/>
                <p:cNvSpPr/>
                <p:nvPr/>
              </p:nvSpPr>
              <p:spPr>
                <a:xfrm>
                  <a:off x="1547040" y="3931517"/>
                  <a:ext cx="46859" cy="363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6" h="1347" extrusionOk="0">
                      <a:moveTo>
                        <a:pt x="868" y="0"/>
                      </a:moveTo>
                      <a:cubicBezTo>
                        <a:pt x="0" y="0"/>
                        <a:pt x="0" y="1347"/>
                        <a:pt x="868" y="1347"/>
                      </a:cubicBezTo>
                      <a:cubicBezTo>
                        <a:pt x="1735" y="1347"/>
                        <a:pt x="1735" y="0"/>
                        <a:pt x="868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sp>
            <p:nvSpPr>
              <p:cNvPr id="1067" name="Google Shape;1067;p28"/>
              <p:cNvSpPr/>
              <p:nvPr/>
            </p:nvSpPr>
            <p:spPr>
              <a:xfrm>
                <a:off x="317289" y="1839356"/>
                <a:ext cx="72718" cy="56711"/>
              </a:xfrm>
              <a:custGeom>
                <a:avLst/>
                <a:gdLst/>
                <a:ahLst/>
                <a:cxnLst/>
                <a:rect l="l" t="t" r="r" b="b"/>
                <a:pathLst>
                  <a:path w="2694" h="2101" extrusionOk="0">
                    <a:moveTo>
                      <a:pt x="1347" y="1"/>
                    </a:moveTo>
                    <a:cubicBezTo>
                      <a:pt x="0" y="1"/>
                      <a:pt x="0" y="2100"/>
                      <a:pt x="1347" y="2100"/>
                    </a:cubicBezTo>
                    <a:cubicBezTo>
                      <a:pt x="2693" y="2100"/>
                      <a:pt x="2693" y="1"/>
                      <a:pt x="1347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68" name="Google Shape;1068;p28"/>
              <p:cNvSpPr/>
              <p:nvPr/>
            </p:nvSpPr>
            <p:spPr>
              <a:xfrm>
                <a:off x="373352" y="1727229"/>
                <a:ext cx="72718" cy="56090"/>
              </a:xfrm>
              <a:custGeom>
                <a:avLst/>
                <a:gdLst/>
                <a:ahLst/>
                <a:cxnLst/>
                <a:rect l="l" t="t" r="r" b="b"/>
                <a:pathLst>
                  <a:path w="2694" h="2078" extrusionOk="0">
                    <a:moveTo>
                      <a:pt x="1347" y="0"/>
                    </a:moveTo>
                    <a:cubicBezTo>
                      <a:pt x="0" y="0"/>
                      <a:pt x="0" y="2077"/>
                      <a:pt x="1347" y="2077"/>
                    </a:cubicBezTo>
                    <a:cubicBezTo>
                      <a:pt x="2694" y="2077"/>
                      <a:pt x="2694" y="0"/>
                      <a:pt x="134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69" name="Google Shape;1069;p28"/>
              <p:cNvSpPr/>
              <p:nvPr/>
            </p:nvSpPr>
            <p:spPr>
              <a:xfrm>
                <a:off x="430036" y="1839356"/>
                <a:ext cx="72097" cy="56711"/>
              </a:xfrm>
              <a:custGeom>
                <a:avLst/>
                <a:gdLst/>
                <a:ahLst/>
                <a:cxnLst/>
                <a:rect l="l" t="t" r="r" b="b"/>
                <a:pathLst>
                  <a:path w="2671" h="2101" extrusionOk="0">
                    <a:moveTo>
                      <a:pt x="1347" y="1"/>
                    </a:moveTo>
                    <a:cubicBezTo>
                      <a:pt x="0" y="1"/>
                      <a:pt x="0" y="2100"/>
                      <a:pt x="1347" y="2100"/>
                    </a:cubicBezTo>
                    <a:cubicBezTo>
                      <a:pt x="2671" y="2100"/>
                      <a:pt x="2671" y="1"/>
                      <a:pt x="1347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70" name="Google Shape;1070;p28"/>
              <p:cNvSpPr/>
              <p:nvPr/>
            </p:nvSpPr>
            <p:spPr>
              <a:xfrm>
                <a:off x="2" y="2573175"/>
                <a:ext cx="842632" cy="1674385"/>
              </a:xfrm>
              <a:custGeom>
                <a:avLst/>
                <a:gdLst/>
                <a:ahLst/>
                <a:cxnLst/>
                <a:rect l="l" t="t" r="r" b="b"/>
                <a:pathLst>
                  <a:path w="24554" h="48791" extrusionOk="0">
                    <a:moveTo>
                      <a:pt x="2805" y="1"/>
                    </a:moveTo>
                    <a:cubicBezTo>
                      <a:pt x="2747" y="1"/>
                      <a:pt x="2687" y="5"/>
                      <a:pt x="2625" y="13"/>
                    </a:cubicBezTo>
                    <a:cubicBezTo>
                      <a:pt x="1666" y="13"/>
                      <a:pt x="753" y="835"/>
                      <a:pt x="0" y="1862"/>
                    </a:cubicBezTo>
                    <a:lnTo>
                      <a:pt x="0" y="48791"/>
                    </a:lnTo>
                    <a:lnTo>
                      <a:pt x="12782" y="48791"/>
                    </a:lnTo>
                    <a:cubicBezTo>
                      <a:pt x="12782" y="45869"/>
                      <a:pt x="13284" y="42947"/>
                      <a:pt x="13946" y="40048"/>
                    </a:cubicBezTo>
                    <a:cubicBezTo>
                      <a:pt x="15430" y="31694"/>
                      <a:pt x="20246" y="25212"/>
                      <a:pt x="23396" y="17246"/>
                    </a:cubicBezTo>
                    <a:cubicBezTo>
                      <a:pt x="24554" y="14254"/>
                      <a:pt x="24111" y="13203"/>
                      <a:pt x="22987" y="13203"/>
                    </a:cubicBezTo>
                    <a:cubicBezTo>
                      <a:pt x="21606" y="13203"/>
                      <a:pt x="19197" y="14788"/>
                      <a:pt x="17461" y="16310"/>
                    </a:cubicBezTo>
                    <a:cubicBezTo>
                      <a:pt x="12463" y="20579"/>
                      <a:pt x="10614" y="26148"/>
                      <a:pt x="6893" y="31329"/>
                    </a:cubicBezTo>
                    <a:cubicBezTo>
                      <a:pt x="7829" y="27244"/>
                      <a:pt x="9495" y="23181"/>
                      <a:pt x="11162" y="19278"/>
                    </a:cubicBezTo>
                    <a:cubicBezTo>
                      <a:pt x="12828" y="15762"/>
                      <a:pt x="20246" y="6861"/>
                      <a:pt x="16526" y="3893"/>
                    </a:cubicBezTo>
                    <a:cubicBezTo>
                      <a:pt x="16142" y="3613"/>
                      <a:pt x="15743" y="3483"/>
                      <a:pt x="15332" y="3483"/>
                    </a:cubicBezTo>
                    <a:cubicBezTo>
                      <a:pt x="10589" y="3483"/>
                      <a:pt x="4289" y="20912"/>
                      <a:pt x="1895" y="26878"/>
                    </a:cubicBezTo>
                    <a:cubicBezTo>
                      <a:pt x="1529" y="21126"/>
                      <a:pt x="3196" y="15032"/>
                      <a:pt x="3743" y="9280"/>
                    </a:cubicBezTo>
                    <a:cubicBezTo>
                      <a:pt x="3922" y="7651"/>
                      <a:pt x="5344" y="1"/>
                      <a:pt x="2805" y="1"/>
                    </a:cubicBezTo>
                    <a:close/>
                  </a:path>
                </a:pathLst>
              </a:custGeom>
              <a:solidFill>
                <a:srgbClr val="FF8888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71" name="Google Shape;1071;p28"/>
              <p:cNvSpPr/>
              <p:nvPr/>
            </p:nvSpPr>
            <p:spPr>
              <a:xfrm>
                <a:off x="2" y="3093384"/>
                <a:ext cx="84936" cy="437377"/>
              </a:xfrm>
              <a:custGeom>
                <a:avLst/>
                <a:gdLst/>
                <a:ahLst/>
                <a:cxnLst/>
                <a:rect l="l" t="t" r="r" b="b"/>
                <a:pathLst>
                  <a:path w="2475" h="12745" extrusionOk="0">
                    <a:moveTo>
                      <a:pt x="2048" y="1"/>
                    </a:moveTo>
                    <a:cubicBezTo>
                      <a:pt x="1911" y="1"/>
                      <a:pt x="1780" y="78"/>
                      <a:pt x="1735" y="259"/>
                    </a:cubicBezTo>
                    <a:cubicBezTo>
                      <a:pt x="1096" y="3043"/>
                      <a:pt x="525" y="5874"/>
                      <a:pt x="0" y="8704"/>
                    </a:cubicBezTo>
                    <a:lnTo>
                      <a:pt x="0" y="12744"/>
                    </a:lnTo>
                    <a:cubicBezTo>
                      <a:pt x="662" y="8613"/>
                      <a:pt x="1461" y="4504"/>
                      <a:pt x="2419" y="441"/>
                    </a:cubicBezTo>
                    <a:cubicBezTo>
                      <a:pt x="2475" y="179"/>
                      <a:pt x="2255" y="1"/>
                      <a:pt x="2048" y="1"/>
                    </a:cubicBezTo>
                    <a:close/>
                  </a:path>
                </a:pathLst>
              </a:custGeom>
              <a:solidFill>
                <a:srgbClr val="A5515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72" name="Google Shape;1072;p28"/>
              <p:cNvSpPr/>
              <p:nvPr/>
            </p:nvSpPr>
            <p:spPr>
              <a:xfrm>
                <a:off x="2" y="3354334"/>
                <a:ext cx="575882" cy="1097714"/>
              </a:xfrm>
              <a:custGeom>
                <a:avLst/>
                <a:gdLst/>
                <a:ahLst/>
                <a:cxnLst/>
                <a:rect l="l" t="t" r="r" b="b"/>
                <a:pathLst>
                  <a:path w="16781" h="31987" extrusionOk="0">
                    <a:moveTo>
                      <a:pt x="885" y="1"/>
                    </a:moveTo>
                    <a:cubicBezTo>
                      <a:pt x="571" y="1"/>
                      <a:pt x="276" y="141"/>
                      <a:pt x="0" y="374"/>
                    </a:cubicBezTo>
                    <a:lnTo>
                      <a:pt x="0" y="31987"/>
                    </a:lnTo>
                    <a:lnTo>
                      <a:pt x="9062" y="31987"/>
                    </a:lnTo>
                    <a:cubicBezTo>
                      <a:pt x="9176" y="30434"/>
                      <a:pt x="9495" y="28859"/>
                      <a:pt x="9861" y="27307"/>
                    </a:cubicBezTo>
                    <a:cubicBezTo>
                      <a:pt x="10979" y="21647"/>
                      <a:pt x="13353" y="17059"/>
                      <a:pt x="15704" y="11649"/>
                    </a:cubicBezTo>
                    <a:cubicBezTo>
                      <a:pt x="16780" y="9112"/>
                      <a:pt x="16238" y="8050"/>
                      <a:pt x="15180" y="8050"/>
                    </a:cubicBezTo>
                    <a:cubicBezTo>
                      <a:pt x="14353" y="8050"/>
                      <a:pt x="13211" y="8699"/>
                      <a:pt x="12280" y="9800"/>
                    </a:cubicBezTo>
                    <a:cubicBezTo>
                      <a:pt x="9221" y="13384"/>
                      <a:pt x="7395" y="17881"/>
                      <a:pt x="4634" y="21396"/>
                    </a:cubicBezTo>
                    <a:cubicBezTo>
                      <a:pt x="5318" y="18634"/>
                      <a:pt x="6551" y="15872"/>
                      <a:pt x="7806" y="13224"/>
                    </a:cubicBezTo>
                    <a:cubicBezTo>
                      <a:pt x="9039" y="10850"/>
                      <a:pt x="12919" y="2747"/>
                      <a:pt x="11070" y="1560"/>
                    </a:cubicBezTo>
                    <a:cubicBezTo>
                      <a:pt x="10805" y="1383"/>
                      <a:pt x="10534" y="1300"/>
                      <a:pt x="10258" y="1300"/>
                    </a:cubicBezTo>
                    <a:cubicBezTo>
                      <a:pt x="6812" y="1300"/>
                      <a:pt x="2687" y="14304"/>
                      <a:pt x="890" y="18383"/>
                    </a:cubicBezTo>
                    <a:cubicBezTo>
                      <a:pt x="616" y="14480"/>
                      <a:pt x="1872" y="10348"/>
                      <a:pt x="2283" y="6445"/>
                    </a:cubicBezTo>
                    <a:cubicBezTo>
                      <a:pt x="2419" y="5304"/>
                      <a:pt x="3287" y="1150"/>
                      <a:pt x="1438" y="145"/>
                    </a:cubicBezTo>
                    <a:cubicBezTo>
                      <a:pt x="1248" y="46"/>
                      <a:pt x="1063" y="1"/>
                      <a:pt x="885" y="1"/>
                    </a:cubicBezTo>
                    <a:close/>
                  </a:path>
                </a:pathLst>
              </a:custGeom>
              <a:solidFill>
                <a:srgbClr val="A53A3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73" name="Google Shape;1073;p28"/>
              <p:cNvSpPr/>
              <p:nvPr/>
            </p:nvSpPr>
            <p:spPr>
              <a:xfrm>
                <a:off x="78316" y="1465016"/>
                <a:ext cx="1265458" cy="1080212"/>
              </a:xfrm>
              <a:custGeom>
                <a:avLst/>
                <a:gdLst/>
                <a:ahLst/>
                <a:cxnLst/>
                <a:rect l="l" t="t" r="r" b="b"/>
                <a:pathLst>
                  <a:path w="36875" h="31477" extrusionOk="0">
                    <a:moveTo>
                      <a:pt x="31851" y="0"/>
                    </a:moveTo>
                    <a:cubicBezTo>
                      <a:pt x="31796" y="0"/>
                      <a:pt x="31740" y="1"/>
                      <a:pt x="31682" y="3"/>
                    </a:cubicBezTo>
                    <a:cubicBezTo>
                      <a:pt x="27414" y="208"/>
                      <a:pt x="22598" y="5572"/>
                      <a:pt x="18900" y="8357"/>
                    </a:cubicBezTo>
                    <a:cubicBezTo>
                      <a:pt x="18749" y="6204"/>
                      <a:pt x="20363" y="255"/>
                      <a:pt x="18301" y="255"/>
                    </a:cubicBezTo>
                    <a:cubicBezTo>
                      <a:pt x="17871" y="255"/>
                      <a:pt x="17281" y="514"/>
                      <a:pt x="16480" y="1121"/>
                    </a:cubicBezTo>
                    <a:cubicBezTo>
                      <a:pt x="13513" y="3358"/>
                      <a:pt x="12783" y="10023"/>
                      <a:pt x="9998" y="12055"/>
                    </a:cubicBezTo>
                    <a:cubicBezTo>
                      <a:pt x="9998" y="10936"/>
                      <a:pt x="10546" y="6120"/>
                      <a:pt x="9268" y="5572"/>
                    </a:cubicBezTo>
                    <a:cubicBezTo>
                      <a:pt x="9087" y="5482"/>
                      <a:pt x="8908" y="5440"/>
                      <a:pt x="8730" y="5440"/>
                    </a:cubicBezTo>
                    <a:cubicBezTo>
                      <a:pt x="6713" y="5440"/>
                      <a:pt x="4970" y="10874"/>
                      <a:pt x="4634" y="12237"/>
                    </a:cubicBezTo>
                    <a:cubicBezTo>
                      <a:pt x="3150" y="17053"/>
                      <a:pt x="1667" y="25590"/>
                      <a:pt x="1" y="31319"/>
                    </a:cubicBezTo>
                    <a:cubicBezTo>
                      <a:pt x="1667" y="31045"/>
                      <a:pt x="3613" y="30954"/>
                      <a:pt x="5581" y="30954"/>
                    </a:cubicBezTo>
                    <a:cubicBezTo>
                      <a:pt x="7550" y="30954"/>
                      <a:pt x="9542" y="31045"/>
                      <a:pt x="11299" y="31137"/>
                    </a:cubicBezTo>
                    <a:cubicBezTo>
                      <a:pt x="12365" y="31242"/>
                      <a:pt x="14609" y="31476"/>
                      <a:pt x="16636" y="31476"/>
                    </a:cubicBezTo>
                    <a:cubicBezTo>
                      <a:pt x="18124" y="31476"/>
                      <a:pt x="19496" y="31350"/>
                      <a:pt x="20201" y="30954"/>
                    </a:cubicBezTo>
                    <a:cubicBezTo>
                      <a:pt x="23533" y="28923"/>
                      <a:pt x="18717" y="27256"/>
                      <a:pt x="17599" y="25407"/>
                    </a:cubicBezTo>
                    <a:cubicBezTo>
                      <a:pt x="21867" y="24837"/>
                      <a:pt x="24264" y="24654"/>
                      <a:pt x="27414" y="23353"/>
                    </a:cubicBezTo>
                    <a:cubicBezTo>
                      <a:pt x="34284" y="20957"/>
                      <a:pt x="24629" y="19473"/>
                      <a:pt x="21867" y="18354"/>
                    </a:cubicBezTo>
                    <a:cubicBezTo>
                      <a:pt x="26318" y="16688"/>
                      <a:pt x="32618" y="15387"/>
                      <a:pt x="34079" y="11872"/>
                    </a:cubicBezTo>
                    <a:cubicBezTo>
                      <a:pt x="34881" y="10206"/>
                      <a:pt x="33985" y="9698"/>
                      <a:pt x="32474" y="9698"/>
                    </a:cubicBezTo>
                    <a:cubicBezTo>
                      <a:pt x="30115" y="9698"/>
                      <a:pt x="26255" y="10936"/>
                      <a:pt x="25017" y="10936"/>
                    </a:cubicBezTo>
                    <a:cubicBezTo>
                      <a:pt x="29036" y="8204"/>
                      <a:pt x="36875" y="0"/>
                      <a:pt x="31851" y="0"/>
                    </a:cubicBezTo>
                    <a:close/>
                  </a:path>
                </a:pathLst>
              </a:custGeom>
              <a:solidFill>
                <a:srgbClr val="CFD69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74" name="Google Shape;1074;p28"/>
              <p:cNvSpPr/>
              <p:nvPr/>
            </p:nvSpPr>
            <p:spPr>
              <a:xfrm>
                <a:off x="48734" y="1606065"/>
                <a:ext cx="1031412" cy="952276"/>
              </a:xfrm>
              <a:custGeom>
                <a:avLst/>
                <a:gdLst/>
                <a:ahLst/>
                <a:cxnLst/>
                <a:rect l="l" t="t" r="r" b="b"/>
                <a:pathLst>
                  <a:path w="30055" h="27749" extrusionOk="0">
                    <a:moveTo>
                      <a:pt x="29567" y="1"/>
                    </a:moveTo>
                    <a:cubicBezTo>
                      <a:pt x="29486" y="1"/>
                      <a:pt x="29401" y="35"/>
                      <a:pt x="29326" y="116"/>
                    </a:cubicBezTo>
                    <a:cubicBezTo>
                      <a:pt x="20310" y="9839"/>
                      <a:pt x="9627" y="17805"/>
                      <a:pt x="246" y="27164"/>
                    </a:cubicBezTo>
                    <a:cubicBezTo>
                      <a:pt x="1" y="27409"/>
                      <a:pt x="226" y="27748"/>
                      <a:pt x="489" y="27748"/>
                    </a:cubicBezTo>
                    <a:cubicBezTo>
                      <a:pt x="568" y="27748"/>
                      <a:pt x="651" y="27717"/>
                      <a:pt x="726" y="27643"/>
                    </a:cubicBezTo>
                    <a:cubicBezTo>
                      <a:pt x="10107" y="18307"/>
                      <a:pt x="20812" y="10319"/>
                      <a:pt x="29828" y="595"/>
                    </a:cubicBezTo>
                    <a:cubicBezTo>
                      <a:pt x="30054" y="351"/>
                      <a:pt x="29829" y="1"/>
                      <a:pt x="29567" y="1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75" name="Google Shape;1075;p28"/>
              <p:cNvSpPr/>
              <p:nvPr/>
            </p:nvSpPr>
            <p:spPr>
              <a:xfrm>
                <a:off x="596110" y="2042421"/>
                <a:ext cx="18806" cy="17262"/>
              </a:xfrm>
              <a:custGeom>
                <a:avLst/>
                <a:gdLst/>
                <a:ahLst/>
                <a:cxnLst/>
                <a:rect l="l" t="t" r="r" b="b"/>
                <a:pathLst>
                  <a:path w="548" h="503" extrusionOk="0">
                    <a:moveTo>
                      <a:pt x="548" y="0"/>
                    </a:moveTo>
                    <a:lnTo>
                      <a:pt x="548" y="0"/>
                    </a:lnTo>
                    <a:cubicBezTo>
                      <a:pt x="365" y="23"/>
                      <a:pt x="183" y="69"/>
                      <a:pt x="0" y="91"/>
                    </a:cubicBezTo>
                    <a:cubicBezTo>
                      <a:pt x="160" y="228"/>
                      <a:pt x="297" y="365"/>
                      <a:pt x="434" y="502"/>
                    </a:cubicBezTo>
                    <a:cubicBezTo>
                      <a:pt x="479" y="343"/>
                      <a:pt x="502" y="160"/>
                      <a:pt x="548" y="0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76" name="Google Shape;1076;p28"/>
              <p:cNvSpPr/>
              <p:nvPr/>
            </p:nvSpPr>
            <p:spPr>
              <a:xfrm>
                <a:off x="586158" y="1651056"/>
                <a:ext cx="494241" cy="417472"/>
              </a:xfrm>
              <a:custGeom>
                <a:avLst/>
                <a:gdLst/>
                <a:ahLst/>
                <a:cxnLst/>
                <a:rect l="l" t="t" r="r" b="b"/>
                <a:pathLst>
                  <a:path w="14402" h="12165" extrusionOk="0">
                    <a:moveTo>
                      <a:pt x="838" y="11404"/>
                    </a:moveTo>
                    <a:lnTo>
                      <a:pt x="838" y="11404"/>
                    </a:lnTo>
                    <a:cubicBezTo>
                      <a:pt x="792" y="11564"/>
                      <a:pt x="769" y="11747"/>
                      <a:pt x="724" y="11906"/>
                    </a:cubicBezTo>
                    <a:cubicBezTo>
                      <a:pt x="587" y="11769"/>
                      <a:pt x="450" y="11632"/>
                      <a:pt x="290" y="11495"/>
                    </a:cubicBezTo>
                    <a:cubicBezTo>
                      <a:pt x="473" y="11473"/>
                      <a:pt x="655" y="11427"/>
                      <a:pt x="838" y="11404"/>
                    </a:cubicBezTo>
                    <a:close/>
                    <a:moveTo>
                      <a:pt x="1667" y="0"/>
                    </a:moveTo>
                    <a:cubicBezTo>
                      <a:pt x="1495" y="0"/>
                      <a:pt x="1329" y="109"/>
                      <a:pt x="1340" y="334"/>
                    </a:cubicBezTo>
                    <a:cubicBezTo>
                      <a:pt x="1500" y="4169"/>
                      <a:pt x="838" y="7980"/>
                      <a:pt x="62" y="11724"/>
                    </a:cubicBezTo>
                    <a:cubicBezTo>
                      <a:pt x="0" y="11990"/>
                      <a:pt x="178" y="12164"/>
                      <a:pt x="396" y="12164"/>
                    </a:cubicBezTo>
                    <a:cubicBezTo>
                      <a:pt x="421" y="12164"/>
                      <a:pt x="447" y="12162"/>
                      <a:pt x="473" y="12157"/>
                    </a:cubicBezTo>
                    <a:cubicBezTo>
                      <a:pt x="2664" y="11838"/>
                      <a:pt x="4764" y="11016"/>
                      <a:pt x="6818" y="10286"/>
                    </a:cubicBezTo>
                    <a:cubicBezTo>
                      <a:pt x="9238" y="9441"/>
                      <a:pt x="11611" y="8528"/>
                      <a:pt x="14008" y="7707"/>
                    </a:cubicBezTo>
                    <a:cubicBezTo>
                      <a:pt x="14401" y="7582"/>
                      <a:pt x="14288" y="7026"/>
                      <a:pt x="13939" y="7026"/>
                    </a:cubicBezTo>
                    <a:cubicBezTo>
                      <a:pt x="13904" y="7026"/>
                      <a:pt x="13866" y="7032"/>
                      <a:pt x="13825" y="7045"/>
                    </a:cubicBezTo>
                    <a:cubicBezTo>
                      <a:pt x="11406" y="7843"/>
                      <a:pt x="9032" y="8756"/>
                      <a:pt x="6635" y="9624"/>
                    </a:cubicBezTo>
                    <a:cubicBezTo>
                      <a:pt x="4764" y="10286"/>
                      <a:pt x="2824" y="11016"/>
                      <a:pt x="838" y="11404"/>
                    </a:cubicBezTo>
                    <a:cubicBezTo>
                      <a:pt x="1568" y="7752"/>
                      <a:pt x="2185" y="4054"/>
                      <a:pt x="2025" y="334"/>
                    </a:cubicBezTo>
                    <a:cubicBezTo>
                      <a:pt x="2025" y="114"/>
                      <a:pt x="1843" y="0"/>
                      <a:pt x="1667" y="0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77" name="Google Shape;1077;p28"/>
              <p:cNvSpPr/>
              <p:nvPr/>
            </p:nvSpPr>
            <p:spPr>
              <a:xfrm>
                <a:off x="422185" y="1911600"/>
                <a:ext cx="447329" cy="323031"/>
              </a:xfrm>
              <a:custGeom>
                <a:avLst/>
                <a:gdLst/>
                <a:ahLst/>
                <a:cxnLst/>
                <a:rect l="l" t="t" r="r" b="b"/>
                <a:pathLst>
                  <a:path w="13035" h="9413" extrusionOk="0">
                    <a:moveTo>
                      <a:pt x="1470" y="0"/>
                    </a:moveTo>
                    <a:cubicBezTo>
                      <a:pt x="1296" y="0"/>
                      <a:pt x="1119" y="115"/>
                      <a:pt x="1119" y="343"/>
                    </a:cubicBezTo>
                    <a:cubicBezTo>
                      <a:pt x="1051" y="3150"/>
                      <a:pt x="229" y="5889"/>
                      <a:pt x="1" y="8674"/>
                    </a:cubicBezTo>
                    <a:cubicBezTo>
                      <a:pt x="1" y="8834"/>
                      <a:pt x="115" y="8994"/>
                      <a:pt x="252" y="9016"/>
                    </a:cubicBezTo>
                    <a:cubicBezTo>
                      <a:pt x="1627" y="9313"/>
                      <a:pt x="3028" y="9412"/>
                      <a:pt x="4440" y="9412"/>
                    </a:cubicBezTo>
                    <a:cubicBezTo>
                      <a:pt x="7154" y="9412"/>
                      <a:pt x="9905" y="9046"/>
                      <a:pt x="12578" y="9016"/>
                    </a:cubicBezTo>
                    <a:cubicBezTo>
                      <a:pt x="13034" y="9016"/>
                      <a:pt x="13034" y="8332"/>
                      <a:pt x="12578" y="8332"/>
                    </a:cubicBezTo>
                    <a:cubicBezTo>
                      <a:pt x="9697" y="8352"/>
                      <a:pt x="6797" y="8660"/>
                      <a:pt x="3913" y="8660"/>
                    </a:cubicBezTo>
                    <a:cubicBezTo>
                      <a:pt x="3644" y="8660"/>
                      <a:pt x="3374" y="8657"/>
                      <a:pt x="3105" y="8651"/>
                    </a:cubicBezTo>
                    <a:cubicBezTo>
                      <a:pt x="2329" y="8628"/>
                      <a:pt x="1553" y="8560"/>
                      <a:pt x="800" y="8423"/>
                    </a:cubicBezTo>
                    <a:cubicBezTo>
                      <a:pt x="571" y="8377"/>
                      <a:pt x="1051" y="5981"/>
                      <a:pt x="1119" y="5638"/>
                    </a:cubicBezTo>
                    <a:cubicBezTo>
                      <a:pt x="1439" y="3881"/>
                      <a:pt x="1781" y="2146"/>
                      <a:pt x="1804" y="343"/>
                    </a:cubicBezTo>
                    <a:cubicBezTo>
                      <a:pt x="1815" y="115"/>
                      <a:pt x="1644" y="0"/>
                      <a:pt x="1470" y="0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78" name="Google Shape;1078;p28"/>
              <p:cNvSpPr/>
              <p:nvPr/>
            </p:nvSpPr>
            <p:spPr>
              <a:xfrm>
                <a:off x="198945" y="2038612"/>
                <a:ext cx="434768" cy="392421"/>
              </a:xfrm>
              <a:custGeom>
                <a:avLst/>
                <a:gdLst/>
                <a:ahLst/>
                <a:cxnLst/>
                <a:rect l="l" t="t" r="r" b="b"/>
                <a:pathLst>
                  <a:path w="12669" h="11435" extrusionOk="0">
                    <a:moveTo>
                      <a:pt x="2382" y="0"/>
                    </a:moveTo>
                    <a:cubicBezTo>
                      <a:pt x="2245" y="0"/>
                      <a:pt x="2114" y="75"/>
                      <a:pt x="2078" y="248"/>
                    </a:cubicBezTo>
                    <a:cubicBezTo>
                      <a:pt x="1324" y="3444"/>
                      <a:pt x="617" y="6662"/>
                      <a:pt x="46" y="9880"/>
                    </a:cubicBezTo>
                    <a:cubicBezTo>
                      <a:pt x="1" y="10109"/>
                      <a:pt x="138" y="10314"/>
                      <a:pt x="366" y="10337"/>
                    </a:cubicBezTo>
                    <a:cubicBezTo>
                      <a:pt x="4337" y="10519"/>
                      <a:pt x="8263" y="11067"/>
                      <a:pt x="12235" y="11432"/>
                    </a:cubicBezTo>
                    <a:cubicBezTo>
                      <a:pt x="12249" y="11434"/>
                      <a:pt x="12262" y="11435"/>
                      <a:pt x="12276" y="11435"/>
                    </a:cubicBezTo>
                    <a:cubicBezTo>
                      <a:pt x="12668" y="11435"/>
                      <a:pt x="12655" y="10792"/>
                      <a:pt x="12235" y="10748"/>
                    </a:cubicBezTo>
                    <a:cubicBezTo>
                      <a:pt x="8400" y="10383"/>
                      <a:pt x="4611" y="9858"/>
                      <a:pt x="777" y="9652"/>
                    </a:cubicBezTo>
                    <a:cubicBezTo>
                      <a:pt x="754" y="9789"/>
                      <a:pt x="731" y="9926"/>
                      <a:pt x="708" y="10086"/>
                    </a:cubicBezTo>
                    <a:cubicBezTo>
                      <a:pt x="594" y="9926"/>
                      <a:pt x="480" y="9789"/>
                      <a:pt x="366" y="9629"/>
                    </a:cubicBezTo>
                    <a:lnTo>
                      <a:pt x="366" y="9629"/>
                    </a:lnTo>
                    <a:cubicBezTo>
                      <a:pt x="503" y="9652"/>
                      <a:pt x="640" y="9652"/>
                      <a:pt x="777" y="9652"/>
                    </a:cubicBezTo>
                    <a:cubicBezTo>
                      <a:pt x="1347" y="6571"/>
                      <a:pt x="2032" y="3489"/>
                      <a:pt x="2740" y="431"/>
                    </a:cubicBezTo>
                    <a:cubicBezTo>
                      <a:pt x="2808" y="170"/>
                      <a:pt x="2588" y="0"/>
                      <a:pt x="2382" y="0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79" name="Google Shape;1079;p28"/>
              <p:cNvSpPr/>
              <p:nvPr/>
            </p:nvSpPr>
            <p:spPr>
              <a:xfrm>
                <a:off x="211471" y="2369062"/>
                <a:ext cx="14139" cy="15683"/>
              </a:xfrm>
              <a:custGeom>
                <a:avLst/>
                <a:gdLst/>
                <a:ahLst/>
                <a:cxnLst/>
                <a:rect l="l" t="t" r="r" b="b"/>
                <a:pathLst>
                  <a:path w="412" h="457" extrusionOk="0">
                    <a:moveTo>
                      <a:pt x="1" y="0"/>
                    </a:moveTo>
                    <a:cubicBezTo>
                      <a:pt x="115" y="160"/>
                      <a:pt x="229" y="297"/>
                      <a:pt x="343" y="457"/>
                    </a:cubicBezTo>
                    <a:cubicBezTo>
                      <a:pt x="366" y="297"/>
                      <a:pt x="389" y="160"/>
                      <a:pt x="412" y="23"/>
                    </a:cubicBezTo>
                    <a:cubicBezTo>
                      <a:pt x="275" y="23"/>
                      <a:pt x="138" y="23"/>
                      <a:pt x="1" y="0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80" name="Google Shape;1080;p28"/>
              <p:cNvSpPr/>
              <p:nvPr/>
            </p:nvSpPr>
            <p:spPr>
              <a:xfrm>
                <a:off x="2" y="1038262"/>
                <a:ext cx="1665325" cy="1843536"/>
              </a:xfrm>
              <a:custGeom>
                <a:avLst/>
                <a:gdLst/>
                <a:ahLst/>
                <a:cxnLst/>
                <a:rect l="l" t="t" r="r" b="b"/>
                <a:pathLst>
                  <a:path w="48527" h="53720" extrusionOk="0">
                    <a:moveTo>
                      <a:pt x="25863" y="1"/>
                    </a:moveTo>
                    <a:cubicBezTo>
                      <a:pt x="20047" y="1"/>
                      <a:pt x="14276" y="3555"/>
                      <a:pt x="12919" y="9493"/>
                    </a:cubicBezTo>
                    <a:cubicBezTo>
                      <a:pt x="9833" y="7156"/>
                      <a:pt x="6192" y="5344"/>
                      <a:pt x="2639" y="5344"/>
                    </a:cubicBezTo>
                    <a:cubicBezTo>
                      <a:pt x="1750" y="5344"/>
                      <a:pt x="867" y="5457"/>
                      <a:pt x="0" y="5704"/>
                    </a:cubicBezTo>
                    <a:lnTo>
                      <a:pt x="0" y="25197"/>
                    </a:lnTo>
                    <a:cubicBezTo>
                      <a:pt x="205" y="25379"/>
                      <a:pt x="411" y="25585"/>
                      <a:pt x="593" y="25790"/>
                    </a:cubicBezTo>
                    <a:cubicBezTo>
                      <a:pt x="411" y="25859"/>
                      <a:pt x="205" y="25927"/>
                      <a:pt x="0" y="26018"/>
                    </a:cubicBezTo>
                    <a:lnTo>
                      <a:pt x="0" y="46127"/>
                    </a:lnTo>
                    <a:cubicBezTo>
                      <a:pt x="478" y="46174"/>
                      <a:pt x="959" y="46197"/>
                      <a:pt x="1442" y="46197"/>
                    </a:cubicBezTo>
                    <a:cubicBezTo>
                      <a:pt x="3999" y="46197"/>
                      <a:pt x="6576" y="45552"/>
                      <a:pt x="8765" y="44438"/>
                    </a:cubicBezTo>
                    <a:lnTo>
                      <a:pt x="9267" y="44918"/>
                    </a:lnTo>
                    <a:cubicBezTo>
                      <a:pt x="11535" y="49328"/>
                      <a:pt x="16571" y="53720"/>
                      <a:pt x="21990" y="53720"/>
                    </a:cubicBezTo>
                    <a:cubicBezTo>
                      <a:pt x="22517" y="53720"/>
                      <a:pt x="23047" y="53678"/>
                      <a:pt x="23579" y="53591"/>
                    </a:cubicBezTo>
                    <a:cubicBezTo>
                      <a:pt x="26569" y="53249"/>
                      <a:pt x="29901" y="51240"/>
                      <a:pt x="31385" y="48433"/>
                    </a:cubicBezTo>
                    <a:cubicBezTo>
                      <a:pt x="33051" y="45260"/>
                      <a:pt x="32229" y="42589"/>
                      <a:pt x="32047" y="38276"/>
                    </a:cubicBezTo>
                    <a:cubicBezTo>
                      <a:pt x="38871" y="38276"/>
                      <a:pt x="45696" y="36450"/>
                      <a:pt x="47203" y="28620"/>
                    </a:cubicBezTo>
                    <a:cubicBezTo>
                      <a:pt x="48527" y="20791"/>
                      <a:pt x="40880" y="18965"/>
                      <a:pt x="35060" y="18303"/>
                    </a:cubicBezTo>
                    <a:cubicBezTo>
                      <a:pt x="38552" y="12483"/>
                      <a:pt x="38712" y="4814"/>
                      <a:pt x="31727" y="1322"/>
                    </a:cubicBezTo>
                    <a:cubicBezTo>
                      <a:pt x="29887" y="425"/>
                      <a:pt x="27872" y="1"/>
                      <a:pt x="25863" y="1"/>
                    </a:cubicBezTo>
                    <a:close/>
                  </a:path>
                </a:pathLst>
              </a:custGeom>
              <a:solidFill>
                <a:srgbClr val="459B9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81" name="Google Shape;1081;p28"/>
              <p:cNvSpPr/>
              <p:nvPr/>
            </p:nvSpPr>
            <p:spPr>
              <a:xfrm>
                <a:off x="2" y="1597204"/>
                <a:ext cx="1008900" cy="2878929"/>
              </a:xfrm>
              <a:custGeom>
                <a:avLst/>
                <a:gdLst/>
                <a:ahLst/>
                <a:cxnLst/>
                <a:rect l="l" t="t" r="r" b="b"/>
                <a:pathLst>
                  <a:path w="29399" h="83891" extrusionOk="0">
                    <a:moveTo>
                      <a:pt x="15689" y="0"/>
                    </a:moveTo>
                    <a:cubicBezTo>
                      <a:pt x="14399" y="0"/>
                      <a:pt x="13558" y="9917"/>
                      <a:pt x="12075" y="14502"/>
                    </a:cubicBezTo>
                    <a:cubicBezTo>
                      <a:pt x="11253" y="17583"/>
                      <a:pt x="5227" y="28745"/>
                      <a:pt x="0" y="45909"/>
                    </a:cubicBezTo>
                    <a:lnTo>
                      <a:pt x="0" y="83891"/>
                    </a:lnTo>
                    <a:lnTo>
                      <a:pt x="2693" y="83891"/>
                    </a:lnTo>
                    <a:lnTo>
                      <a:pt x="4451" y="83868"/>
                    </a:lnTo>
                    <a:cubicBezTo>
                      <a:pt x="2442" y="76883"/>
                      <a:pt x="3538" y="60654"/>
                      <a:pt x="5432" y="50611"/>
                    </a:cubicBezTo>
                    <a:cubicBezTo>
                      <a:pt x="7099" y="41778"/>
                      <a:pt x="9587" y="26143"/>
                      <a:pt x="16252" y="19980"/>
                    </a:cubicBezTo>
                    <a:cubicBezTo>
                      <a:pt x="21228" y="14502"/>
                      <a:pt x="29399" y="11169"/>
                      <a:pt x="29399" y="9846"/>
                    </a:cubicBezTo>
                    <a:cubicBezTo>
                      <a:pt x="29260" y="9610"/>
                      <a:pt x="28911" y="9476"/>
                      <a:pt x="28373" y="9476"/>
                    </a:cubicBezTo>
                    <a:cubicBezTo>
                      <a:pt x="26250" y="9476"/>
                      <a:pt x="21180" y="11553"/>
                      <a:pt x="14426" y="17652"/>
                    </a:cubicBezTo>
                    <a:cubicBezTo>
                      <a:pt x="16252" y="11512"/>
                      <a:pt x="17575" y="1012"/>
                      <a:pt x="15749" y="8"/>
                    </a:cubicBezTo>
                    <a:cubicBezTo>
                      <a:pt x="15729" y="3"/>
                      <a:pt x="15709" y="0"/>
                      <a:pt x="15689" y="0"/>
                    </a:cubicBezTo>
                    <a:close/>
                  </a:path>
                </a:pathLst>
              </a:custGeom>
              <a:solidFill>
                <a:srgbClr val="72412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82" name="Google Shape;1082;p28"/>
              <p:cNvSpPr/>
              <p:nvPr/>
            </p:nvSpPr>
            <p:spPr>
              <a:xfrm>
                <a:off x="187096" y="2366461"/>
                <a:ext cx="201684" cy="376840"/>
              </a:xfrm>
              <a:custGeom>
                <a:avLst/>
                <a:gdLst/>
                <a:ahLst/>
                <a:cxnLst/>
                <a:rect l="l" t="t" r="r" b="b"/>
                <a:pathLst>
                  <a:path w="5877" h="10981" extrusionOk="0">
                    <a:moveTo>
                      <a:pt x="5411" y="0"/>
                    </a:moveTo>
                    <a:cubicBezTo>
                      <a:pt x="5308" y="0"/>
                      <a:pt x="5206" y="53"/>
                      <a:pt x="5142" y="181"/>
                    </a:cubicBezTo>
                    <a:cubicBezTo>
                      <a:pt x="3270" y="3559"/>
                      <a:pt x="1490" y="6960"/>
                      <a:pt x="97" y="10567"/>
                    </a:cubicBezTo>
                    <a:cubicBezTo>
                      <a:pt x="0" y="10816"/>
                      <a:pt x="214" y="10981"/>
                      <a:pt x="433" y="10981"/>
                    </a:cubicBezTo>
                    <a:cubicBezTo>
                      <a:pt x="575" y="10981"/>
                      <a:pt x="719" y="10911"/>
                      <a:pt x="782" y="10749"/>
                    </a:cubicBezTo>
                    <a:cubicBezTo>
                      <a:pt x="2152" y="7211"/>
                      <a:pt x="3909" y="3856"/>
                      <a:pt x="5735" y="524"/>
                    </a:cubicBezTo>
                    <a:cubicBezTo>
                      <a:pt x="5876" y="257"/>
                      <a:pt x="5640" y="0"/>
                      <a:pt x="5411" y="0"/>
                    </a:cubicBezTo>
                    <a:close/>
                  </a:path>
                </a:pathLst>
              </a:custGeom>
              <a:solidFill>
                <a:srgbClr val="BC866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83" name="Google Shape;1083;p28"/>
              <p:cNvSpPr/>
              <p:nvPr/>
            </p:nvSpPr>
            <p:spPr>
              <a:xfrm>
                <a:off x="250788" y="2670649"/>
                <a:ext cx="50207" cy="97462"/>
              </a:xfrm>
              <a:custGeom>
                <a:avLst/>
                <a:gdLst/>
                <a:ahLst/>
                <a:cxnLst/>
                <a:rect l="l" t="t" r="r" b="b"/>
                <a:pathLst>
                  <a:path w="1463" h="2840" extrusionOk="0">
                    <a:moveTo>
                      <a:pt x="1047" y="0"/>
                    </a:moveTo>
                    <a:cubicBezTo>
                      <a:pt x="911" y="0"/>
                      <a:pt x="778" y="75"/>
                      <a:pt x="732" y="248"/>
                    </a:cubicBezTo>
                    <a:cubicBezTo>
                      <a:pt x="550" y="979"/>
                      <a:pt x="253" y="1664"/>
                      <a:pt x="71" y="2394"/>
                    </a:cubicBezTo>
                    <a:cubicBezTo>
                      <a:pt x="1" y="2660"/>
                      <a:pt x="222" y="2840"/>
                      <a:pt x="430" y="2840"/>
                    </a:cubicBezTo>
                    <a:cubicBezTo>
                      <a:pt x="562" y="2840"/>
                      <a:pt x="688" y="2767"/>
                      <a:pt x="732" y="2599"/>
                    </a:cubicBezTo>
                    <a:cubicBezTo>
                      <a:pt x="938" y="1869"/>
                      <a:pt x="1212" y="1161"/>
                      <a:pt x="1394" y="431"/>
                    </a:cubicBezTo>
                    <a:cubicBezTo>
                      <a:pt x="1463" y="170"/>
                      <a:pt x="1251" y="0"/>
                      <a:pt x="1047" y="0"/>
                    </a:cubicBezTo>
                    <a:close/>
                  </a:path>
                </a:pathLst>
              </a:custGeom>
              <a:solidFill>
                <a:srgbClr val="BC866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84" name="Google Shape;1084;p28"/>
              <p:cNvSpPr/>
              <p:nvPr/>
            </p:nvSpPr>
            <p:spPr>
              <a:xfrm>
                <a:off x="108001" y="2837471"/>
                <a:ext cx="91388" cy="228555"/>
              </a:xfrm>
              <a:custGeom>
                <a:avLst/>
                <a:gdLst/>
                <a:ahLst/>
                <a:cxnLst/>
                <a:rect l="l" t="t" r="r" b="b"/>
                <a:pathLst>
                  <a:path w="2663" h="6660" extrusionOk="0">
                    <a:moveTo>
                      <a:pt x="2241" y="0"/>
                    </a:moveTo>
                    <a:cubicBezTo>
                      <a:pt x="2102" y="0"/>
                      <a:pt x="1964" y="75"/>
                      <a:pt x="1909" y="248"/>
                    </a:cubicBezTo>
                    <a:cubicBezTo>
                      <a:pt x="1316" y="2234"/>
                      <a:pt x="768" y="4243"/>
                      <a:pt x="83" y="6229"/>
                    </a:cubicBezTo>
                    <a:cubicBezTo>
                      <a:pt x="1" y="6489"/>
                      <a:pt x="207" y="6659"/>
                      <a:pt x="419" y="6659"/>
                    </a:cubicBezTo>
                    <a:cubicBezTo>
                      <a:pt x="560" y="6659"/>
                      <a:pt x="704" y="6584"/>
                      <a:pt x="768" y="6411"/>
                    </a:cubicBezTo>
                    <a:cubicBezTo>
                      <a:pt x="1430" y="4425"/>
                      <a:pt x="2000" y="2417"/>
                      <a:pt x="2594" y="431"/>
                    </a:cubicBezTo>
                    <a:cubicBezTo>
                      <a:pt x="2662" y="170"/>
                      <a:pt x="2451" y="0"/>
                      <a:pt x="2241" y="0"/>
                    </a:cubicBezTo>
                    <a:close/>
                  </a:path>
                </a:pathLst>
              </a:custGeom>
              <a:solidFill>
                <a:srgbClr val="BC866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85" name="Google Shape;1085;p28"/>
              <p:cNvSpPr/>
              <p:nvPr/>
            </p:nvSpPr>
            <p:spPr>
              <a:xfrm>
                <a:off x="108962" y="3011361"/>
                <a:ext cx="109988" cy="374232"/>
              </a:xfrm>
              <a:custGeom>
                <a:avLst/>
                <a:gdLst/>
                <a:ahLst/>
                <a:cxnLst/>
                <a:rect l="l" t="t" r="r" b="b"/>
                <a:pathLst>
                  <a:path w="3205" h="10905" extrusionOk="0">
                    <a:moveTo>
                      <a:pt x="2789" y="1"/>
                    </a:moveTo>
                    <a:cubicBezTo>
                      <a:pt x="2653" y="1"/>
                      <a:pt x="2520" y="76"/>
                      <a:pt x="2474" y="249"/>
                    </a:cubicBezTo>
                    <a:cubicBezTo>
                      <a:pt x="1584" y="3627"/>
                      <a:pt x="808" y="7051"/>
                      <a:pt x="55" y="10474"/>
                    </a:cubicBezTo>
                    <a:cubicBezTo>
                      <a:pt x="0" y="10735"/>
                      <a:pt x="217" y="10905"/>
                      <a:pt x="424" y="10905"/>
                    </a:cubicBezTo>
                    <a:cubicBezTo>
                      <a:pt x="561" y="10905"/>
                      <a:pt x="694" y="10830"/>
                      <a:pt x="740" y="10657"/>
                    </a:cubicBezTo>
                    <a:cubicBezTo>
                      <a:pt x="1493" y="7233"/>
                      <a:pt x="2246" y="3832"/>
                      <a:pt x="3136" y="431"/>
                    </a:cubicBezTo>
                    <a:cubicBezTo>
                      <a:pt x="3205" y="171"/>
                      <a:pt x="2993" y="1"/>
                      <a:pt x="2789" y="1"/>
                    </a:cubicBezTo>
                    <a:close/>
                  </a:path>
                </a:pathLst>
              </a:custGeom>
              <a:solidFill>
                <a:srgbClr val="BC866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86" name="Google Shape;1086;p28"/>
              <p:cNvSpPr/>
              <p:nvPr/>
            </p:nvSpPr>
            <p:spPr>
              <a:xfrm>
                <a:off x="825" y="3122587"/>
                <a:ext cx="95162" cy="271966"/>
              </a:xfrm>
              <a:custGeom>
                <a:avLst/>
                <a:gdLst/>
                <a:ahLst/>
                <a:cxnLst/>
                <a:rect l="l" t="t" r="r" b="b"/>
                <a:pathLst>
                  <a:path w="2773" h="7925" extrusionOk="0">
                    <a:moveTo>
                      <a:pt x="2356" y="1"/>
                    </a:moveTo>
                    <a:cubicBezTo>
                      <a:pt x="2220" y="1"/>
                      <a:pt x="2087" y="76"/>
                      <a:pt x="2042" y="249"/>
                    </a:cubicBezTo>
                    <a:cubicBezTo>
                      <a:pt x="1426" y="2668"/>
                      <a:pt x="535" y="5042"/>
                      <a:pt x="56" y="7484"/>
                    </a:cubicBezTo>
                    <a:cubicBezTo>
                      <a:pt x="1" y="7746"/>
                      <a:pt x="220" y="7925"/>
                      <a:pt x="423" y="7925"/>
                    </a:cubicBezTo>
                    <a:cubicBezTo>
                      <a:pt x="556" y="7925"/>
                      <a:pt x="682" y="7848"/>
                      <a:pt x="718" y="7667"/>
                    </a:cubicBezTo>
                    <a:cubicBezTo>
                      <a:pt x="1197" y="5225"/>
                      <a:pt x="2088" y="2851"/>
                      <a:pt x="2704" y="431"/>
                    </a:cubicBezTo>
                    <a:cubicBezTo>
                      <a:pt x="2772" y="171"/>
                      <a:pt x="2561" y="1"/>
                      <a:pt x="2356" y="1"/>
                    </a:cubicBezTo>
                    <a:close/>
                  </a:path>
                </a:pathLst>
              </a:custGeom>
              <a:solidFill>
                <a:srgbClr val="BC866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87" name="Google Shape;1087;p28"/>
              <p:cNvSpPr/>
              <p:nvPr/>
            </p:nvSpPr>
            <p:spPr>
              <a:xfrm>
                <a:off x="6316" y="3430902"/>
                <a:ext cx="61017" cy="195129"/>
              </a:xfrm>
              <a:custGeom>
                <a:avLst/>
                <a:gdLst/>
                <a:ahLst/>
                <a:cxnLst/>
                <a:rect l="l" t="t" r="r" b="b"/>
                <a:pathLst>
                  <a:path w="1778" h="5686" extrusionOk="0">
                    <a:moveTo>
                      <a:pt x="1355" y="0"/>
                    </a:moveTo>
                    <a:cubicBezTo>
                      <a:pt x="1222" y="0"/>
                      <a:pt x="1096" y="77"/>
                      <a:pt x="1060" y="258"/>
                    </a:cubicBezTo>
                    <a:cubicBezTo>
                      <a:pt x="718" y="1924"/>
                      <a:pt x="398" y="3590"/>
                      <a:pt x="56" y="5234"/>
                    </a:cubicBezTo>
                    <a:cubicBezTo>
                      <a:pt x="1" y="5510"/>
                      <a:pt x="221" y="5686"/>
                      <a:pt x="424" y="5686"/>
                    </a:cubicBezTo>
                    <a:cubicBezTo>
                      <a:pt x="556" y="5686"/>
                      <a:pt x="682" y="5611"/>
                      <a:pt x="718" y="5439"/>
                    </a:cubicBezTo>
                    <a:cubicBezTo>
                      <a:pt x="1060" y="3773"/>
                      <a:pt x="1380" y="2107"/>
                      <a:pt x="1722" y="441"/>
                    </a:cubicBezTo>
                    <a:cubicBezTo>
                      <a:pt x="1777" y="179"/>
                      <a:pt x="1558" y="0"/>
                      <a:pt x="1355" y="0"/>
                    </a:cubicBezTo>
                    <a:close/>
                  </a:path>
                </a:pathLst>
              </a:custGeom>
              <a:solidFill>
                <a:srgbClr val="BC866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88" name="Google Shape;1088;p28"/>
              <p:cNvSpPr/>
              <p:nvPr/>
            </p:nvSpPr>
            <p:spPr>
              <a:xfrm>
                <a:off x="-7446" y="3682558"/>
                <a:ext cx="65821" cy="385420"/>
              </a:xfrm>
              <a:custGeom>
                <a:avLst/>
                <a:gdLst/>
                <a:ahLst/>
                <a:cxnLst/>
                <a:rect l="l" t="t" r="r" b="b"/>
                <a:pathLst>
                  <a:path w="1918" h="11231" extrusionOk="0">
                    <a:moveTo>
                      <a:pt x="1584" y="1"/>
                    </a:moveTo>
                    <a:cubicBezTo>
                      <a:pt x="1410" y="1"/>
                      <a:pt x="1221" y="115"/>
                      <a:pt x="1187" y="343"/>
                    </a:cubicBezTo>
                    <a:cubicBezTo>
                      <a:pt x="754" y="3858"/>
                      <a:pt x="366" y="7373"/>
                      <a:pt x="23" y="10888"/>
                    </a:cubicBezTo>
                    <a:cubicBezTo>
                      <a:pt x="0" y="11117"/>
                      <a:pt x="166" y="11231"/>
                      <a:pt x="343" y="11231"/>
                    </a:cubicBezTo>
                    <a:cubicBezTo>
                      <a:pt x="520" y="11231"/>
                      <a:pt x="708" y="11117"/>
                      <a:pt x="731" y="10888"/>
                    </a:cubicBezTo>
                    <a:cubicBezTo>
                      <a:pt x="1073" y="7373"/>
                      <a:pt x="1438" y="3858"/>
                      <a:pt x="1895" y="343"/>
                    </a:cubicBezTo>
                    <a:cubicBezTo>
                      <a:pt x="1918" y="115"/>
                      <a:pt x="1758" y="1"/>
                      <a:pt x="1584" y="1"/>
                    </a:cubicBezTo>
                    <a:close/>
                  </a:path>
                </a:pathLst>
              </a:custGeom>
              <a:solidFill>
                <a:srgbClr val="BC866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89" name="Google Shape;1089;p28"/>
              <p:cNvSpPr/>
              <p:nvPr/>
            </p:nvSpPr>
            <p:spPr>
              <a:xfrm>
                <a:off x="457348" y="1868079"/>
                <a:ext cx="61463" cy="183907"/>
              </a:xfrm>
              <a:custGeom>
                <a:avLst/>
                <a:gdLst/>
                <a:ahLst/>
                <a:cxnLst/>
                <a:rect l="l" t="t" r="r" b="b"/>
                <a:pathLst>
                  <a:path w="1791" h="5359" extrusionOk="0">
                    <a:moveTo>
                      <a:pt x="1364" y="0"/>
                    </a:moveTo>
                    <a:cubicBezTo>
                      <a:pt x="1228" y="0"/>
                      <a:pt x="1097" y="75"/>
                      <a:pt x="1060" y="248"/>
                    </a:cubicBezTo>
                    <a:cubicBezTo>
                      <a:pt x="718" y="1800"/>
                      <a:pt x="398" y="3375"/>
                      <a:pt x="56" y="4928"/>
                    </a:cubicBezTo>
                    <a:cubicBezTo>
                      <a:pt x="1" y="5188"/>
                      <a:pt x="218" y="5358"/>
                      <a:pt x="425" y="5358"/>
                    </a:cubicBezTo>
                    <a:cubicBezTo>
                      <a:pt x="562" y="5358"/>
                      <a:pt x="695" y="5283"/>
                      <a:pt x="741" y="5110"/>
                    </a:cubicBezTo>
                    <a:cubicBezTo>
                      <a:pt x="1083" y="3558"/>
                      <a:pt x="1380" y="1983"/>
                      <a:pt x="1722" y="431"/>
                    </a:cubicBezTo>
                    <a:cubicBezTo>
                      <a:pt x="1791" y="170"/>
                      <a:pt x="1571" y="0"/>
                      <a:pt x="1364" y="0"/>
                    </a:cubicBezTo>
                    <a:close/>
                  </a:path>
                </a:pathLst>
              </a:custGeom>
              <a:solidFill>
                <a:srgbClr val="BC866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90" name="Google Shape;1090;p28"/>
              <p:cNvSpPr/>
              <p:nvPr/>
            </p:nvSpPr>
            <p:spPr>
              <a:xfrm>
                <a:off x="608935" y="2063651"/>
                <a:ext cx="138059" cy="103570"/>
              </a:xfrm>
              <a:custGeom>
                <a:avLst/>
                <a:gdLst/>
                <a:ahLst/>
                <a:cxnLst/>
                <a:rect l="l" t="t" r="r" b="b"/>
                <a:pathLst>
                  <a:path w="4023" h="3018" extrusionOk="0">
                    <a:moveTo>
                      <a:pt x="3522" y="1"/>
                    </a:moveTo>
                    <a:cubicBezTo>
                      <a:pt x="3468" y="1"/>
                      <a:pt x="3410" y="16"/>
                      <a:pt x="3351" y="51"/>
                    </a:cubicBezTo>
                    <a:cubicBezTo>
                      <a:pt x="2209" y="713"/>
                      <a:pt x="1274" y="1603"/>
                      <a:pt x="269" y="2447"/>
                    </a:cubicBezTo>
                    <a:cubicBezTo>
                      <a:pt x="1" y="2662"/>
                      <a:pt x="252" y="3017"/>
                      <a:pt x="538" y="3017"/>
                    </a:cubicBezTo>
                    <a:cubicBezTo>
                      <a:pt x="616" y="3017"/>
                      <a:pt x="698" y="2991"/>
                      <a:pt x="771" y="2927"/>
                    </a:cubicBezTo>
                    <a:cubicBezTo>
                      <a:pt x="1730" y="2128"/>
                      <a:pt x="2620" y="1283"/>
                      <a:pt x="3693" y="667"/>
                    </a:cubicBezTo>
                    <a:cubicBezTo>
                      <a:pt x="4022" y="473"/>
                      <a:pt x="3826" y="1"/>
                      <a:pt x="3522" y="1"/>
                    </a:cubicBezTo>
                    <a:close/>
                  </a:path>
                </a:pathLst>
              </a:custGeom>
              <a:solidFill>
                <a:srgbClr val="BC866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91" name="Google Shape;1091;p28"/>
              <p:cNvSpPr/>
              <p:nvPr/>
            </p:nvSpPr>
            <p:spPr>
              <a:xfrm>
                <a:off x="885139" y="2530427"/>
                <a:ext cx="21174" cy="17262"/>
              </a:xfrm>
              <a:custGeom>
                <a:avLst/>
                <a:gdLst/>
                <a:ahLst/>
                <a:cxnLst/>
                <a:rect l="l" t="t" r="r" b="b"/>
                <a:pathLst>
                  <a:path w="617" h="503" extrusionOk="0">
                    <a:moveTo>
                      <a:pt x="434" y="0"/>
                    </a:moveTo>
                    <a:cubicBezTo>
                      <a:pt x="297" y="137"/>
                      <a:pt x="160" y="274"/>
                      <a:pt x="1" y="411"/>
                    </a:cubicBezTo>
                    <a:cubicBezTo>
                      <a:pt x="206" y="457"/>
                      <a:pt x="411" y="502"/>
                      <a:pt x="617" y="502"/>
                    </a:cubicBezTo>
                    <a:cubicBezTo>
                      <a:pt x="571" y="343"/>
                      <a:pt x="503" y="160"/>
                      <a:pt x="434" y="0"/>
                    </a:cubicBezTo>
                    <a:close/>
                  </a:path>
                </a:pathLst>
              </a:custGeom>
              <a:solidFill>
                <a:srgbClr val="246F6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92" name="Google Shape;1092;p28"/>
              <p:cNvSpPr/>
              <p:nvPr/>
            </p:nvSpPr>
            <p:spPr>
              <a:xfrm>
                <a:off x="536568" y="2281311"/>
                <a:ext cx="627461" cy="633741"/>
              </a:xfrm>
              <a:custGeom>
                <a:avLst/>
                <a:gdLst/>
                <a:ahLst/>
                <a:cxnLst/>
                <a:rect l="l" t="t" r="r" b="b"/>
                <a:pathLst>
                  <a:path w="18284" h="18467" extrusionOk="0">
                    <a:moveTo>
                      <a:pt x="10591" y="7259"/>
                    </a:moveTo>
                    <a:cubicBezTo>
                      <a:pt x="10660" y="7419"/>
                      <a:pt x="10728" y="7602"/>
                      <a:pt x="10774" y="7761"/>
                    </a:cubicBezTo>
                    <a:cubicBezTo>
                      <a:pt x="10568" y="7761"/>
                      <a:pt x="10363" y="7716"/>
                      <a:pt x="10158" y="7670"/>
                    </a:cubicBezTo>
                    <a:cubicBezTo>
                      <a:pt x="10317" y="7533"/>
                      <a:pt x="10454" y="7396"/>
                      <a:pt x="10591" y="7259"/>
                    </a:cubicBezTo>
                    <a:close/>
                    <a:moveTo>
                      <a:pt x="14928" y="1"/>
                    </a:moveTo>
                    <a:cubicBezTo>
                      <a:pt x="14677" y="1"/>
                      <a:pt x="14426" y="343"/>
                      <a:pt x="14677" y="594"/>
                    </a:cubicBezTo>
                    <a:cubicBezTo>
                      <a:pt x="17348" y="3356"/>
                      <a:pt x="14472" y="7100"/>
                      <a:pt x="11230" y="7100"/>
                    </a:cubicBezTo>
                    <a:cubicBezTo>
                      <a:pt x="10934" y="7100"/>
                      <a:pt x="10637" y="7077"/>
                      <a:pt x="10363" y="7008"/>
                    </a:cubicBezTo>
                    <a:lnTo>
                      <a:pt x="10272" y="7008"/>
                    </a:lnTo>
                    <a:cubicBezTo>
                      <a:pt x="10066" y="7008"/>
                      <a:pt x="9838" y="7191"/>
                      <a:pt x="9929" y="7442"/>
                    </a:cubicBezTo>
                    <a:cubicBezTo>
                      <a:pt x="10888" y="10021"/>
                      <a:pt x="11322" y="13240"/>
                      <a:pt x="9884" y="15727"/>
                    </a:cubicBezTo>
                    <a:cubicBezTo>
                      <a:pt x="9039" y="17211"/>
                      <a:pt x="7761" y="17805"/>
                      <a:pt x="6414" y="17805"/>
                    </a:cubicBezTo>
                    <a:cubicBezTo>
                      <a:pt x="4291" y="17805"/>
                      <a:pt x="1963" y="16389"/>
                      <a:pt x="685" y="14746"/>
                    </a:cubicBezTo>
                    <a:cubicBezTo>
                      <a:pt x="617" y="14677"/>
                      <a:pt x="548" y="14632"/>
                      <a:pt x="457" y="14632"/>
                    </a:cubicBezTo>
                    <a:cubicBezTo>
                      <a:pt x="229" y="14632"/>
                      <a:pt x="0" y="14974"/>
                      <a:pt x="206" y="15248"/>
                    </a:cubicBezTo>
                    <a:cubicBezTo>
                      <a:pt x="1644" y="17097"/>
                      <a:pt x="3949" y="18466"/>
                      <a:pt x="6186" y="18466"/>
                    </a:cubicBezTo>
                    <a:cubicBezTo>
                      <a:pt x="7487" y="18466"/>
                      <a:pt x="8765" y="18010"/>
                      <a:pt x="9861" y="16914"/>
                    </a:cubicBezTo>
                    <a:cubicBezTo>
                      <a:pt x="12121" y="14632"/>
                      <a:pt x="11733" y="10615"/>
                      <a:pt x="10774" y="7761"/>
                    </a:cubicBezTo>
                    <a:lnTo>
                      <a:pt x="10774" y="7761"/>
                    </a:lnTo>
                    <a:cubicBezTo>
                      <a:pt x="10911" y="7784"/>
                      <a:pt x="11071" y="7784"/>
                      <a:pt x="11208" y="7784"/>
                    </a:cubicBezTo>
                    <a:cubicBezTo>
                      <a:pt x="15042" y="7784"/>
                      <a:pt x="18283" y="3333"/>
                      <a:pt x="15156" y="115"/>
                    </a:cubicBezTo>
                    <a:cubicBezTo>
                      <a:pt x="15088" y="47"/>
                      <a:pt x="15019" y="1"/>
                      <a:pt x="14928" y="1"/>
                    </a:cubicBezTo>
                    <a:close/>
                  </a:path>
                </a:pathLst>
              </a:custGeom>
              <a:solidFill>
                <a:srgbClr val="246F6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93" name="Google Shape;1093;p28"/>
              <p:cNvSpPr/>
              <p:nvPr/>
            </p:nvSpPr>
            <p:spPr>
              <a:xfrm>
                <a:off x="579638" y="2516322"/>
                <a:ext cx="196639" cy="177044"/>
              </a:xfrm>
              <a:custGeom>
                <a:avLst/>
                <a:gdLst/>
                <a:ahLst/>
                <a:cxnLst/>
                <a:rect l="l" t="t" r="r" b="b"/>
                <a:pathLst>
                  <a:path w="5730" h="5159" extrusionOk="0">
                    <a:moveTo>
                      <a:pt x="5045" y="0"/>
                    </a:moveTo>
                    <a:cubicBezTo>
                      <a:pt x="4840" y="0"/>
                      <a:pt x="4611" y="160"/>
                      <a:pt x="4680" y="434"/>
                    </a:cubicBezTo>
                    <a:cubicBezTo>
                      <a:pt x="5136" y="2306"/>
                      <a:pt x="4064" y="4429"/>
                      <a:pt x="2420" y="4429"/>
                    </a:cubicBezTo>
                    <a:cubicBezTo>
                      <a:pt x="1918" y="4429"/>
                      <a:pt x="1347" y="4223"/>
                      <a:pt x="754" y="3744"/>
                    </a:cubicBezTo>
                    <a:cubicBezTo>
                      <a:pt x="685" y="3675"/>
                      <a:pt x="617" y="3652"/>
                      <a:pt x="526" y="3652"/>
                    </a:cubicBezTo>
                    <a:cubicBezTo>
                      <a:pt x="252" y="3652"/>
                      <a:pt x="1" y="4018"/>
                      <a:pt x="275" y="4246"/>
                    </a:cubicBezTo>
                    <a:cubicBezTo>
                      <a:pt x="937" y="4771"/>
                      <a:pt x="1758" y="5159"/>
                      <a:pt x="2557" y="5159"/>
                    </a:cubicBezTo>
                    <a:cubicBezTo>
                      <a:pt x="3105" y="5159"/>
                      <a:pt x="3653" y="4976"/>
                      <a:pt x="4155" y="4543"/>
                    </a:cubicBezTo>
                    <a:cubicBezTo>
                      <a:pt x="5410" y="3470"/>
                      <a:pt x="5730" y="1781"/>
                      <a:pt x="5342" y="229"/>
                    </a:cubicBezTo>
                    <a:cubicBezTo>
                      <a:pt x="5296" y="69"/>
                      <a:pt x="5182" y="0"/>
                      <a:pt x="5045" y="0"/>
                    </a:cubicBezTo>
                    <a:close/>
                  </a:path>
                </a:pathLst>
              </a:custGeom>
              <a:solidFill>
                <a:srgbClr val="246F6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94" name="Google Shape;1094;p28"/>
              <p:cNvSpPr/>
              <p:nvPr/>
            </p:nvSpPr>
            <p:spPr>
              <a:xfrm>
                <a:off x="1077047" y="2016545"/>
                <a:ext cx="17262" cy="16507"/>
              </a:xfrm>
              <a:custGeom>
                <a:avLst/>
                <a:gdLst/>
                <a:ahLst/>
                <a:cxnLst/>
                <a:rect l="l" t="t" r="r" b="b"/>
                <a:pathLst>
                  <a:path w="503" h="481" extrusionOk="0">
                    <a:moveTo>
                      <a:pt x="389" y="1"/>
                    </a:moveTo>
                    <a:cubicBezTo>
                      <a:pt x="252" y="92"/>
                      <a:pt x="115" y="184"/>
                      <a:pt x="1" y="275"/>
                    </a:cubicBezTo>
                    <a:cubicBezTo>
                      <a:pt x="161" y="343"/>
                      <a:pt x="343" y="412"/>
                      <a:pt x="503" y="480"/>
                    </a:cubicBezTo>
                    <a:cubicBezTo>
                      <a:pt x="480" y="321"/>
                      <a:pt x="434" y="161"/>
                      <a:pt x="389" y="1"/>
                    </a:cubicBezTo>
                    <a:close/>
                  </a:path>
                </a:pathLst>
              </a:custGeom>
              <a:solidFill>
                <a:srgbClr val="246F6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95" name="Google Shape;1095;p28"/>
              <p:cNvSpPr/>
              <p:nvPr/>
            </p:nvSpPr>
            <p:spPr>
              <a:xfrm>
                <a:off x="828741" y="1770958"/>
                <a:ext cx="710510" cy="539711"/>
              </a:xfrm>
              <a:custGeom>
                <a:avLst/>
                <a:gdLst/>
                <a:ahLst/>
                <a:cxnLst/>
                <a:rect l="l" t="t" r="r" b="b"/>
                <a:pathLst>
                  <a:path w="20704" h="15727" extrusionOk="0">
                    <a:moveTo>
                      <a:pt x="5045" y="0"/>
                    </a:moveTo>
                    <a:cubicBezTo>
                      <a:pt x="2489" y="0"/>
                      <a:pt x="503" y="2032"/>
                      <a:pt x="46" y="4474"/>
                    </a:cubicBezTo>
                    <a:cubicBezTo>
                      <a:pt x="1" y="4725"/>
                      <a:pt x="229" y="4908"/>
                      <a:pt x="434" y="4908"/>
                    </a:cubicBezTo>
                    <a:cubicBezTo>
                      <a:pt x="571" y="4908"/>
                      <a:pt x="686" y="4816"/>
                      <a:pt x="731" y="4656"/>
                    </a:cubicBezTo>
                    <a:cubicBezTo>
                      <a:pt x="1188" y="2123"/>
                      <a:pt x="3174" y="799"/>
                      <a:pt x="5137" y="799"/>
                    </a:cubicBezTo>
                    <a:cubicBezTo>
                      <a:pt x="7008" y="799"/>
                      <a:pt x="8880" y="2009"/>
                      <a:pt x="9382" y="4474"/>
                    </a:cubicBezTo>
                    <a:cubicBezTo>
                      <a:pt x="9405" y="4634"/>
                      <a:pt x="9565" y="4748"/>
                      <a:pt x="9724" y="4748"/>
                    </a:cubicBezTo>
                    <a:cubicBezTo>
                      <a:pt x="9793" y="4748"/>
                      <a:pt x="9839" y="4725"/>
                      <a:pt x="9884" y="4702"/>
                    </a:cubicBezTo>
                    <a:cubicBezTo>
                      <a:pt x="11140" y="3743"/>
                      <a:pt x="12555" y="3059"/>
                      <a:pt x="14061" y="3059"/>
                    </a:cubicBezTo>
                    <a:cubicBezTo>
                      <a:pt x="14541" y="3059"/>
                      <a:pt x="15020" y="3127"/>
                      <a:pt x="15522" y="3264"/>
                    </a:cubicBezTo>
                    <a:cubicBezTo>
                      <a:pt x="17257" y="3812"/>
                      <a:pt x="18535" y="5387"/>
                      <a:pt x="19197" y="7007"/>
                    </a:cubicBezTo>
                    <a:cubicBezTo>
                      <a:pt x="19859" y="8628"/>
                      <a:pt x="19973" y="10523"/>
                      <a:pt x="19265" y="12143"/>
                    </a:cubicBezTo>
                    <a:cubicBezTo>
                      <a:pt x="18352" y="14129"/>
                      <a:pt x="16252" y="14905"/>
                      <a:pt x="14198" y="15019"/>
                    </a:cubicBezTo>
                    <a:cubicBezTo>
                      <a:pt x="13764" y="15065"/>
                      <a:pt x="13764" y="15727"/>
                      <a:pt x="14175" y="15727"/>
                    </a:cubicBezTo>
                    <a:lnTo>
                      <a:pt x="14198" y="15727"/>
                    </a:lnTo>
                    <a:cubicBezTo>
                      <a:pt x="16412" y="15590"/>
                      <a:pt x="18512" y="14814"/>
                      <a:pt x="19676" y="12828"/>
                    </a:cubicBezTo>
                    <a:cubicBezTo>
                      <a:pt x="20703" y="11093"/>
                      <a:pt x="20589" y="8856"/>
                      <a:pt x="19950" y="7007"/>
                    </a:cubicBezTo>
                    <a:cubicBezTo>
                      <a:pt x="19288" y="5181"/>
                      <a:pt x="17919" y="3470"/>
                      <a:pt x="16070" y="2739"/>
                    </a:cubicBezTo>
                    <a:cubicBezTo>
                      <a:pt x="15408" y="2465"/>
                      <a:pt x="14723" y="2351"/>
                      <a:pt x="14084" y="2351"/>
                    </a:cubicBezTo>
                    <a:cubicBezTo>
                      <a:pt x="12600" y="2351"/>
                      <a:pt x="11185" y="2945"/>
                      <a:pt x="9930" y="3812"/>
                    </a:cubicBezTo>
                    <a:cubicBezTo>
                      <a:pt x="9975" y="3972"/>
                      <a:pt x="10021" y="4132"/>
                      <a:pt x="10044" y="4291"/>
                    </a:cubicBezTo>
                    <a:cubicBezTo>
                      <a:pt x="9884" y="4223"/>
                      <a:pt x="9702" y="4154"/>
                      <a:pt x="9542" y="4086"/>
                    </a:cubicBezTo>
                    <a:cubicBezTo>
                      <a:pt x="9656" y="3995"/>
                      <a:pt x="9793" y="3903"/>
                      <a:pt x="9930" y="3812"/>
                    </a:cubicBezTo>
                    <a:cubicBezTo>
                      <a:pt x="9291" y="1575"/>
                      <a:pt x="7533" y="23"/>
                      <a:pt x="5114" y="0"/>
                    </a:cubicBezTo>
                    <a:close/>
                  </a:path>
                </a:pathLst>
              </a:custGeom>
              <a:solidFill>
                <a:srgbClr val="246F6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96" name="Google Shape;1096;p28"/>
              <p:cNvSpPr/>
              <p:nvPr/>
            </p:nvSpPr>
            <p:spPr>
              <a:xfrm>
                <a:off x="1192219" y="2109788"/>
                <a:ext cx="98731" cy="150414"/>
              </a:xfrm>
              <a:custGeom>
                <a:avLst/>
                <a:gdLst/>
                <a:ahLst/>
                <a:cxnLst/>
                <a:rect l="l" t="t" r="r" b="b"/>
                <a:pathLst>
                  <a:path w="2877" h="4383" extrusionOk="0">
                    <a:moveTo>
                      <a:pt x="479" y="0"/>
                    </a:moveTo>
                    <a:cubicBezTo>
                      <a:pt x="183" y="0"/>
                      <a:pt x="0" y="457"/>
                      <a:pt x="297" y="662"/>
                    </a:cubicBezTo>
                    <a:cubicBezTo>
                      <a:pt x="1301" y="1324"/>
                      <a:pt x="2100" y="2671"/>
                      <a:pt x="1233" y="3766"/>
                    </a:cubicBezTo>
                    <a:cubicBezTo>
                      <a:pt x="1027" y="4040"/>
                      <a:pt x="1256" y="4383"/>
                      <a:pt x="1484" y="4383"/>
                    </a:cubicBezTo>
                    <a:cubicBezTo>
                      <a:pt x="1575" y="4383"/>
                      <a:pt x="1644" y="4360"/>
                      <a:pt x="1712" y="4268"/>
                    </a:cubicBezTo>
                    <a:cubicBezTo>
                      <a:pt x="2876" y="2785"/>
                      <a:pt x="2077" y="1004"/>
                      <a:pt x="639" y="69"/>
                    </a:cubicBezTo>
                    <a:cubicBezTo>
                      <a:pt x="594" y="23"/>
                      <a:pt x="525" y="0"/>
                      <a:pt x="479" y="0"/>
                    </a:cubicBezTo>
                    <a:close/>
                  </a:path>
                </a:pathLst>
              </a:custGeom>
              <a:solidFill>
                <a:srgbClr val="246F6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97" name="Google Shape;1097;p28"/>
              <p:cNvSpPr/>
              <p:nvPr/>
            </p:nvSpPr>
            <p:spPr>
              <a:xfrm>
                <a:off x="895331" y="1702465"/>
                <a:ext cx="21174" cy="14104"/>
              </a:xfrm>
              <a:custGeom>
                <a:avLst/>
                <a:gdLst/>
                <a:ahLst/>
                <a:cxnLst/>
                <a:rect l="l" t="t" r="r" b="b"/>
                <a:pathLst>
                  <a:path w="617" h="411" extrusionOk="0">
                    <a:moveTo>
                      <a:pt x="343" y="0"/>
                    </a:moveTo>
                    <a:cubicBezTo>
                      <a:pt x="229" y="137"/>
                      <a:pt x="114" y="274"/>
                      <a:pt x="0" y="411"/>
                    </a:cubicBezTo>
                    <a:lnTo>
                      <a:pt x="617" y="411"/>
                    </a:lnTo>
                    <a:cubicBezTo>
                      <a:pt x="525" y="274"/>
                      <a:pt x="434" y="137"/>
                      <a:pt x="343" y="0"/>
                    </a:cubicBezTo>
                    <a:close/>
                  </a:path>
                </a:pathLst>
              </a:custGeom>
              <a:solidFill>
                <a:srgbClr val="246F6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98" name="Google Shape;1098;p28"/>
              <p:cNvSpPr/>
              <p:nvPr/>
            </p:nvSpPr>
            <p:spPr>
              <a:xfrm>
                <a:off x="593365" y="1278642"/>
                <a:ext cx="513870" cy="150448"/>
              </a:xfrm>
              <a:custGeom>
                <a:avLst/>
                <a:gdLst/>
                <a:ahLst/>
                <a:cxnLst/>
                <a:rect l="l" t="t" r="r" b="b"/>
                <a:pathLst>
                  <a:path w="14974" h="4384" extrusionOk="0">
                    <a:moveTo>
                      <a:pt x="3652" y="1"/>
                    </a:moveTo>
                    <a:cubicBezTo>
                      <a:pt x="2100" y="1"/>
                      <a:pt x="913" y="1256"/>
                      <a:pt x="160" y="2535"/>
                    </a:cubicBezTo>
                    <a:cubicBezTo>
                      <a:pt x="0" y="2808"/>
                      <a:pt x="229" y="3060"/>
                      <a:pt x="480" y="3060"/>
                    </a:cubicBezTo>
                    <a:cubicBezTo>
                      <a:pt x="571" y="3060"/>
                      <a:pt x="685" y="3014"/>
                      <a:pt x="754" y="2877"/>
                    </a:cubicBezTo>
                    <a:cubicBezTo>
                      <a:pt x="1484" y="1667"/>
                      <a:pt x="2443" y="731"/>
                      <a:pt x="3744" y="731"/>
                    </a:cubicBezTo>
                    <a:cubicBezTo>
                      <a:pt x="4040" y="731"/>
                      <a:pt x="4337" y="777"/>
                      <a:pt x="4679" y="891"/>
                    </a:cubicBezTo>
                    <a:cubicBezTo>
                      <a:pt x="6095" y="1325"/>
                      <a:pt x="7190" y="2694"/>
                      <a:pt x="7966" y="3881"/>
                    </a:cubicBezTo>
                    <a:cubicBezTo>
                      <a:pt x="8058" y="3995"/>
                      <a:pt x="8149" y="4041"/>
                      <a:pt x="8263" y="4041"/>
                    </a:cubicBezTo>
                    <a:cubicBezTo>
                      <a:pt x="8377" y="4041"/>
                      <a:pt x="8491" y="3995"/>
                      <a:pt x="8583" y="3881"/>
                    </a:cubicBezTo>
                    <a:cubicBezTo>
                      <a:pt x="9359" y="2831"/>
                      <a:pt x="10888" y="1941"/>
                      <a:pt x="12166" y="1941"/>
                    </a:cubicBezTo>
                    <a:cubicBezTo>
                      <a:pt x="13193" y="1941"/>
                      <a:pt x="14061" y="2512"/>
                      <a:pt x="14243" y="4041"/>
                    </a:cubicBezTo>
                    <a:cubicBezTo>
                      <a:pt x="14266" y="4269"/>
                      <a:pt x="14472" y="4383"/>
                      <a:pt x="14631" y="4383"/>
                    </a:cubicBezTo>
                    <a:cubicBezTo>
                      <a:pt x="14814" y="4383"/>
                      <a:pt x="14974" y="4269"/>
                      <a:pt x="14951" y="4041"/>
                    </a:cubicBezTo>
                    <a:cubicBezTo>
                      <a:pt x="14700" y="2055"/>
                      <a:pt x="13536" y="1279"/>
                      <a:pt x="12166" y="1279"/>
                    </a:cubicBezTo>
                    <a:cubicBezTo>
                      <a:pt x="10819" y="1279"/>
                      <a:pt x="9313" y="2032"/>
                      <a:pt x="8309" y="3128"/>
                    </a:cubicBezTo>
                    <a:cubicBezTo>
                      <a:pt x="8400" y="3265"/>
                      <a:pt x="8491" y="3402"/>
                      <a:pt x="8583" y="3539"/>
                    </a:cubicBezTo>
                    <a:lnTo>
                      <a:pt x="7966" y="3539"/>
                    </a:lnTo>
                    <a:cubicBezTo>
                      <a:pt x="8080" y="3402"/>
                      <a:pt x="8195" y="3265"/>
                      <a:pt x="8309" y="3128"/>
                    </a:cubicBezTo>
                    <a:cubicBezTo>
                      <a:pt x="7304" y="1736"/>
                      <a:pt x="6026" y="457"/>
                      <a:pt x="4291" y="69"/>
                    </a:cubicBezTo>
                    <a:cubicBezTo>
                      <a:pt x="4063" y="24"/>
                      <a:pt x="3858" y="1"/>
                      <a:pt x="3652" y="1"/>
                    </a:cubicBezTo>
                    <a:close/>
                  </a:path>
                </a:pathLst>
              </a:custGeom>
              <a:solidFill>
                <a:srgbClr val="246F6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99" name="Google Shape;1099;p28"/>
              <p:cNvSpPr/>
              <p:nvPr/>
            </p:nvSpPr>
            <p:spPr>
              <a:xfrm>
                <a:off x="842632" y="1145682"/>
                <a:ext cx="177044" cy="61119"/>
              </a:xfrm>
              <a:custGeom>
                <a:avLst/>
                <a:gdLst/>
                <a:ahLst/>
                <a:cxnLst/>
                <a:rect l="l" t="t" r="r" b="b"/>
                <a:pathLst>
                  <a:path w="5159" h="1781" extrusionOk="0">
                    <a:moveTo>
                      <a:pt x="2785" y="0"/>
                    </a:moveTo>
                    <a:cubicBezTo>
                      <a:pt x="1940" y="0"/>
                      <a:pt x="1027" y="388"/>
                      <a:pt x="274" y="1028"/>
                    </a:cubicBezTo>
                    <a:cubicBezTo>
                      <a:pt x="0" y="1256"/>
                      <a:pt x="251" y="1598"/>
                      <a:pt x="548" y="1598"/>
                    </a:cubicBezTo>
                    <a:cubicBezTo>
                      <a:pt x="617" y="1598"/>
                      <a:pt x="685" y="1575"/>
                      <a:pt x="776" y="1507"/>
                    </a:cubicBezTo>
                    <a:cubicBezTo>
                      <a:pt x="1370" y="1005"/>
                      <a:pt x="2077" y="685"/>
                      <a:pt x="2762" y="685"/>
                    </a:cubicBezTo>
                    <a:cubicBezTo>
                      <a:pt x="3378" y="685"/>
                      <a:pt x="3949" y="936"/>
                      <a:pt x="4383" y="1621"/>
                    </a:cubicBezTo>
                    <a:cubicBezTo>
                      <a:pt x="4451" y="1735"/>
                      <a:pt x="4565" y="1781"/>
                      <a:pt x="4657" y="1781"/>
                    </a:cubicBezTo>
                    <a:cubicBezTo>
                      <a:pt x="4908" y="1781"/>
                      <a:pt x="5159" y="1530"/>
                      <a:pt x="4976" y="1256"/>
                    </a:cubicBezTo>
                    <a:cubicBezTo>
                      <a:pt x="4406" y="366"/>
                      <a:pt x="3607" y="0"/>
                      <a:pt x="2785" y="0"/>
                    </a:cubicBezTo>
                    <a:close/>
                  </a:path>
                </a:pathLst>
              </a:custGeom>
              <a:solidFill>
                <a:srgbClr val="246F6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00" name="Google Shape;1100;p28"/>
              <p:cNvSpPr/>
              <p:nvPr/>
            </p:nvSpPr>
            <p:spPr>
              <a:xfrm>
                <a:off x="11740" y="1407398"/>
                <a:ext cx="277320" cy="172342"/>
              </a:xfrm>
              <a:custGeom>
                <a:avLst/>
                <a:gdLst/>
                <a:ahLst/>
                <a:cxnLst/>
                <a:rect l="l" t="t" r="r" b="b"/>
                <a:pathLst>
                  <a:path w="8081" h="5022" extrusionOk="0">
                    <a:moveTo>
                      <a:pt x="4086" y="3721"/>
                    </a:moveTo>
                    <a:cubicBezTo>
                      <a:pt x="4268" y="3766"/>
                      <a:pt x="4474" y="3835"/>
                      <a:pt x="4679" y="3926"/>
                    </a:cubicBezTo>
                    <a:cubicBezTo>
                      <a:pt x="4542" y="4063"/>
                      <a:pt x="4405" y="4200"/>
                      <a:pt x="4268" y="4337"/>
                    </a:cubicBezTo>
                    <a:cubicBezTo>
                      <a:pt x="4177" y="4131"/>
                      <a:pt x="4109" y="3926"/>
                      <a:pt x="4086" y="3721"/>
                    </a:cubicBezTo>
                    <a:close/>
                    <a:moveTo>
                      <a:pt x="6962" y="0"/>
                    </a:moveTo>
                    <a:cubicBezTo>
                      <a:pt x="5044" y="0"/>
                      <a:pt x="3698" y="1826"/>
                      <a:pt x="4086" y="3721"/>
                    </a:cubicBezTo>
                    <a:cubicBezTo>
                      <a:pt x="3538" y="3561"/>
                      <a:pt x="3013" y="3492"/>
                      <a:pt x="2511" y="3492"/>
                    </a:cubicBezTo>
                    <a:cubicBezTo>
                      <a:pt x="1575" y="3492"/>
                      <a:pt x="730" y="3743"/>
                      <a:pt x="0" y="4177"/>
                    </a:cubicBezTo>
                    <a:lnTo>
                      <a:pt x="0" y="5022"/>
                    </a:lnTo>
                    <a:cubicBezTo>
                      <a:pt x="685" y="4497"/>
                      <a:pt x="1552" y="4200"/>
                      <a:pt x="2534" y="4200"/>
                    </a:cubicBezTo>
                    <a:cubicBezTo>
                      <a:pt x="3150" y="4200"/>
                      <a:pt x="3812" y="4314"/>
                      <a:pt x="4497" y="4588"/>
                    </a:cubicBezTo>
                    <a:cubicBezTo>
                      <a:pt x="4542" y="4611"/>
                      <a:pt x="4565" y="4611"/>
                      <a:pt x="4588" y="4611"/>
                    </a:cubicBezTo>
                    <a:cubicBezTo>
                      <a:pt x="4816" y="4611"/>
                      <a:pt x="5022" y="4360"/>
                      <a:pt x="4930" y="4154"/>
                    </a:cubicBezTo>
                    <a:cubicBezTo>
                      <a:pt x="4268" y="2557"/>
                      <a:pt x="5227" y="685"/>
                      <a:pt x="6916" y="685"/>
                    </a:cubicBezTo>
                    <a:cubicBezTo>
                      <a:pt x="7099" y="685"/>
                      <a:pt x="7304" y="708"/>
                      <a:pt x="7510" y="753"/>
                    </a:cubicBezTo>
                    <a:cubicBezTo>
                      <a:pt x="7532" y="776"/>
                      <a:pt x="7555" y="776"/>
                      <a:pt x="7578" y="776"/>
                    </a:cubicBezTo>
                    <a:cubicBezTo>
                      <a:pt x="7966" y="776"/>
                      <a:pt x="8080" y="183"/>
                      <a:pt x="7692" y="91"/>
                    </a:cubicBezTo>
                    <a:cubicBezTo>
                      <a:pt x="7441" y="46"/>
                      <a:pt x="7190" y="0"/>
                      <a:pt x="6962" y="0"/>
                    </a:cubicBezTo>
                    <a:close/>
                  </a:path>
                </a:pathLst>
              </a:custGeom>
              <a:solidFill>
                <a:srgbClr val="246F6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01" name="Google Shape;1101;p28"/>
              <p:cNvSpPr/>
              <p:nvPr/>
            </p:nvSpPr>
            <p:spPr>
              <a:xfrm>
                <a:off x="140192" y="1664062"/>
                <a:ext cx="20419" cy="21174"/>
              </a:xfrm>
              <a:custGeom>
                <a:avLst/>
                <a:gdLst/>
                <a:ahLst/>
                <a:cxnLst/>
                <a:rect l="l" t="t" r="r" b="b"/>
                <a:pathLst>
                  <a:path w="595" h="617" extrusionOk="0">
                    <a:moveTo>
                      <a:pt x="1" y="1"/>
                    </a:moveTo>
                    <a:cubicBezTo>
                      <a:pt x="24" y="206"/>
                      <a:pt x="92" y="411"/>
                      <a:pt x="183" y="617"/>
                    </a:cubicBezTo>
                    <a:cubicBezTo>
                      <a:pt x="320" y="480"/>
                      <a:pt x="457" y="343"/>
                      <a:pt x="594" y="206"/>
                    </a:cubicBezTo>
                    <a:cubicBezTo>
                      <a:pt x="389" y="115"/>
                      <a:pt x="183" y="46"/>
                      <a:pt x="1" y="1"/>
                    </a:cubicBezTo>
                    <a:close/>
                  </a:path>
                </a:pathLst>
              </a:custGeom>
              <a:solidFill>
                <a:srgbClr val="246F6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02" name="Google Shape;1102;p28"/>
              <p:cNvSpPr/>
              <p:nvPr/>
            </p:nvSpPr>
            <p:spPr>
              <a:xfrm>
                <a:off x="133133" y="1622222"/>
                <a:ext cx="170798" cy="171588"/>
              </a:xfrm>
              <a:custGeom>
                <a:avLst/>
                <a:gdLst/>
                <a:ahLst/>
                <a:cxnLst/>
                <a:rect l="l" t="t" r="r" b="b"/>
                <a:pathLst>
                  <a:path w="4977" h="5000" extrusionOk="0">
                    <a:moveTo>
                      <a:pt x="4314" y="1"/>
                    </a:moveTo>
                    <a:cubicBezTo>
                      <a:pt x="1598" y="1"/>
                      <a:pt x="46" y="2009"/>
                      <a:pt x="0" y="4680"/>
                    </a:cubicBezTo>
                    <a:cubicBezTo>
                      <a:pt x="0" y="4885"/>
                      <a:pt x="183" y="4999"/>
                      <a:pt x="343" y="4999"/>
                    </a:cubicBezTo>
                    <a:cubicBezTo>
                      <a:pt x="525" y="4999"/>
                      <a:pt x="708" y="4885"/>
                      <a:pt x="708" y="4680"/>
                    </a:cubicBezTo>
                    <a:cubicBezTo>
                      <a:pt x="754" y="2375"/>
                      <a:pt x="1986" y="686"/>
                      <a:pt x="4337" y="686"/>
                    </a:cubicBezTo>
                    <a:lnTo>
                      <a:pt x="4543" y="686"/>
                    </a:lnTo>
                    <a:cubicBezTo>
                      <a:pt x="4976" y="686"/>
                      <a:pt x="4953" y="24"/>
                      <a:pt x="4520" y="1"/>
                    </a:cubicBezTo>
                    <a:close/>
                  </a:path>
                </a:pathLst>
              </a:custGeom>
              <a:solidFill>
                <a:srgbClr val="246F6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03" name="Google Shape;1103;p28"/>
              <p:cNvSpPr/>
              <p:nvPr/>
            </p:nvSpPr>
            <p:spPr>
              <a:xfrm>
                <a:off x="48563" y="2036141"/>
                <a:ext cx="278864" cy="600831"/>
              </a:xfrm>
              <a:custGeom>
                <a:avLst/>
                <a:gdLst/>
                <a:ahLst/>
                <a:cxnLst/>
                <a:rect l="l" t="t" r="r" b="b"/>
                <a:pathLst>
                  <a:path w="8126" h="17508" extrusionOk="0">
                    <a:moveTo>
                      <a:pt x="7669" y="1"/>
                    </a:moveTo>
                    <a:cubicBezTo>
                      <a:pt x="5592" y="115"/>
                      <a:pt x="3949" y="1324"/>
                      <a:pt x="3287" y="3287"/>
                    </a:cubicBezTo>
                    <a:cubicBezTo>
                      <a:pt x="2716" y="4999"/>
                      <a:pt x="4109" y="6346"/>
                      <a:pt x="5273" y="7442"/>
                    </a:cubicBezTo>
                    <a:cubicBezTo>
                      <a:pt x="5524" y="7396"/>
                      <a:pt x="5752" y="7350"/>
                      <a:pt x="6003" y="7327"/>
                    </a:cubicBezTo>
                    <a:lnTo>
                      <a:pt x="6003" y="7327"/>
                    </a:lnTo>
                    <a:cubicBezTo>
                      <a:pt x="5935" y="7510"/>
                      <a:pt x="5843" y="7716"/>
                      <a:pt x="5775" y="7921"/>
                    </a:cubicBezTo>
                    <a:cubicBezTo>
                      <a:pt x="5615" y="7761"/>
                      <a:pt x="5455" y="7601"/>
                      <a:pt x="5273" y="7442"/>
                    </a:cubicBezTo>
                    <a:cubicBezTo>
                      <a:pt x="890" y="8514"/>
                      <a:pt x="0" y="14791"/>
                      <a:pt x="3675" y="17462"/>
                    </a:cubicBezTo>
                    <a:cubicBezTo>
                      <a:pt x="3744" y="17508"/>
                      <a:pt x="3789" y="17508"/>
                      <a:pt x="3858" y="17508"/>
                    </a:cubicBezTo>
                    <a:cubicBezTo>
                      <a:pt x="4132" y="17508"/>
                      <a:pt x="4314" y="17074"/>
                      <a:pt x="4017" y="16846"/>
                    </a:cubicBezTo>
                    <a:cubicBezTo>
                      <a:pt x="731" y="14449"/>
                      <a:pt x="1689" y="8469"/>
                      <a:pt x="6003" y="8012"/>
                    </a:cubicBezTo>
                    <a:cubicBezTo>
                      <a:pt x="6300" y="7989"/>
                      <a:pt x="6483" y="7647"/>
                      <a:pt x="6254" y="7419"/>
                    </a:cubicBezTo>
                    <a:cubicBezTo>
                      <a:pt x="5410" y="6574"/>
                      <a:pt x="4337" y="5798"/>
                      <a:pt x="3949" y="4634"/>
                    </a:cubicBezTo>
                    <a:cubicBezTo>
                      <a:pt x="3196" y="2489"/>
                      <a:pt x="5935" y="799"/>
                      <a:pt x="7669" y="685"/>
                    </a:cubicBezTo>
                    <a:cubicBezTo>
                      <a:pt x="8103" y="663"/>
                      <a:pt x="8126" y="1"/>
                      <a:pt x="7692" y="1"/>
                    </a:cubicBezTo>
                    <a:close/>
                  </a:path>
                </a:pathLst>
              </a:custGeom>
              <a:solidFill>
                <a:srgbClr val="246F6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04" name="Google Shape;1104;p28"/>
              <p:cNvSpPr/>
              <p:nvPr/>
            </p:nvSpPr>
            <p:spPr>
              <a:xfrm>
                <a:off x="229488" y="2287591"/>
                <a:ext cx="25120" cy="20385"/>
              </a:xfrm>
              <a:custGeom>
                <a:avLst/>
                <a:gdLst/>
                <a:ahLst/>
                <a:cxnLst/>
                <a:rect l="l" t="t" r="r" b="b"/>
                <a:pathLst>
                  <a:path w="732" h="594" extrusionOk="0">
                    <a:moveTo>
                      <a:pt x="731" y="0"/>
                    </a:moveTo>
                    <a:cubicBezTo>
                      <a:pt x="480" y="23"/>
                      <a:pt x="252" y="69"/>
                      <a:pt x="1" y="115"/>
                    </a:cubicBezTo>
                    <a:cubicBezTo>
                      <a:pt x="183" y="274"/>
                      <a:pt x="343" y="434"/>
                      <a:pt x="503" y="594"/>
                    </a:cubicBezTo>
                    <a:cubicBezTo>
                      <a:pt x="571" y="389"/>
                      <a:pt x="663" y="183"/>
                      <a:pt x="731" y="0"/>
                    </a:cubicBezTo>
                    <a:close/>
                  </a:path>
                </a:pathLst>
              </a:custGeom>
              <a:solidFill>
                <a:srgbClr val="246F6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05" name="Google Shape;1105;p28"/>
              <p:cNvSpPr/>
              <p:nvPr/>
            </p:nvSpPr>
            <p:spPr>
              <a:xfrm>
                <a:off x="977558" y="2450493"/>
                <a:ext cx="806084" cy="1268203"/>
              </a:xfrm>
              <a:custGeom>
                <a:avLst/>
                <a:gdLst/>
                <a:ahLst/>
                <a:cxnLst/>
                <a:rect l="l" t="t" r="r" b="b"/>
                <a:pathLst>
                  <a:path w="23489" h="36955" extrusionOk="0">
                    <a:moveTo>
                      <a:pt x="17622" y="1"/>
                    </a:moveTo>
                    <a:lnTo>
                      <a:pt x="17622" y="1"/>
                    </a:lnTo>
                    <a:cubicBezTo>
                      <a:pt x="15180" y="2329"/>
                      <a:pt x="13103" y="5022"/>
                      <a:pt x="10660" y="7350"/>
                    </a:cubicBezTo>
                    <a:cubicBezTo>
                      <a:pt x="7602" y="10158"/>
                      <a:pt x="4406" y="13353"/>
                      <a:pt x="2580" y="17256"/>
                    </a:cubicBezTo>
                    <a:cubicBezTo>
                      <a:pt x="1" y="22894"/>
                      <a:pt x="868" y="31088"/>
                      <a:pt x="1850" y="36955"/>
                    </a:cubicBezTo>
                    <a:cubicBezTo>
                      <a:pt x="17508" y="32686"/>
                      <a:pt x="23488" y="13467"/>
                      <a:pt x="17622" y="1"/>
                    </a:cubicBezTo>
                    <a:close/>
                  </a:path>
                </a:pathLst>
              </a:custGeom>
              <a:solidFill>
                <a:srgbClr val="459B9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06" name="Google Shape;1106;p28"/>
              <p:cNvSpPr/>
              <p:nvPr/>
            </p:nvSpPr>
            <p:spPr>
              <a:xfrm>
                <a:off x="1045131" y="2661928"/>
                <a:ext cx="501688" cy="1055366"/>
              </a:xfrm>
              <a:custGeom>
                <a:avLst/>
                <a:gdLst/>
                <a:ahLst/>
                <a:cxnLst/>
                <a:rect l="l" t="t" r="r" b="b"/>
                <a:pathLst>
                  <a:path w="14619" h="30753" extrusionOk="0">
                    <a:moveTo>
                      <a:pt x="14189" y="0"/>
                    </a:moveTo>
                    <a:cubicBezTo>
                      <a:pt x="14051" y="0"/>
                      <a:pt x="13912" y="70"/>
                      <a:pt x="13850" y="231"/>
                    </a:cubicBezTo>
                    <a:cubicBezTo>
                      <a:pt x="11955" y="5686"/>
                      <a:pt x="9079" y="10685"/>
                      <a:pt x="6934" y="16003"/>
                    </a:cubicBezTo>
                    <a:cubicBezTo>
                      <a:pt x="4994" y="20887"/>
                      <a:pt x="3350" y="26000"/>
                      <a:pt x="178" y="30269"/>
                    </a:cubicBezTo>
                    <a:cubicBezTo>
                      <a:pt x="0" y="30511"/>
                      <a:pt x="245" y="30753"/>
                      <a:pt x="500" y="30753"/>
                    </a:cubicBezTo>
                    <a:cubicBezTo>
                      <a:pt x="606" y="30753"/>
                      <a:pt x="714" y="30711"/>
                      <a:pt x="794" y="30611"/>
                    </a:cubicBezTo>
                    <a:cubicBezTo>
                      <a:pt x="3807" y="26548"/>
                      <a:pt x="5473" y="21663"/>
                      <a:pt x="7299" y="17007"/>
                    </a:cubicBezTo>
                    <a:cubicBezTo>
                      <a:pt x="9490" y="11369"/>
                      <a:pt x="12526" y="6119"/>
                      <a:pt x="14535" y="436"/>
                    </a:cubicBezTo>
                    <a:cubicBezTo>
                      <a:pt x="14618" y="171"/>
                      <a:pt x="14405" y="0"/>
                      <a:pt x="14189" y="0"/>
                    </a:cubicBezTo>
                    <a:close/>
                  </a:path>
                </a:pathLst>
              </a:custGeom>
              <a:solidFill>
                <a:srgbClr val="11564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07" name="Google Shape;1107;p28"/>
              <p:cNvSpPr/>
              <p:nvPr/>
            </p:nvSpPr>
            <p:spPr>
              <a:xfrm>
                <a:off x="1176535" y="3468029"/>
                <a:ext cx="14928" cy="15683"/>
              </a:xfrm>
              <a:custGeom>
                <a:avLst/>
                <a:gdLst/>
                <a:ahLst/>
                <a:cxnLst/>
                <a:rect l="l" t="t" r="r" b="b"/>
                <a:pathLst>
                  <a:path w="435" h="457" extrusionOk="0">
                    <a:moveTo>
                      <a:pt x="411" y="0"/>
                    </a:moveTo>
                    <a:cubicBezTo>
                      <a:pt x="275" y="46"/>
                      <a:pt x="138" y="92"/>
                      <a:pt x="1" y="115"/>
                    </a:cubicBezTo>
                    <a:cubicBezTo>
                      <a:pt x="138" y="229"/>
                      <a:pt x="275" y="343"/>
                      <a:pt x="434" y="457"/>
                    </a:cubicBezTo>
                    <a:cubicBezTo>
                      <a:pt x="411" y="320"/>
                      <a:pt x="411" y="160"/>
                      <a:pt x="411" y="0"/>
                    </a:cubicBezTo>
                    <a:close/>
                  </a:path>
                </a:pathLst>
              </a:custGeom>
              <a:solidFill>
                <a:srgbClr val="11564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08" name="Google Shape;1108;p28"/>
              <p:cNvSpPr/>
              <p:nvPr/>
            </p:nvSpPr>
            <p:spPr>
              <a:xfrm>
                <a:off x="1118881" y="3190841"/>
                <a:ext cx="283154" cy="304911"/>
              </a:xfrm>
              <a:custGeom>
                <a:avLst/>
                <a:gdLst/>
                <a:ahLst/>
                <a:cxnLst/>
                <a:rect l="l" t="t" r="r" b="b"/>
                <a:pathLst>
                  <a:path w="8251" h="8885" extrusionOk="0">
                    <a:moveTo>
                      <a:pt x="414" y="0"/>
                    </a:moveTo>
                    <a:cubicBezTo>
                      <a:pt x="207" y="0"/>
                      <a:pt x="1" y="170"/>
                      <a:pt x="83" y="431"/>
                    </a:cubicBezTo>
                    <a:cubicBezTo>
                      <a:pt x="927" y="3056"/>
                      <a:pt x="1270" y="5795"/>
                      <a:pt x="1407" y="8534"/>
                    </a:cubicBezTo>
                    <a:cubicBezTo>
                      <a:pt x="1427" y="8736"/>
                      <a:pt x="1590" y="8884"/>
                      <a:pt x="1785" y="8884"/>
                    </a:cubicBezTo>
                    <a:cubicBezTo>
                      <a:pt x="1811" y="8884"/>
                      <a:pt x="1837" y="8882"/>
                      <a:pt x="1863" y="8876"/>
                    </a:cubicBezTo>
                    <a:cubicBezTo>
                      <a:pt x="4077" y="8329"/>
                      <a:pt x="6337" y="7164"/>
                      <a:pt x="8003" y="5612"/>
                    </a:cubicBezTo>
                    <a:cubicBezTo>
                      <a:pt x="8251" y="5365"/>
                      <a:pt x="8019" y="5008"/>
                      <a:pt x="7743" y="5008"/>
                    </a:cubicBezTo>
                    <a:cubicBezTo>
                      <a:pt x="7662" y="5008"/>
                      <a:pt x="7578" y="5038"/>
                      <a:pt x="7501" y="5110"/>
                    </a:cubicBezTo>
                    <a:cubicBezTo>
                      <a:pt x="6040" y="6503"/>
                      <a:pt x="4054" y="7552"/>
                      <a:pt x="2091" y="8077"/>
                    </a:cubicBezTo>
                    <a:cubicBezTo>
                      <a:pt x="2091" y="8237"/>
                      <a:pt x="2091" y="8397"/>
                      <a:pt x="2114" y="8534"/>
                    </a:cubicBezTo>
                    <a:cubicBezTo>
                      <a:pt x="1955" y="8420"/>
                      <a:pt x="1818" y="8306"/>
                      <a:pt x="1681" y="8192"/>
                    </a:cubicBezTo>
                    <a:cubicBezTo>
                      <a:pt x="1818" y="8169"/>
                      <a:pt x="1955" y="8123"/>
                      <a:pt x="2091" y="8077"/>
                    </a:cubicBezTo>
                    <a:cubicBezTo>
                      <a:pt x="1932" y="5430"/>
                      <a:pt x="1566" y="2782"/>
                      <a:pt x="745" y="248"/>
                    </a:cubicBezTo>
                    <a:cubicBezTo>
                      <a:pt x="690" y="75"/>
                      <a:pt x="552" y="0"/>
                      <a:pt x="414" y="0"/>
                    </a:cubicBezTo>
                    <a:close/>
                  </a:path>
                </a:pathLst>
              </a:custGeom>
              <a:solidFill>
                <a:srgbClr val="11564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09" name="Google Shape;1109;p28"/>
              <p:cNvSpPr/>
              <p:nvPr/>
            </p:nvSpPr>
            <p:spPr>
              <a:xfrm>
                <a:off x="1202686" y="3039669"/>
                <a:ext cx="309029" cy="225500"/>
              </a:xfrm>
              <a:custGeom>
                <a:avLst/>
                <a:gdLst/>
                <a:ahLst/>
                <a:cxnLst/>
                <a:rect l="l" t="t" r="r" b="b"/>
                <a:pathLst>
                  <a:path w="9005" h="6571" extrusionOk="0">
                    <a:moveTo>
                      <a:pt x="429" y="0"/>
                    </a:moveTo>
                    <a:cubicBezTo>
                      <a:pt x="215" y="0"/>
                      <a:pt x="1" y="170"/>
                      <a:pt x="83" y="431"/>
                    </a:cubicBezTo>
                    <a:cubicBezTo>
                      <a:pt x="699" y="2371"/>
                      <a:pt x="1293" y="4334"/>
                      <a:pt x="1795" y="6297"/>
                    </a:cubicBezTo>
                    <a:cubicBezTo>
                      <a:pt x="1841" y="6434"/>
                      <a:pt x="1978" y="6571"/>
                      <a:pt x="2137" y="6571"/>
                    </a:cubicBezTo>
                    <a:cubicBezTo>
                      <a:pt x="4443" y="6297"/>
                      <a:pt x="6999" y="4882"/>
                      <a:pt x="8734" y="3398"/>
                    </a:cubicBezTo>
                    <a:cubicBezTo>
                      <a:pt x="9005" y="3163"/>
                      <a:pt x="8761" y="2814"/>
                      <a:pt x="8478" y="2814"/>
                    </a:cubicBezTo>
                    <a:cubicBezTo>
                      <a:pt x="8404" y="2814"/>
                      <a:pt x="8326" y="2839"/>
                      <a:pt x="8255" y="2896"/>
                    </a:cubicBezTo>
                    <a:cubicBezTo>
                      <a:pt x="6862" y="4083"/>
                      <a:pt x="5082" y="4950"/>
                      <a:pt x="3370" y="5566"/>
                    </a:cubicBezTo>
                    <a:cubicBezTo>
                      <a:pt x="3096" y="5658"/>
                      <a:pt x="2822" y="5726"/>
                      <a:pt x="2525" y="5795"/>
                    </a:cubicBezTo>
                    <a:cubicBezTo>
                      <a:pt x="2520" y="5796"/>
                      <a:pt x="2515" y="5797"/>
                      <a:pt x="2510" y="5797"/>
                    </a:cubicBezTo>
                    <a:cubicBezTo>
                      <a:pt x="2284" y="5797"/>
                      <a:pt x="1999" y="4330"/>
                      <a:pt x="1955" y="4151"/>
                    </a:cubicBezTo>
                    <a:cubicBezTo>
                      <a:pt x="1567" y="2850"/>
                      <a:pt x="1156" y="1549"/>
                      <a:pt x="768" y="248"/>
                    </a:cubicBezTo>
                    <a:cubicBezTo>
                      <a:pt x="713" y="75"/>
                      <a:pt x="571" y="0"/>
                      <a:pt x="429" y="0"/>
                    </a:cubicBezTo>
                    <a:close/>
                  </a:path>
                </a:pathLst>
              </a:custGeom>
              <a:solidFill>
                <a:srgbClr val="11564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10" name="Google Shape;1110;p28"/>
              <p:cNvSpPr/>
              <p:nvPr/>
            </p:nvSpPr>
            <p:spPr>
              <a:xfrm>
                <a:off x="1356706" y="3062250"/>
                <a:ext cx="14928" cy="11016"/>
              </a:xfrm>
              <a:custGeom>
                <a:avLst/>
                <a:gdLst/>
                <a:ahLst/>
                <a:cxnLst/>
                <a:rect l="l" t="t" r="r" b="b"/>
                <a:pathLst>
                  <a:path w="435" h="321" extrusionOk="0">
                    <a:moveTo>
                      <a:pt x="343" y="1"/>
                    </a:moveTo>
                    <a:cubicBezTo>
                      <a:pt x="229" y="24"/>
                      <a:pt x="115" y="47"/>
                      <a:pt x="0" y="69"/>
                    </a:cubicBezTo>
                    <a:cubicBezTo>
                      <a:pt x="137" y="161"/>
                      <a:pt x="297" y="252"/>
                      <a:pt x="434" y="321"/>
                    </a:cubicBezTo>
                    <a:cubicBezTo>
                      <a:pt x="411" y="206"/>
                      <a:pt x="366" y="92"/>
                      <a:pt x="343" y="1"/>
                    </a:cubicBezTo>
                    <a:close/>
                  </a:path>
                </a:pathLst>
              </a:custGeom>
              <a:solidFill>
                <a:srgbClr val="11564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11" name="Google Shape;1111;p28"/>
              <p:cNvSpPr/>
              <p:nvPr/>
            </p:nvSpPr>
            <p:spPr>
              <a:xfrm>
                <a:off x="1295585" y="2879849"/>
                <a:ext cx="244855" cy="208685"/>
              </a:xfrm>
              <a:custGeom>
                <a:avLst/>
                <a:gdLst/>
                <a:ahLst/>
                <a:cxnLst/>
                <a:rect l="l" t="t" r="r" b="b"/>
                <a:pathLst>
                  <a:path w="7135" h="6081" extrusionOk="0">
                    <a:moveTo>
                      <a:pt x="417" y="1"/>
                    </a:moveTo>
                    <a:cubicBezTo>
                      <a:pt x="213" y="1"/>
                      <a:pt x="1" y="171"/>
                      <a:pt x="70" y="431"/>
                    </a:cubicBezTo>
                    <a:cubicBezTo>
                      <a:pt x="572" y="2235"/>
                      <a:pt x="1142" y="3992"/>
                      <a:pt x="1530" y="5818"/>
                    </a:cubicBezTo>
                    <a:cubicBezTo>
                      <a:pt x="1568" y="5989"/>
                      <a:pt x="1717" y="6081"/>
                      <a:pt x="1870" y="6081"/>
                    </a:cubicBezTo>
                    <a:cubicBezTo>
                      <a:pt x="1902" y="6081"/>
                      <a:pt x="1933" y="6077"/>
                      <a:pt x="1964" y="6069"/>
                    </a:cubicBezTo>
                    <a:cubicBezTo>
                      <a:pt x="3585" y="5681"/>
                      <a:pt x="5160" y="5202"/>
                      <a:pt x="6735" y="4723"/>
                    </a:cubicBezTo>
                    <a:cubicBezTo>
                      <a:pt x="7134" y="4596"/>
                      <a:pt x="7011" y="4025"/>
                      <a:pt x="6649" y="4025"/>
                    </a:cubicBezTo>
                    <a:cubicBezTo>
                      <a:pt x="6619" y="4025"/>
                      <a:pt x="6586" y="4029"/>
                      <a:pt x="6552" y="4038"/>
                    </a:cubicBezTo>
                    <a:cubicBezTo>
                      <a:pt x="5091" y="4494"/>
                      <a:pt x="3630" y="4951"/>
                      <a:pt x="2124" y="5316"/>
                    </a:cubicBezTo>
                    <a:cubicBezTo>
                      <a:pt x="2147" y="5407"/>
                      <a:pt x="2192" y="5521"/>
                      <a:pt x="2215" y="5636"/>
                    </a:cubicBezTo>
                    <a:cubicBezTo>
                      <a:pt x="2078" y="5567"/>
                      <a:pt x="1918" y="5476"/>
                      <a:pt x="1781" y="5384"/>
                    </a:cubicBezTo>
                    <a:cubicBezTo>
                      <a:pt x="1896" y="5362"/>
                      <a:pt x="2010" y="5339"/>
                      <a:pt x="2124" y="5316"/>
                    </a:cubicBezTo>
                    <a:cubicBezTo>
                      <a:pt x="1736" y="3604"/>
                      <a:pt x="1211" y="1938"/>
                      <a:pt x="731" y="249"/>
                    </a:cubicBezTo>
                    <a:cubicBezTo>
                      <a:pt x="686" y="76"/>
                      <a:pt x="553" y="1"/>
                      <a:pt x="417" y="1"/>
                    </a:cubicBezTo>
                    <a:close/>
                  </a:path>
                </a:pathLst>
              </a:custGeom>
              <a:solidFill>
                <a:srgbClr val="11564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12" name="Google Shape;1112;p28"/>
              <p:cNvSpPr/>
              <p:nvPr/>
            </p:nvSpPr>
            <p:spPr>
              <a:xfrm>
                <a:off x="1448336" y="2857027"/>
                <a:ext cx="11805" cy="13350"/>
              </a:xfrm>
              <a:custGeom>
                <a:avLst/>
                <a:gdLst/>
                <a:ahLst/>
                <a:cxnLst/>
                <a:rect l="l" t="t" r="r" b="b"/>
                <a:pathLst>
                  <a:path w="344" h="389" extrusionOk="0">
                    <a:moveTo>
                      <a:pt x="275" y="1"/>
                    </a:moveTo>
                    <a:cubicBezTo>
                      <a:pt x="184" y="24"/>
                      <a:pt x="92" y="46"/>
                      <a:pt x="1" y="46"/>
                    </a:cubicBezTo>
                    <a:cubicBezTo>
                      <a:pt x="115" y="161"/>
                      <a:pt x="229" y="275"/>
                      <a:pt x="343" y="389"/>
                    </a:cubicBezTo>
                    <a:cubicBezTo>
                      <a:pt x="321" y="252"/>
                      <a:pt x="298" y="138"/>
                      <a:pt x="275" y="1"/>
                    </a:cubicBezTo>
                    <a:close/>
                  </a:path>
                </a:pathLst>
              </a:custGeom>
              <a:solidFill>
                <a:srgbClr val="11564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13" name="Google Shape;1113;p28"/>
              <p:cNvSpPr/>
              <p:nvPr/>
            </p:nvSpPr>
            <p:spPr>
              <a:xfrm>
                <a:off x="1399604" y="2725314"/>
                <a:ext cx="215891" cy="157655"/>
              </a:xfrm>
              <a:custGeom>
                <a:avLst/>
                <a:gdLst/>
                <a:ahLst/>
                <a:cxnLst/>
                <a:rect l="l" t="t" r="r" b="b"/>
                <a:pathLst>
                  <a:path w="6291" h="4594" extrusionOk="0">
                    <a:moveTo>
                      <a:pt x="417" y="1"/>
                    </a:moveTo>
                    <a:cubicBezTo>
                      <a:pt x="205" y="1"/>
                      <a:pt x="0" y="166"/>
                      <a:pt x="97" y="415"/>
                    </a:cubicBezTo>
                    <a:cubicBezTo>
                      <a:pt x="576" y="1648"/>
                      <a:pt x="919" y="2903"/>
                      <a:pt x="1056" y="4227"/>
                    </a:cubicBezTo>
                    <a:cubicBezTo>
                      <a:pt x="1077" y="4400"/>
                      <a:pt x="1202" y="4594"/>
                      <a:pt x="1390" y="4594"/>
                    </a:cubicBezTo>
                    <a:cubicBezTo>
                      <a:pt x="1400" y="4594"/>
                      <a:pt x="1410" y="4593"/>
                      <a:pt x="1421" y="4592"/>
                    </a:cubicBezTo>
                    <a:cubicBezTo>
                      <a:pt x="3087" y="4364"/>
                      <a:pt x="4365" y="3314"/>
                      <a:pt x="5918" y="2743"/>
                    </a:cubicBezTo>
                    <a:cubicBezTo>
                      <a:pt x="6290" y="2598"/>
                      <a:pt x="6175" y="2040"/>
                      <a:pt x="5843" y="2040"/>
                    </a:cubicBezTo>
                    <a:cubicBezTo>
                      <a:pt x="5809" y="2040"/>
                      <a:pt x="5773" y="2046"/>
                      <a:pt x="5735" y="2058"/>
                    </a:cubicBezTo>
                    <a:cubicBezTo>
                      <a:pt x="4365" y="2583"/>
                      <a:pt x="3156" y="3542"/>
                      <a:pt x="1695" y="3839"/>
                    </a:cubicBezTo>
                    <a:cubicBezTo>
                      <a:pt x="1718" y="3976"/>
                      <a:pt x="1741" y="4090"/>
                      <a:pt x="1763" y="4227"/>
                    </a:cubicBezTo>
                    <a:cubicBezTo>
                      <a:pt x="1649" y="4113"/>
                      <a:pt x="1535" y="3999"/>
                      <a:pt x="1421" y="3884"/>
                    </a:cubicBezTo>
                    <a:cubicBezTo>
                      <a:pt x="1512" y="3884"/>
                      <a:pt x="1604" y="3862"/>
                      <a:pt x="1695" y="3839"/>
                    </a:cubicBezTo>
                    <a:cubicBezTo>
                      <a:pt x="1535" y="2583"/>
                      <a:pt x="1216" y="1396"/>
                      <a:pt x="759" y="232"/>
                    </a:cubicBezTo>
                    <a:cubicBezTo>
                      <a:pt x="696" y="71"/>
                      <a:pt x="555" y="1"/>
                      <a:pt x="417" y="1"/>
                    </a:cubicBezTo>
                    <a:close/>
                  </a:path>
                </a:pathLst>
              </a:custGeom>
              <a:solidFill>
                <a:srgbClr val="11564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14" name="Google Shape;1114;p28"/>
              <p:cNvSpPr/>
              <p:nvPr/>
            </p:nvSpPr>
            <p:spPr>
              <a:xfrm>
                <a:off x="1513369" y="2945568"/>
                <a:ext cx="46260" cy="35278"/>
              </a:xfrm>
              <a:custGeom>
                <a:avLst/>
                <a:gdLst/>
                <a:ahLst/>
                <a:cxnLst/>
                <a:rect l="l" t="t" r="r" b="b"/>
                <a:pathLst>
                  <a:path w="1348" h="1028" extrusionOk="0">
                    <a:moveTo>
                      <a:pt x="662" y="0"/>
                    </a:moveTo>
                    <a:cubicBezTo>
                      <a:pt x="0" y="0"/>
                      <a:pt x="0" y="1027"/>
                      <a:pt x="662" y="1027"/>
                    </a:cubicBezTo>
                    <a:cubicBezTo>
                      <a:pt x="1347" y="1027"/>
                      <a:pt x="1347" y="0"/>
                      <a:pt x="662" y="0"/>
                    </a:cubicBezTo>
                    <a:close/>
                  </a:path>
                </a:pathLst>
              </a:custGeom>
              <a:solidFill>
                <a:srgbClr val="11564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15" name="Google Shape;1115;p28"/>
              <p:cNvSpPr/>
              <p:nvPr/>
            </p:nvSpPr>
            <p:spPr>
              <a:xfrm>
                <a:off x="1538421" y="2894640"/>
                <a:ext cx="46260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8" h="1051" extrusionOk="0">
                    <a:moveTo>
                      <a:pt x="663" y="0"/>
                    </a:moveTo>
                    <a:cubicBezTo>
                      <a:pt x="1" y="0"/>
                      <a:pt x="1" y="1050"/>
                      <a:pt x="663" y="1050"/>
                    </a:cubicBezTo>
                    <a:cubicBezTo>
                      <a:pt x="1348" y="1050"/>
                      <a:pt x="1348" y="0"/>
                      <a:pt x="663" y="0"/>
                    </a:cubicBezTo>
                    <a:close/>
                  </a:path>
                </a:pathLst>
              </a:custGeom>
              <a:solidFill>
                <a:srgbClr val="11564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16" name="Google Shape;1116;p28"/>
              <p:cNvSpPr/>
              <p:nvPr/>
            </p:nvSpPr>
            <p:spPr>
              <a:xfrm>
                <a:off x="1563508" y="2940867"/>
                <a:ext cx="46260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8" h="1051" extrusionOk="0">
                    <a:moveTo>
                      <a:pt x="685" y="0"/>
                    </a:moveTo>
                    <a:cubicBezTo>
                      <a:pt x="0" y="0"/>
                      <a:pt x="0" y="1050"/>
                      <a:pt x="685" y="1050"/>
                    </a:cubicBezTo>
                    <a:cubicBezTo>
                      <a:pt x="1347" y="1050"/>
                      <a:pt x="1347" y="0"/>
                      <a:pt x="685" y="0"/>
                    </a:cubicBezTo>
                    <a:close/>
                  </a:path>
                </a:pathLst>
              </a:custGeom>
              <a:solidFill>
                <a:srgbClr val="11564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17" name="Google Shape;1117;p28"/>
              <p:cNvSpPr/>
              <p:nvPr/>
            </p:nvSpPr>
            <p:spPr>
              <a:xfrm>
                <a:off x="1173412" y="2958094"/>
                <a:ext cx="45471" cy="35278"/>
              </a:xfrm>
              <a:custGeom>
                <a:avLst/>
                <a:gdLst/>
                <a:ahLst/>
                <a:cxnLst/>
                <a:rect l="l" t="t" r="r" b="b"/>
                <a:pathLst>
                  <a:path w="1325" h="1028" extrusionOk="0">
                    <a:moveTo>
                      <a:pt x="662" y="0"/>
                    </a:moveTo>
                    <a:cubicBezTo>
                      <a:pt x="0" y="0"/>
                      <a:pt x="0" y="1027"/>
                      <a:pt x="662" y="1027"/>
                    </a:cubicBezTo>
                    <a:cubicBezTo>
                      <a:pt x="1324" y="1027"/>
                      <a:pt x="1324" y="0"/>
                      <a:pt x="662" y="0"/>
                    </a:cubicBezTo>
                    <a:close/>
                  </a:path>
                </a:pathLst>
              </a:custGeom>
              <a:solidFill>
                <a:srgbClr val="11564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18" name="Google Shape;1118;p28"/>
              <p:cNvSpPr/>
              <p:nvPr/>
            </p:nvSpPr>
            <p:spPr>
              <a:xfrm>
                <a:off x="1193763" y="2903254"/>
                <a:ext cx="46260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8" h="1051" extrusionOk="0">
                    <a:moveTo>
                      <a:pt x="686" y="0"/>
                    </a:moveTo>
                    <a:cubicBezTo>
                      <a:pt x="1" y="0"/>
                      <a:pt x="1" y="1050"/>
                      <a:pt x="686" y="1050"/>
                    </a:cubicBezTo>
                    <a:cubicBezTo>
                      <a:pt x="1347" y="1050"/>
                      <a:pt x="1347" y="0"/>
                      <a:pt x="686" y="0"/>
                    </a:cubicBezTo>
                    <a:close/>
                  </a:path>
                </a:pathLst>
              </a:custGeom>
              <a:solidFill>
                <a:srgbClr val="11564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19" name="Google Shape;1119;p28"/>
              <p:cNvSpPr/>
              <p:nvPr/>
            </p:nvSpPr>
            <p:spPr>
              <a:xfrm>
                <a:off x="1227464" y="2958094"/>
                <a:ext cx="46226" cy="35278"/>
              </a:xfrm>
              <a:custGeom>
                <a:avLst/>
                <a:gdLst/>
                <a:ahLst/>
                <a:cxnLst/>
                <a:rect l="l" t="t" r="r" b="b"/>
                <a:pathLst>
                  <a:path w="1347" h="1028" extrusionOk="0">
                    <a:moveTo>
                      <a:pt x="685" y="0"/>
                    </a:moveTo>
                    <a:cubicBezTo>
                      <a:pt x="0" y="0"/>
                      <a:pt x="0" y="1027"/>
                      <a:pt x="685" y="1027"/>
                    </a:cubicBezTo>
                    <a:cubicBezTo>
                      <a:pt x="1347" y="1027"/>
                      <a:pt x="1347" y="0"/>
                      <a:pt x="685" y="0"/>
                    </a:cubicBezTo>
                    <a:close/>
                  </a:path>
                </a:pathLst>
              </a:custGeom>
              <a:solidFill>
                <a:srgbClr val="11564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20" name="Google Shape;1120;p28"/>
              <p:cNvSpPr/>
              <p:nvPr/>
            </p:nvSpPr>
            <p:spPr>
              <a:xfrm>
                <a:off x="1508667" y="2788912"/>
                <a:ext cx="46260" cy="35278"/>
              </a:xfrm>
              <a:custGeom>
                <a:avLst/>
                <a:gdLst/>
                <a:ahLst/>
                <a:cxnLst/>
                <a:rect l="l" t="t" r="r" b="b"/>
                <a:pathLst>
                  <a:path w="1348" h="1028" extrusionOk="0">
                    <a:moveTo>
                      <a:pt x="685" y="1"/>
                    </a:moveTo>
                    <a:cubicBezTo>
                      <a:pt x="1" y="1"/>
                      <a:pt x="1" y="1028"/>
                      <a:pt x="685" y="1028"/>
                    </a:cubicBezTo>
                    <a:cubicBezTo>
                      <a:pt x="1347" y="1028"/>
                      <a:pt x="1347" y="1"/>
                      <a:pt x="685" y="1"/>
                    </a:cubicBezTo>
                    <a:close/>
                  </a:path>
                </a:pathLst>
              </a:custGeom>
              <a:solidFill>
                <a:srgbClr val="11564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21" name="Google Shape;1121;p28"/>
              <p:cNvSpPr/>
              <p:nvPr/>
            </p:nvSpPr>
            <p:spPr>
              <a:xfrm>
                <a:off x="1542368" y="2809297"/>
                <a:ext cx="46226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7" h="1051" extrusionOk="0">
                    <a:moveTo>
                      <a:pt x="685" y="0"/>
                    </a:moveTo>
                    <a:cubicBezTo>
                      <a:pt x="0" y="0"/>
                      <a:pt x="0" y="1050"/>
                      <a:pt x="685" y="1050"/>
                    </a:cubicBezTo>
                    <a:cubicBezTo>
                      <a:pt x="1347" y="1050"/>
                      <a:pt x="1347" y="0"/>
                      <a:pt x="685" y="0"/>
                    </a:cubicBezTo>
                    <a:close/>
                  </a:path>
                </a:pathLst>
              </a:custGeom>
              <a:solidFill>
                <a:srgbClr val="11564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22" name="Google Shape;1122;p28"/>
              <p:cNvSpPr/>
              <p:nvPr/>
            </p:nvSpPr>
            <p:spPr>
              <a:xfrm>
                <a:off x="1513369" y="3180545"/>
                <a:ext cx="46260" cy="35278"/>
              </a:xfrm>
              <a:custGeom>
                <a:avLst/>
                <a:gdLst/>
                <a:ahLst/>
                <a:cxnLst/>
                <a:rect l="l" t="t" r="r" b="b"/>
                <a:pathLst>
                  <a:path w="1348" h="1028" extrusionOk="0">
                    <a:moveTo>
                      <a:pt x="662" y="1"/>
                    </a:moveTo>
                    <a:cubicBezTo>
                      <a:pt x="0" y="1"/>
                      <a:pt x="0" y="1028"/>
                      <a:pt x="662" y="1028"/>
                    </a:cubicBezTo>
                    <a:cubicBezTo>
                      <a:pt x="1347" y="1028"/>
                      <a:pt x="1347" y="1"/>
                      <a:pt x="662" y="1"/>
                    </a:cubicBezTo>
                    <a:close/>
                  </a:path>
                </a:pathLst>
              </a:custGeom>
              <a:solidFill>
                <a:srgbClr val="11564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23" name="Google Shape;1123;p28"/>
              <p:cNvSpPr/>
              <p:nvPr/>
            </p:nvSpPr>
            <p:spPr>
              <a:xfrm>
                <a:off x="1534509" y="3134319"/>
                <a:ext cx="45471" cy="35313"/>
              </a:xfrm>
              <a:custGeom>
                <a:avLst/>
                <a:gdLst/>
                <a:ahLst/>
                <a:cxnLst/>
                <a:rect l="l" t="t" r="r" b="b"/>
                <a:pathLst>
                  <a:path w="1325" h="1029" extrusionOk="0">
                    <a:moveTo>
                      <a:pt x="663" y="1"/>
                    </a:moveTo>
                    <a:cubicBezTo>
                      <a:pt x="1" y="1"/>
                      <a:pt x="1" y="1028"/>
                      <a:pt x="663" y="1028"/>
                    </a:cubicBezTo>
                    <a:cubicBezTo>
                      <a:pt x="1325" y="1028"/>
                      <a:pt x="1325" y="1"/>
                      <a:pt x="663" y="1"/>
                    </a:cubicBezTo>
                    <a:close/>
                  </a:path>
                </a:pathLst>
              </a:custGeom>
              <a:solidFill>
                <a:srgbClr val="11564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24" name="Google Shape;1124;p28"/>
              <p:cNvSpPr/>
              <p:nvPr/>
            </p:nvSpPr>
            <p:spPr>
              <a:xfrm>
                <a:off x="1055117" y="3171932"/>
                <a:ext cx="46260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8" h="1051" extrusionOk="0">
                    <a:moveTo>
                      <a:pt x="685" y="1"/>
                    </a:moveTo>
                    <a:cubicBezTo>
                      <a:pt x="1" y="1"/>
                      <a:pt x="1" y="1050"/>
                      <a:pt x="685" y="1050"/>
                    </a:cubicBezTo>
                    <a:cubicBezTo>
                      <a:pt x="1347" y="1050"/>
                      <a:pt x="1347" y="1"/>
                      <a:pt x="685" y="1"/>
                    </a:cubicBezTo>
                    <a:close/>
                  </a:path>
                </a:pathLst>
              </a:custGeom>
              <a:solidFill>
                <a:srgbClr val="11564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25" name="Google Shape;1125;p28"/>
              <p:cNvSpPr/>
              <p:nvPr/>
            </p:nvSpPr>
            <p:spPr>
              <a:xfrm>
                <a:off x="1059819" y="3121793"/>
                <a:ext cx="46260" cy="35278"/>
              </a:xfrm>
              <a:custGeom>
                <a:avLst/>
                <a:gdLst/>
                <a:ahLst/>
                <a:cxnLst/>
                <a:rect l="l" t="t" r="r" b="b"/>
                <a:pathLst>
                  <a:path w="1348" h="1028" extrusionOk="0">
                    <a:moveTo>
                      <a:pt x="663" y="1"/>
                    </a:moveTo>
                    <a:cubicBezTo>
                      <a:pt x="1" y="1"/>
                      <a:pt x="1" y="1028"/>
                      <a:pt x="663" y="1028"/>
                    </a:cubicBezTo>
                    <a:cubicBezTo>
                      <a:pt x="1347" y="1028"/>
                      <a:pt x="1347" y="1"/>
                      <a:pt x="663" y="1"/>
                    </a:cubicBezTo>
                    <a:close/>
                  </a:path>
                </a:pathLst>
              </a:custGeom>
              <a:solidFill>
                <a:srgbClr val="11564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1126" name="Google Shape;1126;p28"/>
            <p:cNvGrpSpPr/>
            <p:nvPr/>
          </p:nvGrpSpPr>
          <p:grpSpPr>
            <a:xfrm flipH="1">
              <a:off x="360809" y="2463956"/>
              <a:ext cx="1326567" cy="2008192"/>
              <a:chOff x="4073425" y="351950"/>
              <a:chExt cx="1608350" cy="2254875"/>
            </a:xfrm>
          </p:grpSpPr>
          <p:sp>
            <p:nvSpPr>
              <p:cNvPr id="1127" name="Google Shape;1127;p28"/>
              <p:cNvSpPr/>
              <p:nvPr/>
            </p:nvSpPr>
            <p:spPr>
              <a:xfrm>
                <a:off x="4940800" y="2303450"/>
                <a:ext cx="29425" cy="173600"/>
              </a:xfrm>
              <a:custGeom>
                <a:avLst/>
                <a:gdLst/>
                <a:ahLst/>
                <a:cxnLst/>
                <a:rect l="l" t="t" r="r" b="b"/>
                <a:pathLst>
                  <a:path w="1177" h="6944" extrusionOk="0">
                    <a:moveTo>
                      <a:pt x="400" y="0"/>
                    </a:moveTo>
                    <a:cubicBezTo>
                      <a:pt x="267" y="0"/>
                      <a:pt x="134" y="45"/>
                      <a:pt x="1" y="45"/>
                    </a:cubicBezTo>
                    <a:cubicBezTo>
                      <a:pt x="223" y="2307"/>
                      <a:pt x="489" y="4526"/>
                      <a:pt x="755" y="6744"/>
                    </a:cubicBezTo>
                    <a:cubicBezTo>
                      <a:pt x="755" y="6877"/>
                      <a:pt x="866" y="6944"/>
                      <a:pt x="971" y="6944"/>
                    </a:cubicBezTo>
                    <a:cubicBezTo>
                      <a:pt x="1077" y="6944"/>
                      <a:pt x="1177" y="6877"/>
                      <a:pt x="1154" y="6744"/>
                    </a:cubicBezTo>
                    <a:cubicBezTo>
                      <a:pt x="888" y="4481"/>
                      <a:pt x="666" y="2263"/>
                      <a:pt x="400" y="0"/>
                    </a:cubicBezTo>
                    <a:close/>
                  </a:path>
                </a:pathLst>
              </a:custGeom>
              <a:solidFill>
                <a:srgbClr val="40403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28" name="Google Shape;1128;p28"/>
              <p:cNvSpPr/>
              <p:nvPr/>
            </p:nvSpPr>
            <p:spPr>
              <a:xfrm>
                <a:off x="4936925" y="2270725"/>
                <a:ext cx="13900" cy="33850"/>
              </a:xfrm>
              <a:custGeom>
                <a:avLst/>
                <a:gdLst/>
                <a:ahLst/>
                <a:cxnLst/>
                <a:rect l="l" t="t" r="r" b="b"/>
                <a:pathLst>
                  <a:path w="556" h="1354" extrusionOk="0">
                    <a:moveTo>
                      <a:pt x="189" y="0"/>
                    </a:moveTo>
                    <a:cubicBezTo>
                      <a:pt x="89" y="0"/>
                      <a:pt x="1" y="67"/>
                      <a:pt x="23" y="200"/>
                    </a:cubicBezTo>
                    <a:cubicBezTo>
                      <a:pt x="67" y="599"/>
                      <a:pt x="112" y="999"/>
                      <a:pt x="156" y="1354"/>
                    </a:cubicBezTo>
                    <a:cubicBezTo>
                      <a:pt x="289" y="1354"/>
                      <a:pt x="422" y="1309"/>
                      <a:pt x="555" y="1309"/>
                    </a:cubicBezTo>
                    <a:cubicBezTo>
                      <a:pt x="511" y="910"/>
                      <a:pt x="466" y="555"/>
                      <a:pt x="422" y="200"/>
                    </a:cubicBezTo>
                    <a:cubicBezTo>
                      <a:pt x="400" y="67"/>
                      <a:pt x="289" y="0"/>
                      <a:pt x="189" y="0"/>
                    </a:cubicBezTo>
                    <a:close/>
                  </a:path>
                </a:pathLst>
              </a:custGeom>
              <a:solidFill>
                <a:srgbClr val="40403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29" name="Google Shape;1129;p28"/>
              <p:cNvSpPr/>
              <p:nvPr/>
            </p:nvSpPr>
            <p:spPr>
              <a:xfrm>
                <a:off x="4824325" y="2469725"/>
                <a:ext cx="151650" cy="91900"/>
              </a:xfrm>
              <a:custGeom>
                <a:avLst/>
                <a:gdLst/>
                <a:ahLst/>
                <a:cxnLst/>
                <a:rect l="l" t="t" r="r" b="b"/>
                <a:pathLst>
                  <a:path w="6066" h="3676" extrusionOk="0">
                    <a:moveTo>
                      <a:pt x="5765" y="1"/>
                    </a:moveTo>
                    <a:cubicBezTo>
                      <a:pt x="5752" y="1"/>
                      <a:pt x="5739" y="2"/>
                      <a:pt x="5725" y="4"/>
                    </a:cubicBezTo>
                    <a:cubicBezTo>
                      <a:pt x="3506" y="492"/>
                      <a:pt x="1599" y="1646"/>
                      <a:pt x="134" y="3332"/>
                    </a:cubicBezTo>
                    <a:cubicBezTo>
                      <a:pt x="1" y="3466"/>
                      <a:pt x="119" y="3675"/>
                      <a:pt x="261" y="3675"/>
                    </a:cubicBezTo>
                    <a:cubicBezTo>
                      <a:pt x="308" y="3675"/>
                      <a:pt x="357" y="3653"/>
                      <a:pt x="401" y="3598"/>
                    </a:cubicBezTo>
                    <a:cubicBezTo>
                      <a:pt x="1865" y="1957"/>
                      <a:pt x="3684" y="892"/>
                      <a:pt x="5813" y="404"/>
                    </a:cubicBezTo>
                    <a:cubicBezTo>
                      <a:pt x="6066" y="362"/>
                      <a:pt x="5999" y="1"/>
                      <a:pt x="5765" y="1"/>
                    </a:cubicBezTo>
                    <a:close/>
                  </a:path>
                </a:pathLst>
              </a:custGeom>
              <a:solidFill>
                <a:srgbClr val="40403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30" name="Google Shape;1130;p28"/>
              <p:cNvSpPr/>
              <p:nvPr/>
            </p:nvSpPr>
            <p:spPr>
              <a:xfrm>
                <a:off x="4914200" y="2467275"/>
                <a:ext cx="61125" cy="139550"/>
              </a:xfrm>
              <a:custGeom>
                <a:avLst/>
                <a:gdLst/>
                <a:ahLst/>
                <a:cxnLst/>
                <a:rect l="l" t="t" r="r" b="b"/>
                <a:pathLst>
                  <a:path w="2445" h="5582" extrusionOk="0">
                    <a:moveTo>
                      <a:pt x="2132" y="0"/>
                    </a:moveTo>
                    <a:cubicBezTo>
                      <a:pt x="2085" y="0"/>
                      <a:pt x="2037" y="17"/>
                      <a:pt x="1997" y="58"/>
                    </a:cubicBezTo>
                    <a:cubicBezTo>
                      <a:pt x="666" y="1522"/>
                      <a:pt x="0" y="3386"/>
                      <a:pt x="133" y="5382"/>
                    </a:cubicBezTo>
                    <a:cubicBezTo>
                      <a:pt x="133" y="5515"/>
                      <a:pt x="244" y="5582"/>
                      <a:pt x="355" y="5582"/>
                    </a:cubicBezTo>
                    <a:cubicBezTo>
                      <a:pt x="466" y="5582"/>
                      <a:pt x="577" y="5515"/>
                      <a:pt x="577" y="5382"/>
                    </a:cubicBezTo>
                    <a:cubicBezTo>
                      <a:pt x="444" y="3519"/>
                      <a:pt x="1021" y="1744"/>
                      <a:pt x="2307" y="369"/>
                    </a:cubicBezTo>
                    <a:cubicBezTo>
                      <a:pt x="2444" y="198"/>
                      <a:pt x="2291" y="0"/>
                      <a:pt x="2132" y="0"/>
                    </a:cubicBezTo>
                    <a:close/>
                  </a:path>
                </a:pathLst>
              </a:custGeom>
              <a:solidFill>
                <a:srgbClr val="40403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31" name="Google Shape;1131;p28"/>
              <p:cNvSpPr/>
              <p:nvPr/>
            </p:nvSpPr>
            <p:spPr>
              <a:xfrm>
                <a:off x="4967425" y="2470375"/>
                <a:ext cx="95925" cy="102925"/>
              </a:xfrm>
              <a:custGeom>
                <a:avLst/>
                <a:gdLst/>
                <a:ahLst/>
                <a:cxnLst/>
                <a:rect l="l" t="t" r="r" b="b"/>
                <a:pathLst>
                  <a:path w="3837" h="4117" extrusionOk="0">
                    <a:moveTo>
                      <a:pt x="206" y="1"/>
                    </a:moveTo>
                    <a:cubicBezTo>
                      <a:pt x="101" y="1"/>
                      <a:pt x="1" y="67"/>
                      <a:pt x="1" y="200"/>
                    </a:cubicBezTo>
                    <a:cubicBezTo>
                      <a:pt x="134" y="2152"/>
                      <a:pt x="1554" y="3794"/>
                      <a:pt x="3506" y="4105"/>
                    </a:cubicBezTo>
                    <a:cubicBezTo>
                      <a:pt x="3530" y="4113"/>
                      <a:pt x="3553" y="4116"/>
                      <a:pt x="3574" y="4116"/>
                    </a:cubicBezTo>
                    <a:cubicBezTo>
                      <a:pt x="3785" y="4116"/>
                      <a:pt x="3837" y="3746"/>
                      <a:pt x="3595" y="3705"/>
                    </a:cubicBezTo>
                    <a:cubicBezTo>
                      <a:pt x="1864" y="3395"/>
                      <a:pt x="533" y="1975"/>
                      <a:pt x="444" y="200"/>
                    </a:cubicBezTo>
                    <a:cubicBezTo>
                      <a:pt x="422" y="67"/>
                      <a:pt x="311" y="1"/>
                      <a:pt x="206" y="1"/>
                    </a:cubicBezTo>
                    <a:close/>
                  </a:path>
                </a:pathLst>
              </a:custGeom>
              <a:solidFill>
                <a:srgbClr val="40403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32" name="Google Shape;1132;p28"/>
              <p:cNvSpPr/>
              <p:nvPr/>
            </p:nvSpPr>
            <p:spPr>
              <a:xfrm>
                <a:off x="4644650" y="2291250"/>
                <a:ext cx="17775" cy="174850"/>
              </a:xfrm>
              <a:custGeom>
                <a:avLst/>
                <a:gdLst/>
                <a:ahLst/>
                <a:cxnLst/>
                <a:rect l="l" t="t" r="r" b="b"/>
                <a:pathLst>
                  <a:path w="711" h="6994" extrusionOk="0">
                    <a:moveTo>
                      <a:pt x="311" y="0"/>
                    </a:moveTo>
                    <a:cubicBezTo>
                      <a:pt x="223" y="2263"/>
                      <a:pt x="134" y="4526"/>
                      <a:pt x="1" y="6744"/>
                    </a:cubicBezTo>
                    <a:cubicBezTo>
                      <a:pt x="1" y="6899"/>
                      <a:pt x="136" y="6994"/>
                      <a:pt x="257" y="6994"/>
                    </a:cubicBezTo>
                    <a:cubicBezTo>
                      <a:pt x="345" y="6994"/>
                      <a:pt x="426" y="6944"/>
                      <a:pt x="444" y="6833"/>
                    </a:cubicBezTo>
                    <a:cubicBezTo>
                      <a:pt x="533" y="4570"/>
                      <a:pt x="622" y="2352"/>
                      <a:pt x="711" y="133"/>
                    </a:cubicBezTo>
                    <a:cubicBezTo>
                      <a:pt x="578" y="89"/>
                      <a:pt x="444" y="45"/>
                      <a:pt x="311" y="0"/>
                    </a:cubicBezTo>
                    <a:close/>
                  </a:path>
                </a:pathLst>
              </a:custGeom>
              <a:solidFill>
                <a:srgbClr val="40403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33" name="Google Shape;1133;p28"/>
              <p:cNvSpPr/>
              <p:nvPr/>
            </p:nvSpPr>
            <p:spPr>
              <a:xfrm>
                <a:off x="4652425" y="2258375"/>
                <a:ext cx="12225" cy="36225"/>
              </a:xfrm>
              <a:custGeom>
                <a:avLst/>
                <a:gdLst/>
                <a:ahLst/>
                <a:cxnLst/>
                <a:rect l="l" t="t" r="r" b="b"/>
                <a:pathLst>
                  <a:path w="489" h="1449" extrusionOk="0">
                    <a:moveTo>
                      <a:pt x="213" y="1"/>
                    </a:moveTo>
                    <a:cubicBezTo>
                      <a:pt x="123" y="1"/>
                      <a:pt x="45" y="50"/>
                      <a:pt x="45" y="162"/>
                    </a:cubicBezTo>
                    <a:cubicBezTo>
                      <a:pt x="45" y="561"/>
                      <a:pt x="0" y="916"/>
                      <a:pt x="0" y="1315"/>
                    </a:cubicBezTo>
                    <a:cubicBezTo>
                      <a:pt x="133" y="1360"/>
                      <a:pt x="267" y="1404"/>
                      <a:pt x="400" y="1448"/>
                    </a:cubicBezTo>
                    <a:cubicBezTo>
                      <a:pt x="444" y="1049"/>
                      <a:pt x="444" y="650"/>
                      <a:pt x="488" y="250"/>
                    </a:cubicBezTo>
                    <a:cubicBezTo>
                      <a:pt x="488" y="96"/>
                      <a:pt x="339" y="1"/>
                      <a:pt x="213" y="1"/>
                    </a:cubicBezTo>
                    <a:close/>
                  </a:path>
                </a:pathLst>
              </a:custGeom>
              <a:solidFill>
                <a:srgbClr val="40403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34" name="Google Shape;1134;p28"/>
              <p:cNvSpPr/>
              <p:nvPr/>
            </p:nvSpPr>
            <p:spPr>
              <a:xfrm>
                <a:off x="4498200" y="2458725"/>
                <a:ext cx="163125" cy="70000"/>
              </a:xfrm>
              <a:custGeom>
                <a:avLst/>
                <a:gdLst/>
                <a:ahLst/>
                <a:cxnLst/>
                <a:rect l="l" t="t" r="r" b="b"/>
                <a:pathLst>
                  <a:path w="6525" h="2800" extrusionOk="0">
                    <a:moveTo>
                      <a:pt x="6214" y="1"/>
                    </a:moveTo>
                    <a:cubicBezTo>
                      <a:pt x="3951" y="178"/>
                      <a:pt x="1910" y="977"/>
                      <a:pt x="180" y="2397"/>
                    </a:cubicBezTo>
                    <a:cubicBezTo>
                      <a:pt x="0" y="2540"/>
                      <a:pt x="111" y="2800"/>
                      <a:pt x="277" y="2800"/>
                    </a:cubicBezTo>
                    <a:cubicBezTo>
                      <a:pt x="317" y="2800"/>
                      <a:pt x="359" y="2785"/>
                      <a:pt x="401" y="2752"/>
                    </a:cubicBezTo>
                    <a:cubicBezTo>
                      <a:pt x="2087" y="1376"/>
                      <a:pt x="4084" y="577"/>
                      <a:pt x="6258" y="444"/>
                    </a:cubicBezTo>
                    <a:cubicBezTo>
                      <a:pt x="6524" y="400"/>
                      <a:pt x="6480" y="1"/>
                      <a:pt x="6214" y="1"/>
                    </a:cubicBezTo>
                    <a:close/>
                  </a:path>
                </a:pathLst>
              </a:custGeom>
              <a:solidFill>
                <a:srgbClr val="40403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35" name="Google Shape;1135;p28"/>
              <p:cNvSpPr/>
              <p:nvPr/>
            </p:nvSpPr>
            <p:spPr>
              <a:xfrm>
                <a:off x="4583650" y="2456400"/>
                <a:ext cx="77725" cy="131725"/>
              </a:xfrm>
              <a:custGeom>
                <a:avLst/>
                <a:gdLst/>
                <a:ahLst/>
                <a:cxnLst/>
                <a:rect l="l" t="t" r="r" b="b"/>
                <a:pathLst>
                  <a:path w="3109" h="5269" extrusionOk="0">
                    <a:moveTo>
                      <a:pt x="2814" y="1"/>
                    </a:moveTo>
                    <a:cubicBezTo>
                      <a:pt x="2778" y="1"/>
                      <a:pt x="2741" y="15"/>
                      <a:pt x="2707" y="49"/>
                    </a:cubicBezTo>
                    <a:cubicBezTo>
                      <a:pt x="1110" y="1292"/>
                      <a:pt x="178" y="3022"/>
                      <a:pt x="0" y="5019"/>
                    </a:cubicBezTo>
                    <a:cubicBezTo>
                      <a:pt x="0" y="5173"/>
                      <a:pt x="135" y="5268"/>
                      <a:pt x="248" y="5268"/>
                    </a:cubicBezTo>
                    <a:cubicBezTo>
                      <a:pt x="330" y="5268"/>
                      <a:pt x="400" y="5219"/>
                      <a:pt x="400" y="5107"/>
                    </a:cubicBezTo>
                    <a:cubicBezTo>
                      <a:pt x="577" y="3199"/>
                      <a:pt x="1465" y="1558"/>
                      <a:pt x="2929" y="404"/>
                    </a:cubicBezTo>
                    <a:cubicBezTo>
                      <a:pt x="3108" y="261"/>
                      <a:pt x="2968" y="1"/>
                      <a:pt x="2814" y="1"/>
                    </a:cubicBezTo>
                    <a:close/>
                  </a:path>
                </a:pathLst>
              </a:custGeom>
              <a:solidFill>
                <a:srgbClr val="40403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36" name="Google Shape;1136;p28"/>
              <p:cNvSpPr/>
              <p:nvPr/>
            </p:nvSpPr>
            <p:spPr>
              <a:xfrm>
                <a:off x="4649100" y="2460450"/>
                <a:ext cx="84775" cy="115100"/>
              </a:xfrm>
              <a:custGeom>
                <a:avLst/>
                <a:gdLst/>
                <a:ahLst/>
                <a:cxnLst/>
                <a:rect l="l" t="t" r="r" b="b"/>
                <a:pathLst>
                  <a:path w="3391" h="4604" extrusionOk="0">
                    <a:moveTo>
                      <a:pt x="336" y="1"/>
                    </a:moveTo>
                    <a:cubicBezTo>
                      <a:pt x="242" y="1"/>
                      <a:pt x="153" y="60"/>
                      <a:pt x="133" y="198"/>
                    </a:cubicBezTo>
                    <a:cubicBezTo>
                      <a:pt x="0" y="2106"/>
                      <a:pt x="1154" y="3925"/>
                      <a:pt x="2973" y="4590"/>
                    </a:cubicBezTo>
                    <a:cubicBezTo>
                      <a:pt x="2999" y="4599"/>
                      <a:pt x="3025" y="4603"/>
                      <a:pt x="3049" y="4603"/>
                    </a:cubicBezTo>
                    <a:cubicBezTo>
                      <a:pt x="3270" y="4603"/>
                      <a:pt x="3390" y="4271"/>
                      <a:pt x="3150" y="4191"/>
                    </a:cubicBezTo>
                    <a:cubicBezTo>
                      <a:pt x="1509" y="3614"/>
                      <a:pt x="400" y="2017"/>
                      <a:pt x="577" y="242"/>
                    </a:cubicBezTo>
                    <a:cubicBezTo>
                      <a:pt x="577" y="94"/>
                      <a:pt x="453" y="1"/>
                      <a:pt x="336" y="1"/>
                    </a:cubicBezTo>
                    <a:close/>
                  </a:path>
                </a:pathLst>
              </a:custGeom>
              <a:solidFill>
                <a:srgbClr val="40403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37" name="Google Shape;1137;p28"/>
              <p:cNvSpPr/>
              <p:nvPr/>
            </p:nvSpPr>
            <p:spPr>
              <a:xfrm>
                <a:off x="4073425" y="509475"/>
                <a:ext cx="1388725" cy="1805875"/>
              </a:xfrm>
              <a:custGeom>
                <a:avLst/>
                <a:gdLst/>
                <a:ahLst/>
                <a:cxnLst/>
                <a:rect l="l" t="t" r="r" b="b"/>
                <a:pathLst>
                  <a:path w="55549" h="72235" extrusionOk="0">
                    <a:moveTo>
                      <a:pt x="27909" y="0"/>
                    </a:moveTo>
                    <a:cubicBezTo>
                      <a:pt x="26529" y="0"/>
                      <a:pt x="25078" y="109"/>
                      <a:pt x="23560" y="327"/>
                    </a:cubicBezTo>
                    <a:cubicBezTo>
                      <a:pt x="7853" y="2590"/>
                      <a:pt x="1110" y="6494"/>
                      <a:pt x="533" y="26726"/>
                    </a:cubicBezTo>
                    <a:cubicBezTo>
                      <a:pt x="0" y="46913"/>
                      <a:pt x="5058" y="65459"/>
                      <a:pt x="22450" y="71049"/>
                    </a:cubicBezTo>
                    <a:cubicBezTo>
                      <a:pt x="25016" y="71880"/>
                      <a:pt x="27545" y="72235"/>
                      <a:pt x="29992" y="72235"/>
                    </a:cubicBezTo>
                    <a:cubicBezTo>
                      <a:pt x="44134" y="72235"/>
                      <a:pt x="55548" y="60402"/>
                      <a:pt x="55549" y="60401"/>
                    </a:cubicBezTo>
                    <a:lnTo>
                      <a:pt x="55549" y="60401"/>
                    </a:lnTo>
                    <a:cubicBezTo>
                      <a:pt x="54951" y="60678"/>
                      <a:pt x="54383" y="60811"/>
                      <a:pt x="53845" y="60811"/>
                    </a:cubicBezTo>
                    <a:cubicBezTo>
                      <a:pt x="47839" y="60811"/>
                      <a:pt x="45568" y="44236"/>
                      <a:pt x="46586" y="26726"/>
                    </a:cubicBezTo>
                    <a:cubicBezTo>
                      <a:pt x="47589" y="9487"/>
                      <a:pt x="40839" y="0"/>
                      <a:pt x="27909" y="0"/>
                    </a:cubicBezTo>
                    <a:close/>
                  </a:path>
                </a:pathLst>
              </a:custGeom>
              <a:solidFill>
                <a:srgbClr val="E6C29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38" name="Google Shape;1138;p28"/>
              <p:cNvSpPr/>
              <p:nvPr/>
            </p:nvSpPr>
            <p:spPr>
              <a:xfrm>
                <a:off x="5217500" y="1235275"/>
                <a:ext cx="464275" cy="948775"/>
              </a:xfrm>
              <a:custGeom>
                <a:avLst/>
                <a:gdLst/>
                <a:ahLst/>
                <a:cxnLst/>
                <a:rect l="l" t="t" r="r" b="b"/>
                <a:pathLst>
                  <a:path w="18571" h="37951" extrusionOk="0">
                    <a:moveTo>
                      <a:pt x="690" y="1"/>
                    </a:moveTo>
                    <a:lnTo>
                      <a:pt x="690" y="1"/>
                    </a:lnTo>
                    <a:cubicBezTo>
                      <a:pt x="1" y="16632"/>
                      <a:pt x="2352" y="31780"/>
                      <a:pt x="8084" y="31780"/>
                    </a:cubicBezTo>
                    <a:cubicBezTo>
                      <a:pt x="8621" y="31780"/>
                      <a:pt x="9189" y="31647"/>
                      <a:pt x="9786" y="31369"/>
                    </a:cubicBezTo>
                    <a:lnTo>
                      <a:pt x="9786" y="31369"/>
                    </a:lnTo>
                    <a:cubicBezTo>
                      <a:pt x="9786" y="31369"/>
                      <a:pt x="7345" y="33942"/>
                      <a:pt x="3264" y="36649"/>
                    </a:cubicBezTo>
                    <a:cubicBezTo>
                      <a:pt x="6567" y="37575"/>
                      <a:pt x="9772" y="37950"/>
                      <a:pt x="12640" y="37950"/>
                    </a:cubicBezTo>
                    <a:cubicBezTo>
                      <a:pt x="14855" y="37950"/>
                      <a:pt x="16869" y="37726"/>
                      <a:pt x="18571" y="37359"/>
                    </a:cubicBezTo>
                    <a:cubicBezTo>
                      <a:pt x="18571" y="37359"/>
                      <a:pt x="11782" y="30570"/>
                      <a:pt x="9919" y="20676"/>
                    </a:cubicBezTo>
                    <a:cubicBezTo>
                      <a:pt x="8677" y="14065"/>
                      <a:pt x="6369" y="4171"/>
                      <a:pt x="690" y="1"/>
                    </a:cubicBezTo>
                    <a:close/>
                  </a:path>
                </a:pathLst>
              </a:custGeom>
              <a:solidFill>
                <a:srgbClr val="7C674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39" name="Google Shape;1139;p28"/>
              <p:cNvSpPr/>
              <p:nvPr/>
            </p:nvSpPr>
            <p:spPr>
              <a:xfrm>
                <a:off x="4554800" y="1184500"/>
                <a:ext cx="907350" cy="967000"/>
              </a:xfrm>
              <a:custGeom>
                <a:avLst/>
                <a:gdLst/>
                <a:ahLst/>
                <a:cxnLst/>
                <a:rect l="l" t="t" r="r" b="b"/>
                <a:pathLst>
                  <a:path w="36294" h="38680" extrusionOk="0">
                    <a:moveTo>
                      <a:pt x="21194" y="0"/>
                    </a:moveTo>
                    <a:cubicBezTo>
                      <a:pt x="19643" y="0"/>
                      <a:pt x="17937" y="330"/>
                      <a:pt x="16062" y="1056"/>
                    </a:cubicBezTo>
                    <a:cubicBezTo>
                      <a:pt x="16062" y="1056"/>
                      <a:pt x="1" y="8510"/>
                      <a:pt x="9851" y="23950"/>
                    </a:cubicBezTo>
                    <a:cubicBezTo>
                      <a:pt x="15263" y="32380"/>
                      <a:pt x="22717" y="36772"/>
                      <a:pt x="29772" y="38680"/>
                    </a:cubicBezTo>
                    <a:cubicBezTo>
                      <a:pt x="33853" y="35973"/>
                      <a:pt x="36294" y="33400"/>
                      <a:pt x="36294" y="33400"/>
                    </a:cubicBezTo>
                    <a:lnTo>
                      <a:pt x="36294" y="33400"/>
                    </a:lnTo>
                    <a:cubicBezTo>
                      <a:pt x="35697" y="33678"/>
                      <a:pt x="35129" y="33811"/>
                      <a:pt x="34592" y="33811"/>
                    </a:cubicBezTo>
                    <a:cubicBezTo>
                      <a:pt x="28860" y="33811"/>
                      <a:pt x="26509" y="18663"/>
                      <a:pt x="27198" y="2032"/>
                    </a:cubicBezTo>
                    <a:cubicBezTo>
                      <a:pt x="25518" y="751"/>
                      <a:pt x="23532" y="0"/>
                      <a:pt x="21194" y="0"/>
                    </a:cubicBezTo>
                    <a:close/>
                  </a:path>
                </a:pathLst>
              </a:custGeom>
              <a:solidFill>
                <a:srgbClr val="7C674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40" name="Google Shape;1140;p28"/>
              <p:cNvSpPr/>
              <p:nvPr/>
            </p:nvSpPr>
            <p:spPr>
              <a:xfrm>
                <a:off x="4950800" y="1785450"/>
                <a:ext cx="145325" cy="130300"/>
              </a:xfrm>
              <a:custGeom>
                <a:avLst/>
                <a:gdLst/>
                <a:ahLst/>
                <a:cxnLst/>
                <a:rect l="l" t="t" r="r" b="b"/>
                <a:pathLst>
                  <a:path w="5813" h="5212" extrusionOk="0">
                    <a:moveTo>
                      <a:pt x="4836" y="0"/>
                    </a:moveTo>
                    <a:lnTo>
                      <a:pt x="4836" y="0"/>
                    </a:lnTo>
                    <a:cubicBezTo>
                      <a:pt x="4969" y="932"/>
                      <a:pt x="5014" y="1775"/>
                      <a:pt x="5014" y="2662"/>
                    </a:cubicBezTo>
                    <a:cubicBezTo>
                      <a:pt x="4969" y="3062"/>
                      <a:pt x="4969" y="3550"/>
                      <a:pt x="4881" y="3816"/>
                    </a:cubicBezTo>
                    <a:cubicBezTo>
                      <a:pt x="4748" y="4127"/>
                      <a:pt x="4570" y="4260"/>
                      <a:pt x="4260" y="4304"/>
                    </a:cubicBezTo>
                    <a:cubicBezTo>
                      <a:pt x="4198" y="4317"/>
                      <a:pt x="4135" y="4323"/>
                      <a:pt x="4072" y="4323"/>
                    </a:cubicBezTo>
                    <a:cubicBezTo>
                      <a:pt x="3497" y="4323"/>
                      <a:pt x="2854" y="3812"/>
                      <a:pt x="2174" y="3372"/>
                    </a:cubicBezTo>
                    <a:cubicBezTo>
                      <a:pt x="1464" y="2884"/>
                      <a:pt x="754" y="2352"/>
                      <a:pt x="0" y="1819"/>
                    </a:cubicBezTo>
                    <a:lnTo>
                      <a:pt x="0" y="1819"/>
                    </a:lnTo>
                    <a:cubicBezTo>
                      <a:pt x="488" y="2574"/>
                      <a:pt x="1065" y="3284"/>
                      <a:pt x="1731" y="3905"/>
                    </a:cubicBezTo>
                    <a:cubicBezTo>
                      <a:pt x="2086" y="4215"/>
                      <a:pt x="2440" y="4526"/>
                      <a:pt x="2840" y="4792"/>
                    </a:cubicBezTo>
                    <a:cubicBezTo>
                      <a:pt x="3178" y="5018"/>
                      <a:pt x="3612" y="5211"/>
                      <a:pt x="4114" y="5211"/>
                    </a:cubicBezTo>
                    <a:cubicBezTo>
                      <a:pt x="4205" y="5211"/>
                      <a:pt x="4298" y="5205"/>
                      <a:pt x="4393" y="5191"/>
                    </a:cubicBezTo>
                    <a:cubicBezTo>
                      <a:pt x="4659" y="5147"/>
                      <a:pt x="4969" y="5058"/>
                      <a:pt x="5191" y="4836"/>
                    </a:cubicBezTo>
                    <a:cubicBezTo>
                      <a:pt x="5457" y="4659"/>
                      <a:pt x="5635" y="4348"/>
                      <a:pt x="5679" y="4082"/>
                    </a:cubicBezTo>
                    <a:cubicBezTo>
                      <a:pt x="5812" y="3505"/>
                      <a:pt x="5768" y="3062"/>
                      <a:pt x="5724" y="2618"/>
                    </a:cubicBezTo>
                    <a:cubicBezTo>
                      <a:pt x="5591" y="1686"/>
                      <a:pt x="5324" y="799"/>
                      <a:pt x="4836" y="0"/>
                    </a:cubicBezTo>
                    <a:close/>
                  </a:path>
                </a:pathLst>
              </a:custGeom>
              <a:solidFill>
                <a:srgbClr val="E6C29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41" name="Google Shape;1141;p28"/>
              <p:cNvSpPr/>
              <p:nvPr/>
            </p:nvSpPr>
            <p:spPr>
              <a:xfrm>
                <a:off x="5258050" y="1742175"/>
                <a:ext cx="16650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666" h="3152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222" y="1110"/>
                      <a:pt x="399" y="2175"/>
                      <a:pt x="666" y="3151"/>
                    </a:cubicBezTo>
                    <a:cubicBezTo>
                      <a:pt x="666" y="2752"/>
                      <a:pt x="666" y="2441"/>
                      <a:pt x="621" y="2086"/>
                    </a:cubicBezTo>
                    <a:cubicBezTo>
                      <a:pt x="532" y="1376"/>
                      <a:pt x="355" y="667"/>
                      <a:pt x="0" y="1"/>
                    </a:cubicBezTo>
                    <a:close/>
                  </a:path>
                </a:pathLst>
              </a:custGeom>
              <a:solidFill>
                <a:srgbClr val="E6C29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42" name="Google Shape;1142;p28"/>
              <p:cNvSpPr/>
              <p:nvPr/>
            </p:nvSpPr>
            <p:spPr>
              <a:xfrm>
                <a:off x="5131600" y="1729975"/>
                <a:ext cx="143100" cy="129950"/>
              </a:xfrm>
              <a:custGeom>
                <a:avLst/>
                <a:gdLst/>
                <a:ahLst/>
                <a:cxnLst/>
                <a:rect l="l" t="t" r="r" b="b"/>
                <a:pathLst>
                  <a:path w="5724" h="5198" extrusionOk="0">
                    <a:moveTo>
                      <a:pt x="4792" y="1"/>
                    </a:moveTo>
                    <a:lnTo>
                      <a:pt x="4792" y="1"/>
                    </a:lnTo>
                    <a:cubicBezTo>
                      <a:pt x="4925" y="888"/>
                      <a:pt x="5014" y="1776"/>
                      <a:pt x="4969" y="2619"/>
                    </a:cubicBezTo>
                    <a:cubicBezTo>
                      <a:pt x="4925" y="3018"/>
                      <a:pt x="4925" y="3506"/>
                      <a:pt x="4836" y="3817"/>
                    </a:cubicBezTo>
                    <a:cubicBezTo>
                      <a:pt x="4748" y="4127"/>
                      <a:pt x="4526" y="4216"/>
                      <a:pt x="4215" y="4305"/>
                    </a:cubicBezTo>
                    <a:cubicBezTo>
                      <a:pt x="4172" y="4311"/>
                      <a:pt x="4128" y="4314"/>
                      <a:pt x="4085" y="4314"/>
                    </a:cubicBezTo>
                    <a:cubicBezTo>
                      <a:pt x="3495" y="4314"/>
                      <a:pt x="2835" y="3783"/>
                      <a:pt x="2174" y="3329"/>
                    </a:cubicBezTo>
                    <a:cubicBezTo>
                      <a:pt x="1420" y="2840"/>
                      <a:pt x="710" y="2308"/>
                      <a:pt x="0" y="1776"/>
                    </a:cubicBezTo>
                    <a:lnTo>
                      <a:pt x="0" y="1776"/>
                    </a:lnTo>
                    <a:cubicBezTo>
                      <a:pt x="444" y="2574"/>
                      <a:pt x="1065" y="3240"/>
                      <a:pt x="1730" y="3861"/>
                    </a:cubicBezTo>
                    <a:cubicBezTo>
                      <a:pt x="2041" y="4216"/>
                      <a:pt x="2396" y="4482"/>
                      <a:pt x="2795" y="4748"/>
                    </a:cubicBezTo>
                    <a:cubicBezTo>
                      <a:pt x="3160" y="4992"/>
                      <a:pt x="3673" y="5198"/>
                      <a:pt x="4199" y="5198"/>
                    </a:cubicBezTo>
                    <a:cubicBezTo>
                      <a:pt x="4248" y="5198"/>
                      <a:pt x="4298" y="5196"/>
                      <a:pt x="4348" y="5192"/>
                    </a:cubicBezTo>
                    <a:cubicBezTo>
                      <a:pt x="4614" y="5148"/>
                      <a:pt x="4925" y="5015"/>
                      <a:pt x="5191" y="4837"/>
                    </a:cubicBezTo>
                    <a:cubicBezTo>
                      <a:pt x="5413" y="4615"/>
                      <a:pt x="5590" y="4305"/>
                      <a:pt x="5635" y="4038"/>
                    </a:cubicBezTo>
                    <a:cubicBezTo>
                      <a:pt x="5679" y="3905"/>
                      <a:pt x="5679" y="3772"/>
                      <a:pt x="5724" y="3639"/>
                    </a:cubicBezTo>
                    <a:cubicBezTo>
                      <a:pt x="5457" y="2663"/>
                      <a:pt x="5280" y="1598"/>
                      <a:pt x="5058" y="489"/>
                    </a:cubicBezTo>
                    <a:cubicBezTo>
                      <a:pt x="4969" y="312"/>
                      <a:pt x="4881" y="134"/>
                      <a:pt x="4792" y="1"/>
                    </a:cubicBezTo>
                    <a:close/>
                  </a:path>
                </a:pathLst>
              </a:custGeom>
              <a:solidFill>
                <a:srgbClr val="E6C29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43" name="Google Shape;1143;p28"/>
              <p:cNvSpPr/>
              <p:nvPr/>
            </p:nvSpPr>
            <p:spPr>
              <a:xfrm>
                <a:off x="5317925" y="1899700"/>
                <a:ext cx="143125" cy="129925"/>
              </a:xfrm>
              <a:custGeom>
                <a:avLst/>
                <a:gdLst/>
                <a:ahLst/>
                <a:cxnLst/>
                <a:rect l="l" t="t" r="r" b="b"/>
                <a:pathLst>
                  <a:path w="5725" h="5197" extrusionOk="0">
                    <a:moveTo>
                      <a:pt x="4748" y="0"/>
                    </a:moveTo>
                    <a:lnTo>
                      <a:pt x="4748" y="0"/>
                    </a:lnTo>
                    <a:cubicBezTo>
                      <a:pt x="4881" y="888"/>
                      <a:pt x="4970" y="1775"/>
                      <a:pt x="4926" y="2618"/>
                    </a:cubicBezTo>
                    <a:cubicBezTo>
                      <a:pt x="4926" y="3017"/>
                      <a:pt x="4926" y="3505"/>
                      <a:pt x="4793" y="3816"/>
                    </a:cubicBezTo>
                    <a:cubicBezTo>
                      <a:pt x="4704" y="4126"/>
                      <a:pt x="4526" y="4260"/>
                      <a:pt x="4172" y="4304"/>
                    </a:cubicBezTo>
                    <a:cubicBezTo>
                      <a:pt x="4131" y="4310"/>
                      <a:pt x="4091" y="4313"/>
                      <a:pt x="4049" y="4313"/>
                    </a:cubicBezTo>
                    <a:cubicBezTo>
                      <a:pt x="3490" y="4313"/>
                      <a:pt x="2791" y="3782"/>
                      <a:pt x="2131" y="3328"/>
                    </a:cubicBezTo>
                    <a:cubicBezTo>
                      <a:pt x="1421" y="2840"/>
                      <a:pt x="711" y="2352"/>
                      <a:pt x="1" y="1819"/>
                    </a:cubicBezTo>
                    <a:lnTo>
                      <a:pt x="1" y="1819"/>
                    </a:lnTo>
                    <a:lnTo>
                      <a:pt x="45" y="1952"/>
                    </a:lnTo>
                    <a:cubicBezTo>
                      <a:pt x="489" y="2662"/>
                      <a:pt x="1066" y="3328"/>
                      <a:pt x="1687" y="3905"/>
                    </a:cubicBezTo>
                    <a:cubicBezTo>
                      <a:pt x="1997" y="4215"/>
                      <a:pt x="2352" y="4481"/>
                      <a:pt x="2752" y="4748"/>
                    </a:cubicBezTo>
                    <a:cubicBezTo>
                      <a:pt x="3117" y="4991"/>
                      <a:pt x="3629" y="5197"/>
                      <a:pt x="4155" y="5197"/>
                    </a:cubicBezTo>
                    <a:cubicBezTo>
                      <a:pt x="4205" y="5197"/>
                      <a:pt x="4255" y="5195"/>
                      <a:pt x="4305" y="5191"/>
                    </a:cubicBezTo>
                    <a:cubicBezTo>
                      <a:pt x="4571" y="5147"/>
                      <a:pt x="4881" y="5014"/>
                      <a:pt x="5148" y="4836"/>
                    </a:cubicBezTo>
                    <a:cubicBezTo>
                      <a:pt x="5369" y="4615"/>
                      <a:pt x="5547" y="4304"/>
                      <a:pt x="5591" y="4038"/>
                    </a:cubicBezTo>
                    <a:cubicBezTo>
                      <a:pt x="5724" y="3505"/>
                      <a:pt x="5680" y="3062"/>
                      <a:pt x="5636" y="2574"/>
                    </a:cubicBezTo>
                    <a:cubicBezTo>
                      <a:pt x="5547" y="1686"/>
                      <a:pt x="5236" y="755"/>
                      <a:pt x="4748" y="0"/>
                    </a:cubicBezTo>
                    <a:close/>
                  </a:path>
                </a:pathLst>
              </a:custGeom>
              <a:solidFill>
                <a:srgbClr val="E6C29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44" name="Google Shape;1144;p28"/>
              <p:cNvSpPr/>
              <p:nvPr/>
            </p:nvSpPr>
            <p:spPr>
              <a:xfrm>
                <a:off x="5316825" y="1944050"/>
                <a:ext cx="2250" cy="4475"/>
              </a:xfrm>
              <a:custGeom>
                <a:avLst/>
                <a:gdLst/>
                <a:ahLst/>
                <a:cxnLst/>
                <a:rect l="l" t="t" r="r" b="b"/>
                <a:pathLst>
                  <a:path w="90" h="179" extrusionOk="0">
                    <a:moveTo>
                      <a:pt x="1" y="1"/>
                    </a:moveTo>
                    <a:lnTo>
                      <a:pt x="89" y="178"/>
                    </a:lnTo>
                    <a:lnTo>
                      <a:pt x="89" y="178"/>
                    </a:lnTo>
                    <a:lnTo>
                      <a:pt x="45" y="45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E6C29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45" name="Google Shape;1145;p28"/>
              <p:cNvSpPr/>
              <p:nvPr/>
            </p:nvSpPr>
            <p:spPr>
              <a:xfrm>
                <a:off x="5285775" y="1652350"/>
                <a:ext cx="144225" cy="130225"/>
              </a:xfrm>
              <a:custGeom>
                <a:avLst/>
                <a:gdLst/>
                <a:ahLst/>
                <a:cxnLst/>
                <a:rect l="l" t="t" r="r" b="b"/>
                <a:pathLst>
                  <a:path w="5769" h="5209" extrusionOk="0">
                    <a:moveTo>
                      <a:pt x="4792" y="0"/>
                    </a:moveTo>
                    <a:lnTo>
                      <a:pt x="4792" y="0"/>
                    </a:lnTo>
                    <a:cubicBezTo>
                      <a:pt x="4925" y="888"/>
                      <a:pt x="5014" y="1775"/>
                      <a:pt x="4969" y="2618"/>
                    </a:cubicBezTo>
                    <a:cubicBezTo>
                      <a:pt x="4969" y="3062"/>
                      <a:pt x="4969" y="3505"/>
                      <a:pt x="4836" y="3816"/>
                    </a:cubicBezTo>
                    <a:cubicBezTo>
                      <a:pt x="4748" y="4126"/>
                      <a:pt x="4570" y="4260"/>
                      <a:pt x="4215" y="4304"/>
                    </a:cubicBezTo>
                    <a:cubicBezTo>
                      <a:pt x="4175" y="4310"/>
                      <a:pt x="4134" y="4313"/>
                      <a:pt x="4093" y="4313"/>
                    </a:cubicBezTo>
                    <a:cubicBezTo>
                      <a:pt x="3534" y="4313"/>
                      <a:pt x="2835" y="3782"/>
                      <a:pt x="2174" y="3328"/>
                    </a:cubicBezTo>
                    <a:cubicBezTo>
                      <a:pt x="1464" y="2840"/>
                      <a:pt x="755" y="2307"/>
                      <a:pt x="0" y="1775"/>
                    </a:cubicBezTo>
                    <a:lnTo>
                      <a:pt x="0" y="1775"/>
                    </a:lnTo>
                    <a:cubicBezTo>
                      <a:pt x="444" y="2574"/>
                      <a:pt x="1065" y="3283"/>
                      <a:pt x="1731" y="3905"/>
                    </a:cubicBezTo>
                    <a:cubicBezTo>
                      <a:pt x="2041" y="4215"/>
                      <a:pt x="2396" y="4481"/>
                      <a:pt x="2795" y="4792"/>
                    </a:cubicBezTo>
                    <a:cubicBezTo>
                      <a:pt x="3141" y="4984"/>
                      <a:pt x="3619" y="5209"/>
                      <a:pt x="4115" y="5209"/>
                    </a:cubicBezTo>
                    <a:cubicBezTo>
                      <a:pt x="4192" y="5209"/>
                      <a:pt x="4270" y="5203"/>
                      <a:pt x="4348" y="5191"/>
                    </a:cubicBezTo>
                    <a:cubicBezTo>
                      <a:pt x="4659" y="5147"/>
                      <a:pt x="4925" y="5058"/>
                      <a:pt x="5191" y="4836"/>
                    </a:cubicBezTo>
                    <a:cubicBezTo>
                      <a:pt x="5413" y="4614"/>
                      <a:pt x="5591" y="4348"/>
                      <a:pt x="5679" y="4038"/>
                    </a:cubicBezTo>
                    <a:cubicBezTo>
                      <a:pt x="5768" y="3505"/>
                      <a:pt x="5724" y="3062"/>
                      <a:pt x="5679" y="2574"/>
                    </a:cubicBezTo>
                    <a:cubicBezTo>
                      <a:pt x="5591" y="1686"/>
                      <a:pt x="5280" y="754"/>
                      <a:pt x="4792" y="0"/>
                    </a:cubicBezTo>
                    <a:close/>
                  </a:path>
                </a:pathLst>
              </a:custGeom>
              <a:solidFill>
                <a:srgbClr val="E6C29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46" name="Google Shape;1146;p28"/>
              <p:cNvSpPr/>
              <p:nvPr/>
            </p:nvSpPr>
            <p:spPr>
              <a:xfrm>
                <a:off x="4946350" y="1574700"/>
                <a:ext cx="144225" cy="130300"/>
              </a:xfrm>
              <a:custGeom>
                <a:avLst/>
                <a:gdLst/>
                <a:ahLst/>
                <a:cxnLst/>
                <a:rect l="l" t="t" r="r" b="b"/>
                <a:pathLst>
                  <a:path w="5769" h="5212" extrusionOk="0">
                    <a:moveTo>
                      <a:pt x="4792" y="0"/>
                    </a:moveTo>
                    <a:cubicBezTo>
                      <a:pt x="4926" y="932"/>
                      <a:pt x="5014" y="1775"/>
                      <a:pt x="4970" y="2663"/>
                    </a:cubicBezTo>
                    <a:cubicBezTo>
                      <a:pt x="4926" y="3062"/>
                      <a:pt x="4926" y="3550"/>
                      <a:pt x="4837" y="3816"/>
                    </a:cubicBezTo>
                    <a:cubicBezTo>
                      <a:pt x="4748" y="4127"/>
                      <a:pt x="4526" y="4260"/>
                      <a:pt x="4216" y="4304"/>
                    </a:cubicBezTo>
                    <a:cubicBezTo>
                      <a:pt x="4154" y="4317"/>
                      <a:pt x="4091" y="4324"/>
                      <a:pt x="4028" y="4324"/>
                    </a:cubicBezTo>
                    <a:cubicBezTo>
                      <a:pt x="3453" y="4324"/>
                      <a:pt x="2810" y="3812"/>
                      <a:pt x="2130" y="3372"/>
                    </a:cubicBezTo>
                    <a:cubicBezTo>
                      <a:pt x="1421" y="2884"/>
                      <a:pt x="711" y="2352"/>
                      <a:pt x="1" y="1820"/>
                    </a:cubicBezTo>
                    <a:lnTo>
                      <a:pt x="1" y="1820"/>
                    </a:lnTo>
                    <a:cubicBezTo>
                      <a:pt x="444" y="2574"/>
                      <a:pt x="1066" y="3284"/>
                      <a:pt x="1731" y="3905"/>
                    </a:cubicBezTo>
                    <a:cubicBezTo>
                      <a:pt x="2042" y="4215"/>
                      <a:pt x="2397" y="4526"/>
                      <a:pt x="2796" y="4792"/>
                    </a:cubicBezTo>
                    <a:cubicBezTo>
                      <a:pt x="3134" y="5018"/>
                      <a:pt x="3568" y="5211"/>
                      <a:pt x="4070" y="5211"/>
                    </a:cubicBezTo>
                    <a:cubicBezTo>
                      <a:pt x="4161" y="5211"/>
                      <a:pt x="4254" y="5205"/>
                      <a:pt x="4349" y="5191"/>
                    </a:cubicBezTo>
                    <a:cubicBezTo>
                      <a:pt x="4615" y="5147"/>
                      <a:pt x="4926" y="5058"/>
                      <a:pt x="5147" y="4837"/>
                    </a:cubicBezTo>
                    <a:cubicBezTo>
                      <a:pt x="5414" y="4659"/>
                      <a:pt x="5591" y="4348"/>
                      <a:pt x="5635" y="4082"/>
                    </a:cubicBezTo>
                    <a:cubicBezTo>
                      <a:pt x="5769" y="3505"/>
                      <a:pt x="5724" y="3062"/>
                      <a:pt x="5680" y="2618"/>
                    </a:cubicBezTo>
                    <a:cubicBezTo>
                      <a:pt x="5547" y="1686"/>
                      <a:pt x="5281" y="799"/>
                      <a:pt x="4792" y="0"/>
                    </a:cubicBezTo>
                    <a:close/>
                  </a:path>
                </a:pathLst>
              </a:custGeom>
              <a:solidFill>
                <a:srgbClr val="E6C29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47" name="Google Shape;1147;p28"/>
              <p:cNvSpPr/>
              <p:nvPr/>
            </p:nvSpPr>
            <p:spPr>
              <a:xfrm>
                <a:off x="5234750" y="1389450"/>
                <a:ext cx="25525" cy="127600"/>
              </a:xfrm>
              <a:custGeom>
                <a:avLst/>
                <a:gdLst/>
                <a:ahLst/>
                <a:cxnLst/>
                <a:rect l="l" t="t" r="r" b="b"/>
                <a:pathLst>
                  <a:path w="1021" h="5104" extrusionOk="0">
                    <a:moveTo>
                      <a:pt x="45" y="1"/>
                    </a:moveTo>
                    <a:cubicBezTo>
                      <a:pt x="178" y="933"/>
                      <a:pt x="267" y="1776"/>
                      <a:pt x="222" y="2619"/>
                    </a:cubicBezTo>
                    <a:cubicBezTo>
                      <a:pt x="222" y="3062"/>
                      <a:pt x="178" y="3506"/>
                      <a:pt x="89" y="3817"/>
                    </a:cubicBezTo>
                    <a:cubicBezTo>
                      <a:pt x="45" y="3905"/>
                      <a:pt x="45" y="3994"/>
                      <a:pt x="0" y="4038"/>
                    </a:cubicBezTo>
                    <a:cubicBezTo>
                      <a:pt x="0" y="4393"/>
                      <a:pt x="0" y="4748"/>
                      <a:pt x="45" y="5103"/>
                    </a:cubicBezTo>
                    <a:cubicBezTo>
                      <a:pt x="178" y="5015"/>
                      <a:pt x="311" y="4970"/>
                      <a:pt x="444" y="4837"/>
                    </a:cubicBezTo>
                    <a:cubicBezTo>
                      <a:pt x="666" y="4660"/>
                      <a:pt x="843" y="4349"/>
                      <a:pt x="888" y="4083"/>
                    </a:cubicBezTo>
                    <a:cubicBezTo>
                      <a:pt x="1021" y="3506"/>
                      <a:pt x="976" y="3062"/>
                      <a:pt x="932" y="2619"/>
                    </a:cubicBezTo>
                    <a:cubicBezTo>
                      <a:pt x="843" y="1687"/>
                      <a:pt x="533" y="800"/>
                      <a:pt x="45" y="1"/>
                    </a:cubicBezTo>
                    <a:close/>
                  </a:path>
                </a:pathLst>
              </a:custGeom>
              <a:solidFill>
                <a:srgbClr val="E6C29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48" name="Google Shape;1148;p28"/>
              <p:cNvSpPr/>
              <p:nvPr/>
            </p:nvSpPr>
            <p:spPr>
              <a:xfrm>
                <a:off x="5116075" y="1434950"/>
                <a:ext cx="119800" cy="84800"/>
              </a:xfrm>
              <a:custGeom>
                <a:avLst/>
                <a:gdLst/>
                <a:ahLst/>
                <a:cxnLst/>
                <a:rect l="l" t="t" r="r" b="b"/>
                <a:pathLst>
                  <a:path w="4792" h="3392" extrusionOk="0">
                    <a:moveTo>
                      <a:pt x="0" y="0"/>
                    </a:moveTo>
                    <a:lnTo>
                      <a:pt x="0" y="0"/>
                    </a:lnTo>
                    <a:cubicBezTo>
                      <a:pt x="444" y="754"/>
                      <a:pt x="1065" y="1464"/>
                      <a:pt x="1730" y="2085"/>
                    </a:cubicBezTo>
                    <a:cubicBezTo>
                      <a:pt x="2041" y="2396"/>
                      <a:pt x="2396" y="2662"/>
                      <a:pt x="2795" y="2973"/>
                    </a:cubicBezTo>
                    <a:cubicBezTo>
                      <a:pt x="3133" y="3198"/>
                      <a:pt x="3599" y="3392"/>
                      <a:pt x="4084" y="3392"/>
                    </a:cubicBezTo>
                    <a:cubicBezTo>
                      <a:pt x="4172" y="3392"/>
                      <a:pt x="4260" y="3386"/>
                      <a:pt x="4348" y="3372"/>
                    </a:cubicBezTo>
                    <a:cubicBezTo>
                      <a:pt x="4481" y="3372"/>
                      <a:pt x="4614" y="3328"/>
                      <a:pt x="4792" y="3283"/>
                    </a:cubicBezTo>
                    <a:cubicBezTo>
                      <a:pt x="4747" y="2928"/>
                      <a:pt x="4747" y="2573"/>
                      <a:pt x="4747" y="2218"/>
                    </a:cubicBezTo>
                    <a:cubicBezTo>
                      <a:pt x="4614" y="2396"/>
                      <a:pt x="4481" y="2440"/>
                      <a:pt x="4215" y="2485"/>
                    </a:cubicBezTo>
                    <a:cubicBezTo>
                      <a:pt x="4161" y="2497"/>
                      <a:pt x="4105" y="2503"/>
                      <a:pt x="4048" y="2503"/>
                    </a:cubicBezTo>
                    <a:cubicBezTo>
                      <a:pt x="3497" y="2503"/>
                      <a:pt x="2817" y="1955"/>
                      <a:pt x="2174" y="1553"/>
                    </a:cubicBezTo>
                    <a:cubicBezTo>
                      <a:pt x="1420" y="1065"/>
                      <a:pt x="710" y="532"/>
                      <a:pt x="0" y="0"/>
                    </a:cubicBezTo>
                    <a:close/>
                  </a:path>
                </a:pathLst>
              </a:custGeom>
              <a:solidFill>
                <a:srgbClr val="E6C29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49" name="Google Shape;1149;p28"/>
              <p:cNvSpPr/>
              <p:nvPr/>
            </p:nvSpPr>
            <p:spPr>
              <a:xfrm>
                <a:off x="5131600" y="1915225"/>
                <a:ext cx="144200" cy="129950"/>
              </a:xfrm>
              <a:custGeom>
                <a:avLst/>
                <a:gdLst/>
                <a:ahLst/>
                <a:cxnLst/>
                <a:rect l="l" t="t" r="r" b="b"/>
                <a:pathLst>
                  <a:path w="5768" h="5198" extrusionOk="0">
                    <a:moveTo>
                      <a:pt x="4792" y="0"/>
                    </a:moveTo>
                    <a:lnTo>
                      <a:pt x="4792" y="0"/>
                    </a:lnTo>
                    <a:cubicBezTo>
                      <a:pt x="4925" y="888"/>
                      <a:pt x="5014" y="1775"/>
                      <a:pt x="4969" y="2618"/>
                    </a:cubicBezTo>
                    <a:cubicBezTo>
                      <a:pt x="4925" y="3017"/>
                      <a:pt x="4925" y="3505"/>
                      <a:pt x="4836" y="3816"/>
                    </a:cubicBezTo>
                    <a:cubicBezTo>
                      <a:pt x="4748" y="4127"/>
                      <a:pt x="4526" y="4260"/>
                      <a:pt x="4215" y="4304"/>
                    </a:cubicBezTo>
                    <a:cubicBezTo>
                      <a:pt x="4172" y="4310"/>
                      <a:pt x="4128" y="4313"/>
                      <a:pt x="4085" y="4313"/>
                    </a:cubicBezTo>
                    <a:cubicBezTo>
                      <a:pt x="3495" y="4313"/>
                      <a:pt x="2835" y="3782"/>
                      <a:pt x="2174" y="3328"/>
                    </a:cubicBezTo>
                    <a:cubicBezTo>
                      <a:pt x="1420" y="2840"/>
                      <a:pt x="710" y="2308"/>
                      <a:pt x="0" y="1775"/>
                    </a:cubicBezTo>
                    <a:lnTo>
                      <a:pt x="0" y="1775"/>
                    </a:lnTo>
                    <a:cubicBezTo>
                      <a:pt x="444" y="2574"/>
                      <a:pt x="1065" y="3284"/>
                      <a:pt x="1730" y="3905"/>
                    </a:cubicBezTo>
                    <a:cubicBezTo>
                      <a:pt x="2041" y="4215"/>
                      <a:pt x="2396" y="4482"/>
                      <a:pt x="2795" y="4748"/>
                    </a:cubicBezTo>
                    <a:cubicBezTo>
                      <a:pt x="3160" y="4991"/>
                      <a:pt x="3673" y="5197"/>
                      <a:pt x="4199" y="5197"/>
                    </a:cubicBezTo>
                    <a:cubicBezTo>
                      <a:pt x="4248" y="5197"/>
                      <a:pt x="4298" y="5195"/>
                      <a:pt x="4348" y="5191"/>
                    </a:cubicBezTo>
                    <a:cubicBezTo>
                      <a:pt x="4614" y="5147"/>
                      <a:pt x="4925" y="5014"/>
                      <a:pt x="5191" y="4837"/>
                    </a:cubicBezTo>
                    <a:cubicBezTo>
                      <a:pt x="5413" y="4615"/>
                      <a:pt x="5590" y="4304"/>
                      <a:pt x="5635" y="4038"/>
                    </a:cubicBezTo>
                    <a:cubicBezTo>
                      <a:pt x="5768" y="3505"/>
                      <a:pt x="5724" y="3062"/>
                      <a:pt x="5679" y="2574"/>
                    </a:cubicBezTo>
                    <a:cubicBezTo>
                      <a:pt x="5590" y="1642"/>
                      <a:pt x="5280" y="755"/>
                      <a:pt x="4792" y="0"/>
                    </a:cubicBezTo>
                    <a:close/>
                  </a:path>
                </a:pathLst>
              </a:custGeom>
              <a:solidFill>
                <a:srgbClr val="E6C29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50" name="Google Shape;1150;p28"/>
              <p:cNvSpPr/>
              <p:nvPr/>
            </p:nvSpPr>
            <p:spPr>
              <a:xfrm>
                <a:off x="4267525" y="1809850"/>
                <a:ext cx="86550" cy="78775"/>
              </a:xfrm>
              <a:custGeom>
                <a:avLst/>
                <a:gdLst/>
                <a:ahLst/>
                <a:cxnLst/>
                <a:rect l="l" t="t" r="r" b="b"/>
                <a:pathLst>
                  <a:path w="3462" h="3151" extrusionOk="0">
                    <a:moveTo>
                      <a:pt x="3106" y="0"/>
                    </a:moveTo>
                    <a:cubicBezTo>
                      <a:pt x="3106" y="577"/>
                      <a:pt x="3062" y="1110"/>
                      <a:pt x="2973" y="1642"/>
                    </a:cubicBezTo>
                    <a:cubicBezTo>
                      <a:pt x="2929" y="1864"/>
                      <a:pt x="2885" y="2174"/>
                      <a:pt x="2796" y="2352"/>
                    </a:cubicBezTo>
                    <a:cubicBezTo>
                      <a:pt x="2707" y="2529"/>
                      <a:pt x="2574" y="2574"/>
                      <a:pt x="2397" y="2574"/>
                    </a:cubicBezTo>
                    <a:lnTo>
                      <a:pt x="2352" y="2574"/>
                    </a:lnTo>
                    <a:cubicBezTo>
                      <a:pt x="1953" y="2574"/>
                      <a:pt x="1598" y="2130"/>
                      <a:pt x="1199" y="1775"/>
                    </a:cubicBezTo>
                    <a:cubicBezTo>
                      <a:pt x="799" y="1420"/>
                      <a:pt x="400" y="1021"/>
                      <a:pt x="1" y="622"/>
                    </a:cubicBezTo>
                    <a:lnTo>
                      <a:pt x="1" y="622"/>
                    </a:lnTo>
                    <a:cubicBezTo>
                      <a:pt x="223" y="1154"/>
                      <a:pt x="533" y="1642"/>
                      <a:pt x="844" y="2086"/>
                    </a:cubicBezTo>
                    <a:cubicBezTo>
                      <a:pt x="1021" y="2308"/>
                      <a:pt x="1199" y="2529"/>
                      <a:pt x="1420" y="2707"/>
                    </a:cubicBezTo>
                    <a:cubicBezTo>
                      <a:pt x="1642" y="2929"/>
                      <a:pt x="1953" y="3106"/>
                      <a:pt x="2352" y="3151"/>
                    </a:cubicBezTo>
                    <a:cubicBezTo>
                      <a:pt x="2530" y="3151"/>
                      <a:pt x="2707" y="3106"/>
                      <a:pt x="2885" y="3017"/>
                    </a:cubicBezTo>
                    <a:cubicBezTo>
                      <a:pt x="3062" y="2884"/>
                      <a:pt x="3195" y="2751"/>
                      <a:pt x="3240" y="2574"/>
                    </a:cubicBezTo>
                    <a:cubicBezTo>
                      <a:pt x="3373" y="2219"/>
                      <a:pt x="3417" y="1953"/>
                      <a:pt x="3417" y="1686"/>
                    </a:cubicBezTo>
                    <a:cubicBezTo>
                      <a:pt x="3461" y="1110"/>
                      <a:pt x="3373" y="533"/>
                      <a:pt x="3106" y="0"/>
                    </a:cubicBezTo>
                    <a:close/>
                  </a:path>
                </a:pathLst>
              </a:custGeom>
              <a:solidFill>
                <a:srgbClr val="B1946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51" name="Google Shape;1151;p28"/>
              <p:cNvSpPr/>
              <p:nvPr/>
            </p:nvSpPr>
            <p:spPr>
              <a:xfrm>
                <a:off x="4384000" y="1793200"/>
                <a:ext cx="85425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417" h="3152" extrusionOk="0">
                    <a:moveTo>
                      <a:pt x="3106" y="1"/>
                    </a:moveTo>
                    <a:cubicBezTo>
                      <a:pt x="3106" y="578"/>
                      <a:pt x="3062" y="1110"/>
                      <a:pt x="2929" y="1643"/>
                    </a:cubicBezTo>
                    <a:cubicBezTo>
                      <a:pt x="2884" y="1864"/>
                      <a:pt x="2840" y="2175"/>
                      <a:pt x="2751" y="2352"/>
                    </a:cubicBezTo>
                    <a:cubicBezTo>
                      <a:pt x="2662" y="2530"/>
                      <a:pt x="2529" y="2574"/>
                      <a:pt x="2352" y="2574"/>
                    </a:cubicBezTo>
                    <a:lnTo>
                      <a:pt x="2307" y="2574"/>
                    </a:lnTo>
                    <a:cubicBezTo>
                      <a:pt x="1952" y="2574"/>
                      <a:pt x="1553" y="2175"/>
                      <a:pt x="1154" y="1776"/>
                    </a:cubicBezTo>
                    <a:cubicBezTo>
                      <a:pt x="755" y="1421"/>
                      <a:pt x="400" y="1021"/>
                      <a:pt x="0" y="622"/>
                    </a:cubicBezTo>
                    <a:lnTo>
                      <a:pt x="0" y="622"/>
                    </a:lnTo>
                    <a:cubicBezTo>
                      <a:pt x="178" y="1154"/>
                      <a:pt x="488" y="1643"/>
                      <a:pt x="843" y="2086"/>
                    </a:cubicBezTo>
                    <a:cubicBezTo>
                      <a:pt x="1021" y="2308"/>
                      <a:pt x="1198" y="2530"/>
                      <a:pt x="1420" y="2707"/>
                    </a:cubicBezTo>
                    <a:cubicBezTo>
                      <a:pt x="1642" y="2929"/>
                      <a:pt x="1952" y="3107"/>
                      <a:pt x="2307" y="3151"/>
                    </a:cubicBezTo>
                    <a:lnTo>
                      <a:pt x="2352" y="3151"/>
                    </a:lnTo>
                    <a:cubicBezTo>
                      <a:pt x="2485" y="3151"/>
                      <a:pt x="2707" y="3107"/>
                      <a:pt x="2840" y="3018"/>
                    </a:cubicBezTo>
                    <a:cubicBezTo>
                      <a:pt x="3017" y="2885"/>
                      <a:pt x="3150" y="2752"/>
                      <a:pt x="3239" y="2574"/>
                    </a:cubicBezTo>
                    <a:cubicBezTo>
                      <a:pt x="3328" y="2264"/>
                      <a:pt x="3372" y="1953"/>
                      <a:pt x="3372" y="1687"/>
                    </a:cubicBezTo>
                    <a:cubicBezTo>
                      <a:pt x="3417" y="1110"/>
                      <a:pt x="3328" y="533"/>
                      <a:pt x="3106" y="1"/>
                    </a:cubicBezTo>
                    <a:close/>
                  </a:path>
                </a:pathLst>
              </a:custGeom>
              <a:solidFill>
                <a:srgbClr val="B1946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52" name="Google Shape;1152;p28"/>
              <p:cNvSpPr/>
              <p:nvPr/>
            </p:nvSpPr>
            <p:spPr>
              <a:xfrm>
                <a:off x="4480500" y="1915225"/>
                <a:ext cx="85425" cy="78775"/>
              </a:xfrm>
              <a:custGeom>
                <a:avLst/>
                <a:gdLst/>
                <a:ahLst/>
                <a:cxnLst/>
                <a:rect l="l" t="t" r="r" b="b"/>
                <a:pathLst>
                  <a:path w="3417" h="3151" extrusionOk="0">
                    <a:moveTo>
                      <a:pt x="3106" y="0"/>
                    </a:moveTo>
                    <a:cubicBezTo>
                      <a:pt x="3106" y="577"/>
                      <a:pt x="3062" y="1110"/>
                      <a:pt x="2929" y="1642"/>
                    </a:cubicBezTo>
                    <a:cubicBezTo>
                      <a:pt x="2884" y="1908"/>
                      <a:pt x="2840" y="2174"/>
                      <a:pt x="2751" y="2352"/>
                    </a:cubicBezTo>
                    <a:cubicBezTo>
                      <a:pt x="2662" y="2529"/>
                      <a:pt x="2529" y="2574"/>
                      <a:pt x="2352" y="2574"/>
                    </a:cubicBezTo>
                    <a:lnTo>
                      <a:pt x="2307" y="2574"/>
                    </a:lnTo>
                    <a:cubicBezTo>
                      <a:pt x="1952" y="2574"/>
                      <a:pt x="1553" y="2174"/>
                      <a:pt x="1154" y="1819"/>
                    </a:cubicBezTo>
                    <a:cubicBezTo>
                      <a:pt x="755" y="1420"/>
                      <a:pt x="400" y="1021"/>
                      <a:pt x="0" y="622"/>
                    </a:cubicBezTo>
                    <a:lnTo>
                      <a:pt x="0" y="622"/>
                    </a:lnTo>
                    <a:cubicBezTo>
                      <a:pt x="178" y="1154"/>
                      <a:pt x="488" y="1642"/>
                      <a:pt x="843" y="2086"/>
                    </a:cubicBezTo>
                    <a:cubicBezTo>
                      <a:pt x="1021" y="2308"/>
                      <a:pt x="1198" y="2529"/>
                      <a:pt x="1420" y="2751"/>
                    </a:cubicBezTo>
                    <a:cubicBezTo>
                      <a:pt x="1642" y="2929"/>
                      <a:pt x="1952" y="3151"/>
                      <a:pt x="2307" y="3151"/>
                    </a:cubicBezTo>
                    <a:lnTo>
                      <a:pt x="2352" y="3151"/>
                    </a:lnTo>
                    <a:cubicBezTo>
                      <a:pt x="2485" y="3151"/>
                      <a:pt x="2707" y="3106"/>
                      <a:pt x="2840" y="3017"/>
                    </a:cubicBezTo>
                    <a:cubicBezTo>
                      <a:pt x="3017" y="2929"/>
                      <a:pt x="3150" y="2751"/>
                      <a:pt x="3239" y="2574"/>
                    </a:cubicBezTo>
                    <a:cubicBezTo>
                      <a:pt x="3328" y="2263"/>
                      <a:pt x="3372" y="1997"/>
                      <a:pt x="3372" y="1686"/>
                    </a:cubicBezTo>
                    <a:cubicBezTo>
                      <a:pt x="3417" y="1110"/>
                      <a:pt x="3328" y="533"/>
                      <a:pt x="3106" y="0"/>
                    </a:cubicBezTo>
                    <a:close/>
                  </a:path>
                </a:pathLst>
              </a:custGeom>
              <a:solidFill>
                <a:srgbClr val="B1946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53" name="Google Shape;1153;p28"/>
              <p:cNvSpPr/>
              <p:nvPr/>
            </p:nvSpPr>
            <p:spPr>
              <a:xfrm>
                <a:off x="4480500" y="2097125"/>
                <a:ext cx="85425" cy="77675"/>
              </a:xfrm>
              <a:custGeom>
                <a:avLst/>
                <a:gdLst/>
                <a:ahLst/>
                <a:cxnLst/>
                <a:rect l="l" t="t" r="r" b="b"/>
                <a:pathLst>
                  <a:path w="3417" h="3107" extrusionOk="0">
                    <a:moveTo>
                      <a:pt x="3106" y="1"/>
                    </a:moveTo>
                    <a:cubicBezTo>
                      <a:pt x="3106" y="533"/>
                      <a:pt x="3062" y="1066"/>
                      <a:pt x="2929" y="1598"/>
                    </a:cubicBezTo>
                    <a:cubicBezTo>
                      <a:pt x="2884" y="1864"/>
                      <a:pt x="2840" y="2130"/>
                      <a:pt x="2751" y="2308"/>
                    </a:cubicBezTo>
                    <a:cubicBezTo>
                      <a:pt x="2662" y="2485"/>
                      <a:pt x="2529" y="2574"/>
                      <a:pt x="2352" y="2574"/>
                    </a:cubicBezTo>
                    <a:lnTo>
                      <a:pt x="2307" y="2574"/>
                    </a:lnTo>
                    <a:cubicBezTo>
                      <a:pt x="1952" y="2574"/>
                      <a:pt x="1553" y="2130"/>
                      <a:pt x="1154" y="1775"/>
                    </a:cubicBezTo>
                    <a:cubicBezTo>
                      <a:pt x="755" y="1376"/>
                      <a:pt x="400" y="1021"/>
                      <a:pt x="0" y="622"/>
                    </a:cubicBezTo>
                    <a:lnTo>
                      <a:pt x="0" y="622"/>
                    </a:lnTo>
                    <a:cubicBezTo>
                      <a:pt x="178" y="1110"/>
                      <a:pt x="488" y="1598"/>
                      <a:pt x="843" y="2042"/>
                    </a:cubicBezTo>
                    <a:cubicBezTo>
                      <a:pt x="1021" y="2264"/>
                      <a:pt x="1198" y="2485"/>
                      <a:pt x="1420" y="2707"/>
                    </a:cubicBezTo>
                    <a:cubicBezTo>
                      <a:pt x="1642" y="2885"/>
                      <a:pt x="1952" y="3107"/>
                      <a:pt x="2307" y="3107"/>
                    </a:cubicBezTo>
                    <a:lnTo>
                      <a:pt x="2352" y="3107"/>
                    </a:lnTo>
                    <a:cubicBezTo>
                      <a:pt x="2485" y="3107"/>
                      <a:pt x="2707" y="3062"/>
                      <a:pt x="2840" y="2973"/>
                    </a:cubicBezTo>
                    <a:cubicBezTo>
                      <a:pt x="3017" y="2885"/>
                      <a:pt x="3150" y="2707"/>
                      <a:pt x="3239" y="2530"/>
                    </a:cubicBezTo>
                    <a:cubicBezTo>
                      <a:pt x="3328" y="2219"/>
                      <a:pt x="3372" y="1953"/>
                      <a:pt x="3372" y="1642"/>
                    </a:cubicBezTo>
                    <a:cubicBezTo>
                      <a:pt x="3417" y="1066"/>
                      <a:pt x="3328" y="489"/>
                      <a:pt x="3106" y="1"/>
                    </a:cubicBezTo>
                    <a:close/>
                  </a:path>
                </a:pathLst>
              </a:custGeom>
              <a:solidFill>
                <a:srgbClr val="B1946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54" name="Google Shape;1154;p28"/>
              <p:cNvSpPr/>
              <p:nvPr/>
            </p:nvSpPr>
            <p:spPr>
              <a:xfrm>
                <a:off x="4542600" y="1682300"/>
                <a:ext cx="85450" cy="77650"/>
              </a:xfrm>
              <a:custGeom>
                <a:avLst/>
                <a:gdLst/>
                <a:ahLst/>
                <a:cxnLst/>
                <a:rect l="l" t="t" r="r" b="b"/>
                <a:pathLst>
                  <a:path w="3418" h="3106" extrusionOk="0">
                    <a:moveTo>
                      <a:pt x="3107" y="0"/>
                    </a:moveTo>
                    <a:cubicBezTo>
                      <a:pt x="3107" y="577"/>
                      <a:pt x="3062" y="1109"/>
                      <a:pt x="2929" y="1642"/>
                    </a:cubicBezTo>
                    <a:cubicBezTo>
                      <a:pt x="2885" y="1864"/>
                      <a:pt x="2840" y="2174"/>
                      <a:pt x="2752" y="2352"/>
                    </a:cubicBezTo>
                    <a:cubicBezTo>
                      <a:pt x="2663" y="2529"/>
                      <a:pt x="2530" y="2573"/>
                      <a:pt x="2352" y="2573"/>
                    </a:cubicBezTo>
                    <a:lnTo>
                      <a:pt x="2308" y="2573"/>
                    </a:lnTo>
                    <a:cubicBezTo>
                      <a:pt x="1953" y="2573"/>
                      <a:pt x="1554" y="2130"/>
                      <a:pt x="1154" y="1775"/>
                    </a:cubicBezTo>
                    <a:cubicBezTo>
                      <a:pt x="755" y="1420"/>
                      <a:pt x="400" y="1021"/>
                      <a:pt x="1" y="621"/>
                    </a:cubicBezTo>
                    <a:lnTo>
                      <a:pt x="1" y="621"/>
                    </a:lnTo>
                    <a:cubicBezTo>
                      <a:pt x="178" y="1154"/>
                      <a:pt x="489" y="1642"/>
                      <a:pt x="844" y="2085"/>
                    </a:cubicBezTo>
                    <a:cubicBezTo>
                      <a:pt x="1021" y="2307"/>
                      <a:pt x="1199" y="2529"/>
                      <a:pt x="1421" y="2707"/>
                    </a:cubicBezTo>
                    <a:cubicBezTo>
                      <a:pt x="1642" y="2928"/>
                      <a:pt x="1953" y="3106"/>
                      <a:pt x="2308" y="3106"/>
                    </a:cubicBezTo>
                    <a:lnTo>
                      <a:pt x="2352" y="3106"/>
                    </a:lnTo>
                    <a:cubicBezTo>
                      <a:pt x="2485" y="3106"/>
                      <a:pt x="2707" y="3106"/>
                      <a:pt x="2840" y="2973"/>
                    </a:cubicBezTo>
                    <a:cubicBezTo>
                      <a:pt x="3018" y="2884"/>
                      <a:pt x="3151" y="2707"/>
                      <a:pt x="3240" y="2573"/>
                    </a:cubicBezTo>
                    <a:cubicBezTo>
                      <a:pt x="3328" y="2219"/>
                      <a:pt x="3373" y="1952"/>
                      <a:pt x="3373" y="1686"/>
                    </a:cubicBezTo>
                    <a:cubicBezTo>
                      <a:pt x="3417" y="1109"/>
                      <a:pt x="3328" y="533"/>
                      <a:pt x="3107" y="0"/>
                    </a:cubicBezTo>
                    <a:close/>
                  </a:path>
                </a:pathLst>
              </a:custGeom>
              <a:solidFill>
                <a:srgbClr val="B1946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55" name="Google Shape;1155;p28"/>
              <p:cNvSpPr/>
              <p:nvPr/>
            </p:nvSpPr>
            <p:spPr>
              <a:xfrm>
                <a:off x="4285275" y="1681175"/>
                <a:ext cx="85425" cy="77675"/>
              </a:xfrm>
              <a:custGeom>
                <a:avLst/>
                <a:gdLst/>
                <a:ahLst/>
                <a:cxnLst/>
                <a:rect l="l" t="t" r="r" b="b"/>
                <a:pathLst>
                  <a:path w="3417" h="3107" extrusionOk="0">
                    <a:moveTo>
                      <a:pt x="3106" y="1"/>
                    </a:moveTo>
                    <a:cubicBezTo>
                      <a:pt x="3106" y="533"/>
                      <a:pt x="3062" y="1066"/>
                      <a:pt x="2973" y="1598"/>
                    </a:cubicBezTo>
                    <a:cubicBezTo>
                      <a:pt x="2929" y="1864"/>
                      <a:pt x="2884" y="2130"/>
                      <a:pt x="2751" y="2308"/>
                    </a:cubicBezTo>
                    <a:cubicBezTo>
                      <a:pt x="2663" y="2485"/>
                      <a:pt x="2574" y="2530"/>
                      <a:pt x="2352" y="2530"/>
                    </a:cubicBezTo>
                    <a:cubicBezTo>
                      <a:pt x="1953" y="2530"/>
                      <a:pt x="1553" y="2130"/>
                      <a:pt x="1199" y="1775"/>
                    </a:cubicBezTo>
                    <a:cubicBezTo>
                      <a:pt x="799" y="1376"/>
                      <a:pt x="400" y="977"/>
                      <a:pt x="1" y="578"/>
                    </a:cubicBezTo>
                    <a:lnTo>
                      <a:pt x="1" y="578"/>
                    </a:lnTo>
                    <a:cubicBezTo>
                      <a:pt x="222" y="1110"/>
                      <a:pt x="533" y="1598"/>
                      <a:pt x="844" y="2042"/>
                    </a:cubicBezTo>
                    <a:cubicBezTo>
                      <a:pt x="1021" y="2264"/>
                      <a:pt x="1199" y="2485"/>
                      <a:pt x="1420" y="2707"/>
                    </a:cubicBezTo>
                    <a:cubicBezTo>
                      <a:pt x="1642" y="2885"/>
                      <a:pt x="1953" y="3107"/>
                      <a:pt x="2352" y="3107"/>
                    </a:cubicBezTo>
                    <a:cubicBezTo>
                      <a:pt x="2530" y="3107"/>
                      <a:pt x="2707" y="3062"/>
                      <a:pt x="2884" y="2973"/>
                    </a:cubicBezTo>
                    <a:cubicBezTo>
                      <a:pt x="3062" y="2885"/>
                      <a:pt x="3195" y="2707"/>
                      <a:pt x="3239" y="2530"/>
                    </a:cubicBezTo>
                    <a:cubicBezTo>
                      <a:pt x="3373" y="2219"/>
                      <a:pt x="3373" y="1953"/>
                      <a:pt x="3417" y="1642"/>
                    </a:cubicBezTo>
                    <a:cubicBezTo>
                      <a:pt x="3417" y="1066"/>
                      <a:pt x="3328" y="489"/>
                      <a:pt x="3106" y="1"/>
                    </a:cubicBezTo>
                    <a:close/>
                  </a:path>
                </a:pathLst>
              </a:custGeom>
              <a:solidFill>
                <a:srgbClr val="B1946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56" name="Google Shape;1156;p28"/>
              <p:cNvSpPr/>
              <p:nvPr/>
            </p:nvSpPr>
            <p:spPr>
              <a:xfrm>
                <a:off x="4407300" y="1583575"/>
                <a:ext cx="86525" cy="78775"/>
              </a:xfrm>
              <a:custGeom>
                <a:avLst/>
                <a:gdLst/>
                <a:ahLst/>
                <a:cxnLst/>
                <a:rect l="l" t="t" r="r" b="b"/>
                <a:pathLst>
                  <a:path w="3461" h="3151" extrusionOk="0">
                    <a:moveTo>
                      <a:pt x="3106" y="0"/>
                    </a:moveTo>
                    <a:cubicBezTo>
                      <a:pt x="3106" y="577"/>
                      <a:pt x="3106" y="1110"/>
                      <a:pt x="2973" y="1642"/>
                    </a:cubicBezTo>
                    <a:cubicBezTo>
                      <a:pt x="2928" y="1908"/>
                      <a:pt x="2884" y="2174"/>
                      <a:pt x="2795" y="2352"/>
                    </a:cubicBezTo>
                    <a:cubicBezTo>
                      <a:pt x="2706" y="2529"/>
                      <a:pt x="2573" y="2574"/>
                      <a:pt x="2396" y="2574"/>
                    </a:cubicBezTo>
                    <a:lnTo>
                      <a:pt x="2352" y="2574"/>
                    </a:lnTo>
                    <a:cubicBezTo>
                      <a:pt x="1952" y="2574"/>
                      <a:pt x="1597" y="2174"/>
                      <a:pt x="1198" y="1819"/>
                    </a:cubicBezTo>
                    <a:cubicBezTo>
                      <a:pt x="799" y="1420"/>
                      <a:pt x="399" y="1021"/>
                      <a:pt x="0" y="622"/>
                    </a:cubicBezTo>
                    <a:lnTo>
                      <a:pt x="0" y="622"/>
                    </a:lnTo>
                    <a:cubicBezTo>
                      <a:pt x="222" y="1154"/>
                      <a:pt x="532" y="1642"/>
                      <a:pt x="887" y="2086"/>
                    </a:cubicBezTo>
                    <a:cubicBezTo>
                      <a:pt x="1020" y="2308"/>
                      <a:pt x="1198" y="2529"/>
                      <a:pt x="1420" y="2751"/>
                    </a:cubicBezTo>
                    <a:cubicBezTo>
                      <a:pt x="1642" y="2929"/>
                      <a:pt x="1952" y="3150"/>
                      <a:pt x="2352" y="3150"/>
                    </a:cubicBezTo>
                    <a:cubicBezTo>
                      <a:pt x="2529" y="3150"/>
                      <a:pt x="2706" y="3106"/>
                      <a:pt x="2884" y="3017"/>
                    </a:cubicBezTo>
                    <a:cubicBezTo>
                      <a:pt x="3061" y="2929"/>
                      <a:pt x="3195" y="2751"/>
                      <a:pt x="3239" y="2574"/>
                    </a:cubicBezTo>
                    <a:cubicBezTo>
                      <a:pt x="3372" y="2263"/>
                      <a:pt x="3416" y="1997"/>
                      <a:pt x="3416" y="1686"/>
                    </a:cubicBezTo>
                    <a:cubicBezTo>
                      <a:pt x="3461" y="1110"/>
                      <a:pt x="3372" y="533"/>
                      <a:pt x="3106" y="0"/>
                    </a:cubicBezTo>
                    <a:close/>
                  </a:path>
                </a:pathLst>
              </a:custGeom>
              <a:solidFill>
                <a:srgbClr val="B1946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57" name="Google Shape;1157;p28"/>
              <p:cNvSpPr/>
              <p:nvPr/>
            </p:nvSpPr>
            <p:spPr>
              <a:xfrm>
                <a:off x="4543725" y="1459350"/>
                <a:ext cx="85425" cy="78775"/>
              </a:xfrm>
              <a:custGeom>
                <a:avLst/>
                <a:gdLst/>
                <a:ahLst/>
                <a:cxnLst/>
                <a:rect l="l" t="t" r="r" b="b"/>
                <a:pathLst>
                  <a:path w="3417" h="3151" extrusionOk="0">
                    <a:moveTo>
                      <a:pt x="3106" y="0"/>
                    </a:moveTo>
                    <a:cubicBezTo>
                      <a:pt x="3106" y="577"/>
                      <a:pt x="3062" y="1109"/>
                      <a:pt x="2973" y="1642"/>
                    </a:cubicBezTo>
                    <a:cubicBezTo>
                      <a:pt x="2884" y="1908"/>
                      <a:pt x="2840" y="2174"/>
                      <a:pt x="2751" y="2352"/>
                    </a:cubicBezTo>
                    <a:cubicBezTo>
                      <a:pt x="2662" y="2529"/>
                      <a:pt x="2529" y="2573"/>
                      <a:pt x="2352" y="2573"/>
                    </a:cubicBezTo>
                    <a:lnTo>
                      <a:pt x="2307" y="2573"/>
                    </a:lnTo>
                    <a:cubicBezTo>
                      <a:pt x="1952" y="2573"/>
                      <a:pt x="1553" y="2174"/>
                      <a:pt x="1154" y="1819"/>
                    </a:cubicBezTo>
                    <a:cubicBezTo>
                      <a:pt x="755" y="1420"/>
                      <a:pt x="400" y="1021"/>
                      <a:pt x="0" y="621"/>
                    </a:cubicBezTo>
                    <a:lnTo>
                      <a:pt x="0" y="621"/>
                    </a:lnTo>
                    <a:cubicBezTo>
                      <a:pt x="178" y="1154"/>
                      <a:pt x="488" y="1642"/>
                      <a:pt x="843" y="2085"/>
                    </a:cubicBezTo>
                    <a:cubicBezTo>
                      <a:pt x="1021" y="2307"/>
                      <a:pt x="1198" y="2529"/>
                      <a:pt x="1420" y="2751"/>
                    </a:cubicBezTo>
                    <a:cubicBezTo>
                      <a:pt x="1642" y="2928"/>
                      <a:pt x="1952" y="3106"/>
                      <a:pt x="2307" y="3150"/>
                    </a:cubicBezTo>
                    <a:lnTo>
                      <a:pt x="2352" y="3150"/>
                    </a:lnTo>
                    <a:cubicBezTo>
                      <a:pt x="2529" y="3150"/>
                      <a:pt x="2707" y="3106"/>
                      <a:pt x="2840" y="3017"/>
                    </a:cubicBezTo>
                    <a:cubicBezTo>
                      <a:pt x="3017" y="2884"/>
                      <a:pt x="3150" y="2751"/>
                      <a:pt x="3239" y="2573"/>
                    </a:cubicBezTo>
                    <a:cubicBezTo>
                      <a:pt x="3372" y="2263"/>
                      <a:pt x="3372" y="1997"/>
                      <a:pt x="3372" y="1686"/>
                    </a:cubicBezTo>
                    <a:cubicBezTo>
                      <a:pt x="3417" y="1109"/>
                      <a:pt x="3328" y="533"/>
                      <a:pt x="3106" y="0"/>
                    </a:cubicBezTo>
                    <a:close/>
                  </a:path>
                </a:pathLst>
              </a:custGeom>
              <a:solidFill>
                <a:srgbClr val="B1946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58" name="Google Shape;1158;p28"/>
              <p:cNvSpPr/>
              <p:nvPr/>
            </p:nvSpPr>
            <p:spPr>
              <a:xfrm>
                <a:off x="4622475" y="1798750"/>
                <a:ext cx="85425" cy="78775"/>
              </a:xfrm>
              <a:custGeom>
                <a:avLst/>
                <a:gdLst/>
                <a:ahLst/>
                <a:cxnLst/>
                <a:rect l="l" t="t" r="r" b="b"/>
                <a:pathLst>
                  <a:path w="3417" h="3151" extrusionOk="0">
                    <a:moveTo>
                      <a:pt x="3106" y="1"/>
                    </a:moveTo>
                    <a:cubicBezTo>
                      <a:pt x="3106" y="578"/>
                      <a:pt x="3062" y="1110"/>
                      <a:pt x="2973" y="1642"/>
                    </a:cubicBezTo>
                    <a:cubicBezTo>
                      <a:pt x="2929" y="1864"/>
                      <a:pt x="2884" y="2175"/>
                      <a:pt x="2751" y="2352"/>
                    </a:cubicBezTo>
                    <a:cubicBezTo>
                      <a:pt x="2662" y="2530"/>
                      <a:pt x="2574" y="2574"/>
                      <a:pt x="2352" y="2574"/>
                    </a:cubicBezTo>
                    <a:cubicBezTo>
                      <a:pt x="1953" y="2574"/>
                      <a:pt x="1553" y="2175"/>
                      <a:pt x="1198" y="1775"/>
                    </a:cubicBezTo>
                    <a:cubicBezTo>
                      <a:pt x="799" y="1421"/>
                      <a:pt x="400" y="1021"/>
                      <a:pt x="0" y="622"/>
                    </a:cubicBezTo>
                    <a:lnTo>
                      <a:pt x="0" y="622"/>
                    </a:lnTo>
                    <a:cubicBezTo>
                      <a:pt x="222" y="1154"/>
                      <a:pt x="488" y="1642"/>
                      <a:pt x="843" y="2086"/>
                    </a:cubicBezTo>
                    <a:cubicBezTo>
                      <a:pt x="1021" y="2308"/>
                      <a:pt x="1198" y="2530"/>
                      <a:pt x="1420" y="2707"/>
                    </a:cubicBezTo>
                    <a:cubicBezTo>
                      <a:pt x="1642" y="2929"/>
                      <a:pt x="1953" y="3107"/>
                      <a:pt x="2352" y="3151"/>
                    </a:cubicBezTo>
                    <a:cubicBezTo>
                      <a:pt x="2529" y="3151"/>
                      <a:pt x="2707" y="3107"/>
                      <a:pt x="2884" y="3018"/>
                    </a:cubicBezTo>
                    <a:cubicBezTo>
                      <a:pt x="3062" y="2885"/>
                      <a:pt x="3195" y="2752"/>
                      <a:pt x="3239" y="2574"/>
                    </a:cubicBezTo>
                    <a:cubicBezTo>
                      <a:pt x="3372" y="2264"/>
                      <a:pt x="3372" y="1953"/>
                      <a:pt x="3417" y="1687"/>
                    </a:cubicBezTo>
                    <a:cubicBezTo>
                      <a:pt x="3417" y="1110"/>
                      <a:pt x="3328" y="533"/>
                      <a:pt x="3106" y="1"/>
                    </a:cubicBezTo>
                    <a:close/>
                  </a:path>
                </a:pathLst>
              </a:custGeom>
              <a:solidFill>
                <a:srgbClr val="B1946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59" name="Google Shape;1159;p28"/>
              <p:cNvSpPr/>
              <p:nvPr/>
            </p:nvSpPr>
            <p:spPr>
              <a:xfrm>
                <a:off x="4622475" y="2048325"/>
                <a:ext cx="85425" cy="77675"/>
              </a:xfrm>
              <a:custGeom>
                <a:avLst/>
                <a:gdLst/>
                <a:ahLst/>
                <a:cxnLst/>
                <a:rect l="l" t="t" r="r" b="b"/>
                <a:pathLst>
                  <a:path w="3417" h="3107" extrusionOk="0">
                    <a:moveTo>
                      <a:pt x="3106" y="1"/>
                    </a:moveTo>
                    <a:cubicBezTo>
                      <a:pt x="3106" y="533"/>
                      <a:pt x="3062" y="1065"/>
                      <a:pt x="2973" y="1598"/>
                    </a:cubicBezTo>
                    <a:cubicBezTo>
                      <a:pt x="2929" y="1864"/>
                      <a:pt x="2884" y="2130"/>
                      <a:pt x="2751" y="2308"/>
                    </a:cubicBezTo>
                    <a:cubicBezTo>
                      <a:pt x="2662" y="2485"/>
                      <a:pt x="2574" y="2574"/>
                      <a:pt x="2352" y="2574"/>
                    </a:cubicBezTo>
                    <a:cubicBezTo>
                      <a:pt x="1953" y="2574"/>
                      <a:pt x="1553" y="2130"/>
                      <a:pt x="1198" y="1775"/>
                    </a:cubicBezTo>
                    <a:cubicBezTo>
                      <a:pt x="799" y="1376"/>
                      <a:pt x="400" y="1021"/>
                      <a:pt x="0" y="622"/>
                    </a:cubicBezTo>
                    <a:lnTo>
                      <a:pt x="0" y="622"/>
                    </a:lnTo>
                    <a:cubicBezTo>
                      <a:pt x="222" y="1110"/>
                      <a:pt x="488" y="1598"/>
                      <a:pt x="843" y="2041"/>
                    </a:cubicBezTo>
                    <a:cubicBezTo>
                      <a:pt x="1021" y="2263"/>
                      <a:pt x="1198" y="2485"/>
                      <a:pt x="1420" y="2707"/>
                    </a:cubicBezTo>
                    <a:cubicBezTo>
                      <a:pt x="1642" y="2884"/>
                      <a:pt x="1953" y="3106"/>
                      <a:pt x="2352" y="3106"/>
                    </a:cubicBezTo>
                    <a:cubicBezTo>
                      <a:pt x="2529" y="3106"/>
                      <a:pt x="2707" y="3062"/>
                      <a:pt x="2884" y="2973"/>
                    </a:cubicBezTo>
                    <a:cubicBezTo>
                      <a:pt x="3062" y="2884"/>
                      <a:pt x="3195" y="2707"/>
                      <a:pt x="3239" y="2530"/>
                    </a:cubicBezTo>
                    <a:cubicBezTo>
                      <a:pt x="3372" y="2219"/>
                      <a:pt x="3372" y="1953"/>
                      <a:pt x="3417" y="1642"/>
                    </a:cubicBezTo>
                    <a:cubicBezTo>
                      <a:pt x="3417" y="1065"/>
                      <a:pt x="3328" y="489"/>
                      <a:pt x="3106" y="1"/>
                    </a:cubicBezTo>
                    <a:close/>
                  </a:path>
                </a:pathLst>
              </a:custGeom>
              <a:solidFill>
                <a:srgbClr val="B1946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60" name="Google Shape;1160;p28"/>
              <p:cNvSpPr/>
              <p:nvPr/>
            </p:nvSpPr>
            <p:spPr>
              <a:xfrm>
                <a:off x="4237575" y="1539200"/>
                <a:ext cx="86550" cy="77675"/>
              </a:xfrm>
              <a:custGeom>
                <a:avLst/>
                <a:gdLst/>
                <a:ahLst/>
                <a:cxnLst/>
                <a:rect l="l" t="t" r="r" b="b"/>
                <a:pathLst>
                  <a:path w="3462" h="3107" extrusionOk="0">
                    <a:moveTo>
                      <a:pt x="3151" y="1"/>
                    </a:moveTo>
                    <a:cubicBezTo>
                      <a:pt x="3107" y="533"/>
                      <a:pt x="3107" y="1065"/>
                      <a:pt x="2973" y="1598"/>
                    </a:cubicBezTo>
                    <a:cubicBezTo>
                      <a:pt x="2929" y="1864"/>
                      <a:pt x="2885" y="2130"/>
                      <a:pt x="2796" y="2308"/>
                    </a:cubicBezTo>
                    <a:cubicBezTo>
                      <a:pt x="2707" y="2485"/>
                      <a:pt x="2574" y="2574"/>
                      <a:pt x="2397" y="2574"/>
                    </a:cubicBezTo>
                    <a:lnTo>
                      <a:pt x="2352" y="2574"/>
                    </a:lnTo>
                    <a:cubicBezTo>
                      <a:pt x="1953" y="2574"/>
                      <a:pt x="1598" y="2130"/>
                      <a:pt x="1199" y="1775"/>
                    </a:cubicBezTo>
                    <a:cubicBezTo>
                      <a:pt x="799" y="1376"/>
                      <a:pt x="400" y="1021"/>
                      <a:pt x="1" y="622"/>
                    </a:cubicBezTo>
                    <a:lnTo>
                      <a:pt x="1" y="622"/>
                    </a:lnTo>
                    <a:cubicBezTo>
                      <a:pt x="223" y="1110"/>
                      <a:pt x="533" y="1598"/>
                      <a:pt x="888" y="2042"/>
                    </a:cubicBezTo>
                    <a:cubicBezTo>
                      <a:pt x="1021" y="2308"/>
                      <a:pt x="1199" y="2485"/>
                      <a:pt x="1421" y="2707"/>
                    </a:cubicBezTo>
                    <a:cubicBezTo>
                      <a:pt x="1642" y="2885"/>
                      <a:pt x="1997" y="3106"/>
                      <a:pt x="2352" y="3106"/>
                    </a:cubicBezTo>
                    <a:cubicBezTo>
                      <a:pt x="2530" y="3106"/>
                      <a:pt x="2707" y="3062"/>
                      <a:pt x="2885" y="2973"/>
                    </a:cubicBezTo>
                    <a:cubicBezTo>
                      <a:pt x="3062" y="2885"/>
                      <a:pt x="3195" y="2707"/>
                      <a:pt x="3240" y="2530"/>
                    </a:cubicBezTo>
                    <a:cubicBezTo>
                      <a:pt x="3373" y="2219"/>
                      <a:pt x="3417" y="1953"/>
                      <a:pt x="3417" y="1642"/>
                    </a:cubicBezTo>
                    <a:cubicBezTo>
                      <a:pt x="3461" y="1065"/>
                      <a:pt x="3373" y="489"/>
                      <a:pt x="3151" y="1"/>
                    </a:cubicBezTo>
                    <a:close/>
                  </a:path>
                </a:pathLst>
              </a:custGeom>
              <a:solidFill>
                <a:srgbClr val="B1946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61" name="Google Shape;1161;p28"/>
              <p:cNvSpPr/>
              <p:nvPr/>
            </p:nvSpPr>
            <p:spPr>
              <a:xfrm>
                <a:off x="4365150" y="1906350"/>
                <a:ext cx="85425" cy="78775"/>
              </a:xfrm>
              <a:custGeom>
                <a:avLst/>
                <a:gdLst/>
                <a:ahLst/>
                <a:cxnLst/>
                <a:rect l="l" t="t" r="r" b="b"/>
                <a:pathLst>
                  <a:path w="3417" h="3151" extrusionOk="0">
                    <a:moveTo>
                      <a:pt x="3106" y="0"/>
                    </a:moveTo>
                    <a:cubicBezTo>
                      <a:pt x="3106" y="577"/>
                      <a:pt x="3061" y="1110"/>
                      <a:pt x="2973" y="1642"/>
                    </a:cubicBezTo>
                    <a:cubicBezTo>
                      <a:pt x="2928" y="1908"/>
                      <a:pt x="2840" y="2174"/>
                      <a:pt x="2751" y="2352"/>
                    </a:cubicBezTo>
                    <a:cubicBezTo>
                      <a:pt x="2662" y="2529"/>
                      <a:pt x="2573" y="2574"/>
                      <a:pt x="2352" y="2574"/>
                    </a:cubicBezTo>
                    <a:cubicBezTo>
                      <a:pt x="1952" y="2574"/>
                      <a:pt x="1553" y="2174"/>
                      <a:pt x="1154" y="1820"/>
                    </a:cubicBezTo>
                    <a:cubicBezTo>
                      <a:pt x="799" y="1420"/>
                      <a:pt x="399" y="1021"/>
                      <a:pt x="0" y="622"/>
                    </a:cubicBezTo>
                    <a:lnTo>
                      <a:pt x="0" y="622"/>
                    </a:lnTo>
                    <a:cubicBezTo>
                      <a:pt x="222" y="1154"/>
                      <a:pt x="488" y="1642"/>
                      <a:pt x="843" y="2086"/>
                    </a:cubicBezTo>
                    <a:cubicBezTo>
                      <a:pt x="1021" y="2308"/>
                      <a:pt x="1198" y="2529"/>
                      <a:pt x="1420" y="2751"/>
                    </a:cubicBezTo>
                    <a:cubicBezTo>
                      <a:pt x="1642" y="2929"/>
                      <a:pt x="1952" y="3151"/>
                      <a:pt x="2307" y="3151"/>
                    </a:cubicBezTo>
                    <a:lnTo>
                      <a:pt x="2352" y="3151"/>
                    </a:lnTo>
                    <a:cubicBezTo>
                      <a:pt x="2529" y="3151"/>
                      <a:pt x="2706" y="3106"/>
                      <a:pt x="2884" y="3017"/>
                    </a:cubicBezTo>
                    <a:cubicBezTo>
                      <a:pt x="3061" y="2929"/>
                      <a:pt x="3195" y="2751"/>
                      <a:pt x="3239" y="2574"/>
                    </a:cubicBezTo>
                    <a:cubicBezTo>
                      <a:pt x="3372" y="2263"/>
                      <a:pt x="3372" y="1997"/>
                      <a:pt x="3416" y="1686"/>
                    </a:cubicBezTo>
                    <a:cubicBezTo>
                      <a:pt x="3416" y="1110"/>
                      <a:pt x="3328" y="533"/>
                      <a:pt x="3106" y="0"/>
                    </a:cubicBezTo>
                    <a:close/>
                  </a:path>
                </a:pathLst>
              </a:custGeom>
              <a:solidFill>
                <a:srgbClr val="B1946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62" name="Google Shape;1162;p28"/>
              <p:cNvSpPr/>
              <p:nvPr/>
            </p:nvSpPr>
            <p:spPr>
              <a:xfrm>
                <a:off x="4346275" y="889225"/>
                <a:ext cx="42175" cy="126450"/>
              </a:xfrm>
              <a:custGeom>
                <a:avLst/>
                <a:gdLst/>
                <a:ahLst/>
                <a:cxnLst/>
                <a:rect l="l" t="t" r="r" b="b"/>
                <a:pathLst>
                  <a:path w="1687" h="5058" extrusionOk="0">
                    <a:moveTo>
                      <a:pt x="844" y="0"/>
                    </a:moveTo>
                    <a:cubicBezTo>
                      <a:pt x="400" y="0"/>
                      <a:pt x="1" y="1154"/>
                      <a:pt x="1" y="2529"/>
                    </a:cubicBezTo>
                    <a:cubicBezTo>
                      <a:pt x="1" y="3949"/>
                      <a:pt x="400" y="5058"/>
                      <a:pt x="844" y="5058"/>
                    </a:cubicBezTo>
                    <a:cubicBezTo>
                      <a:pt x="1332" y="5058"/>
                      <a:pt x="1687" y="3949"/>
                      <a:pt x="1687" y="2529"/>
                    </a:cubicBezTo>
                    <a:cubicBezTo>
                      <a:pt x="1687" y="1154"/>
                      <a:pt x="1332" y="0"/>
                      <a:pt x="844" y="0"/>
                    </a:cubicBezTo>
                    <a:close/>
                  </a:path>
                </a:pathLst>
              </a:custGeom>
              <a:solidFill>
                <a:srgbClr val="40403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63" name="Google Shape;1163;p28"/>
              <p:cNvSpPr/>
              <p:nvPr/>
            </p:nvSpPr>
            <p:spPr>
              <a:xfrm>
                <a:off x="4921950" y="889225"/>
                <a:ext cx="42175" cy="126450"/>
              </a:xfrm>
              <a:custGeom>
                <a:avLst/>
                <a:gdLst/>
                <a:ahLst/>
                <a:cxnLst/>
                <a:rect l="l" t="t" r="r" b="b"/>
                <a:pathLst>
                  <a:path w="1687" h="5058" extrusionOk="0">
                    <a:moveTo>
                      <a:pt x="844" y="0"/>
                    </a:moveTo>
                    <a:cubicBezTo>
                      <a:pt x="400" y="0"/>
                      <a:pt x="1" y="1154"/>
                      <a:pt x="1" y="2529"/>
                    </a:cubicBezTo>
                    <a:cubicBezTo>
                      <a:pt x="1" y="3949"/>
                      <a:pt x="400" y="5058"/>
                      <a:pt x="844" y="5058"/>
                    </a:cubicBezTo>
                    <a:cubicBezTo>
                      <a:pt x="1332" y="5058"/>
                      <a:pt x="1687" y="3949"/>
                      <a:pt x="1687" y="2529"/>
                    </a:cubicBezTo>
                    <a:cubicBezTo>
                      <a:pt x="1687" y="1154"/>
                      <a:pt x="1332" y="0"/>
                      <a:pt x="844" y="0"/>
                    </a:cubicBezTo>
                    <a:close/>
                  </a:path>
                </a:pathLst>
              </a:custGeom>
              <a:solidFill>
                <a:srgbClr val="40403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64" name="Google Shape;1164;p28"/>
              <p:cNvSpPr/>
              <p:nvPr/>
            </p:nvSpPr>
            <p:spPr>
              <a:xfrm>
                <a:off x="4585875" y="1099950"/>
                <a:ext cx="112050" cy="112075"/>
              </a:xfrm>
              <a:custGeom>
                <a:avLst/>
                <a:gdLst/>
                <a:ahLst/>
                <a:cxnLst/>
                <a:rect l="l" t="t" r="r" b="b"/>
                <a:pathLst>
                  <a:path w="4482" h="4483" extrusionOk="0">
                    <a:moveTo>
                      <a:pt x="0" y="1"/>
                    </a:moveTo>
                    <a:lnTo>
                      <a:pt x="1686" y="4482"/>
                    </a:lnTo>
                    <a:lnTo>
                      <a:pt x="4481" y="1"/>
                    </a:lnTo>
                    <a:close/>
                  </a:path>
                </a:pathLst>
              </a:custGeom>
              <a:solidFill>
                <a:srgbClr val="3D3E3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65" name="Google Shape;1165;p28"/>
              <p:cNvSpPr/>
              <p:nvPr/>
            </p:nvSpPr>
            <p:spPr>
              <a:xfrm>
                <a:off x="4275850" y="406750"/>
                <a:ext cx="172500" cy="163050"/>
              </a:xfrm>
              <a:custGeom>
                <a:avLst/>
                <a:gdLst/>
                <a:ahLst/>
                <a:cxnLst/>
                <a:rect l="l" t="t" r="r" b="b"/>
                <a:pathLst>
                  <a:path w="6900" h="6522" extrusionOk="0">
                    <a:moveTo>
                      <a:pt x="1457" y="0"/>
                    </a:moveTo>
                    <a:cubicBezTo>
                      <a:pt x="305" y="0"/>
                      <a:pt x="1" y="4885"/>
                      <a:pt x="5746" y="6521"/>
                    </a:cubicBezTo>
                    <a:cubicBezTo>
                      <a:pt x="6101" y="6388"/>
                      <a:pt x="6500" y="6299"/>
                      <a:pt x="6900" y="6166"/>
                    </a:cubicBezTo>
                    <a:cubicBezTo>
                      <a:pt x="5613" y="5101"/>
                      <a:pt x="3439" y="3060"/>
                      <a:pt x="2285" y="798"/>
                    </a:cubicBezTo>
                    <a:cubicBezTo>
                      <a:pt x="2005" y="237"/>
                      <a:pt x="1710" y="0"/>
                      <a:pt x="1457" y="0"/>
                    </a:cubicBezTo>
                    <a:close/>
                  </a:path>
                </a:pathLst>
              </a:custGeom>
              <a:solidFill>
                <a:srgbClr val="7C674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66" name="Google Shape;1166;p28"/>
              <p:cNvSpPr/>
              <p:nvPr/>
            </p:nvSpPr>
            <p:spPr>
              <a:xfrm>
                <a:off x="4419500" y="560900"/>
                <a:ext cx="53250" cy="19975"/>
              </a:xfrm>
              <a:custGeom>
                <a:avLst/>
                <a:gdLst/>
                <a:ahLst/>
                <a:cxnLst/>
                <a:rect l="l" t="t" r="r" b="b"/>
                <a:pathLst>
                  <a:path w="2130" h="799" extrusionOk="0">
                    <a:moveTo>
                      <a:pt x="1154" y="0"/>
                    </a:moveTo>
                    <a:cubicBezTo>
                      <a:pt x="754" y="133"/>
                      <a:pt x="355" y="222"/>
                      <a:pt x="0" y="355"/>
                    </a:cubicBezTo>
                    <a:cubicBezTo>
                      <a:pt x="621" y="577"/>
                      <a:pt x="1331" y="710"/>
                      <a:pt x="2130" y="799"/>
                    </a:cubicBezTo>
                    <a:cubicBezTo>
                      <a:pt x="2130" y="799"/>
                      <a:pt x="1730" y="488"/>
                      <a:pt x="1154" y="0"/>
                    </a:cubicBezTo>
                    <a:close/>
                  </a:path>
                </a:pathLst>
              </a:custGeom>
              <a:solidFill>
                <a:srgbClr val="7C674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67" name="Google Shape;1167;p28"/>
              <p:cNvSpPr/>
              <p:nvPr/>
            </p:nvSpPr>
            <p:spPr>
              <a:xfrm>
                <a:off x="4250650" y="503750"/>
                <a:ext cx="166650" cy="82700"/>
              </a:xfrm>
              <a:custGeom>
                <a:avLst/>
                <a:gdLst/>
                <a:ahLst/>
                <a:cxnLst/>
                <a:rect l="l" t="t" r="r" b="b"/>
                <a:pathLst>
                  <a:path w="6666" h="3308" extrusionOk="0">
                    <a:moveTo>
                      <a:pt x="976" y="0"/>
                    </a:moveTo>
                    <a:cubicBezTo>
                      <a:pt x="1" y="0"/>
                      <a:pt x="944" y="3308"/>
                      <a:pt x="4847" y="3308"/>
                    </a:cubicBezTo>
                    <a:cubicBezTo>
                      <a:pt x="4891" y="3308"/>
                      <a:pt x="4935" y="3307"/>
                      <a:pt x="4979" y="3307"/>
                    </a:cubicBezTo>
                    <a:cubicBezTo>
                      <a:pt x="5512" y="3085"/>
                      <a:pt x="6089" y="2863"/>
                      <a:pt x="6665" y="2685"/>
                    </a:cubicBezTo>
                    <a:cubicBezTo>
                      <a:pt x="5512" y="2330"/>
                      <a:pt x="3249" y="1621"/>
                      <a:pt x="1652" y="334"/>
                    </a:cubicBezTo>
                    <a:cubicBezTo>
                      <a:pt x="1372" y="100"/>
                      <a:pt x="1145" y="0"/>
                      <a:pt x="976" y="0"/>
                    </a:cubicBezTo>
                    <a:close/>
                  </a:path>
                </a:pathLst>
              </a:custGeom>
              <a:solidFill>
                <a:srgbClr val="7C674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68" name="Google Shape;1168;p28"/>
              <p:cNvSpPr/>
              <p:nvPr/>
            </p:nvSpPr>
            <p:spPr>
              <a:xfrm>
                <a:off x="4375125" y="570875"/>
                <a:ext cx="63250" cy="15550"/>
              </a:xfrm>
              <a:custGeom>
                <a:avLst/>
                <a:gdLst/>
                <a:ahLst/>
                <a:cxnLst/>
                <a:rect l="l" t="t" r="r" b="b"/>
                <a:pathLst>
                  <a:path w="2530" h="622" extrusionOk="0">
                    <a:moveTo>
                      <a:pt x="1686" y="0"/>
                    </a:moveTo>
                    <a:cubicBezTo>
                      <a:pt x="1110" y="178"/>
                      <a:pt x="533" y="400"/>
                      <a:pt x="0" y="622"/>
                    </a:cubicBezTo>
                    <a:cubicBezTo>
                      <a:pt x="710" y="622"/>
                      <a:pt x="1553" y="488"/>
                      <a:pt x="2529" y="178"/>
                    </a:cubicBezTo>
                    <a:cubicBezTo>
                      <a:pt x="2529" y="178"/>
                      <a:pt x="2219" y="134"/>
                      <a:pt x="1686" y="0"/>
                    </a:cubicBezTo>
                    <a:close/>
                  </a:path>
                </a:pathLst>
              </a:custGeom>
              <a:solidFill>
                <a:srgbClr val="7C674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69" name="Google Shape;1169;p28"/>
              <p:cNvSpPr/>
              <p:nvPr/>
            </p:nvSpPr>
            <p:spPr>
              <a:xfrm>
                <a:off x="4894225" y="351950"/>
                <a:ext cx="140375" cy="179025"/>
              </a:xfrm>
              <a:custGeom>
                <a:avLst/>
                <a:gdLst/>
                <a:ahLst/>
                <a:cxnLst/>
                <a:rect l="l" t="t" r="r" b="b"/>
                <a:pathLst>
                  <a:path w="5615" h="7161" extrusionOk="0">
                    <a:moveTo>
                      <a:pt x="3214" y="0"/>
                    </a:moveTo>
                    <a:cubicBezTo>
                      <a:pt x="2928" y="0"/>
                      <a:pt x="2661" y="298"/>
                      <a:pt x="2529" y="993"/>
                    </a:cubicBezTo>
                    <a:cubicBezTo>
                      <a:pt x="2130" y="3167"/>
                      <a:pt x="932" y="5385"/>
                      <a:pt x="0" y="6850"/>
                    </a:cubicBezTo>
                    <a:cubicBezTo>
                      <a:pt x="400" y="6938"/>
                      <a:pt x="843" y="7027"/>
                      <a:pt x="1243" y="7160"/>
                    </a:cubicBezTo>
                    <a:cubicBezTo>
                      <a:pt x="5614" y="4118"/>
                      <a:pt x="4280" y="0"/>
                      <a:pt x="3214" y="0"/>
                    </a:cubicBezTo>
                    <a:close/>
                  </a:path>
                </a:pathLst>
              </a:custGeom>
              <a:solidFill>
                <a:srgbClr val="7C674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70" name="Google Shape;1170;p28"/>
              <p:cNvSpPr/>
              <p:nvPr/>
            </p:nvSpPr>
            <p:spPr>
              <a:xfrm>
                <a:off x="4865375" y="523175"/>
                <a:ext cx="59925" cy="41075"/>
              </a:xfrm>
              <a:custGeom>
                <a:avLst/>
                <a:gdLst/>
                <a:ahLst/>
                <a:cxnLst/>
                <a:rect l="l" t="t" r="r" b="b"/>
                <a:pathLst>
                  <a:path w="2397" h="1643" extrusionOk="0">
                    <a:moveTo>
                      <a:pt x="1154" y="1"/>
                    </a:moveTo>
                    <a:cubicBezTo>
                      <a:pt x="489" y="977"/>
                      <a:pt x="1" y="1642"/>
                      <a:pt x="1" y="1642"/>
                    </a:cubicBezTo>
                    <a:cubicBezTo>
                      <a:pt x="933" y="1243"/>
                      <a:pt x="1731" y="799"/>
                      <a:pt x="2397" y="311"/>
                    </a:cubicBezTo>
                    <a:cubicBezTo>
                      <a:pt x="1997" y="178"/>
                      <a:pt x="1554" y="89"/>
                      <a:pt x="1154" y="1"/>
                    </a:cubicBezTo>
                    <a:close/>
                  </a:path>
                </a:pathLst>
              </a:custGeom>
              <a:solidFill>
                <a:srgbClr val="7C674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71" name="Google Shape;1171;p28"/>
              <p:cNvSpPr/>
              <p:nvPr/>
            </p:nvSpPr>
            <p:spPr>
              <a:xfrm>
                <a:off x="4926400" y="435075"/>
                <a:ext cx="131525" cy="108100"/>
              </a:xfrm>
              <a:custGeom>
                <a:avLst/>
                <a:gdLst/>
                <a:ahLst/>
                <a:cxnLst/>
                <a:rect l="l" t="t" r="r" b="b"/>
                <a:pathLst>
                  <a:path w="5261" h="4324" extrusionOk="0">
                    <a:moveTo>
                      <a:pt x="4388" y="0"/>
                    </a:moveTo>
                    <a:cubicBezTo>
                      <a:pt x="4204" y="0"/>
                      <a:pt x="3975" y="151"/>
                      <a:pt x="3727" y="508"/>
                    </a:cubicBezTo>
                    <a:cubicBezTo>
                      <a:pt x="2751" y="1972"/>
                      <a:pt x="1109" y="3170"/>
                      <a:pt x="0" y="3880"/>
                    </a:cubicBezTo>
                    <a:cubicBezTo>
                      <a:pt x="444" y="4013"/>
                      <a:pt x="887" y="4146"/>
                      <a:pt x="1331" y="4323"/>
                    </a:cubicBezTo>
                    <a:cubicBezTo>
                      <a:pt x="5140" y="3371"/>
                      <a:pt x="5261" y="0"/>
                      <a:pt x="4388" y="0"/>
                    </a:cubicBezTo>
                    <a:close/>
                  </a:path>
                </a:pathLst>
              </a:custGeom>
              <a:solidFill>
                <a:srgbClr val="7C674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72" name="Google Shape;1172;p28"/>
              <p:cNvSpPr/>
              <p:nvPr/>
            </p:nvSpPr>
            <p:spPr>
              <a:xfrm>
                <a:off x="4897550" y="532050"/>
                <a:ext cx="62150" cy="16950"/>
              </a:xfrm>
              <a:custGeom>
                <a:avLst/>
                <a:gdLst/>
                <a:ahLst/>
                <a:cxnLst/>
                <a:rect l="l" t="t" r="r" b="b"/>
                <a:pathLst>
                  <a:path w="2486" h="678" extrusionOk="0">
                    <a:moveTo>
                      <a:pt x="1154" y="1"/>
                    </a:moveTo>
                    <a:cubicBezTo>
                      <a:pt x="489" y="444"/>
                      <a:pt x="1" y="666"/>
                      <a:pt x="1" y="666"/>
                    </a:cubicBezTo>
                    <a:cubicBezTo>
                      <a:pt x="160" y="674"/>
                      <a:pt x="318" y="677"/>
                      <a:pt x="472" y="677"/>
                    </a:cubicBezTo>
                    <a:cubicBezTo>
                      <a:pt x="1218" y="677"/>
                      <a:pt x="1897" y="591"/>
                      <a:pt x="2485" y="444"/>
                    </a:cubicBezTo>
                    <a:cubicBezTo>
                      <a:pt x="2041" y="267"/>
                      <a:pt x="1598" y="134"/>
                      <a:pt x="1154" y="1"/>
                    </a:cubicBezTo>
                    <a:close/>
                  </a:path>
                </a:pathLst>
              </a:custGeom>
              <a:solidFill>
                <a:srgbClr val="7C674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73" name="Google Shape;1173;p28"/>
              <p:cNvSpPr/>
              <p:nvPr/>
            </p:nvSpPr>
            <p:spPr>
              <a:xfrm>
                <a:off x="4130000" y="509425"/>
                <a:ext cx="1064850" cy="394225"/>
              </a:xfrm>
              <a:custGeom>
                <a:avLst/>
                <a:gdLst/>
                <a:ahLst/>
                <a:cxnLst/>
                <a:rect l="l" t="t" r="r" b="b"/>
                <a:pathLst>
                  <a:path w="42594" h="15769" extrusionOk="0">
                    <a:moveTo>
                      <a:pt x="25646" y="1"/>
                    </a:moveTo>
                    <a:cubicBezTo>
                      <a:pt x="24265" y="1"/>
                      <a:pt x="22814" y="109"/>
                      <a:pt x="21297" y="329"/>
                    </a:cubicBezTo>
                    <a:cubicBezTo>
                      <a:pt x="9628" y="2015"/>
                      <a:pt x="2884" y="4632"/>
                      <a:pt x="0" y="14127"/>
                    </a:cubicBezTo>
                    <a:cubicBezTo>
                      <a:pt x="2307" y="11509"/>
                      <a:pt x="6034" y="8226"/>
                      <a:pt x="10338" y="7916"/>
                    </a:cubicBezTo>
                    <a:cubicBezTo>
                      <a:pt x="10580" y="7897"/>
                      <a:pt x="10819" y="7887"/>
                      <a:pt x="11055" y="7887"/>
                    </a:cubicBezTo>
                    <a:cubicBezTo>
                      <a:pt x="17950" y="7887"/>
                      <a:pt x="22140" y="15769"/>
                      <a:pt x="22140" y="15769"/>
                    </a:cubicBezTo>
                    <a:cubicBezTo>
                      <a:pt x="22140" y="15769"/>
                      <a:pt x="25642" y="7821"/>
                      <a:pt x="34016" y="7821"/>
                    </a:cubicBezTo>
                    <a:cubicBezTo>
                      <a:pt x="34535" y="7821"/>
                      <a:pt x="35071" y="7851"/>
                      <a:pt x="35627" y="7916"/>
                    </a:cubicBezTo>
                    <a:cubicBezTo>
                      <a:pt x="38600" y="8271"/>
                      <a:pt x="40863" y="9735"/>
                      <a:pt x="42593" y="11554"/>
                    </a:cubicBezTo>
                    <a:cubicBezTo>
                      <a:pt x="39850" y="4011"/>
                      <a:pt x="34032" y="1"/>
                      <a:pt x="25646" y="1"/>
                    </a:cubicBezTo>
                    <a:close/>
                  </a:path>
                </a:pathLst>
              </a:custGeom>
              <a:solidFill>
                <a:srgbClr val="7C674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sp>
        <p:nvSpPr>
          <p:cNvPr id="210" name="Google Shape;1545;p32"/>
          <p:cNvSpPr txBox="1">
            <a:spLocks noGrp="1"/>
          </p:cNvSpPr>
          <p:nvPr>
            <p:ph type="title"/>
          </p:nvPr>
        </p:nvSpPr>
        <p:spPr>
          <a:xfrm>
            <a:off x="4543162" y="264352"/>
            <a:ext cx="3363141" cy="7636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r>
              <a:rPr lang="en-US" sz="7200" dirty="0">
                <a:solidFill>
                  <a:srgbClr val="0E514A"/>
                </a:solidFill>
                <a:latin typeface="iCiel Crocante" panose="02000000000000000000" pitchFamily="2" charset="0"/>
              </a:rPr>
              <a:t>Hint 4</a:t>
            </a:r>
            <a:endParaRPr sz="7200" dirty="0">
              <a:solidFill>
                <a:srgbClr val="0E514A"/>
              </a:solidFill>
              <a:latin typeface="iCiel Crocante" panose="02000000000000000000" pitchFamily="2" charset="0"/>
            </a:endParaRPr>
          </a:p>
        </p:txBody>
      </p:sp>
      <p:sp>
        <p:nvSpPr>
          <p:cNvPr id="211" name="Google Shape;1547;p32"/>
          <p:cNvSpPr txBox="1">
            <a:spLocks/>
          </p:cNvSpPr>
          <p:nvPr/>
        </p:nvSpPr>
        <p:spPr>
          <a:xfrm>
            <a:off x="3256908" y="1487435"/>
            <a:ext cx="5838251" cy="615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iCiel Hipsteria" panose="02000000000000000000" pitchFamily="2" charset="0"/>
              </a:rPr>
              <a:t>When was the song “I will always love you” by Whitney Houston composed? </a:t>
            </a:r>
          </a:p>
          <a:p>
            <a:pPr algn="ctr"/>
            <a:endParaRPr lang="en-US" sz="4000" dirty="0">
              <a:solidFill>
                <a:schemeClr val="tx1">
                  <a:lumMod val="95000"/>
                  <a:lumOff val="5000"/>
                </a:schemeClr>
              </a:solidFill>
              <a:latin typeface="iCiel Hipsteria" panose="02000000000000000000" pitchFamily="2" charset="0"/>
            </a:endParaRPr>
          </a:p>
          <a:p>
            <a:pPr algn="ctr"/>
            <a:endParaRPr lang="en-US" sz="4000" dirty="0">
              <a:solidFill>
                <a:schemeClr val="tx1">
                  <a:lumMod val="95000"/>
                  <a:lumOff val="5000"/>
                </a:schemeClr>
              </a:solidFill>
              <a:latin typeface="iCiel Hipsteria" panose="02000000000000000000" pitchFamily="2" charset="0"/>
            </a:endParaRPr>
          </a:p>
        </p:txBody>
      </p:sp>
      <p:sp>
        <p:nvSpPr>
          <p:cNvPr id="212" name="Rectangle 211"/>
          <p:cNvSpPr/>
          <p:nvPr/>
        </p:nvSpPr>
        <p:spPr>
          <a:xfrm>
            <a:off x="4543162" y="4890227"/>
            <a:ext cx="3434294" cy="140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iCiel Crocante" panose="02000000000000000000" pitchFamily="2" charset="0"/>
              </a:rPr>
              <a:t>1993</a:t>
            </a:r>
            <a:r>
              <a:rPr lang="en-US" sz="4267" dirty="0">
                <a:latin typeface="iCiel Crocante" panose="02000000000000000000" pitchFamily="2" charset="0"/>
              </a:rPr>
              <a:t> </a:t>
            </a:r>
          </a:p>
          <a:p>
            <a:pPr algn="ctr"/>
            <a:r>
              <a:rPr lang="en-US" sz="4267" dirty="0">
                <a:latin typeface="iCiel Crocante" panose="02000000000000000000" pitchFamily="2" charset="0"/>
              </a:rPr>
              <a:t> </a:t>
            </a:r>
          </a:p>
        </p:txBody>
      </p:sp>
      <p:grpSp>
        <p:nvGrpSpPr>
          <p:cNvPr id="204" name="Group 203">
            <a:extLst>
              <a:ext uri="{FF2B5EF4-FFF2-40B4-BE49-F238E27FC236}">
                <a16:creationId xmlns:a16="http://schemas.microsoft.com/office/drawing/2014/main" id="{5AD79EE8-9232-4B20-91F8-B59ABFC5A7D5}"/>
              </a:ext>
            </a:extLst>
          </p:cNvPr>
          <p:cNvGrpSpPr/>
          <p:nvPr/>
        </p:nvGrpSpPr>
        <p:grpSpPr>
          <a:xfrm>
            <a:off x="5844510" y="5964345"/>
            <a:ext cx="663045" cy="663045"/>
            <a:chOff x="4527287" y="3921352"/>
            <a:chExt cx="497284" cy="497284"/>
          </a:xfrm>
        </p:grpSpPr>
        <p:sp>
          <p:nvSpPr>
            <p:cNvPr id="205" name="Google Shape;1174;p28">
              <a:hlinkClick r:id="" action="ppaction://noaction"/>
              <a:extLst>
                <a:ext uri="{FF2B5EF4-FFF2-40B4-BE49-F238E27FC236}">
                  <a16:creationId xmlns:a16="http://schemas.microsoft.com/office/drawing/2014/main" id="{E3265B99-727D-458F-A93F-9AE871196A65}"/>
                </a:ext>
              </a:extLst>
            </p:cNvPr>
            <p:cNvSpPr/>
            <p:nvPr/>
          </p:nvSpPr>
          <p:spPr>
            <a:xfrm>
              <a:off x="4527287" y="3921352"/>
              <a:ext cx="497284" cy="497284"/>
            </a:xfrm>
            <a:prstGeom prst="roundRect">
              <a:avLst>
                <a:gd name="adj" fmla="val 16667"/>
              </a:avLst>
            </a:prstGeom>
            <a:solidFill>
              <a:srgbClr val="ACD3C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000">
                <a:solidFill>
                  <a:srgbClr val="FFFFFF"/>
                </a:solidFill>
              </a:endParaRPr>
            </a:p>
          </p:txBody>
        </p:sp>
        <p:sp>
          <p:nvSpPr>
            <p:cNvPr id="206" name="Google Shape;1176;p28">
              <a:hlinkClick r:id="rId5" action="ppaction://hlinksldjump"/>
              <a:extLst>
                <a:ext uri="{FF2B5EF4-FFF2-40B4-BE49-F238E27FC236}">
                  <a16:creationId xmlns:a16="http://schemas.microsoft.com/office/drawing/2014/main" id="{CB50E58D-4B3B-4DD2-9970-8E5FB5B3F080}"/>
                </a:ext>
              </a:extLst>
            </p:cNvPr>
            <p:cNvSpPr/>
            <p:nvPr/>
          </p:nvSpPr>
          <p:spPr>
            <a:xfrm>
              <a:off x="4619046" y="4045264"/>
              <a:ext cx="293305" cy="293305"/>
            </a:xfrm>
            <a:prstGeom prst="leftArrow">
              <a:avLst>
                <a:gd name="adj1" fmla="val 50000"/>
                <a:gd name="adj2" fmla="val 50000"/>
              </a:avLst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</p:grpSp>
      <p:pic>
        <p:nvPicPr>
          <p:cNvPr id="2" name="IWillAlwaysLoveYou-WhitneyHouston-246964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936034" y="380937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2488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27087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211" grpId="0" build="p"/>
      <p:bldP spid="2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8938492-60B6-4356-8354-639806017EAA}"/>
              </a:ext>
            </a:extLst>
          </p:cNvPr>
          <p:cNvSpPr/>
          <p:nvPr/>
        </p:nvSpPr>
        <p:spPr>
          <a:xfrm>
            <a:off x="1026525" y="2297090"/>
            <a:ext cx="10658902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endParaRPr lang="en-US" sz="2000" dirty="0"/>
          </a:p>
          <a:p>
            <a:pPr>
              <a:lnSpc>
                <a:spcPct val="130000"/>
              </a:lnSpc>
            </a:pPr>
            <a:endParaRPr lang="en-US" sz="20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1783976" y="80809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PRACTICE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1592075" y="1155266"/>
            <a:ext cx="957950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/>
              <a:t>Work in pairs. Look at the picture and answer the questions.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854052" y="390111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</a:t>
            </a:r>
            <a:r>
              <a:rPr lang="vi-VN" sz="3600" b="1" dirty="0">
                <a:solidFill>
                  <a:srgbClr val="FF0000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RE-WRITING</a:t>
            </a:r>
            <a:endParaRPr lang="en-US" sz="3600" b="1" dirty="0">
              <a:solidFill>
                <a:srgbClr val="FF0000"/>
              </a:solidFill>
              <a:latin typeface="UTM Facebook K&amp;T" panose="02040603050506020204" pitchFamily="18" charset="0"/>
              <a:cs typeface="Arial" panose="020B0604020202020204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937120" y="1104748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37120" y="1002108"/>
            <a:ext cx="4762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592075" y="2117574"/>
            <a:ext cx="8764499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1.Do you </a:t>
            </a:r>
            <a:r>
              <a:rPr lang="en-US" sz="2800" dirty="0" err="1"/>
              <a:t>recognise</a:t>
            </a:r>
            <a:r>
              <a:rPr lang="en-US" sz="2800" dirty="0"/>
              <a:t> the animal?</a:t>
            </a:r>
          </a:p>
          <a:p>
            <a:r>
              <a:rPr lang="en-US" sz="2800" dirty="0">
                <a:solidFill>
                  <a:srgbClr val="FF0000"/>
                </a:solidFill>
              </a:rPr>
              <a:t>   - A panda.</a:t>
            </a:r>
          </a:p>
          <a:p>
            <a:r>
              <a:rPr lang="en-US" sz="2800" dirty="0"/>
              <a:t>2.Where does it come from?</a:t>
            </a:r>
          </a:p>
          <a:p>
            <a:r>
              <a:rPr lang="en-US" sz="2800" dirty="0">
                <a:solidFill>
                  <a:srgbClr val="FF0000"/>
                </a:solidFill>
              </a:rPr>
              <a:t>   - It comes from China. </a:t>
            </a:r>
          </a:p>
          <a:p>
            <a:r>
              <a:rPr lang="en-US" sz="2800" dirty="0"/>
              <a:t>3.What do the letters WWF stand for?</a:t>
            </a:r>
          </a:p>
          <a:p>
            <a:r>
              <a:rPr lang="en-US" sz="2800" dirty="0">
                <a:solidFill>
                  <a:srgbClr val="FF0000"/>
                </a:solidFill>
              </a:rPr>
              <a:t>   - WWF stands for WORLD WIDE FUND FOR NATURE (formally The World Wildlife Fund).</a:t>
            </a:r>
          </a:p>
        </p:txBody>
      </p:sp>
    </p:spTree>
    <p:extLst>
      <p:ext uri="{BB962C8B-B14F-4D97-AF65-F5344CB8AC3E}">
        <p14:creationId xmlns:p14="http://schemas.microsoft.com/office/powerpoint/2010/main" val="514401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937120" y="1104748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63512" y="1002108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1569354" y="1084134"/>
            <a:ext cx="930131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Read the text about  WWF and complete the table.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720777" y="333888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</a:t>
            </a:r>
            <a:r>
              <a:rPr lang="vi-VN" sz="3600" b="1" dirty="0">
                <a:solidFill>
                  <a:srgbClr val="FF0000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HILE-WRITING</a:t>
            </a:r>
            <a:endParaRPr lang="en-US" sz="3600" b="1" dirty="0">
              <a:solidFill>
                <a:srgbClr val="FF0000"/>
              </a:solidFill>
              <a:latin typeface="UTM Facebook K&amp;T" panose="02040603050506020204" pitchFamily="18" charset="0"/>
              <a:cs typeface="Arial" panose="020B0604020202020204" pitchFamily="34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931585"/>
              </p:ext>
            </p:extLst>
          </p:nvPr>
        </p:nvGraphicFramePr>
        <p:xfrm>
          <a:off x="1048209" y="2105170"/>
          <a:ext cx="10343606" cy="4171688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322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0211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81371">
                <a:tc>
                  <a:txBody>
                    <a:bodyPr/>
                    <a:lstStyle/>
                    <a:p>
                      <a:endParaRPr lang="en-US" sz="2000" dirty="0"/>
                    </a:p>
                    <a:p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World Wide</a:t>
                      </a:r>
                      <a:r>
                        <a:rPr lang="en-US" sz="2000" baseline="0" dirty="0">
                          <a:solidFill>
                            <a:schemeClr val="tx1"/>
                          </a:solidFill>
                        </a:rPr>
                        <a:t> Fund for Nature(WWF)</a:t>
                      </a:r>
                      <a:endParaRPr 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2569">
                <a:tc>
                  <a:txBody>
                    <a:bodyPr/>
                    <a:lstStyle/>
                    <a:p>
                      <a:r>
                        <a:rPr lang="en-US" sz="2000" b="1" dirty="0"/>
                        <a:t>Kind of </a:t>
                      </a:r>
                      <a:r>
                        <a:rPr lang="en-US" sz="2000" b="1" dirty="0" err="1"/>
                        <a:t>organisation</a:t>
                      </a:r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(1) __________________________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1800">
                <a:tc>
                  <a:txBody>
                    <a:bodyPr/>
                    <a:lstStyle/>
                    <a:p>
                      <a:r>
                        <a:rPr lang="en-US" sz="2000" b="1" dirty="0"/>
                        <a:t>Set up 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(2</a:t>
                      </a:r>
                      <a:r>
                        <a:rPr lang="en-US" sz="2000" baseline="0" dirty="0"/>
                        <a:t>) _______</a:t>
                      </a:r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08357">
                <a:tc>
                  <a:txBody>
                    <a:bodyPr/>
                    <a:lstStyle/>
                    <a:p>
                      <a:r>
                        <a:rPr lang="en-US" sz="2000" b="1" dirty="0"/>
                        <a:t>Aims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en-US" sz="2000" dirty="0"/>
                        <a:t>- (3) _______________________________________________________ 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2000" dirty="0"/>
                        <a:t>-</a:t>
                      </a:r>
                      <a:r>
                        <a:rPr lang="en-US" sz="2000" baseline="0" dirty="0"/>
                        <a:t> t</a:t>
                      </a:r>
                      <a:r>
                        <a:rPr lang="en-US" sz="2000" dirty="0"/>
                        <a:t>o build a future in which humans respect nature.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1494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/>
                        <a:t>Focus of their</a:t>
                      </a:r>
                      <a:r>
                        <a:rPr lang="en-US" sz="2000" b="1" baseline="0" dirty="0"/>
                        <a:t> work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/>
                        <a:t>(4) ___________________________________________________________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326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baseline="0" dirty="0"/>
                        <a:t>Number of projects supported</a:t>
                      </a:r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/>
                        <a:t>(5) ________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937734" y="2934116"/>
            <a:ext cx="36763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  <a:latin typeface="+mj-lt"/>
              </a:rPr>
              <a:t>non-governmental </a:t>
            </a:r>
            <a:r>
              <a:rPr lang="en-US" dirty="0" err="1">
                <a:solidFill>
                  <a:srgbClr val="FF0000"/>
                </a:solidFill>
                <a:latin typeface="+mj-lt"/>
              </a:rPr>
              <a:t>organisation</a:t>
            </a:r>
            <a:r>
              <a:rPr lang="en-US" dirty="0">
                <a:solidFill>
                  <a:srgbClr val="FF0000"/>
                </a:solidFill>
                <a:latin typeface="+mj-lt"/>
              </a:rPr>
              <a:t>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937734" y="3417887"/>
            <a:ext cx="10228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  <a:latin typeface="+mj-lt"/>
              </a:rPr>
              <a:t>1961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937734" y="3933375"/>
            <a:ext cx="77790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  <a:latin typeface="+mj-lt"/>
              </a:rPr>
              <a:t>to stop the process of destroying the planet’s natural environment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850036" y="4844003"/>
            <a:ext cx="75280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  <a:latin typeface="+mj-lt"/>
              </a:rPr>
              <a:t>the survival of endangered animals and the protection of their natural habitats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910983" y="5590686"/>
            <a:ext cx="11619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  <a:latin typeface="+mj-lt"/>
              </a:rPr>
              <a:t>1,300 </a:t>
            </a:r>
          </a:p>
        </p:txBody>
      </p:sp>
    </p:spTree>
    <p:extLst>
      <p:ext uri="{BB962C8B-B14F-4D97-AF65-F5344CB8AC3E}">
        <p14:creationId xmlns:p14="http://schemas.microsoft.com/office/powerpoint/2010/main" val="1480919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8938492-60B6-4356-8354-639806017EAA}"/>
              </a:ext>
            </a:extLst>
          </p:cNvPr>
          <p:cNvSpPr/>
          <p:nvPr/>
        </p:nvSpPr>
        <p:spPr>
          <a:xfrm>
            <a:off x="1433016" y="2399039"/>
            <a:ext cx="9130352" cy="460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endParaRPr lang="en-US" sz="20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D8C56F8-D453-4A83-912E-1743E8F3CBDF}"/>
              </a:ext>
            </a:extLst>
          </p:cNvPr>
          <p:cNvSpPr txBox="1"/>
          <p:nvPr/>
        </p:nvSpPr>
        <p:spPr>
          <a:xfrm>
            <a:off x="1413333" y="967813"/>
            <a:ext cx="1058304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/>
              <a:t>Write a paragraph (120-150 words) about Save </a:t>
            </a:r>
            <a:r>
              <a:rPr lang="vi-VN" sz="2200" b="1" dirty="0"/>
              <a:t>the </a:t>
            </a:r>
            <a:r>
              <a:rPr lang="en-US" sz="2200" b="1" dirty="0"/>
              <a:t>elephants, using the information in the table below.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937120" y="1104748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63512" y="974812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1342256"/>
              </p:ext>
            </p:extLst>
          </p:nvPr>
        </p:nvGraphicFramePr>
        <p:xfrm>
          <a:off x="746747" y="1982648"/>
          <a:ext cx="10768083" cy="45657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662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018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97662">
                <a:tc>
                  <a:txBody>
                    <a:bodyPr/>
                    <a:lstStyle/>
                    <a:p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Save</a:t>
                      </a:r>
                      <a:r>
                        <a:rPr lang="en-US" baseline="0" dirty="0"/>
                        <a:t> the Elephants (STE)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863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/>
                        <a:t>Kind of </a:t>
                      </a:r>
                      <a:r>
                        <a:rPr lang="en-US" b="1" dirty="0" err="1"/>
                        <a:t>organisation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non-profit organization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906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/>
                        <a:t>Set up in/ by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1993/ lain Douglas-</a:t>
                      </a:r>
                      <a:r>
                        <a:rPr lang="en-US" baseline="0" dirty="0"/>
                        <a:t> Hamilton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3255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/>
                        <a:t>Aims</a:t>
                      </a:r>
                    </a:p>
                    <a:p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en-US" dirty="0"/>
                        <a:t>-</a:t>
                      </a:r>
                      <a:r>
                        <a:rPr lang="en-US" baseline="0" dirty="0"/>
                        <a:t> t</a:t>
                      </a:r>
                      <a:r>
                        <a:rPr lang="en-US" dirty="0"/>
                        <a:t>o make sure elephants do not die out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dirty="0"/>
                        <a:t>- to</a:t>
                      </a:r>
                      <a:r>
                        <a:rPr lang="en-US" baseline="0" dirty="0"/>
                        <a:t> protect the habitats in which elephants are found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4122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/>
                        <a:t>Focus of their</a:t>
                      </a:r>
                      <a:r>
                        <a:rPr lang="en-US" b="1" baseline="0" dirty="0"/>
                        <a:t> work</a:t>
                      </a:r>
                    </a:p>
                    <a:p>
                      <a:endParaRPr lang="en-US" b="1" dirty="0"/>
                    </a:p>
                    <a:p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Protection</a:t>
                      </a:r>
                    </a:p>
                    <a:p>
                      <a:r>
                        <a:rPr lang="en-US" b="0" dirty="0"/>
                        <a:t>stopping</a:t>
                      </a:r>
                      <a:r>
                        <a:rPr lang="en-US" b="0" baseline="0" dirty="0"/>
                        <a:t> the illegal hunting of elephants especially in Africa and Asia</a:t>
                      </a:r>
                    </a:p>
                    <a:p>
                      <a:r>
                        <a:rPr lang="en-US" b="1" baseline="0" dirty="0"/>
                        <a:t>Research</a:t>
                      </a:r>
                    </a:p>
                    <a:p>
                      <a:r>
                        <a:rPr lang="en-US" b="0" baseline="0" dirty="0"/>
                        <a:t>working together with scientists and experts to conduct research on elephant </a:t>
                      </a:r>
                      <a:r>
                        <a:rPr lang="en-US" b="0" baseline="0" dirty="0" err="1"/>
                        <a:t>behaviour</a:t>
                      </a:r>
                      <a:endParaRPr lang="en-US" b="0" baseline="0" dirty="0"/>
                    </a:p>
                    <a:p>
                      <a:r>
                        <a:rPr lang="en-US" b="1" baseline="0" dirty="0"/>
                        <a:t>Awareness</a:t>
                      </a:r>
                    </a:p>
                    <a:p>
                      <a:r>
                        <a:rPr lang="en-US" b="0" baseline="0" dirty="0"/>
                        <a:t>raising people’s awareness through films, television and new media sources</a:t>
                      </a:r>
                      <a:endParaRPr lang="en-US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68630">
                <a:tc>
                  <a:txBody>
                    <a:bodyPr/>
                    <a:lstStyle/>
                    <a:p>
                      <a:r>
                        <a:rPr lang="en-US" b="1" baseline="0" dirty="0"/>
                        <a:t>Number of projects supported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335 projects in 40 countries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720777" y="333888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</a:t>
            </a:r>
            <a:r>
              <a:rPr lang="vi-VN" sz="3600" b="1" dirty="0">
                <a:solidFill>
                  <a:srgbClr val="FF0000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HILE-WRITING</a:t>
            </a:r>
            <a:endParaRPr lang="en-US" sz="3600" b="1" dirty="0">
              <a:solidFill>
                <a:srgbClr val="FF0000"/>
              </a:solidFill>
              <a:latin typeface="UTM Facebook K&amp;T" panose="020406030505060202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389083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8938492-60B6-4356-8354-639806017EAA}"/>
              </a:ext>
            </a:extLst>
          </p:cNvPr>
          <p:cNvSpPr/>
          <p:nvPr/>
        </p:nvSpPr>
        <p:spPr>
          <a:xfrm>
            <a:off x="1026525" y="2297090"/>
            <a:ext cx="10658902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endParaRPr lang="en-US" sz="2000" dirty="0"/>
          </a:p>
          <a:p>
            <a:pPr>
              <a:lnSpc>
                <a:spcPct val="130000"/>
              </a:lnSpc>
            </a:pPr>
            <a:endParaRPr lang="en-US" sz="20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647097" y="0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PRACTICE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194484" y="34116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</a:t>
            </a:r>
            <a:r>
              <a:rPr lang="vi-VN" sz="3600" b="1" dirty="0">
                <a:solidFill>
                  <a:srgbClr val="FF0000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OST-WRITING</a:t>
            </a:r>
            <a:endParaRPr lang="en-US" sz="3600" b="1" dirty="0">
              <a:solidFill>
                <a:srgbClr val="FF0000"/>
              </a:solidFill>
              <a:latin typeface="UTM Facebook K&amp;T" panose="02040603050506020204" pitchFamily="18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746747" y="1063424"/>
            <a:ext cx="930131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Peer check</a:t>
            </a:r>
          </a:p>
        </p:txBody>
      </p:sp>
      <p:sp>
        <p:nvSpPr>
          <p:cNvPr id="2" name="Rectangle 1"/>
          <p:cNvSpPr/>
          <p:nvPr/>
        </p:nvSpPr>
        <p:spPr>
          <a:xfrm>
            <a:off x="746747" y="1969621"/>
            <a:ext cx="10843273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000000"/>
                </a:solidFill>
                <a:latin typeface="Calibri" panose="020F0502020204030204" pitchFamily="34" charset="0"/>
              </a:rPr>
              <a:t>Sample writing:</a:t>
            </a:r>
          </a:p>
          <a:p>
            <a:endParaRPr lang="en-US" sz="24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2400" dirty="0">
                <a:solidFill>
                  <a:srgbClr val="000000"/>
                </a:solidFill>
                <a:latin typeface="Calibri" panose="020F0502020204030204" pitchFamily="34" charset="0"/>
              </a:rPr>
              <a:t>Save the Elephants (STE) is a non-profit </a:t>
            </a:r>
            <a:r>
              <a:rPr lang="en-US" sz="2400" dirty="0" err="1">
                <a:solidFill>
                  <a:srgbClr val="000000"/>
                </a:solidFill>
                <a:latin typeface="Calibri" panose="020F0502020204030204" pitchFamily="34" charset="0"/>
              </a:rPr>
              <a:t>organisation</a:t>
            </a:r>
            <a:r>
              <a:rPr lang="en-US" sz="2400" dirty="0">
                <a:solidFill>
                  <a:srgbClr val="000000"/>
                </a:solidFill>
                <a:latin typeface="Calibri" panose="020F0502020204030204" pitchFamily="34" charset="0"/>
              </a:rPr>
              <a:t>. It was set up in 1993 by Iain Douglas-Hamilton, and today it is one of the world’s largest </a:t>
            </a:r>
            <a:r>
              <a:rPr lang="en-US" sz="2400" dirty="0" err="1">
                <a:solidFill>
                  <a:srgbClr val="000000"/>
                </a:solidFill>
                <a:latin typeface="Calibri" panose="020F0502020204030204" pitchFamily="34" charset="0"/>
              </a:rPr>
              <a:t>organisations</a:t>
            </a:r>
            <a:r>
              <a:rPr lang="en-US" sz="2400" dirty="0">
                <a:solidFill>
                  <a:srgbClr val="000000"/>
                </a:solidFill>
                <a:latin typeface="Calibri" panose="020F0502020204030204" pitchFamily="34" charset="0"/>
              </a:rPr>
              <a:t> to save elephants worldwide. It aims to make sure elephants do not die out and protect the habitats in which elephants are found.</a:t>
            </a:r>
            <a:endParaRPr lang="en-US" sz="2400" dirty="0"/>
          </a:p>
          <a:p>
            <a:r>
              <a:rPr lang="en-US" sz="2400" dirty="0">
                <a:solidFill>
                  <a:srgbClr val="000000"/>
                </a:solidFill>
                <a:latin typeface="Calibri" panose="020F0502020204030204" pitchFamily="34" charset="0"/>
              </a:rPr>
              <a:t>Much of the work of STE focuses on stopping the illegal hunting of elephants especially in Africa and Asia, working together with scientists and experts to conduct research on </a:t>
            </a:r>
            <a:r>
              <a:rPr lang="en-US" sz="2400" dirty="0" err="1">
                <a:solidFill>
                  <a:srgbClr val="000000"/>
                </a:solidFill>
                <a:latin typeface="Calibri" panose="020F0502020204030204" pitchFamily="34" charset="0"/>
              </a:rPr>
              <a:t>behaviours</a:t>
            </a:r>
            <a:r>
              <a:rPr lang="en-US" sz="2400" dirty="0">
                <a:solidFill>
                  <a:srgbClr val="000000"/>
                </a:solidFill>
                <a:latin typeface="Calibri" panose="020F0502020204030204" pitchFamily="34" charset="0"/>
              </a:rPr>
              <a:t> of elephants, and raising people’s awareness through films, televisions and new media sources. So far, it has conducted 335 projects in 40 countries and helped to protect thousands of elephants worldwide.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51629348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702927" y="1107630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33099" y="1039279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869935" y="123923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  <p:sp>
        <p:nvSpPr>
          <p:cNvPr id="2" name="Rectangle 1"/>
          <p:cNvSpPr/>
          <p:nvPr/>
        </p:nvSpPr>
        <p:spPr>
          <a:xfrm>
            <a:off x="1358390" y="1107630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3200" b="1" dirty="0">
                <a:solidFill>
                  <a:srgbClr val="F265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Wrap-up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A4690D4-BED2-4414-A159-D786E74D1CDB}"/>
              </a:ext>
            </a:extLst>
          </p:cNvPr>
          <p:cNvSpPr txBox="1"/>
          <p:nvPr/>
        </p:nvSpPr>
        <p:spPr>
          <a:xfrm>
            <a:off x="1936628" y="2123749"/>
            <a:ext cx="858408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71500" indent="-571500">
              <a:buFont typeface="Wingdings" panose="05000000000000000000" pitchFamily="2" charset="2"/>
              <a:buChar char="ü"/>
            </a:pPr>
            <a:r>
              <a:rPr lang="vi-VN" sz="3600" dirty="0"/>
              <a:t>Practise writing a paragraph about a wildlife organisation.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3058701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7" name="Google Shape;337;p24"/>
          <p:cNvGrpSpPr/>
          <p:nvPr/>
        </p:nvGrpSpPr>
        <p:grpSpPr>
          <a:xfrm>
            <a:off x="4" y="2271050"/>
            <a:ext cx="12210897" cy="4626359"/>
            <a:chOff x="2" y="1703287"/>
            <a:chExt cx="9158173" cy="3469769"/>
          </a:xfrm>
        </p:grpSpPr>
        <p:sp>
          <p:nvSpPr>
            <p:cNvPr id="338" name="Google Shape;338;p24"/>
            <p:cNvSpPr/>
            <p:nvPr/>
          </p:nvSpPr>
          <p:spPr>
            <a:xfrm>
              <a:off x="317289" y="2299906"/>
              <a:ext cx="72718" cy="56711"/>
            </a:xfrm>
            <a:custGeom>
              <a:avLst/>
              <a:gdLst/>
              <a:ahLst/>
              <a:cxnLst/>
              <a:rect l="l" t="t" r="r" b="b"/>
              <a:pathLst>
                <a:path w="2694" h="2101" extrusionOk="0">
                  <a:moveTo>
                    <a:pt x="1347" y="1"/>
                  </a:moveTo>
                  <a:cubicBezTo>
                    <a:pt x="0" y="1"/>
                    <a:pt x="0" y="2100"/>
                    <a:pt x="1347" y="2100"/>
                  </a:cubicBezTo>
                  <a:cubicBezTo>
                    <a:pt x="2693" y="2100"/>
                    <a:pt x="2693" y="1"/>
                    <a:pt x="134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9" name="Google Shape;339;p24"/>
            <p:cNvSpPr/>
            <p:nvPr/>
          </p:nvSpPr>
          <p:spPr>
            <a:xfrm>
              <a:off x="373352" y="2187779"/>
              <a:ext cx="72718" cy="56090"/>
            </a:xfrm>
            <a:custGeom>
              <a:avLst/>
              <a:gdLst/>
              <a:ahLst/>
              <a:cxnLst/>
              <a:rect l="l" t="t" r="r" b="b"/>
              <a:pathLst>
                <a:path w="2694" h="2078" extrusionOk="0">
                  <a:moveTo>
                    <a:pt x="1347" y="0"/>
                  </a:moveTo>
                  <a:cubicBezTo>
                    <a:pt x="0" y="0"/>
                    <a:pt x="0" y="2077"/>
                    <a:pt x="1347" y="2077"/>
                  </a:cubicBezTo>
                  <a:cubicBezTo>
                    <a:pt x="2694" y="2077"/>
                    <a:pt x="2694" y="0"/>
                    <a:pt x="134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0" name="Google Shape;340;p24"/>
            <p:cNvSpPr/>
            <p:nvPr/>
          </p:nvSpPr>
          <p:spPr>
            <a:xfrm>
              <a:off x="430036" y="2299906"/>
              <a:ext cx="72097" cy="56711"/>
            </a:xfrm>
            <a:custGeom>
              <a:avLst/>
              <a:gdLst/>
              <a:ahLst/>
              <a:cxnLst/>
              <a:rect l="l" t="t" r="r" b="b"/>
              <a:pathLst>
                <a:path w="2671" h="2101" extrusionOk="0">
                  <a:moveTo>
                    <a:pt x="1347" y="1"/>
                  </a:moveTo>
                  <a:cubicBezTo>
                    <a:pt x="0" y="1"/>
                    <a:pt x="0" y="2100"/>
                    <a:pt x="1347" y="2100"/>
                  </a:cubicBezTo>
                  <a:cubicBezTo>
                    <a:pt x="2671" y="2100"/>
                    <a:pt x="2671" y="1"/>
                    <a:pt x="134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1" name="Google Shape;341;p24"/>
            <p:cNvSpPr/>
            <p:nvPr/>
          </p:nvSpPr>
          <p:spPr>
            <a:xfrm>
              <a:off x="7518656" y="2759087"/>
              <a:ext cx="1081001" cy="865316"/>
            </a:xfrm>
            <a:custGeom>
              <a:avLst/>
              <a:gdLst/>
              <a:ahLst/>
              <a:cxnLst/>
              <a:rect l="l" t="t" r="r" b="b"/>
              <a:pathLst>
                <a:path w="31500" h="25215" extrusionOk="0">
                  <a:moveTo>
                    <a:pt x="3702" y="1"/>
                  </a:moveTo>
                  <a:cubicBezTo>
                    <a:pt x="2458" y="1"/>
                    <a:pt x="1221" y="88"/>
                    <a:pt x="0" y="266"/>
                  </a:cubicBezTo>
                  <a:cubicBezTo>
                    <a:pt x="1598" y="3256"/>
                    <a:pt x="3653" y="5973"/>
                    <a:pt x="5250" y="8940"/>
                  </a:cubicBezTo>
                  <a:cubicBezTo>
                    <a:pt x="7168" y="12615"/>
                    <a:pt x="9405" y="16518"/>
                    <a:pt x="12691" y="19325"/>
                  </a:cubicBezTo>
                  <a:cubicBezTo>
                    <a:pt x="17462" y="23274"/>
                    <a:pt x="25588" y="24598"/>
                    <a:pt x="31499" y="25214"/>
                  </a:cubicBezTo>
                  <a:cubicBezTo>
                    <a:pt x="31479" y="10329"/>
                    <a:pt x="17249" y="1"/>
                    <a:pt x="3702" y="1"/>
                  </a:cubicBezTo>
                  <a:close/>
                </a:path>
              </a:pathLst>
            </a:custGeom>
            <a:solidFill>
              <a:srgbClr val="1156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2" name="Google Shape;342;p24"/>
            <p:cNvSpPr/>
            <p:nvPr/>
          </p:nvSpPr>
          <p:spPr>
            <a:xfrm>
              <a:off x="7703289" y="2863243"/>
              <a:ext cx="905810" cy="749872"/>
            </a:xfrm>
            <a:custGeom>
              <a:avLst/>
              <a:gdLst/>
              <a:ahLst/>
              <a:cxnLst/>
              <a:rect l="l" t="t" r="r" b="b"/>
              <a:pathLst>
                <a:path w="26395" h="21851" extrusionOk="0">
                  <a:moveTo>
                    <a:pt x="480" y="1"/>
                  </a:moveTo>
                  <a:cubicBezTo>
                    <a:pt x="186" y="1"/>
                    <a:pt x="0" y="446"/>
                    <a:pt x="304" y="655"/>
                  </a:cubicBezTo>
                  <a:cubicBezTo>
                    <a:pt x="4960" y="3851"/>
                    <a:pt x="8932" y="7845"/>
                    <a:pt x="13406" y="11246"/>
                  </a:cubicBezTo>
                  <a:cubicBezTo>
                    <a:pt x="17674" y="14487"/>
                    <a:pt x="22330" y="17454"/>
                    <a:pt x="25686" y="21723"/>
                  </a:cubicBezTo>
                  <a:cubicBezTo>
                    <a:pt x="25753" y="21813"/>
                    <a:pt x="25835" y="21850"/>
                    <a:pt x="25915" y="21850"/>
                  </a:cubicBezTo>
                  <a:cubicBezTo>
                    <a:pt x="26160" y="21850"/>
                    <a:pt x="26394" y="21501"/>
                    <a:pt x="26188" y="21243"/>
                  </a:cubicBezTo>
                  <a:cubicBezTo>
                    <a:pt x="22970" y="17158"/>
                    <a:pt x="18587" y="14236"/>
                    <a:pt x="14456" y="11177"/>
                  </a:cubicBezTo>
                  <a:cubicBezTo>
                    <a:pt x="9708" y="7640"/>
                    <a:pt x="5554" y="3417"/>
                    <a:pt x="669" y="62"/>
                  </a:cubicBezTo>
                  <a:cubicBezTo>
                    <a:pt x="604" y="19"/>
                    <a:pt x="540" y="1"/>
                    <a:pt x="480" y="1"/>
                  </a:cubicBezTo>
                  <a:close/>
                </a:path>
              </a:pathLst>
            </a:custGeom>
            <a:solidFill>
              <a:srgbClr val="46AA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3" name="Google Shape;343;p24"/>
            <p:cNvSpPr/>
            <p:nvPr/>
          </p:nvSpPr>
          <p:spPr>
            <a:xfrm>
              <a:off x="8499369" y="3500601"/>
              <a:ext cx="13350" cy="12595"/>
            </a:xfrm>
            <a:custGeom>
              <a:avLst/>
              <a:gdLst/>
              <a:ahLst/>
              <a:cxnLst/>
              <a:rect l="l" t="t" r="r" b="b"/>
              <a:pathLst>
                <a:path w="389" h="367" extrusionOk="0">
                  <a:moveTo>
                    <a:pt x="1" y="1"/>
                  </a:moveTo>
                  <a:cubicBezTo>
                    <a:pt x="24" y="138"/>
                    <a:pt x="24" y="252"/>
                    <a:pt x="46" y="366"/>
                  </a:cubicBezTo>
                  <a:cubicBezTo>
                    <a:pt x="161" y="252"/>
                    <a:pt x="275" y="138"/>
                    <a:pt x="389" y="24"/>
                  </a:cubicBezTo>
                  <a:cubicBezTo>
                    <a:pt x="252" y="24"/>
                    <a:pt x="138" y="24"/>
                    <a:pt x="1" y="1"/>
                  </a:cubicBezTo>
                  <a:close/>
                </a:path>
              </a:pathLst>
            </a:custGeom>
            <a:solidFill>
              <a:srgbClr val="46AA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4" name="Google Shape;344;p24"/>
            <p:cNvSpPr/>
            <p:nvPr/>
          </p:nvSpPr>
          <p:spPr>
            <a:xfrm>
              <a:off x="8298848" y="3321357"/>
              <a:ext cx="237374" cy="203640"/>
            </a:xfrm>
            <a:custGeom>
              <a:avLst/>
              <a:gdLst/>
              <a:ahLst/>
              <a:cxnLst/>
              <a:rect l="l" t="t" r="r" b="b"/>
              <a:pathLst>
                <a:path w="6917" h="5934" extrusionOk="0">
                  <a:moveTo>
                    <a:pt x="5844" y="5224"/>
                  </a:moveTo>
                  <a:lnTo>
                    <a:pt x="5844" y="5224"/>
                  </a:lnTo>
                  <a:cubicBezTo>
                    <a:pt x="5981" y="5247"/>
                    <a:pt x="6095" y="5247"/>
                    <a:pt x="6232" y="5247"/>
                  </a:cubicBezTo>
                  <a:cubicBezTo>
                    <a:pt x="6118" y="5361"/>
                    <a:pt x="6004" y="5475"/>
                    <a:pt x="5889" y="5589"/>
                  </a:cubicBezTo>
                  <a:cubicBezTo>
                    <a:pt x="5867" y="5475"/>
                    <a:pt x="5867" y="5361"/>
                    <a:pt x="5844" y="5224"/>
                  </a:cubicBezTo>
                  <a:close/>
                  <a:moveTo>
                    <a:pt x="5509" y="1"/>
                  </a:moveTo>
                  <a:cubicBezTo>
                    <a:pt x="5265" y="1"/>
                    <a:pt x="5029" y="244"/>
                    <a:pt x="5205" y="499"/>
                  </a:cubicBezTo>
                  <a:cubicBezTo>
                    <a:pt x="6163" y="1891"/>
                    <a:pt x="5730" y="3626"/>
                    <a:pt x="5844" y="5224"/>
                  </a:cubicBezTo>
                  <a:cubicBezTo>
                    <a:pt x="4041" y="5155"/>
                    <a:pt x="2237" y="5201"/>
                    <a:pt x="457" y="5064"/>
                  </a:cubicBezTo>
                  <a:cubicBezTo>
                    <a:pt x="450" y="5064"/>
                    <a:pt x="442" y="5064"/>
                    <a:pt x="435" y="5064"/>
                  </a:cubicBezTo>
                  <a:cubicBezTo>
                    <a:pt x="1" y="5064"/>
                    <a:pt x="8" y="5727"/>
                    <a:pt x="457" y="5772"/>
                  </a:cubicBezTo>
                  <a:cubicBezTo>
                    <a:pt x="2374" y="5909"/>
                    <a:pt x="4314" y="5817"/>
                    <a:pt x="6232" y="5931"/>
                  </a:cubicBezTo>
                  <a:cubicBezTo>
                    <a:pt x="6241" y="5933"/>
                    <a:pt x="6250" y="5933"/>
                    <a:pt x="6260" y="5933"/>
                  </a:cubicBezTo>
                  <a:cubicBezTo>
                    <a:pt x="6414" y="5933"/>
                    <a:pt x="6596" y="5761"/>
                    <a:pt x="6574" y="5589"/>
                  </a:cubicBezTo>
                  <a:cubicBezTo>
                    <a:pt x="6323" y="3763"/>
                    <a:pt x="6917" y="1777"/>
                    <a:pt x="5798" y="157"/>
                  </a:cubicBezTo>
                  <a:cubicBezTo>
                    <a:pt x="5722" y="46"/>
                    <a:pt x="5615" y="1"/>
                    <a:pt x="5509" y="1"/>
                  </a:cubicBezTo>
                  <a:close/>
                </a:path>
              </a:pathLst>
            </a:custGeom>
            <a:solidFill>
              <a:srgbClr val="46AA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5" name="Google Shape;345;p24"/>
            <p:cNvSpPr/>
            <p:nvPr/>
          </p:nvSpPr>
          <p:spPr>
            <a:xfrm>
              <a:off x="8397547" y="3413673"/>
              <a:ext cx="14928" cy="14894"/>
            </a:xfrm>
            <a:custGeom>
              <a:avLst/>
              <a:gdLst/>
              <a:ahLst/>
              <a:cxnLst/>
              <a:rect l="l" t="t" r="r" b="b"/>
              <a:pathLst>
                <a:path w="435" h="434" extrusionOk="0">
                  <a:moveTo>
                    <a:pt x="0" y="0"/>
                  </a:moveTo>
                  <a:cubicBezTo>
                    <a:pt x="0" y="160"/>
                    <a:pt x="0" y="297"/>
                    <a:pt x="0" y="434"/>
                  </a:cubicBezTo>
                  <a:cubicBezTo>
                    <a:pt x="137" y="320"/>
                    <a:pt x="297" y="206"/>
                    <a:pt x="434" y="92"/>
                  </a:cubicBezTo>
                  <a:cubicBezTo>
                    <a:pt x="297" y="69"/>
                    <a:pt x="137" y="46"/>
                    <a:pt x="0" y="0"/>
                  </a:cubicBezTo>
                  <a:close/>
                </a:path>
              </a:pathLst>
            </a:custGeom>
            <a:solidFill>
              <a:srgbClr val="46AA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6" name="Google Shape;346;p24"/>
            <p:cNvSpPr/>
            <p:nvPr/>
          </p:nvSpPr>
          <p:spPr>
            <a:xfrm>
              <a:off x="8110852" y="3189438"/>
              <a:ext cx="313353" cy="251170"/>
            </a:xfrm>
            <a:custGeom>
              <a:avLst/>
              <a:gdLst/>
              <a:ahLst/>
              <a:cxnLst/>
              <a:rect l="l" t="t" r="r" b="b"/>
              <a:pathLst>
                <a:path w="9131" h="7319" extrusionOk="0">
                  <a:moveTo>
                    <a:pt x="7246" y="0"/>
                  </a:moveTo>
                  <a:cubicBezTo>
                    <a:pt x="7010" y="0"/>
                    <a:pt x="6757" y="260"/>
                    <a:pt x="6916" y="531"/>
                  </a:cubicBezTo>
                  <a:cubicBezTo>
                    <a:pt x="7852" y="2312"/>
                    <a:pt x="8354" y="4503"/>
                    <a:pt x="8354" y="6534"/>
                  </a:cubicBezTo>
                  <a:cubicBezTo>
                    <a:pt x="8491" y="6580"/>
                    <a:pt x="8651" y="6603"/>
                    <a:pt x="8788" y="6626"/>
                  </a:cubicBezTo>
                  <a:cubicBezTo>
                    <a:pt x="8651" y="6740"/>
                    <a:pt x="8491" y="6854"/>
                    <a:pt x="8354" y="6968"/>
                  </a:cubicBezTo>
                  <a:cubicBezTo>
                    <a:pt x="8354" y="6831"/>
                    <a:pt x="8354" y="6694"/>
                    <a:pt x="8354" y="6534"/>
                  </a:cubicBezTo>
                  <a:cubicBezTo>
                    <a:pt x="6091" y="6078"/>
                    <a:pt x="3793" y="5759"/>
                    <a:pt x="1475" y="5759"/>
                  </a:cubicBezTo>
                  <a:cubicBezTo>
                    <a:pt x="1128" y="5759"/>
                    <a:pt x="781" y="5766"/>
                    <a:pt x="434" y="5781"/>
                  </a:cubicBezTo>
                  <a:cubicBezTo>
                    <a:pt x="7" y="5781"/>
                    <a:pt x="1" y="6466"/>
                    <a:pt x="414" y="6466"/>
                  </a:cubicBezTo>
                  <a:cubicBezTo>
                    <a:pt x="420" y="6466"/>
                    <a:pt x="427" y="6466"/>
                    <a:pt x="434" y="6466"/>
                  </a:cubicBezTo>
                  <a:cubicBezTo>
                    <a:pt x="774" y="6452"/>
                    <a:pt x="1113" y="6445"/>
                    <a:pt x="1451" y="6445"/>
                  </a:cubicBezTo>
                  <a:cubicBezTo>
                    <a:pt x="3864" y="6445"/>
                    <a:pt x="6243" y="6790"/>
                    <a:pt x="8606" y="7310"/>
                  </a:cubicBezTo>
                  <a:cubicBezTo>
                    <a:pt x="8632" y="7316"/>
                    <a:pt x="8658" y="7318"/>
                    <a:pt x="8684" y="7318"/>
                  </a:cubicBezTo>
                  <a:cubicBezTo>
                    <a:pt x="8879" y="7318"/>
                    <a:pt x="9039" y="7170"/>
                    <a:pt x="9039" y="6968"/>
                  </a:cubicBezTo>
                  <a:cubicBezTo>
                    <a:pt x="9131" y="4685"/>
                    <a:pt x="8583" y="2175"/>
                    <a:pt x="7510" y="166"/>
                  </a:cubicBezTo>
                  <a:cubicBezTo>
                    <a:pt x="7448" y="49"/>
                    <a:pt x="7349" y="0"/>
                    <a:pt x="7246" y="0"/>
                  </a:cubicBezTo>
                  <a:close/>
                </a:path>
              </a:pathLst>
            </a:custGeom>
            <a:solidFill>
              <a:srgbClr val="46AA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7" name="Google Shape;347;p24"/>
            <p:cNvSpPr/>
            <p:nvPr/>
          </p:nvSpPr>
          <p:spPr>
            <a:xfrm>
              <a:off x="7986346" y="3024401"/>
              <a:ext cx="249076" cy="266338"/>
            </a:xfrm>
            <a:custGeom>
              <a:avLst/>
              <a:gdLst/>
              <a:ahLst/>
              <a:cxnLst/>
              <a:rect l="l" t="t" r="r" b="b"/>
              <a:pathLst>
                <a:path w="7258" h="7761" extrusionOk="0">
                  <a:moveTo>
                    <a:pt x="5332" y="1"/>
                  </a:moveTo>
                  <a:cubicBezTo>
                    <a:pt x="5104" y="1"/>
                    <a:pt x="4857" y="257"/>
                    <a:pt x="4998" y="524"/>
                  </a:cubicBezTo>
                  <a:cubicBezTo>
                    <a:pt x="5774" y="2168"/>
                    <a:pt x="6116" y="4130"/>
                    <a:pt x="6276" y="5934"/>
                  </a:cubicBezTo>
                  <a:cubicBezTo>
                    <a:pt x="6299" y="6230"/>
                    <a:pt x="6299" y="6527"/>
                    <a:pt x="6276" y="6824"/>
                  </a:cubicBezTo>
                  <a:cubicBezTo>
                    <a:pt x="6276" y="6938"/>
                    <a:pt x="5888" y="6967"/>
                    <a:pt x="5477" y="6967"/>
                  </a:cubicBezTo>
                  <a:cubicBezTo>
                    <a:pt x="5066" y="6967"/>
                    <a:pt x="4633" y="6938"/>
                    <a:pt x="4541" y="6938"/>
                  </a:cubicBezTo>
                  <a:cubicBezTo>
                    <a:pt x="3195" y="6961"/>
                    <a:pt x="1825" y="7006"/>
                    <a:pt x="456" y="7052"/>
                  </a:cubicBezTo>
                  <a:cubicBezTo>
                    <a:pt x="29" y="7075"/>
                    <a:pt x="0" y="7760"/>
                    <a:pt x="434" y="7760"/>
                  </a:cubicBezTo>
                  <a:cubicBezTo>
                    <a:pt x="441" y="7760"/>
                    <a:pt x="448" y="7760"/>
                    <a:pt x="456" y="7760"/>
                  </a:cubicBezTo>
                  <a:cubicBezTo>
                    <a:pt x="2215" y="7700"/>
                    <a:pt x="3991" y="7641"/>
                    <a:pt x="5755" y="7641"/>
                  </a:cubicBezTo>
                  <a:cubicBezTo>
                    <a:pt x="6028" y="7641"/>
                    <a:pt x="6301" y="7643"/>
                    <a:pt x="6573" y="7646"/>
                  </a:cubicBezTo>
                  <a:cubicBezTo>
                    <a:pt x="6710" y="7646"/>
                    <a:pt x="6892" y="7531"/>
                    <a:pt x="6915" y="7395"/>
                  </a:cubicBezTo>
                  <a:cubicBezTo>
                    <a:pt x="7258" y="5089"/>
                    <a:pt x="6573" y="2259"/>
                    <a:pt x="5591" y="182"/>
                  </a:cubicBezTo>
                  <a:cubicBezTo>
                    <a:pt x="5534" y="54"/>
                    <a:pt x="5435" y="1"/>
                    <a:pt x="5332" y="1"/>
                  </a:cubicBezTo>
                  <a:close/>
                </a:path>
              </a:pathLst>
            </a:custGeom>
            <a:solidFill>
              <a:srgbClr val="46AA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8" name="Google Shape;348;p24"/>
            <p:cNvSpPr/>
            <p:nvPr/>
          </p:nvSpPr>
          <p:spPr>
            <a:xfrm>
              <a:off x="8052099" y="3135592"/>
              <a:ext cx="11771" cy="11771"/>
            </a:xfrm>
            <a:custGeom>
              <a:avLst/>
              <a:gdLst/>
              <a:ahLst/>
              <a:cxnLst/>
              <a:rect l="l" t="t" r="r" b="b"/>
              <a:pathLst>
                <a:path w="343" h="343" extrusionOk="0">
                  <a:moveTo>
                    <a:pt x="1" y="0"/>
                  </a:moveTo>
                  <a:cubicBezTo>
                    <a:pt x="1" y="114"/>
                    <a:pt x="1" y="229"/>
                    <a:pt x="1" y="343"/>
                  </a:cubicBezTo>
                  <a:cubicBezTo>
                    <a:pt x="115" y="229"/>
                    <a:pt x="229" y="114"/>
                    <a:pt x="343" y="0"/>
                  </a:cubicBezTo>
                  <a:close/>
                </a:path>
              </a:pathLst>
            </a:custGeom>
            <a:solidFill>
              <a:srgbClr val="46AA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9" name="Google Shape;349;p24"/>
            <p:cNvSpPr/>
            <p:nvPr/>
          </p:nvSpPr>
          <p:spPr>
            <a:xfrm>
              <a:off x="7857069" y="2965614"/>
              <a:ext cx="220902" cy="194271"/>
            </a:xfrm>
            <a:custGeom>
              <a:avLst/>
              <a:gdLst/>
              <a:ahLst/>
              <a:cxnLst/>
              <a:rect l="l" t="t" r="r" b="b"/>
              <a:pathLst>
                <a:path w="6437" h="5661" extrusionOk="0">
                  <a:moveTo>
                    <a:pt x="5963" y="0"/>
                  </a:moveTo>
                  <a:cubicBezTo>
                    <a:pt x="5792" y="0"/>
                    <a:pt x="5626" y="114"/>
                    <a:pt x="5638" y="343"/>
                  </a:cubicBezTo>
                  <a:cubicBezTo>
                    <a:pt x="5684" y="1872"/>
                    <a:pt x="5729" y="3401"/>
                    <a:pt x="5684" y="4953"/>
                  </a:cubicBezTo>
                  <a:lnTo>
                    <a:pt x="6026" y="4953"/>
                  </a:lnTo>
                  <a:cubicBezTo>
                    <a:pt x="5912" y="5067"/>
                    <a:pt x="5798" y="5182"/>
                    <a:pt x="5684" y="5296"/>
                  </a:cubicBezTo>
                  <a:cubicBezTo>
                    <a:pt x="5684" y="5182"/>
                    <a:pt x="5684" y="5067"/>
                    <a:pt x="5684" y="4953"/>
                  </a:cubicBezTo>
                  <a:cubicBezTo>
                    <a:pt x="5105" y="4923"/>
                    <a:pt x="4525" y="4913"/>
                    <a:pt x="3942" y="4913"/>
                  </a:cubicBezTo>
                  <a:cubicBezTo>
                    <a:pt x="2777" y="4913"/>
                    <a:pt x="1605" y="4953"/>
                    <a:pt x="434" y="4953"/>
                  </a:cubicBezTo>
                  <a:cubicBezTo>
                    <a:pt x="0" y="4953"/>
                    <a:pt x="0" y="5661"/>
                    <a:pt x="434" y="5661"/>
                  </a:cubicBezTo>
                  <a:cubicBezTo>
                    <a:pt x="1771" y="5661"/>
                    <a:pt x="3096" y="5603"/>
                    <a:pt x="4426" y="5603"/>
                  </a:cubicBezTo>
                  <a:cubicBezTo>
                    <a:pt x="4958" y="5603"/>
                    <a:pt x="5491" y="5612"/>
                    <a:pt x="6026" y="5638"/>
                  </a:cubicBezTo>
                  <a:cubicBezTo>
                    <a:pt x="6036" y="5639"/>
                    <a:pt x="6047" y="5640"/>
                    <a:pt x="6057" y="5640"/>
                  </a:cubicBezTo>
                  <a:cubicBezTo>
                    <a:pt x="6226" y="5640"/>
                    <a:pt x="6368" y="5468"/>
                    <a:pt x="6368" y="5296"/>
                  </a:cubicBezTo>
                  <a:cubicBezTo>
                    <a:pt x="6437" y="3652"/>
                    <a:pt x="6391" y="1986"/>
                    <a:pt x="6323" y="343"/>
                  </a:cubicBezTo>
                  <a:cubicBezTo>
                    <a:pt x="6311" y="114"/>
                    <a:pt x="6134" y="0"/>
                    <a:pt x="5963" y="0"/>
                  </a:cubicBezTo>
                  <a:close/>
                </a:path>
              </a:pathLst>
            </a:custGeom>
            <a:solidFill>
              <a:srgbClr val="46AA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0" name="Google Shape;350;p24"/>
            <p:cNvSpPr/>
            <p:nvPr/>
          </p:nvSpPr>
          <p:spPr>
            <a:xfrm>
              <a:off x="7876630" y="2995368"/>
              <a:ext cx="14928" cy="10227"/>
            </a:xfrm>
            <a:custGeom>
              <a:avLst/>
              <a:gdLst/>
              <a:ahLst/>
              <a:cxnLst/>
              <a:rect l="l" t="t" r="r" b="b"/>
              <a:pathLst>
                <a:path w="435" h="298" extrusionOk="0">
                  <a:moveTo>
                    <a:pt x="46" y="1"/>
                  </a:moveTo>
                  <a:cubicBezTo>
                    <a:pt x="23" y="92"/>
                    <a:pt x="23" y="183"/>
                    <a:pt x="1" y="297"/>
                  </a:cubicBezTo>
                  <a:cubicBezTo>
                    <a:pt x="160" y="206"/>
                    <a:pt x="297" y="138"/>
                    <a:pt x="434" y="46"/>
                  </a:cubicBezTo>
                  <a:cubicBezTo>
                    <a:pt x="297" y="23"/>
                    <a:pt x="183" y="23"/>
                    <a:pt x="46" y="1"/>
                  </a:cubicBezTo>
                  <a:close/>
                </a:path>
              </a:pathLst>
            </a:custGeom>
            <a:solidFill>
              <a:srgbClr val="46AA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1" name="Google Shape;351;p24"/>
            <p:cNvSpPr/>
            <p:nvPr/>
          </p:nvSpPr>
          <p:spPr>
            <a:xfrm>
              <a:off x="7734861" y="2834587"/>
              <a:ext cx="173132" cy="185555"/>
            </a:xfrm>
            <a:custGeom>
              <a:avLst/>
              <a:gdLst/>
              <a:ahLst/>
              <a:cxnLst/>
              <a:rect l="l" t="t" r="r" b="b"/>
              <a:pathLst>
                <a:path w="5045" h="5407" extrusionOk="0">
                  <a:moveTo>
                    <a:pt x="3832" y="1"/>
                  </a:moveTo>
                  <a:cubicBezTo>
                    <a:pt x="3658" y="1"/>
                    <a:pt x="3493" y="109"/>
                    <a:pt x="3515" y="326"/>
                  </a:cubicBezTo>
                  <a:cubicBezTo>
                    <a:pt x="3629" y="1787"/>
                    <a:pt x="4269" y="3225"/>
                    <a:pt x="4177" y="4686"/>
                  </a:cubicBezTo>
                  <a:cubicBezTo>
                    <a:pt x="4314" y="4708"/>
                    <a:pt x="4428" y="4708"/>
                    <a:pt x="4565" y="4731"/>
                  </a:cubicBezTo>
                  <a:cubicBezTo>
                    <a:pt x="4428" y="4823"/>
                    <a:pt x="4291" y="4891"/>
                    <a:pt x="4132" y="4982"/>
                  </a:cubicBezTo>
                  <a:cubicBezTo>
                    <a:pt x="4154" y="4868"/>
                    <a:pt x="4154" y="4777"/>
                    <a:pt x="4177" y="4686"/>
                  </a:cubicBezTo>
                  <a:cubicBezTo>
                    <a:pt x="3477" y="4597"/>
                    <a:pt x="2785" y="4550"/>
                    <a:pt x="2091" y="4550"/>
                  </a:cubicBezTo>
                  <a:cubicBezTo>
                    <a:pt x="1541" y="4550"/>
                    <a:pt x="990" y="4579"/>
                    <a:pt x="434" y="4640"/>
                  </a:cubicBezTo>
                  <a:cubicBezTo>
                    <a:pt x="14" y="4684"/>
                    <a:pt x="1" y="5327"/>
                    <a:pt x="393" y="5327"/>
                  </a:cubicBezTo>
                  <a:cubicBezTo>
                    <a:pt x="406" y="5327"/>
                    <a:pt x="420" y="5326"/>
                    <a:pt x="434" y="5325"/>
                  </a:cubicBezTo>
                  <a:cubicBezTo>
                    <a:pt x="1029" y="5263"/>
                    <a:pt x="1619" y="5229"/>
                    <a:pt x="2209" y="5229"/>
                  </a:cubicBezTo>
                  <a:cubicBezTo>
                    <a:pt x="2932" y="5229"/>
                    <a:pt x="3654" y="5280"/>
                    <a:pt x="4383" y="5393"/>
                  </a:cubicBezTo>
                  <a:cubicBezTo>
                    <a:pt x="4414" y="5402"/>
                    <a:pt x="4448" y="5407"/>
                    <a:pt x="4483" y="5407"/>
                  </a:cubicBezTo>
                  <a:cubicBezTo>
                    <a:pt x="4625" y="5407"/>
                    <a:pt x="4780" y="5330"/>
                    <a:pt x="4816" y="5165"/>
                  </a:cubicBezTo>
                  <a:cubicBezTo>
                    <a:pt x="5045" y="3476"/>
                    <a:pt x="4337" y="1969"/>
                    <a:pt x="4200" y="326"/>
                  </a:cubicBezTo>
                  <a:cubicBezTo>
                    <a:pt x="4189" y="109"/>
                    <a:pt x="4006" y="1"/>
                    <a:pt x="3832" y="1"/>
                  </a:cubicBezTo>
                  <a:close/>
                </a:path>
              </a:pathLst>
            </a:custGeom>
            <a:solidFill>
              <a:srgbClr val="46AA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2" name="Google Shape;352;p24"/>
            <p:cNvSpPr/>
            <p:nvPr/>
          </p:nvSpPr>
          <p:spPr>
            <a:xfrm>
              <a:off x="7977697" y="2929580"/>
              <a:ext cx="46226" cy="36068"/>
            </a:xfrm>
            <a:custGeom>
              <a:avLst/>
              <a:gdLst/>
              <a:ahLst/>
              <a:cxnLst/>
              <a:rect l="l" t="t" r="r" b="b"/>
              <a:pathLst>
                <a:path w="1347" h="1051" extrusionOk="0">
                  <a:moveTo>
                    <a:pt x="662" y="0"/>
                  </a:moveTo>
                  <a:cubicBezTo>
                    <a:pt x="0" y="0"/>
                    <a:pt x="0" y="1050"/>
                    <a:pt x="662" y="1050"/>
                  </a:cubicBezTo>
                  <a:cubicBezTo>
                    <a:pt x="1347" y="1050"/>
                    <a:pt x="1347" y="0"/>
                    <a:pt x="662" y="0"/>
                  </a:cubicBezTo>
                  <a:close/>
                </a:path>
              </a:pathLst>
            </a:custGeom>
            <a:solidFill>
              <a:srgbClr val="46AA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3" name="Google Shape;353;p24"/>
            <p:cNvSpPr/>
            <p:nvPr/>
          </p:nvSpPr>
          <p:spPr>
            <a:xfrm>
              <a:off x="7935383" y="2891967"/>
              <a:ext cx="46260" cy="36068"/>
            </a:xfrm>
            <a:custGeom>
              <a:avLst/>
              <a:gdLst/>
              <a:ahLst/>
              <a:cxnLst/>
              <a:rect l="l" t="t" r="r" b="b"/>
              <a:pathLst>
                <a:path w="1348" h="1051" extrusionOk="0">
                  <a:moveTo>
                    <a:pt x="685" y="1"/>
                  </a:moveTo>
                  <a:cubicBezTo>
                    <a:pt x="1" y="1"/>
                    <a:pt x="1" y="1051"/>
                    <a:pt x="685" y="1051"/>
                  </a:cubicBezTo>
                  <a:cubicBezTo>
                    <a:pt x="1347" y="1051"/>
                    <a:pt x="1347" y="1"/>
                    <a:pt x="685" y="1"/>
                  </a:cubicBezTo>
                  <a:close/>
                </a:path>
              </a:pathLst>
            </a:custGeom>
            <a:solidFill>
              <a:srgbClr val="46AA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4" name="Google Shape;354;p24"/>
            <p:cNvSpPr/>
            <p:nvPr/>
          </p:nvSpPr>
          <p:spPr>
            <a:xfrm>
              <a:off x="7987101" y="2880230"/>
              <a:ext cx="46226" cy="35278"/>
            </a:xfrm>
            <a:custGeom>
              <a:avLst/>
              <a:gdLst/>
              <a:ahLst/>
              <a:cxnLst/>
              <a:rect l="l" t="t" r="r" b="b"/>
              <a:pathLst>
                <a:path w="1347" h="1028" extrusionOk="0">
                  <a:moveTo>
                    <a:pt x="662" y="0"/>
                  </a:moveTo>
                  <a:cubicBezTo>
                    <a:pt x="0" y="0"/>
                    <a:pt x="0" y="1027"/>
                    <a:pt x="662" y="1027"/>
                  </a:cubicBezTo>
                  <a:cubicBezTo>
                    <a:pt x="1347" y="1027"/>
                    <a:pt x="1347" y="0"/>
                    <a:pt x="662" y="0"/>
                  </a:cubicBezTo>
                  <a:close/>
                </a:path>
              </a:pathLst>
            </a:custGeom>
            <a:solidFill>
              <a:srgbClr val="46AA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5" name="Google Shape;355;p24"/>
            <p:cNvSpPr/>
            <p:nvPr/>
          </p:nvSpPr>
          <p:spPr>
            <a:xfrm>
              <a:off x="7900138" y="3260923"/>
              <a:ext cx="46260" cy="36068"/>
            </a:xfrm>
            <a:custGeom>
              <a:avLst/>
              <a:gdLst/>
              <a:ahLst/>
              <a:cxnLst/>
              <a:rect l="l" t="t" r="r" b="b"/>
              <a:pathLst>
                <a:path w="1348" h="1051" extrusionOk="0">
                  <a:moveTo>
                    <a:pt x="685" y="0"/>
                  </a:moveTo>
                  <a:cubicBezTo>
                    <a:pt x="0" y="0"/>
                    <a:pt x="0" y="1050"/>
                    <a:pt x="685" y="1050"/>
                  </a:cubicBezTo>
                  <a:cubicBezTo>
                    <a:pt x="1347" y="1050"/>
                    <a:pt x="1347" y="0"/>
                    <a:pt x="685" y="0"/>
                  </a:cubicBezTo>
                  <a:close/>
                </a:path>
              </a:pathLst>
            </a:custGeom>
            <a:solidFill>
              <a:srgbClr val="46AA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6" name="Google Shape;356;p24"/>
            <p:cNvSpPr/>
            <p:nvPr/>
          </p:nvSpPr>
          <p:spPr>
            <a:xfrm>
              <a:off x="7853122" y="3226467"/>
              <a:ext cx="46260" cy="36033"/>
            </a:xfrm>
            <a:custGeom>
              <a:avLst/>
              <a:gdLst/>
              <a:ahLst/>
              <a:cxnLst/>
              <a:rect l="l" t="t" r="r" b="b"/>
              <a:pathLst>
                <a:path w="1348" h="1050" extrusionOk="0">
                  <a:moveTo>
                    <a:pt x="686" y="0"/>
                  </a:moveTo>
                  <a:cubicBezTo>
                    <a:pt x="1" y="0"/>
                    <a:pt x="1" y="1050"/>
                    <a:pt x="686" y="1050"/>
                  </a:cubicBezTo>
                  <a:cubicBezTo>
                    <a:pt x="1348" y="1050"/>
                    <a:pt x="1348" y="0"/>
                    <a:pt x="686" y="0"/>
                  </a:cubicBezTo>
                  <a:close/>
                </a:path>
              </a:pathLst>
            </a:custGeom>
            <a:solidFill>
              <a:srgbClr val="46AA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7" name="Google Shape;357;p24"/>
            <p:cNvSpPr/>
            <p:nvPr/>
          </p:nvSpPr>
          <p:spPr>
            <a:xfrm>
              <a:off x="7915032" y="3208450"/>
              <a:ext cx="46226" cy="36068"/>
            </a:xfrm>
            <a:custGeom>
              <a:avLst/>
              <a:gdLst/>
              <a:ahLst/>
              <a:cxnLst/>
              <a:rect l="l" t="t" r="r" b="b"/>
              <a:pathLst>
                <a:path w="1347" h="1051" extrusionOk="0">
                  <a:moveTo>
                    <a:pt x="662" y="0"/>
                  </a:moveTo>
                  <a:cubicBezTo>
                    <a:pt x="0" y="0"/>
                    <a:pt x="0" y="1050"/>
                    <a:pt x="662" y="1050"/>
                  </a:cubicBezTo>
                  <a:cubicBezTo>
                    <a:pt x="1347" y="1050"/>
                    <a:pt x="1347" y="0"/>
                    <a:pt x="662" y="0"/>
                  </a:cubicBezTo>
                  <a:close/>
                </a:path>
              </a:pathLst>
            </a:custGeom>
            <a:solidFill>
              <a:srgbClr val="46AA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8" name="Google Shape;358;p24"/>
            <p:cNvSpPr/>
            <p:nvPr/>
          </p:nvSpPr>
          <p:spPr>
            <a:xfrm>
              <a:off x="7628338" y="2838705"/>
              <a:ext cx="46226" cy="36068"/>
            </a:xfrm>
            <a:custGeom>
              <a:avLst/>
              <a:gdLst/>
              <a:ahLst/>
              <a:cxnLst/>
              <a:rect l="l" t="t" r="r" b="b"/>
              <a:pathLst>
                <a:path w="1347" h="1051" extrusionOk="0">
                  <a:moveTo>
                    <a:pt x="662" y="1"/>
                  </a:moveTo>
                  <a:cubicBezTo>
                    <a:pt x="0" y="1"/>
                    <a:pt x="0" y="1051"/>
                    <a:pt x="662" y="1051"/>
                  </a:cubicBezTo>
                  <a:cubicBezTo>
                    <a:pt x="1347" y="1051"/>
                    <a:pt x="1347" y="1"/>
                    <a:pt x="662" y="1"/>
                  </a:cubicBezTo>
                  <a:close/>
                </a:path>
              </a:pathLst>
            </a:custGeom>
            <a:solidFill>
              <a:srgbClr val="46AA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9" name="Google Shape;359;p24"/>
            <p:cNvSpPr/>
            <p:nvPr/>
          </p:nvSpPr>
          <p:spPr>
            <a:xfrm>
              <a:off x="7657302" y="2812074"/>
              <a:ext cx="46260" cy="36068"/>
            </a:xfrm>
            <a:custGeom>
              <a:avLst/>
              <a:gdLst/>
              <a:ahLst/>
              <a:cxnLst/>
              <a:rect l="l" t="t" r="r" b="b"/>
              <a:pathLst>
                <a:path w="1348" h="1051" extrusionOk="0">
                  <a:moveTo>
                    <a:pt x="662" y="0"/>
                  </a:moveTo>
                  <a:cubicBezTo>
                    <a:pt x="1" y="0"/>
                    <a:pt x="1" y="1050"/>
                    <a:pt x="662" y="1050"/>
                  </a:cubicBezTo>
                  <a:cubicBezTo>
                    <a:pt x="1347" y="1050"/>
                    <a:pt x="1347" y="0"/>
                    <a:pt x="662" y="0"/>
                  </a:cubicBezTo>
                  <a:close/>
                </a:path>
              </a:pathLst>
            </a:custGeom>
            <a:solidFill>
              <a:srgbClr val="46AA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0" name="Google Shape;360;p24"/>
            <p:cNvSpPr/>
            <p:nvPr/>
          </p:nvSpPr>
          <p:spPr>
            <a:xfrm>
              <a:off x="8204850" y="2991456"/>
              <a:ext cx="45471" cy="36068"/>
            </a:xfrm>
            <a:custGeom>
              <a:avLst/>
              <a:gdLst/>
              <a:ahLst/>
              <a:cxnLst/>
              <a:rect l="l" t="t" r="r" b="b"/>
              <a:pathLst>
                <a:path w="1325" h="1051" extrusionOk="0">
                  <a:moveTo>
                    <a:pt x="662" y="0"/>
                  </a:moveTo>
                  <a:cubicBezTo>
                    <a:pt x="0" y="0"/>
                    <a:pt x="0" y="1050"/>
                    <a:pt x="662" y="1050"/>
                  </a:cubicBezTo>
                  <a:cubicBezTo>
                    <a:pt x="1324" y="1050"/>
                    <a:pt x="1324" y="0"/>
                    <a:pt x="662" y="0"/>
                  </a:cubicBezTo>
                  <a:close/>
                </a:path>
              </a:pathLst>
            </a:custGeom>
            <a:solidFill>
              <a:srgbClr val="46AA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1" name="Google Shape;361;p24"/>
            <p:cNvSpPr/>
            <p:nvPr/>
          </p:nvSpPr>
          <p:spPr>
            <a:xfrm>
              <a:off x="8165693" y="2959334"/>
              <a:ext cx="46226" cy="35278"/>
            </a:xfrm>
            <a:custGeom>
              <a:avLst/>
              <a:gdLst/>
              <a:ahLst/>
              <a:cxnLst/>
              <a:rect l="l" t="t" r="r" b="b"/>
              <a:pathLst>
                <a:path w="1347" h="1028" extrusionOk="0">
                  <a:moveTo>
                    <a:pt x="662" y="1"/>
                  </a:moveTo>
                  <a:cubicBezTo>
                    <a:pt x="0" y="1"/>
                    <a:pt x="0" y="1028"/>
                    <a:pt x="662" y="1028"/>
                  </a:cubicBezTo>
                  <a:cubicBezTo>
                    <a:pt x="1347" y="1028"/>
                    <a:pt x="1347" y="1"/>
                    <a:pt x="662" y="1"/>
                  </a:cubicBezTo>
                  <a:close/>
                </a:path>
              </a:pathLst>
            </a:custGeom>
            <a:solidFill>
              <a:srgbClr val="46AA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2" name="Google Shape;362;p24"/>
            <p:cNvSpPr/>
            <p:nvPr/>
          </p:nvSpPr>
          <p:spPr>
            <a:xfrm>
              <a:off x="8076397" y="3430901"/>
              <a:ext cx="46226" cy="36068"/>
            </a:xfrm>
            <a:custGeom>
              <a:avLst/>
              <a:gdLst/>
              <a:ahLst/>
              <a:cxnLst/>
              <a:rect l="l" t="t" r="r" b="b"/>
              <a:pathLst>
                <a:path w="1347" h="1051" extrusionOk="0">
                  <a:moveTo>
                    <a:pt x="662" y="0"/>
                  </a:moveTo>
                  <a:cubicBezTo>
                    <a:pt x="0" y="0"/>
                    <a:pt x="0" y="1050"/>
                    <a:pt x="662" y="1050"/>
                  </a:cubicBezTo>
                  <a:cubicBezTo>
                    <a:pt x="1347" y="1050"/>
                    <a:pt x="1347" y="0"/>
                    <a:pt x="662" y="0"/>
                  </a:cubicBezTo>
                  <a:close/>
                </a:path>
              </a:pathLst>
            </a:custGeom>
            <a:solidFill>
              <a:srgbClr val="46AA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3" name="Google Shape;363;p24"/>
            <p:cNvSpPr/>
            <p:nvPr/>
          </p:nvSpPr>
          <p:spPr>
            <a:xfrm>
              <a:off x="8028591" y="3413673"/>
              <a:ext cx="46260" cy="36068"/>
            </a:xfrm>
            <a:custGeom>
              <a:avLst/>
              <a:gdLst/>
              <a:ahLst/>
              <a:cxnLst/>
              <a:rect l="l" t="t" r="r" b="b"/>
              <a:pathLst>
                <a:path w="1348" h="1051" extrusionOk="0">
                  <a:moveTo>
                    <a:pt x="686" y="0"/>
                  </a:moveTo>
                  <a:cubicBezTo>
                    <a:pt x="1" y="0"/>
                    <a:pt x="1" y="1050"/>
                    <a:pt x="686" y="1050"/>
                  </a:cubicBezTo>
                  <a:cubicBezTo>
                    <a:pt x="1347" y="1050"/>
                    <a:pt x="1347" y="0"/>
                    <a:pt x="686" y="0"/>
                  </a:cubicBezTo>
                  <a:close/>
                </a:path>
              </a:pathLst>
            </a:custGeom>
            <a:solidFill>
              <a:srgbClr val="46AA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4" name="Google Shape;364;p24"/>
            <p:cNvSpPr/>
            <p:nvPr/>
          </p:nvSpPr>
          <p:spPr>
            <a:xfrm>
              <a:off x="7391747" y="1888467"/>
              <a:ext cx="1766390" cy="973004"/>
            </a:xfrm>
            <a:custGeom>
              <a:avLst/>
              <a:gdLst/>
              <a:ahLst/>
              <a:cxnLst/>
              <a:rect l="l" t="t" r="r" b="b"/>
              <a:pathLst>
                <a:path w="51472" h="28353" extrusionOk="0">
                  <a:moveTo>
                    <a:pt x="15357" y="1"/>
                  </a:moveTo>
                  <a:cubicBezTo>
                    <a:pt x="9974" y="1"/>
                    <a:pt x="4681" y="665"/>
                    <a:pt x="1" y="2034"/>
                  </a:cubicBezTo>
                  <a:cubicBezTo>
                    <a:pt x="8058" y="10662"/>
                    <a:pt x="11938" y="20385"/>
                    <a:pt x="24173" y="24836"/>
                  </a:cubicBezTo>
                  <a:cubicBezTo>
                    <a:pt x="29410" y="26673"/>
                    <a:pt x="35752" y="28352"/>
                    <a:pt x="42537" y="28352"/>
                  </a:cubicBezTo>
                  <a:cubicBezTo>
                    <a:pt x="45451" y="28352"/>
                    <a:pt x="48447" y="28042"/>
                    <a:pt x="51472" y="27302"/>
                  </a:cubicBezTo>
                  <a:lnTo>
                    <a:pt x="51472" y="14268"/>
                  </a:lnTo>
                  <a:cubicBezTo>
                    <a:pt x="47797" y="10023"/>
                    <a:pt x="43734" y="6508"/>
                    <a:pt x="37526" y="3974"/>
                  </a:cubicBezTo>
                  <a:cubicBezTo>
                    <a:pt x="30977" y="1366"/>
                    <a:pt x="23074" y="1"/>
                    <a:pt x="15357" y="1"/>
                  </a:cubicBezTo>
                  <a:close/>
                </a:path>
              </a:pathLst>
            </a:custGeom>
            <a:solidFill>
              <a:srgbClr val="0B443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5" name="Google Shape;365;p24"/>
            <p:cNvSpPr/>
            <p:nvPr/>
          </p:nvSpPr>
          <p:spPr>
            <a:xfrm>
              <a:off x="7641825" y="2051170"/>
              <a:ext cx="1516319" cy="632472"/>
            </a:xfrm>
            <a:custGeom>
              <a:avLst/>
              <a:gdLst/>
              <a:ahLst/>
              <a:cxnLst/>
              <a:rect l="l" t="t" r="r" b="b"/>
              <a:pathLst>
                <a:path w="44185" h="18430" extrusionOk="0">
                  <a:moveTo>
                    <a:pt x="508" y="1"/>
                  </a:moveTo>
                  <a:cubicBezTo>
                    <a:pt x="134" y="1"/>
                    <a:pt x="0" y="587"/>
                    <a:pt x="406" y="694"/>
                  </a:cubicBezTo>
                  <a:cubicBezTo>
                    <a:pt x="9308" y="2817"/>
                    <a:pt x="17274" y="7587"/>
                    <a:pt x="25377" y="11650"/>
                  </a:cubicBezTo>
                  <a:cubicBezTo>
                    <a:pt x="31311" y="14640"/>
                    <a:pt x="37588" y="17448"/>
                    <a:pt x="44185" y="18429"/>
                  </a:cubicBezTo>
                  <a:lnTo>
                    <a:pt x="44185" y="17722"/>
                  </a:lnTo>
                  <a:cubicBezTo>
                    <a:pt x="37429" y="16694"/>
                    <a:pt x="31015" y="13727"/>
                    <a:pt x="24943" y="10669"/>
                  </a:cubicBezTo>
                  <a:cubicBezTo>
                    <a:pt x="17046" y="6674"/>
                    <a:pt x="9262" y="2086"/>
                    <a:pt x="589" y="9"/>
                  </a:cubicBezTo>
                  <a:cubicBezTo>
                    <a:pt x="561" y="3"/>
                    <a:pt x="534" y="1"/>
                    <a:pt x="508" y="1"/>
                  </a:cubicBezTo>
                  <a:close/>
                </a:path>
              </a:pathLst>
            </a:custGeom>
            <a:solidFill>
              <a:srgbClr val="459B9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6" name="Google Shape;366;p24"/>
            <p:cNvSpPr/>
            <p:nvPr/>
          </p:nvSpPr>
          <p:spPr>
            <a:xfrm>
              <a:off x="8114765" y="2241808"/>
              <a:ext cx="21174" cy="18051"/>
            </a:xfrm>
            <a:custGeom>
              <a:avLst/>
              <a:gdLst/>
              <a:ahLst/>
              <a:cxnLst/>
              <a:rect l="l" t="t" r="r" b="b"/>
              <a:pathLst>
                <a:path w="617" h="526" extrusionOk="0">
                  <a:moveTo>
                    <a:pt x="617" y="1"/>
                  </a:moveTo>
                  <a:lnTo>
                    <a:pt x="617" y="1"/>
                  </a:lnTo>
                  <a:cubicBezTo>
                    <a:pt x="411" y="24"/>
                    <a:pt x="206" y="24"/>
                    <a:pt x="1" y="24"/>
                  </a:cubicBezTo>
                  <a:cubicBezTo>
                    <a:pt x="115" y="206"/>
                    <a:pt x="206" y="366"/>
                    <a:pt x="297" y="526"/>
                  </a:cubicBezTo>
                  <a:cubicBezTo>
                    <a:pt x="411" y="366"/>
                    <a:pt x="503" y="183"/>
                    <a:pt x="617" y="1"/>
                  </a:cubicBezTo>
                  <a:close/>
                </a:path>
              </a:pathLst>
            </a:custGeom>
            <a:solidFill>
              <a:srgbClr val="459B9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7" name="Google Shape;367;p24"/>
            <p:cNvSpPr/>
            <p:nvPr/>
          </p:nvSpPr>
          <p:spPr>
            <a:xfrm>
              <a:off x="7777142" y="1994922"/>
              <a:ext cx="372894" cy="291527"/>
            </a:xfrm>
            <a:custGeom>
              <a:avLst/>
              <a:gdLst/>
              <a:ahLst/>
              <a:cxnLst/>
              <a:rect l="l" t="t" r="r" b="b"/>
              <a:pathLst>
                <a:path w="10866" h="8495" extrusionOk="0">
                  <a:moveTo>
                    <a:pt x="5735" y="0"/>
                  </a:moveTo>
                  <a:cubicBezTo>
                    <a:pt x="5479" y="0"/>
                    <a:pt x="5232" y="248"/>
                    <a:pt x="5410" y="507"/>
                  </a:cubicBezTo>
                  <a:cubicBezTo>
                    <a:pt x="7031" y="2653"/>
                    <a:pt x="8515" y="4889"/>
                    <a:pt x="9839" y="7218"/>
                  </a:cubicBezTo>
                  <a:cubicBezTo>
                    <a:pt x="10044" y="7218"/>
                    <a:pt x="10249" y="7218"/>
                    <a:pt x="10455" y="7195"/>
                  </a:cubicBezTo>
                  <a:lnTo>
                    <a:pt x="10455" y="7195"/>
                  </a:lnTo>
                  <a:cubicBezTo>
                    <a:pt x="10341" y="7377"/>
                    <a:pt x="10249" y="7560"/>
                    <a:pt x="10135" y="7720"/>
                  </a:cubicBezTo>
                  <a:cubicBezTo>
                    <a:pt x="10044" y="7560"/>
                    <a:pt x="9953" y="7400"/>
                    <a:pt x="9839" y="7218"/>
                  </a:cubicBezTo>
                  <a:cubicBezTo>
                    <a:pt x="7139" y="7316"/>
                    <a:pt x="4440" y="7806"/>
                    <a:pt x="1726" y="7806"/>
                  </a:cubicBezTo>
                  <a:cubicBezTo>
                    <a:pt x="1296" y="7806"/>
                    <a:pt x="865" y="7793"/>
                    <a:pt x="435" y="7765"/>
                  </a:cubicBezTo>
                  <a:cubicBezTo>
                    <a:pt x="427" y="7765"/>
                    <a:pt x="420" y="7765"/>
                    <a:pt x="414" y="7765"/>
                  </a:cubicBezTo>
                  <a:cubicBezTo>
                    <a:pt x="1" y="7765"/>
                    <a:pt x="8" y="8428"/>
                    <a:pt x="435" y="8450"/>
                  </a:cubicBezTo>
                  <a:cubicBezTo>
                    <a:pt x="886" y="8481"/>
                    <a:pt x="1337" y="8494"/>
                    <a:pt x="1787" y="8494"/>
                  </a:cubicBezTo>
                  <a:cubicBezTo>
                    <a:pt x="4681" y="8494"/>
                    <a:pt x="7551" y="7942"/>
                    <a:pt x="10455" y="7902"/>
                  </a:cubicBezTo>
                  <a:cubicBezTo>
                    <a:pt x="10706" y="7902"/>
                    <a:pt x="10866" y="7606"/>
                    <a:pt x="10752" y="7377"/>
                  </a:cubicBezTo>
                  <a:cubicBezTo>
                    <a:pt x="9336" y="4867"/>
                    <a:pt x="7739" y="2470"/>
                    <a:pt x="6027" y="142"/>
                  </a:cubicBezTo>
                  <a:cubicBezTo>
                    <a:pt x="5947" y="42"/>
                    <a:pt x="5840" y="0"/>
                    <a:pt x="5735" y="0"/>
                  </a:cubicBezTo>
                  <a:close/>
                </a:path>
              </a:pathLst>
            </a:custGeom>
            <a:solidFill>
              <a:srgbClr val="459B9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8" name="Google Shape;368;p24"/>
            <p:cNvSpPr/>
            <p:nvPr/>
          </p:nvSpPr>
          <p:spPr>
            <a:xfrm>
              <a:off x="8345864" y="2356980"/>
              <a:ext cx="15683" cy="18051"/>
            </a:xfrm>
            <a:custGeom>
              <a:avLst/>
              <a:gdLst/>
              <a:ahLst/>
              <a:cxnLst/>
              <a:rect l="l" t="t" r="r" b="b"/>
              <a:pathLst>
                <a:path w="457" h="526" extrusionOk="0">
                  <a:moveTo>
                    <a:pt x="457" y="0"/>
                  </a:moveTo>
                  <a:cubicBezTo>
                    <a:pt x="297" y="46"/>
                    <a:pt x="160" y="91"/>
                    <a:pt x="0" y="114"/>
                  </a:cubicBezTo>
                  <a:cubicBezTo>
                    <a:pt x="91" y="251"/>
                    <a:pt x="160" y="388"/>
                    <a:pt x="251" y="525"/>
                  </a:cubicBezTo>
                  <a:cubicBezTo>
                    <a:pt x="320" y="342"/>
                    <a:pt x="388" y="183"/>
                    <a:pt x="457" y="0"/>
                  </a:cubicBezTo>
                  <a:close/>
                </a:path>
              </a:pathLst>
            </a:custGeom>
            <a:solidFill>
              <a:srgbClr val="459B9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9" name="Google Shape;369;p24"/>
            <p:cNvSpPr/>
            <p:nvPr/>
          </p:nvSpPr>
          <p:spPr>
            <a:xfrm>
              <a:off x="7946537" y="2080546"/>
              <a:ext cx="432229" cy="365687"/>
            </a:xfrm>
            <a:custGeom>
              <a:avLst/>
              <a:gdLst/>
              <a:ahLst/>
              <a:cxnLst/>
              <a:rect l="l" t="t" r="r" b="b"/>
              <a:pathLst>
                <a:path w="12595" h="10656" extrusionOk="0">
                  <a:moveTo>
                    <a:pt x="9113" y="1"/>
                  </a:moveTo>
                  <a:cubicBezTo>
                    <a:pt x="8896" y="1"/>
                    <a:pt x="8687" y="171"/>
                    <a:pt x="8783" y="431"/>
                  </a:cubicBezTo>
                  <a:cubicBezTo>
                    <a:pt x="9787" y="3011"/>
                    <a:pt x="10244" y="5773"/>
                    <a:pt x="11636" y="8169"/>
                  </a:cubicBezTo>
                  <a:cubicBezTo>
                    <a:pt x="11796" y="8146"/>
                    <a:pt x="11933" y="8101"/>
                    <a:pt x="12093" y="8055"/>
                  </a:cubicBezTo>
                  <a:lnTo>
                    <a:pt x="12093" y="8055"/>
                  </a:lnTo>
                  <a:cubicBezTo>
                    <a:pt x="12024" y="8238"/>
                    <a:pt x="11956" y="8397"/>
                    <a:pt x="11887" y="8580"/>
                  </a:cubicBezTo>
                  <a:cubicBezTo>
                    <a:pt x="11796" y="8443"/>
                    <a:pt x="11727" y="8306"/>
                    <a:pt x="11636" y="8169"/>
                  </a:cubicBezTo>
                  <a:cubicBezTo>
                    <a:pt x="8846" y="8912"/>
                    <a:pt x="5826" y="9957"/>
                    <a:pt x="2873" y="9957"/>
                  </a:cubicBezTo>
                  <a:cubicBezTo>
                    <a:pt x="2105" y="9957"/>
                    <a:pt x="1342" y="9886"/>
                    <a:pt x="589" y="9721"/>
                  </a:cubicBezTo>
                  <a:cubicBezTo>
                    <a:pt x="561" y="9715"/>
                    <a:pt x="534" y="9713"/>
                    <a:pt x="508" y="9713"/>
                  </a:cubicBezTo>
                  <a:cubicBezTo>
                    <a:pt x="134" y="9713"/>
                    <a:pt x="0" y="10299"/>
                    <a:pt x="406" y="10406"/>
                  </a:cubicBezTo>
                  <a:cubicBezTo>
                    <a:pt x="1203" y="10581"/>
                    <a:pt x="2008" y="10656"/>
                    <a:pt x="2816" y="10656"/>
                  </a:cubicBezTo>
                  <a:cubicBezTo>
                    <a:pt x="6015" y="10656"/>
                    <a:pt x="9269" y="9487"/>
                    <a:pt x="12275" y="8740"/>
                  </a:cubicBezTo>
                  <a:cubicBezTo>
                    <a:pt x="12481" y="8671"/>
                    <a:pt x="12595" y="8397"/>
                    <a:pt x="12481" y="8215"/>
                  </a:cubicBezTo>
                  <a:cubicBezTo>
                    <a:pt x="10928" y="5773"/>
                    <a:pt x="10495" y="2919"/>
                    <a:pt x="9468" y="249"/>
                  </a:cubicBezTo>
                  <a:cubicBezTo>
                    <a:pt x="9404" y="76"/>
                    <a:pt x="9257" y="1"/>
                    <a:pt x="9113" y="1"/>
                  </a:cubicBezTo>
                  <a:close/>
                </a:path>
              </a:pathLst>
            </a:custGeom>
            <a:solidFill>
              <a:srgbClr val="459B9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0" name="Google Shape;370;p24"/>
            <p:cNvSpPr/>
            <p:nvPr/>
          </p:nvSpPr>
          <p:spPr>
            <a:xfrm>
              <a:off x="8688154" y="2519099"/>
              <a:ext cx="19630" cy="18051"/>
            </a:xfrm>
            <a:custGeom>
              <a:avLst/>
              <a:gdLst/>
              <a:ahLst/>
              <a:cxnLst/>
              <a:rect l="l" t="t" r="r" b="b"/>
              <a:pathLst>
                <a:path w="572" h="526" extrusionOk="0">
                  <a:moveTo>
                    <a:pt x="571" y="1"/>
                  </a:moveTo>
                  <a:cubicBezTo>
                    <a:pt x="389" y="1"/>
                    <a:pt x="183" y="24"/>
                    <a:pt x="1" y="47"/>
                  </a:cubicBezTo>
                  <a:cubicBezTo>
                    <a:pt x="92" y="206"/>
                    <a:pt x="183" y="366"/>
                    <a:pt x="275" y="526"/>
                  </a:cubicBezTo>
                  <a:cubicBezTo>
                    <a:pt x="389" y="343"/>
                    <a:pt x="480" y="161"/>
                    <a:pt x="571" y="1"/>
                  </a:cubicBezTo>
                  <a:close/>
                </a:path>
              </a:pathLst>
            </a:custGeom>
            <a:solidFill>
              <a:srgbClr val="459B9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1" name="Google Shape;371;p24"/>
            <p:cNvSpPr/>
            <p:nvPr/>
          </p:nvSpPr>
          <p:spPr>
            <a:xfrm>
              <a:off x="8251763" y="2165724"/>
              <a:ext cx="471660" cy="453060"/>
            </a:xfrm>
            <a:custGeom>
              <a:avLst/>
              <a:gdLst/>
              <a:ahLst/>
              <a:cxnLst/>
              <a:rect l="l" t="t" r="r" b="b"/>
              <a:pathLst>
                <a:path w="13744" h="13202" extrusionOk="0">
                  <a:moveTo>
                    <a:pt x="7486" y="1"/>
                  </a:moveTo>
                  <a:cubicBezTo>
                    <a:pt x="7259" y="1"/>
                    <a:pt x="7023" y="249"/>
                    <a:pt x="7147" y="529"/>
                  </a:cubicBezTo>
                  <a:cubicBezTo>
                    <a:pt x="8768" y="3930"/>
                    <a:pt x="10799" y="7102"/>
                    <a:pt x="12717" y="10344"/>
                  </a:cubicBezTo>
                  <a:cubicBezTo>
                    <a:pt x="12899" y="10321"/>
                    <a:pt x="13105" y="10298"/>
                    <a:pt x="13287" y="10298"/>
                  </a:cubicBezTo>
                  <a:cubicBezTo>
                    <a:pt x="13196" y="10458"/>
                    <a:pt x="13105" y="10640"/>
                    <a:pt x="12991" y="10823"/>
                  </a:cubicBezTo>
                  <a:cubicBezTo>
                    <a:pt x="12899" y="10663"/>
                    <a:pt x="12808" y="10503"/>
                    <a:pt x="12717" y="10344"/>
                  </a:cubicBezTo>
                  <a:cubicBezTo>
                    <a:pt x="8562" y="10732"/>
                    <a:pt x="4545" y="11941"/>
                    <a:pt x="414" y="12535"/>
                  </a:cubicBezTo>
                  <a:cubicBezTo>
                    <a:pt x="1" y="12578"/>
                    <a:pt x="147" y="13201"/>
                    <a:pt x="536" y="13201"/>
                  </a:cubicBezTo>
                  <a:cubicBezTo>
                    <a:pt x="556" y="13201"/>
                    <a:pt x="576" y="13200"/>
                    <a:pt x="596" y="13197"/>
                  </a:cubicBezTo>
                  <a:cubicBezTo>
                    <a:pt x="4865" y="12603"/>
                    <a:pt x="8996" y="11302"/>
                    <a:pt x="13287" y="10983"/>
                  </a:cubicBezTo>
                  <a:cubicBezTo>
                    <a:pt x="13561" y="10960"/>
                    <a:pt x="13744" y="10709"/>
                    <a:pt x="13584" y="10458"/>
                  </a:cubicBezTo>
                  <a:cubicBezTo>
                    <a:pt x="11598" y="7057"/>
                    <a:pt x="9430" y="3747"/>
                    <a:pt x="7764" y="186"/>
                  </a:cubicBezTo>
                  <a:cubicBezTo>
                    <a:pt x="7698" y="55"/>
                    <a:pt x="7593" y="1"/>
                    <a:pt x="7486" y="1"/>
                  </a:cubicBezTo>
                  <a:close/>
                </a:path>
              </a:pathLst>
            </a:custGeom>
            <a:solidFill>
              <a:srgbClr val="459B9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2" name="Google Shape;372;p24"/>
            <p:cNvSpPr/>
            <p:nvPr/>
          </p:nvSpPr>
          <p:spPr>
            <a:xfrm>
              <a:off x="9000691" y="2633482"/>
              <a:ext cx="18840" cy="20385"/>
            </a:xfrm>
            <a:custGeom>
              <a:avLst/>
              <a:gdLst/>
              <a:ahLst/>
              <a:cxnLst/>
              <a:rect l="l" t="t" r="r" b="b"/>
              <a:pathLst>
                <a:path w="549" h="594" extrusionOk="0">
                  <a:moveTo>
                    <a:pt x="549" y="0"/>
                  </a:moveTo>
                  <a:lnTo>
                    <a:pt x="549" y="0"/>
                  </a:lnTo>
                  <a:cubicBezTo>
                    <a:pt x="366" y="69"/>
                    <a:pt x="184" y="114"/>
                    <a:pt x="1" y="183"/>
                  </a:cubicBezTo>
                  <a:cubicBezTo>
                    <a:pt x="138" y="320"/>
                    <a:pt x="252" y="457"/>
                    <a:pt x="389" y="594"/>
                  </a:cubicBezTo>
                  <a:cubicBezTo>
                    <a:pt x="457" y="388"/>
                    <a:pt x="503" y="206"/>
                    <a:pt x="549" y="0"/>
                  </a:cubicBezTo>
                  <a:close/>
                </a:path>
              </a:pathLst>
            </a:custGeom>
            <a:solidFill>
              <a:srgbClr val="459B9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3" name="Google Shape;373;p24"/>
            <p:cNvSpPr/>
            <p:nvPr/>
          </p:nvSpPr>
          <p:spPr>
            <a:xfrm>
              <a:off x="8578507" y="2328873"/>
              <a:ext cx="459031" cy="452991"/>
            </a:xfrm>
            <a:custGeom>
              <a:avLst/>
              <a:gdLst/>
              <a:ahLst/>
              <a:cxnLst/>
              <a:rect l="l" t="t" r="r" b="b"/>
              <a:pathLst>
                <a:path w="13376" h="13200" extrusionOk="0">
                  <a:moveTo>
                    <a:pt x="7388" y="1"/>
                  </a:moveTo>
                  <a:cubicBezTo>
                    <a:pt x="7137" y="1"/>
                    <a:pt x="6901" y="245"/>
                    <a:pt x="7076" y="499"/>
                  </a:cubicBezTo>
                  <a:cubicBezTo>
                    <a:pt x="9153" y="3170"/>
                    <a:pt x="9975" y="6594"/>
                    <a:pt x="12303" y="9059"/>
                  </a:cubicBezTo>
                  <a:cubicBezTo>
                    <a:pt x="12486" y="8990"/>
                    <a:pt x="12668" y="8945"/>
                    <a:pt x="12851" y="8876"/>
                  </a:cubicBezTo>
                  <a:lnTo>
                    <a:pt x="12851" y="8876"/>
                  </a:lnTo>
                  <a:cubicBezTo>
                    <a:pt x="12805" y="9082"/>
                    <a:pt x="12759" y="9264"/>
                    <a:pt x="12691" y="9470"/>
                  </a:cubicBezTo>
                  <a:cubicBezTo>
                    <a:pt x="12554" y="9333"/>
                    <a:pt x="12440" y="9196"/>
                    <a:pt x="12303" y="9059"/>
                  </a:cubicBezTo>
                  <a:cubicBezTo>
                    <a:pt x="8546" y="10289"/>
                    <a:pt x="4936" y="12493"/>
                    <a:pt x="905" y="12493"/>
                  </a:cubicBezTo>
                  <a:cubicBezTo>
                    <a:pt x="749" y="12493"/>
                    <a:pt x="592" y="12490"/>
                    <a:pt x="434" y="12483"/>
                  </a:cubicBezTo>
                  <a:cubicBezTo>
                    <a:pt x="427" y="12482"/>
                    <a:pt x="420" y="12482"/>
                    <a:pt x="413" y="12482"/>
                  </a:cubicBezTo>
                  <a:cubicBezTo>
                    <a:pt x="0" y="12482"/>
                    <a:pt x="7" y="13168"/>
                    <a:pt x="434" y="13190"/>
                  </a:cubicBezTo>
                  <a:cubicBezTo>
                    <a:pt x="586" y="13197"/>
                    <a:pt x="738" y="13200"/>
                    <a:pt x="889" y="13200"/>
                  </a:cubicBezTo>
                  <a:cubicBezTo>
                    <a:pt x="5197" y="13200"/>
                    <a:pt x="8998" y="10752"/>
                    <a:pt x="13033" y="9561"/>
                  </a:cubicBezTo>
                  <a:cubicBezTo>
                    <a:pt x="13284" y="9493"/>
                    <a:pt x="13376" y="9150"/>
                    <a:pt x="13193" y="8968"/>
                  </a:cubicBezTo>
                  <a:cubicBezTo>
                    <a:pt x="10591" y="6525"/>
                    <a:pt x="9815" y="2919"/>
                    <a:pt x="7692" y="157"/>
                  </a:cubicBezTo>
                  <a:cubicBezTo>
                    <a:pt x="7609" y="47"/>
                    <a:pt x="7497" y="1"/>
                    <a:pt x="7388" y="1"/>
                  </a:cubicBezTo>
                  <a:close/>
                </a:path>
              </a:pathLst>
            </a:custGeom>
            <a:solidFill>
              <a:srgbClr val="459B9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4" name="Google Shape;374;p24"/>
            <p:cNvSpPr/>
            <p:nvPr/>
          </p:nvSpPr>
          <p:spPr>
            <a:xfrm>
              <a:off x="7163016" y="3279832"/>
              <a:ext cx="271863" cy="306970"/>
            </a:xfrm>
            <a:custGeom>
              <a:avLst/>
              <a:gdLst/>
              <a:ahLst/>
              <a:cxnLst/>
              <a:rect l="l" t="t" r="r" b="b"/>
              <a:pathLst>
                <a:path w="7922" h="8945" extrusionOk="0">
                  <a:moveTo>
                    <a:pt x="4485" y="1"/>
                  </a:moveTo>
                  <a:cubicBezTo>
                    <a:pt x="4111" y="1"/>
                    <a:pt x="3697" y="127"/>
                    <a:pt x="3242" y="408"/>
                  </a:cubicBezTo>
                  <a:cubicBezTo>
                    <a:pt x="1" y="2439"/>
                    <a:pt x="5547" y="7644"/>
                    <a:pt x="7396" y="8945"/>
                  </a:cubicBezTo>
                  <a:lnTo>
                    <a:pt x="7579" y="8945"/>
                  </a:lnTo>
                  <a:cubicBezTo>
                    <a:pt x="7921" y="7131"/>
                    <a:pt x="7303" y="1"/>
                    <a:pt x="4485" y="1"/>
                  </a:cubicBezTo>
                  <a:close/>
                </a:path>
              </a:pathLst>
            </a:custGeom>
            <a:solidFill>
              <a:srgbClr val="EDF4C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5" name="Google Shape;375;p24"/>
            <p:cNvSpPr/>
            <p:nvPr/>
          </p:nvSpPr>
          <p:spPr>
            <a:xfrm>
              <a:off x="7487324" y="3599301"/>
              <a:ext cx="3157" cy="6314"/>
            </a:xfrm>
            <a:custGeom>
              <a:avLst/>
              <a:gdLst/>
              <a:ahLst/>
              <a:cxnLst/>
              <a:rect l="l" t="t" r="r" b="b"/>
              <a:pathLst>
                <a:path w="92" h="184" extrusionOk="0">
                  <a:moveTo>
                    <a:pt x="92" y="1"/>
                  </a:moveTo>
                  <a:cubicBezTo>
                    <a:pt x="69" y="69"/>
                    <a:pt x="23" y="115"/>
                    <a:pt x="0" y="183"/>
                  </a:cubicBezTo>
                  <a:lnTo>
                    <a:pt x="92" y="92"/>
                  </a:lnTo>
                  <a:lnTo>
                    <a:pt x="92" y="1"/>
                  </a:lnTo>
                  <a:close/>
                </a:path>
              </a:pathLst>
            </a:custGeom>
            <a:solidFill>
              <a:srgbClr val="EDF4C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6" name="Google Shape;376;p24"/>
            <p:cNvSpPr/>
            <p:nvPr/>
          </p:nvSpPr>
          <p:spPr>
            <a:xfrm>
              <a:off x="7426615" y="3299977"/>
              <a:ext cx="200174" cy="299352"/>
            </a:xfrm>
            <a:custGeom>
              <a:avLst/>
              <a:gdLst/>
              <a:ahLst/>
              <a:cxnLst/>
              <a:rect l="l" t="t" r="r" b="b"/>
              <a:pathLst>
                <a:path w="5833" h="8723" extrusionOk="0">
                  <a:moveTo>
                    <a:pt x="3017" y="0"/>
                  </a:moveTo>
                  <a:cubicBezTo>
                    <a:pt x="0" y="0"/>
                    <a:pt x="2154" y="6785"/>
                    <a:pt x="1861" y="8723"/>
                  </a:cubicBezTo>
                  <a:cubicBezTo>
                    <a:pt x="2523" y="7582"/>
                    <a:pt x="3550" y="6532"/>
                    <a:pt x="4257" y="5299"/>
                  </a:cubicBezTo>
                  <a:cubicBezTo>
                    <a:pt x="4919" y="3998"/>
                    <a:pt x="5832" y="186"/>
                    <a:pt x="3139" y="4"/>
                  </a:cubicBezTo>
                  <a:cubicBezTo>
                    <a:pt x="3098" y="1"/>
                    <a:pt x="3057" y="0"/>
                    <a:pt x="3017" y="0"/>
                  </a:cubicBezTo>
                  <a:close/>
                </a:path>
              </a:pathLst>
            </a:custGeom>
            <a:solidFill>
              <a:srgbClr val="EDF4C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7" name="Google Shape;377;p24"/>
            <p:cNvSpPr/>
            <p:nvPr/>
          </p:nvSpPr>
          <p:spPr>
            <a:xfrm>
              <a:off x="7139543" y="3732765"/>
              <a:ext cx="221691" cy="183050"/>
            </a:xfrm>
            <a:custGeom>
              <a:avLst/>
              <a:gdLst/>
              <a:ahLst/>
              <a:cxnLst/>
              <a:rect l="l" t="t" r="r" b="b"/>
              <a:pathLst>
                <a:path w="6460" h="5334" extrusionOk="0">
                  <a:moveTo>
                    <a:pt x="1499" y="1"/>
                  </a:moveTo>
                  <a:cubicBezTo>
                    <a:pt x="785" y="1"/>
                    <a:pt x="229" y="406"/>
                    <a:pt x="137" y="1521"/>
                  </a:cubicBezTo>
                  <a:cubicBezTo>
                    <a:pt x="0" y="3918"/>
                    <a:pt x="4702" y="4945"/>
                    <a:pt x="6460" y="5333"/>
                  </a:cubicBezTo>
                  <a:lnTo>
                    <a:pt x="6460" y="5242"/>
                  </a:lnTo>
                  <a:cubicBezTo>
                    <a:pt x="6300" y="4329"/>
                    <a:pt x="5684" y="2914"/>
                    <a:pt x="5044" y="2069"/>
                  </a:cubicBezTo>
                  <a:cubicBezTo>
                    <a:pt x="4464" y="1228"/>
                    <a:pt x="2743" y="1"/>
                    <a:pt x="1499" y="1"/>
                  </a:cubicBezTo>
                  <a:close/>
                </a:path>
              </a:pathLst>
            </a:custGeom>
            <a:solidFill>
              <a:srgbClr val="EDF4C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8" name="Google Shape;378;p24"/>
            <p:cNvSpPr/>
            <p:nvPr/>
          </p:nvSpPr>
          <p:spPr>
            <a:xfrm>
              <a:off x="7496727" y="3904836"/>
              <a:ext cx="222480" cy="193482"/>
            </a:xfrm>
            <a:custGeom>
              <a:avLst/>
              <a:gdLst/>
              <a:ahLst/>
              <a:cxnLst/>
              <a:rect l="l" t="t" r="r" b="b"/>
              <a:pathLst>
                <a:path w="6483" h="5638" extrusionOk="0">
                  <a:moveTo>
                    <a:pt x="3902" y="1"/>
                  </a:moveTo>
                  <a:cubicBezTo>
                    <a:pt x="2291" y="1"/>
                    <a:pt x="483" y="4536"/>
                    <a:pt x="183" y="5455"/>
                  </a:cubicBezTo>
                  <a:lnTo>
                    <a:pt x="0" y="5637"/>
                  </a:lnTo>
                  <a:cubicBezTo>
                    <a:pt x="1667" y="5637"/>
                    <a:pt x="6483" y="3241"/>
                    <a:pt x="4908" y="730"/>
                  </a:cubicBezTo>
                  <a:cubicBezTo>
                    <a:pt x="4594" y="216"/>
                    <a:pt x="4252" y="1"/>
                    <a:pt x="3902" y="1"/>
                  </a:cubicBezTo>
                  <a:close/>
                </a:path>
              </a:pathLst>
            </a:custGeom>
            <a:solidFill>
              <a:srgbClr val="EDF4C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9" name="Google Shape;379;p24"/>
            <p:cNvSpPr/>
            <p:nvPr/>
          </p:nvSpPr>
          <p:spPr>
            <a:xfrm>
              <a:off x="7303069" y="3371016"/>
              <a:ext cx="356284" cy="1085703"/>
            </a:xfrm>
            <a:custGeom>
              <a:avLst/>
              <a:gdLst/>
              <a:ahLst/>
              <a:cxnLst/>
              <a:rect l="l" t="t" r="r" b="b"/>
              <a:pathLst>
                <a:path w="10382" h="31637" extrusionOk="0">
                  <a:moveTo>
                    <a:pt x="487" y="0"/>
                  </a:moveTo>
                  <a:cubicBezTo>
                    <a:pt x="251" y="0"/>
                    <a:pt x="0" y="252"/>
                    <a:pt x="142" y="536"/>
                  </a:cubicBezTo>
                  <a:cubicBezTo>
                    <a:pt x="827" y="1860"/>
                    <a:pt x="1329" y="3320"/>
                    <a:pt x="1969" y="4690"/>
                  </a:cubicBezTo>
                  <a:cubicBezTo>
                    <a:pt x="2699" y="6196"/>
                    <a:pt x="3429" y="7703"/>
                    <a:pt x="4046" y="9255"/>
                  </a:cubicBezTo>
                  <a:cubicBezTo>
                    <a:pt x="5301" y="12542"/>
                    <a:pt x="5210" y="15806"/>
                    <a:pt x="3909" y="19070"/>
                  </a:cubicBezTo>
                  <a:cubicBezTo>
                    <a:pt x="2973" y="21466"/>
                    <a:pt x="2539" y="23749"/>
                    <a:pt x="3703" y="26146"/>
                  </a:cubicBezTo>
                  <a:cubicBezTo>
                    <a:pt x="4844" y="28474"/>
                    <a:pt x="7241" y="30962"/>
                    <a:pt x="9798" y="31624"/>
                  </a:cubicBezTo>
                  <a:cubicBezTo>
                    <a:pt x="9832" y="31633"/>
                    <a:pt x="9864" y="31637"/>
                    <a:pt x="9895" y="31637"/>
                  </a:cubicBezTo>
                  <a:cubicBezTo>
                    <a:pt x="10256" y="31637"/>
                    <a:pt x="10381" y="31067"/>
                    <a:pt x="10003" y="30962"/>
                  </a:cubicBezTo>
                  <a:cubicBezTo>
                    <a:pt x="7173" y="30208"/>
                    <a:pt x="4411" y="27013"/>
                    <a:pt x="3726" y="24228"/>
                  </a:cubicBezTo>
                  <a:cubicBezTo>
                    <a:pt x="3041" y="21329"/>
                    <a:pt x="5187" y="18385"/>
                    <a:pt x="5598" y="15577"/>
                  </a:cubicBezTo>
                  <a:cubicBezTo>
                    <a:pt x="5940" y="13067"/>
                    <a:pt x="5347" y="10624"/>
                    <a:pt x="4411" y="8319"/>
                  </a:cubicBezTo>
                  <a:cubicBezTo>
                    <a:pt x="3931" y="7109"/>
                    <a:pt x="3338" y="5922"/>
                    <a:pt x="2767" y="4736"/>
                  </a:cubicBezTo>
                  <a:cubicBezTo>
                    <a:pt x="2037" y="3252"/>
                    <a:pt x="1489" y="1654"/>
                    <a:pt x="759" y="170"/>
                  </a:cubicBezTo>
                  <a:cubicBezTo>
                    <a:pt x="695" y="51"/>
                    <a:pt x="593" y="0"/>
                    <a:pt x="487" y="0"/>
                  </a:cubicBezTo>
                  <a:close/>
                </a:path>
              </a:pathLst>
            </a:custGeom>
            <a:solidFill>
              <a:srgbClr val="0E514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0" name="Google Shape;380;p24"/>
            <p:cNvSpPr/>
            <p:nvPr/>
          </p:nvSpPr>
          <p:spPr>
            <a:xfrm>
              <a:off x="7450157" y="3415767"/>
              <a:ext cx="84833" cy="284732"/>
            </a:xfrm>
            <a:custGeom>
              <a:avLst/>
              <a:gdLst/>
              <a:ahLst/>
              <a:cxnLst/>
              <a:rect l="l" t="t" r="r" b="b"/>
              <a:pathLst>
                <a:path w="2472" h="8297" extrusionOk="0">
                  <a:moveTo>
                    <a:pt x="2037" y="1"/>
                  </a:moveTo>
                  <a:cubicBezTo>
                    <a:pt x="1905" y="1"/>
                    <a:pt x="1786" y="78"/>
                    <a:pt x="1768" y="259"/>
                  </a:cubicBezTo>
                  <a:cubicBezTo>
                    <a:pt x="1403" y="2815"/>
                    <a:pt x="1243" y="5394"/>
                    <a:pt x="125" y="7768"/>
                  </a:cubicBezTo>
                  <a:cubicBezTo>
                    <a:pt x="0" y="8048"/>
                    <a:pt x="236" y="8296"/>
                    <a:pt x="457" y="8296"/>
                  </a:cubicBezTo>
                  <a:cubicBezTo>
                    <a:pt x="560" y="8296"/>
                    <a:pt x="660" y="8242"/>
                    <a:pt x="718" y="8111"/>
                  </a:cubicBezTo>
                  <a:cubicBezTo>
                    <a:pt x="1860" y="5668"/>
                    <a:pt x="2065" y="3066"/>
                    <a:pt x="2430" y="441"/>
                  </a:cubicBezTo>
                  <a:cubicBezTo>
                    <a:pt x="2472" y="180"/>
                    <a:pt x="2238" y="1"/>
                    <a:pt x="2037" y="1"/>
                  </a:cubicBezTo>
                  <a:close/>
                </a:path>
              </a:pathLst>
            </a:custGeom>
            <a:solidFill>
              <a:srgbClr val="0E514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1" name="Google Shape;381;p24"/>
            <p:cNvSpPr/>
            <p:nvPr/>
          </p:nvSpPr>
          <p:spPr>
            <a:xfrm>
              <a:off x="7203169" y="3787605"/>
              <a:ext cx="282639" cy="173029"/>
            </a:xfrm>
            <a:custGeom>
              <a:avLst/>
              <a:gdLst/>
              <a:ahLst/>
              <a:cxnLst/>
              <a:rect l="l" t="t" r="r" b="b"/>
              <a:pathLst>
                <a:path w="8236" h="5042" extrusionOk="0">
                  <a:moveTo>
                    <a:pt x="498" y="1"/>
                  </a:moveTo>
                  <a:cubicBezTo>
                    <a:pt x="240" y="1"/>
                    <a:pt x="1" y="340"/>
                    <a:pt x="246" y="585"/>
                  </a:cubicBezTo>
                  <a:cubicBezTo>
                    <a:pt x="2277" y="2731"/>
                    <a:pt x="4651" y="4511"/>
                    <a:pt x="7619" y="5036"/>
                  </a:cubicBezTo>
                  <a:cubicBezTo>
                    <a:pt x="7640" y="5040"/>
                    <a:pt x="7661" y="5041"/>
                    <a:pt x="7681" y="5041"/>
                  </a:cubicBezTo>
                  <a:cubicBezTo>
                    <a:pt x="8071" y="5041"/>
                    <a:pt x="8235" y="4439"/>
                    <a:pt x="7801" y="4374"/>
                  </a:cubicBezTo>
                  <a:cubicBezTo>
                    <a:pt x="4925" y="3872"/>
                    <a:pt x="2711" y="2183"/>
                    <a:pt x="725" y="106"/>
                  </a:cubicBezTo>
                  <a:cubicBezTo>
                    <a:pt x="656" y="32"/>
                    <a:pt x="576" y="1"/>
                    <a:pt x="498" y="1"/>
                  </a:cubicBezTo>
                  <a:close/>
                </a:path>
              </a:pathLst>
            </a:custGeom>
            <a:solidFill>
              <a:srgbClr val="0E514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2" name="Google Shape;382;p24"/>
            <p:cNvSpPr/>
            <p:nvPr/>
          </p:nvSpPr>
          <p:spPr>
            <a:xfrm>
              <a:off x="7405818" y="3946739"/>
              <a:ext cx="233942" cy="180167"/>
            </a:xfrm>
            <a:custGeom>
              <a:avLst/>
              <a:gdLst/>
              <a:ahLst/>
              <a:cxnLst/>
              <a:rect l="l" t="t" r="r" b="b"/>
              <a:pathLst>
                <a:path w="6817" h="5250" extrusionOk="0">
                  <a:moveTo>
                    <a:pt x="6338" y="0"/>
                  </a:moveTo>
                  <a:cubicBezTo>
                    <a:pt x="6230" y="0"/>
                    <a:pt x="6121" y="50"/>
                    <a:pt x="6050" y="171"/>
                  </a:cubicBezTo>
                  <a:cubicBezTo>
                    <a:pt x="5031" y="1797"/>
                    <a:pt x="3167" y="4577"/>
                    <a:pt x="948" y="4577"/>
                  </a:cubicBezTo>
                  <a:cubicBezTo>
                    <a:pt x="832" y="4577"/>
                    <a:pt x="714" y="4569"/>
                    <a:pt x="595" y="4553"/>
                  </a:cubicBezTo>
                  <a:cubicBezTo>
                    <a:pt x="574" y="4550"/>
                    <a:pt x="553" y="4548"/>
                    <a:pt x="533" y="4548"/>
                  </a:cubicBezTo>
                  <a:cubicBezTo>
                    <a:pt x="145" y="4548"/>
                    <a:pt x="0" y="5150"/>
                    <a:pt x="412" y="5215"/>
                  </a:cubicBezTo>
                  <a:cubicBezTo>
                    <a:pt x="578" y="5238"/>
                    <a:pt x="741" y="5249"/>
                    <a:pt x="901" y="5249"/>
                  </a:cubicBezTo>
                  <a:cubicBezTo>
                    <a:pt x="3451" y="5249"/>
                    <a:pt x="5441" y="2467"/>
                    <a:pt x="6644" y="513"/>
                  </a:cubicBezTo>
                  <a:cubicBezTo>
                    <a:pt x="6817" y="246"/>
                    <a:pt x="6578" y="0"/>
                    <a:pt x="6338" y="0"/>
                  </a:cubicBezTo>
                  <a:close/>
                </a:path>
              </a:pathLst>
            </a:custGeom>
            <a:solidFill>
              <a:srgbClr val="0E514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3" name="Google Shape;383;p24"/>
            <p:cNvSpPr/>
            <p:nvPr/>
          </p:nvSpPr>
          <p:spPr>
            <a:xfrm>
              <a:off x="8373560" y="2834004"/>
              <a:ext cx="783331" cy="2259876"/>
            </a:xfrm>
            <a:custGeom>
              <a:avLst/>
              <a:gdLst/>
              <a:ahLst/>
              <a:cxnLst/>
              <a:rect l="l" t="t" r="r" b="b"/>
              <a:pathLst>
                <a:path w="22826" h="65852" extrusionOk="0">
                  <a:moveTo>
                    <a:pt x="1119" y="1"/>
                  </a:moveTo>
                  <a:lnTo>
                    <a:pt x="1073" y="183"/>
                  </a:lnTo>
                  <a:cubicBezTo>
                    <a:pt x="1" y="959"/>
                    <a:pt x="160" y="28030"/>
                    <a:pt x="320" y="33713"/>
                  </a:cubicBezTo>
                  <a:cubicBezTo>
                    <a:pt x="822" y="44624"/>
                    <a:pt x="7807" y="61081"/>
                    <a:pt x="22826" y="65851"/>
                  </a:cubicBezTo>
                  <a:lnTo>
                    <a:pt x="22826" y="16480"/>
                  </a:lnTo>
                  <a:cubicBezTo>
                    <a:pt x="16686" y="9564"/>
                    <a:pt x="9176" y="3333"/>
                    <a:pt x="1119" y="1"/>
                  </a:cubicBezTo>
                  <a:close/>
                </a:path>
              </a:pathLst>
            </a:custGeom>
            <a:solidFill>
              <a:srgbClr val="459B9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4" name="Google Shape;384;p24"/>
            <p:cNvSpPr/>
            <p:nvPr/>
          </p:nvSpPr>
          <p:spPr>
            <a:xfrm>
              <a:off x="8491922" y="2992657"/>
              <a:ext cx="666240" cy="1622634"/>
            </a:xfrm>
            <a:custGeom>
              <a:avLst/>
              <a:gdLst/>
              <a:ahLst/>
              <a:cxnLst/>
              <a:rect l="l" t="t" r="r" b="b"/>
              <a:pathLst>
                <a:path w="19414" h="47283" extrusionOk="0">
                  <a:moveTo>
                    <a:pt x="478" y="1"/>
                  </a:moveTo>
                  <a:cubicBezTo>
                    <a:pt x="256" y="1"/>
                    <a:pt x="0" y="252"/>
                    <a:pt x="126" y="536"/>
                  </a:cubicBezTo>
                  <a:cubicBezTo>
                    <a:pt x="2272" y="5444"/>
                    <a:pt x="5559" y="9735"/>
                    <a:pt x="8024" y="14505"/>
                  </a:cubicBezTo>
                  <a:cubicBezTo>
                    <a:pt x="10763" y="19755"/>
                    <a:pt x="12384" y="25644"/>
                    <a:pt x="14278" y="31259"/>
                  </a:cubicBezTo>
                  <a:cubicBezTo>
                    <a:pt x="16081" y="36577"/>
                    <a:pt x="17839" y="41873"/>
                    <a:pt x="19414" y="47282"/>
                  </a:cubicBezTo>
                  <a:lnTo>
                    <a:pt x="19414" y="44863"/>
                  </a:lnTo>
                  <a:cubicBezTo>
                    <a:pt x="17907" y="39887"/>
                    <a:pt x="16264" y="34979"/>
                    <a:pt x="14598" y="30049"/>
                  </a:cubicBezTo>
                  <a:cubicBezTo>
                    <a:pt x="12817" y="24685"/>
                    <a:pt x="11174" y="19207"/>
                    <a:pt x="8617" y="14140"/>
                  </a:cubicBezTo>
                  <a:cubicBezTo>
                    <a:pt x="6221" y="9369"/>
                    <a:pt x="2888" y="5101"/>
                    <a:pt x="720" y="171"/>
                  </a:cubicBezTo>
                  <a:cubicBezTo>
                    <a:pt x="671" y="51"/>
                    <a:pt x="578" y="1"/>
                    <a:pt x="478" y="1"/>
                  </a:cubicBezTo>
                  <a:close/>
                </a:path>
              </a:pathLst>
            </a:custGeom>
            <a:solidFill>
              <a:srgbClr val="1156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5" name="Google Shape;385;p24"/>
            <p:cNvSpPr/>
            <p:nvPr/>
          </p:nvSpPr>
          <p:spPr>
            <a:xfrm>
              <a:off x="8454481" y="3142456"/>
              <a:ext cx="297945" cy="245885"/>
            </a:xfrm>
            <a:custGeom>
              <a:avLst/>
              <a:gdLst/>
              <a:ahLst/>
              <a:cxnLst/>
              <a:rect l="l" t="t" r="r" b="b"/>
              <a:pathLst>
                <a:path w="8682" h="7165" extrusionOk="0">
                  <a:moveTo>
                    <a:pt x="8339" y="0"/>
                  </a:moveTo>
                  <a:cubicBezTo>
                    <a:pt x="8162" y="0"/>
                    <a:pt x="7974" y="108"/>
                    <a:pt x="7951" y="325"/>
                  </a:cubicBezTo>
                  <a:cubicBezTo>
                    <a:pt x="7791" y="2334"/>
                    <a:pt x="7494" y="4320"/>
                    <a:pt x="7449" y="6328"/>
                  </a:cubicBezTo>
                  <a:cubicBezTo>
                    <a:pt x="7586" y="6374"/>
                    <a:pt x="7723" y="6442"/>
                    <a:pt x="7882" y="6488"/>
                  </a:cubicBezTo>
                  <a:cubicBezTo>
                    <a:pt x="7723" y="6602"/>
                    <a:pt x="7586" y="6694"/>
                    <a:pt x="7426" y="6808"/>
                  </a:cubicBezTo>
                  <a:cubicBezTo>
                    <a:pt x="7426" y="6648"/>
                    <a:pt x="7449" y="6488"/>
                    <a:pt x="7449" y="6328"/>
                  </a:cubicBezTo>
                  <a:cubicBezTo>
                    <a:pt x="5052" y="5484"/>
                    <a:pt x="2747" y="4434"/>
                    <a:pt x="647" y="3041"/>
                  </a:cubicBezTo>
                  <a:cubicBezTo>
                    <a:pt x="585" y="2999"/>
                    <a:pt x="524" y="2981"/>
                    <a:pt x="467" y="2981"/>
                  </a:cubicBezTo>
                  <a:cubicBezTo>
                    <a:pt x="186" y="2981"/>
                    <a:pt x="1" y="3426"/>
                    <a:pt x="304" y="3635"/>
                  </a:cubicBezTo>
                  <a:cubicBezTo>
                    <a:pt x="2587" y="5141"/>
                    <a:pt x="5098" y="6283"/>
                    <a:pt x="7677" y="7150"/>
                  </a:cubicBezTo>
                  <a:cubicBezTo>
                    <a:pt x="7710" y="7160"/>
                    <a:pt x="7743" y="7165"/>
                    <a:pt x="7776" y="7165"/>
                  </a:cubicBezTo>
                  <a:cubicBezTo>
                    <a:pt x="7967" y="7165"/>
                    <a:pt x="8134" y="7003"/>
                    <a:pt x="8134" y="6808"/>
                  </a:cubicBezTo>
                  <a:cubicBezTo>
                    <a:pt x="8134" y="4639"/>
                    <a:pt x="8476" y="2494"/>
                    <a:pt x="8659" y="325"/>
                  </a:cubicBezTo>
                  <a:cubicBezTo>
                    <a:pt x="8681" y="108"/>
                    <a:pt x="8516" y="0"/>
                    <a:pt x="8339" y="0"/>
                  </a:cubicBezTo>
                  <a:close/>
                </a:path>
              </a:pathLst>
            </a:custGeom>
            <a:solidFill>
              <a:srgbClr val="1156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6" name="Google Shape;386;p24"/>
            <p:cNvSpPr/>
            <p:nvPr/>
          </p:nvSpPr>
          <p:spPr>
            <a:xfrm>
              <a:off x="8709294" y="3359622"/>
              <a:ext cx="15717" cy="16472"/>
            </a:xfrm>
            <a:custGeom>
              <a:avLst/>
              <a:gdLst/>
              <a:ahLst/>
              <a:cxnLst/>
              <a:rect l="l" t="t" r="r" b="b"/>
              <a:pathLst>
                <a:path w="458" h="480" extrusionOk="0">
                  <a:moveTo>
                    <a:pt x="24" y="0"/>
                  </a:moveTo>
                  <a:cubicBezTo>
                    <a:pt x="24" y="160"/>
                    <a:pt x="1" y="320"/>
                    <a:pt x="1" y="480"/>
                  </a:cubicBezTo>
                  <a:cubicBezTo>
                    <a:pt x="161" y="366"/>
                    <a:pt x="298" y="274"/>
                    <a:pt x="457" y="160"/>
                  </a:cubicBezTo>
                  <a:cubicBezTo>
                    <a:pt x="298" y="114"/>
                    <a:pt x="161" y="46"/>
                    <a:pt x="24" y="0"/>
                  </a:cubicBezTo>
                  <a:close/>
                </a:path>
              </a:pathLst>
            </a:custGeom>
            <a:solidFill>
              <a:srgbClr val="1156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7" name="Google Shape;387;p24"/>
            <p:cNvSpPr/>
            <p:nvPr/>
          </p:nvSpPr>
          <p:spPr>
            <a:xfrm>
              <a:off x="8841694" y="3614195"/>
              <a:ext cx="17262" cy="13350"/>
            </a:xfrm>
            <a:custGeom>
              <a:avLst/>
              <a:gdLst/>
              <a:ahLst/>
              <a:cxnLst/>
              <a:rect l="l" t="t" r="r" b="b"/>
              <a:pathLst>
                <a:path w="503" h="389" extrusionOk="0">
                  <a:moveTo>
                    <a:pt x="69" y="1"/>
                  </a:moveTo>
                  <a:cubicBezTo>
                    <a:pt x="46" y="137"/>
                    <a:pt x="23" y="252"/>
                    <a:pt x="0" y="389"/>
                  </a:cubicBezTo>
                  <a:cubicBezTo>
                    <a:pt x="160" y="320"/>
                    <a:pt x="320" y="252"/>
                    <a:pt x="503" y="183"/>
                  </a:cubicBezTo>
                  <a:cubicBezTo>
                    <a:pt x="366" y="115"/>
                    <a:pt x="229" y="69"/>
                    <a:pt x="69" y="1"/>
                  </a:cubicBezTo>
                  <a:close/>
                </a:path>
              </a:pathLst>
            </a:custGeom>
            <a:solidFill>
              <a:srgbClr val="1156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8" name="Google Shape;388;p24"/>
            <p:cNvSpPr/>
            <p:nvPr/>
          </p:nvSpPr>
          <p:spPr>
            <a:xfrm>
              <a:off x="8457604" y="3369128"/>
              <a:ext cx="456800" cy="273064"/>
            </a:xfrm>
            <a:custGeom>
              <a:avLst/>
              <a:gdLst/>
              <a:ahLst/>
              <a:cxnLst/>
              <a:rect l="l" t="t" r="r" b="b"/>
              <a:pathLst>
                <a:path w="13311" h="7957" extrusionOk="0">
                  <a:moveTo>
                    <a:pt x="12884" y="0"/>
                  </a:moveTo>
                  <a:cubicBezTo>
                    <a:pt x="12749" y="0"/>
                    <a:pt x="12621" y="75"/>
                    <a:pt x="12585" y="248"/>
                  </a:cubicBezTo>
                  <a:cubicBezTo>
                    <a:pt x="12197" y="2554"/>
                    <a:pt x="11809" y="4859"/>
                    <a:pt x="11261" y="7142"/>
                  </a:cubicBezTo>
                  <a:cubicBezTo>
                    <a:pt x="11421" y="7210"/>
                    <a:pt x="11558" y="7256"/>
                    <a:pt x="11695" y="7324"/>
                  </a:cubicBezTo>
                  <a:cubicBezTo>
                    <a:pt x="11512" y="7393"/>
                    <a:pt x="11352" y="7461"/>
                    <a:pt x="11192" y="7530"/>
                  </a:cubicBezTo>
                  <a:cubicBezTo>
                    <a:pt x="11215" y="7393"/>
                    <a:pt x="11238" y="7278"/>
                    <a:pt x="11261" y="7142"/>
                  </a:cubicBezTo>
                  <a:cubicBezTo>
                    <a:pt x="7700" y="5635"/>
                    <a:pt x="3980" y="4494"/>
                    <a:pt x="670" y="2462"/>
                  </a:cubicBezTo>
                  <a:cubicBezTo>
                    <a:pt x="609" y="2427"/>
                    <a:pt x="550" y="2411"/>
                    <a:pt x="494" y="2411"/>
                  </a:cubicBezTo>
                  <a:cubicBezTo>
                    <a:pt x="193" y="2411"/>
                    <a:pt x="0" y="2863"/>
                    <a:pt x="328" y="3056"/>
                  </a:cubicBezTo>
                  <a:cubicBezTo>
                    <a:pt x="3751" y="5179"/>
                    <a:pt x="7655" y="6343"/>
                    <a:pt x="11352" y="7918"/>
                  </a:cubicBezTo>
                  <a:cubicBezTo>
                    <a:pt x="11404" y="7944"/>
                    <a:pt x="11462" y="7957"/>
                    <a:pt x="11520" y="7957"/>
                  </a:cubicBezTo>
                  <a:cubicBezTo>
                    <a:pt x="11663" y="7957"/>
                    <a:pt x="11805" y="7875"/>
                    <a:pt x="11854" y="7712"/>
                  </a:cubicBezTo>
                  <a:cubicBezTo>
                    <a:pt x="12425" y="5315"/>
                    <a:pt x="12859" y="2873"/>
                    <a:pt x="13270" y="431"/>
                  </a:cubicBezTo>
                  <a:cubicBezTo>
                    <a:pt x="13311" y="170"/>
                    <a:pt x="13088" y="0"/>
                    <a:pt x="12884" y="0"/>
                  </a:cubicBezTo>
                  <a:close/>
                </a:path>
              </a:pathLst>
            </a:custGeom>
            <a:solidFill>
              <a:srgbClr val="1156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9" name="Google Shape;389;p24"/>
            <p:cNvSpPr/>
            <p:nvPr/>
          </p:nvSpPr>
          <p:spPr>
            <a:xfrm>
              <a:off x="8947429" y="3904802"/>
              <a:ext cx="14928" cy="11016"/>
            </a:xfrm>
            <a:custGeom>
              <a:avLst/>
              <a:gdLst/>
              <a:ahLst/>
              <a:cxnLst/>
              <a:rect l="l" t="t" r="r" b="b"/>
              <a:pathLst>
                <a:path w="435" h="321" extrusionOk="0">
                  <a:moveTo>
                    <a:pt x="115" y="1"/>
                  </a:moveTo>
                  <a:cubicBezTo>
                    <a:pt x="92" y="115"/>
                    <a:pt x="47" y="206"/>
                    <a:pt x="1" y="320"/>
                  </a:cubicBezTo>
                  <a:cubicBezTo>
                    <a:pt x="138" y="252"/>
                    <a:pt x="298" y="160"/>
                    <a:pt x="435" y="92"/>
                  </a:cubicBezTo>
                  <a:cubicBezTo>
                    <a:pt x="320" y="69"/>
                    <a:pt x="229" y="23"/>
                    <a:pt x="115" y="1"/>
                  </a:cubicBezTo>
                  <a:close/>
                </a:path>
              </a:pathLst>
            </a:custGeom>
            <a:solidFill>
              <a:srgbClr val="1156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0" name="Google Shape;390;p24"/>
            <p:cNvSpPr/>
            <p:nvPr/>
          </p:nvSpPr>
          <p:spPr>
            <a:xfrm>
              <a:off x="8441989" y="3546142"/>
              <a:ext cx="642389" cy="385145"/>
            </a:xfrm>
            <a:custGeom>
              <a:avLst/>
              <a:gdLst/>
              <a:ahLst/>
              <a:cxnLst/>
              <a:rect l="l" t="t" r="r" b="b"/>
              <a:pathLst>
                <a:path w="18719" h="11223" extrusionOk="0">
                  <a:moveTo>
                    <a:pt x="18297" y="1"/>
                  </a:moveTo>
                  <a:cubicBezTo>
                    <a:pt x="18165" y="1"/>
                    <a:pt x="18043" y="76"/>
                    <a:pt x="18016" y="249"/>
                  </a:cubicBezTo>
                  <a:cubicBezTo>
                    <a:pt x="17377" y="3764"/>
                    <a:pt x="16007" y="7074"/>
                    <a:pt x="14843" y="10452"/>
                  </a:cubicBezTo>
                  <a:cubicBezTo>
                    <a:pt x="14957" y="10474"/>
                    <a:pt x="15048" y="10520"/>
                    <a:pt x="15163" y="10543"/>
                  </a:cubicBezTo>
                  <a:cubicBezTo>
                    <a:pt x="15026" y="10611"/>
                    <a:pt x="14866" y="10703"/>
                    <a:pt x="14729" y="10771"/>
                  </a:cubicBezTo>
                  <a:cubicBezTo>
                    <a:pt x="14775" y="10657"/>
                    <a:pt x="14820" y="10566"/>
                    <a:pt x="14843" y="10452"/>
                  </a:cubicBezTo>
                  <a:cubicBezTo>
                    <a:pt x="9913" y="8922"/>
                    <a:pt x="5553" y="5978"/>
                    <a:pt x="577" y="4517"/>
                  </a:cubicBezTo>
                  <a:cubicBezTo>
                    <a:pt x="538" y="4505"/>
                    <a:pt x="501" y="4499"/>
                    <a:pt x="466" y="4499"/>
                  </a:cubicBezTo>
                  <a:cubicBezTo>
                    <a:pt x="116" y="4499"/>
                    <a:pt x="0" y="5075"/>
                    <a:pt x="395" y="5179"/>
                  </a:cubicBezTo>
                  <a:cubicBezTo>
                    <a:pt x="5462" y="6663"/>
                    <a:pt x="9890" y="9721"/>
                    <a:pt x="14980" y="11205"/>
                  </a:cubicBezTo>
                  <a:cubicBezTo>
                    <a:pt x="15013" y="11217"/>
                    <a:pt x="15046" y="11223"/>
                    <a:pt x="15078" y="11223"/>
                  </a:cubicBezTo>
                  <a:cubicBezTo>
                    <a:pt x="15224" y="11223"/>
                    <a:pt x="15353" y="11107"/>
                    <a:pt x="15391" y="10977"/>
                  </a:cubicBezTo>
                  <a:cubicBezTo>
                    <a:pt x="16578" y="7484"/>
                    <a:pt x="18016" y="4083"/>
                    <a:pt x="18678" y="431"/>
                  </a:cubicBezTo>
                  <a:cubicBezTo>
                    <a:pt x="18719" y="171"/>
                    <a:pt x="18496" y="1"/>
                    <a:pt x="18297" y="1"/>
                  </a:cubicBezTo>
                  <a:close/>
                </a:path>
              </a:pathLst>
            </a:custGeom>
            <a:solidFill>
              <a:srgbClr val="1156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1" name="Google Shape;391;p24"/>
            <p:cNvSpPr/>
            <p:nvPr/>
          </p:nvSpPr>
          <p:spPr>
            <a:xfrm>
              <a:off x="8502904" y="3933801"/>
              <a:ext cx="655258" cy="249660"/>
            </a:xfrm>
            <a:custGeom>
              <a:avLst/>
              <a:gdLst/>
              <a:ahLst/>
              <a:cxnLst/>
              <a:rect l="l" t="t" r="r" b="b"/>
              <a:pathLst>
                <a:path w="19094" h="7275" extrusionOk="0">
                  <a:moveTo>
                    <a:pt x="19094" y="0"/>
                  </a:moveTo>
                  <a:cubicBezTo>
                    <a:pt x="18660" y="845"/>
                    <a:pt x="18226" y="1712"/>
                    <a:pt x="17861" y="2579"/>
                  </a:cubicBezTo>
                  <a:cubicBezTo>
                    <a:pt x="17099" y="4405"/>
                    <a:pt x="16478" y="6494"/>
                    <a:pt x="14480" y="6494"/>
                  </a:cubicBezTo>
                  <a:cubicBezTo>
                    <a:pt x="14204" y="6494"/>
                    <a:pt x="13902" y="6454"/>
                    <a:pt x="13570" y="6368"/>
                  </a:cubicBezTo>
                  <a:cubicBezTo>
                    <a:pt x="11539" y="5843"/>
                    <a:pt x="9781" y="4588"/>
                    <a:pt x="7841" y="3835"/>
                  </a:cubicBezTo>
                  <a:cubicBezTo>
                    <a:pt x="5399" y="2853"/>
                    <a:pt x="2934" y="1872"/>
                    <a:pt x="674" y="502"/>
                  </a:cubicBezTo>
                  <a:cubicBezTo>
                    <a:pt x="613" y="467"/>
                    <a:pt x="554" y="451"/>
                    <a:pt x="498" y="451"/>
                  </a:cubicBezTo>
                  <a:cubicBezTo>
                    <a:pt x="196" y="451"/>
                    <a:pt x="0" y="907"/>
                    <a:pt x="309" y="1119"/>
                  </a:cubicBezTo>
                  <a:cubicBezTo>
                    <a:pt x="2819" y="2625"/>
                    <a:pt x="5558" y="3538"/>
                    <a:pt x="8206" y="4748"/>
                  </a:cubicBezTo>
                  <a:cubicBezTo>
                    <a:pt x="10238" y="5661"/>
                    <a:pt x="12223" y="6985"/>
                    <a:pt x="14483" y="7259"/>
                  </a:cubicBezTo>
                  <a:cubicBezTo>
                    <a:pt x="14582" y="7269"/>
                    <a:pt x="14678" y="7275"/>
                    <a:pt x="14772" y="7275"/>
                  </a:cubicBezTo>
                  <a:cubicBezTo>
                    <a:pt x="16455" y="7275"/>
                    <a:pt x="17346" y="5585"/>
                    <a:pt x="17930" y="4223"/>
                  </a:cubicBezTo>
                  <a:cubicBezTo>
                    <a:pt x="18295" y="3378"/>
                    <a:pt x="18683" y="2557"/>
                    <a:pt x="19094" y="1735"/>
                  </a:cubicBezTo>
                  <a:lnTo>
                    <a:pt x="19094" y="0"/>
                  </a:lnTo>
                  <a:close/>
                </a:path>
              </a:pathLst>
            </a:custGeom>
            <a:solidFill>
              <a:srgbClr val="1156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2" name="Google Shape;392;p24"/>
            <p:cNvSpPr/>
            <p:nvPr/>
          </p:nvSpPr>
          <p:spPr>
            <a:xfrm>
              <a:off x="8525094" y="4259653"/>
              <a:ext cx="617852" cy="242556"/>
            </a:xfrm>
            <a:custGeom>
              <a:avLst/>
              <a:gdLst/>
              <a:ahLst/>
              <a:cxnLst/>
              <a:rect l="l" t="t" r="r" b="b"/>
              <a:pathLst>
                <a:path w="18004" h="7068" extrusionOk="0">
                  <a:moveTo>
                    <a:pt x="537" y="1"/>
                  </a:moveTo>
                  <a:cubicBezTo>
                    <a:pt x="251" y="1"/>
                    <a:pt x="0" y="356"/>
                    <a:pt x="269" y="571"/>
                  </a:cubicBezTo>
                  <a:cubicBezTo>
                    <a:pt x="2277" y="2237"/>
                    <a:pt x="4879" y="2740"/>
                    <a:pt x="7322" y="3470"/>
                  </a:cubicBezTo>
                  <a:cubicBezTo>
                    <a:pt x="10700" y="4474"/>
                    <a:pt x="13850" y="6026"/>
                    <a:pt x="17205" y="7053"/>
                  </a:cubicBezTo>
                  <a:cubicBezTo>
                    <a:pt x="17238" y="7063"/>
                    <a:pt x="17271" y="7068"/>
                    <a:pt x="17302" y="7068"/>
                  </a:cubicBezTo>
                  <a:cubicBezTo>
                    <a:pt x="17420" y="7068"/>
                    <a:pt x="17521" y="7002"/>
                    <a:pt x="17593" y="6894"/>
                  </a:cubicBezTo>
                  <a:cubicBezTo>
                    <a:pt x="17730" y="6711"/>
                    <a:pt x="17867" y="6506"/>
                    <a:pt x="18004" y="6323"/>
                  </a:cubicBezTo>
                  <a:lnTo>
                    <a:pt x="18004" y="5068"/>
                  </a:lnTo>
                  <a:cubicBezTo>
                    <a:pt x="17798" y="5364"/>
                    <a:pt x="17616" y="5661"/>
                    <a:pt x="17410" y="5958"/>
                  </a:cubicBezTo>
                  <a:cubicBezTo>
                    <a:pt x="17273" y="6153"/>
                    <a:pt x="17090" y="6225"/>
                    <a:pt x="16884" y="6225"/>
                  </a:cubicBezTo>
                  <a:cubicBezTo>
                    <a:pt x="16442" y="6225"/>
                    <a:pt x="15898" y="5893"/>
                    <a:pt x="15493" y="5752"/>
                  </a:cubicBezTo>
                  <a:cubicBezTo>
                    <a:pt x="12937" y="4817"/>
                    <a:pt x="10449" y="3767"/>
                    <a:pt x="7869" y="2899"/>
                  </a:cubicBezTo>
                  <a:cubicBezTo>
                    <a:pt x="5450" y="2123"/>
                    <a:pt x="2779" y="1735"/>
                    <a:pt x="771" y="92"/>
                  </a:cubicBezTo>
                  <a:cubicBezTo>
                    <a:pt x="697" y="28"/>
                    <a:pt x="616" y="1"/>
                    <a:pt x="537" y="1"/>
                  </a:cubicBezTo>
                  <a:close/>
                </a:path>
              </a:pathLst>
            </a:custGeom>
            <a:solidFill>
              <a:srgbClr val="1156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3" name="Google Shape;393;p24"/>
            <p:cNvSpPr/>
            <p:nvPr/>
          </p:nvSpPr>
          <p:spPr>
            <a:xfrm>
              <a:off x="8631152" y="4603247"/>
              <a:ext cx="527014" cy="206317"/>
            </a:xfrm>
            <a:custGeom>
              <a:avLst/>
              <a:gdLst/>
              <a:ahLst/>
              <a:cxnLst/>
              <a:rect l="l" t="t" r="r" b="b"/>
              <a:pathLst>
                <a:path w="15357" h="6012" extrusionOk="0">
                  <a:moveTo>
                    <a:pt x="509" y="0"/>
                  </a:moveTo>
                  <a:cubicBezTo>
                    <a:pt x="134" y="0"/>
                    <a:pt x="0" y="585"/>
                    <a:pt x="406" y="671"/>
                  </a:cubicBezTo>
                  <a:cubicBezTo>
                    <a:pt x="5588" y="1926"/>
                    <a:pt x="10358" y="4254"/>
                    <a:pt x="15357" y="6012"/>
                  </a:cubicBezTo>
                  <a:lnTo>
                    <a:pt x="15357" y="5304"/>
                  </a:lnTo>
                  <a:cubicBezTo>
                    <a:pt x="15220" y="5236"/>
                    <a:pt x="15083" y="5190"/>
                    <a:pt x="14946" y="5144"/>
                  </a:cubicBezTo>
                  <a:cubicBezTo>
                    <a:pt x="10153" y="3433"/>
                    <a:pt x="5565" y="1218"/>
                    <a:pt x="589" y="9"/>
                  </a:cubicBezTo>
                  <a:cubicBezTo>
                    <a:pt x="561" y="3"/>
                    <a:pt x="534" y="0"/>
                    <a:pt x="509" y="0"/>
                  </a:cubicBezTo>
                  <a:close/>
                </a:path>
              </a:pathLst>
            </a:custGeom>
            <a:solidFill>
              <a:srgbClr val="1156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4" name="Google Shape;394;p24"/>
            <p:cNvSpPr/>
            <p:nvPr/>
          </p:nvSpPr>
          <p:spPr>
            <a:xfrm>
              <a:off x="8573497" y="2693402"/>
              <a:ext cx="584667" cy="789200"/>
            </a:xfrm>
            <a:custGeom>
              <a:avLst/>
              <a:gdLst/>
              <a:ahLst/>
              <a:cxnLst/>
              <a:rect l="l" t="t" r="r" b="b"/>
              <a:pathLst>
                <a:path w="17037" h="22997" extrusionOk="0">
                  <a:moveTo>
                    <a:pt x="14644" y="0"/>
                  </a:moveTo>
                  <a:cubicBezTo>
                    <a:pt x="13751" y="0"/>
                    <a:pt x="13058" y="1050"/>
                    <a:pt x="13179" y="3116"/>
                  </a:cubicBezTo>
                  <a:cubicBezTo>
                    <a:pt x="13385" y="5604"/>
                    <a:pt x="15371" y="9507"/>
                    <a:pt x="15097" y="11927"/>
                  </a:cubicBezTo>
                  <a:cubicBezTo>
                    <a:pt x="13887" y="9393"/>
                    <a:pt x="11924" y="6677"/>
                    <a:pt x="10760" y="4874"/>
                  </a:cubicBezTo>
                  <a:cubicBezTo>
                    <a:pt x="10164" y="4056"/>
                    <a:pt x="8476" y="1436"/>
                    <a:pt x="7363" y="1436"/>
                  </a:cubicBezTo>
                  <a:cubicBezTo>
                    <a:pt x="6984" y="1436"/>
                    <a:pt x="6671" y="1740"/>
                    <a:pt x="6492" y="2523"/>
                  </a:cubicBezTo>
                  <a:cubicBezTo>
                    <a:pt x="5989" y="4303"/>
                    <a:pt x="7542" y="6106"/>
                    <a:pt x="8455" y="7658"/>
                  </a:cubicBezTo>
                  <a:cubicBezTo>
                    <a:pt x="9550" y="9644"/>
                    <a:pt x="11787" y="12338"/>
                    <a:pt x="12609" y="14346"/>
                  </a:cubicBezTo>
                  <a:cubicBezTo>
                    <a:pt x="10783" y="12840"/>
                    <a:pt x="8706" y="11630"/>
                    <a:pt x="6788" y="10215"/>
                  </a:cubicBezTo>
                  <a:cubicBezTo>
                    <a:pt x="5989" y="9607"/>
                    <a:pt x="4186" y="7704"/>
                    <a:pt x="2856" y="7704"/>
                  </a:cubicBezTo>
                  <a:cubicBezTo>
                    <a:pt x="2439" y="7704"/>
                    <a:pt x="2068" y="7891"/>
                    <a:pt x="1790" y="8366"/>
                  </a:cubicBezTo>
                  <a:cubicBezTo>
                    <a:pt x="329" y="10922"/>
                    <a:pt x="9002" y="15054"/>
                    <a:pt x="10783" y="17473"/>
                  </a:cubicBezTo>
                  <a:cubicBezTo>
                    <a:pt x="8044" y="16195"/>
                    <a:pt x="5510" y="15556"/>
                    <a:pt x="3068" y="14711"/>
                  </a:cubicBezTo>
                  <a:cubicBezTo>
                    <a:pt x="2567" y="14589"/>
                    <a:pt x="1715" y="14317"/>
                    <a:pt x="1040" y="14317"/>
                  </a:cubicBezTo>
                  <a:cubicBezTo>
                    <a:pt x="453" y="14317"/>
                    <a:pt x="0" y="14523"/>
                    <a:pt x="32" y="15213"/>
                  </a:cubicBezTo>
                  <a:cubicBezTo>
                    <a:pt x="78" y="16606"/>
                    <a:pt x="2794" y="17519"/>
                    <a:pt x="3753" y="17930"/>
                  </a:cubicBezTo>
                  <a:cubicBezTo>
                    <a:pt x="8112" y="19756"/>
                    <a:pt x="12632" y="21194"/>
                    <a:pt x="17037" y="22997"/>
                  </a:cubicBezTo>
                  <a:lnTo>
                    <a:pt x="17037" y="2454"/>
                  </a:lnTo>
                  <a:cubicBezTo>
                    <a:pt x="16364" y="810"/>
                    <a:pt x="15427" y="0"/>
                    <a:pt x="14644" y="0"/>
                  </a:cubicBezTo>
                  <a:close/>
                </a:path>
              </a:pathLst>
            </a:custGeom>
            <a:solidFill>
              <a:srgbClr val="FFDB6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5" name="Google Shape;395;p24"/>
            <p:cNvSpPr/>
            <p:nvPr/>
          </p:nvSpPr>
          <p:spPr>
            <a:xfrm>
              <a:off x="8839429" y="2820311"/>
              <a:ext cx="318741" cy="533843"/>
            </a:xfrm>
            <a:custGeom>
              <a:avLst/>
              <a:gdLst/>
              <a:ahLst/>
              <a:cxnLst/>
              <a:rect l="l" t="t" r="r" b="b"/>
              <a:pathLst>
                <a:path w="9288" h="15556" extrusionOk="0">
                  <a:moveTo>
                    <a:pt x="475" y="1"/>
                  </a:moveTo>
                  <a:cubicBezTo>
                    <a:pt x="233" y="1"/>
                    <a:pt x="0" y="246"/>
                    <a:pt x="158" y="514"/>
                  </a:cubicBezTo>
                  <a:cubicBezTo>
                    <a:pt x="2417" y="4166"/>
                    <a:pt x="4540" y="7863"/>
                    <a:pt x="6891" y="11447"/>
                  </a:cubicBezTo>
                  <a:cubicBezTo>
                    <a:pt x="7736" y="12748"/>
                    <a:pt x="8557" y="14140"/>
                    <a:pt x="9288" y="15556"/>
                  </a:cubicBezTo>
                  <a:lnTo>
                    <a:pt x="9288" y="14049"/>
                  </a:lnTo>
                  <a:cubicBezTo>
                    <a:pt x="8626" y="12885"/>
                    <a:pt x="7918" y="11744"/>
                    <a:pt x="7188" y="10648"/>
                  </a:cubicBezTo>
                  <a:cubicBezTo>
                    <a:pt x="4951" y="7224"/>
                    <a:pt x="2920" y="3664"/>
                    <a:pt x="774" y="171"/>
                  </a:cubicBezTo>
                  <a:cubicBezTo>
                    <a:pt x="696" y="51"/>
                    <a:pt x="585" y="1"/>
                    <a:pt x="475" y="1"/>
                  </a:cubicBezTo>
                  <a:close/>
                </a:path>
              </a:pathLst>
            </a:custGeom>
            <a:solidFill>
              <a:srgbClr val="FFA52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6" name="Google Shape;396;p24"/>
            <p:cNvSpPr/>
            <p:nvPr/>
          </p:nvSpPr>
          <p:spPr>
            <a:xfrm>
              <a:off x="8686781" y="3023612"/>
              <a:ext cx="471385" cy="401034"/>
            </a:xfrm>
            <a:custGeom>
              <a:avLst/>
              <a:gdLst/>
              <a:ahLst/>
              <a:cxnLst/>
              <a:rect l="l" t="t" r="r" b="b"/>
              <a:pathLst>
                <a:path w="13736" h="11686" extrusionOk="0">
                  <a:moveTo>
                    <a:pt x="518" y="0"/>
                  </a:moveTo>
                  <a:cubicBezTo>
                    <a:pt x="238" y="0"/>
                    <a:pt x="0" y="360"/>
                    <a:pt x="269" y="593"/>
                  </a:cubicBezTo>
                  <a:cubicBezTo>
                    <a:pt x="2894" y="2852"/>
                    <a:pt x="5633" y="4998"/>
                    <a:pt x="8463" y="7007"/>
                  </a:cubicBezTo>
                  <a:cubicBezTo>
                    <a:pt x="10449" y="8422"/>
                    <a:pt x="12115" y="9997"/>
                    <a:pt x="13736" y="11686"/>
                  </a:cubicBezTo>
                  <a:lnTo>
                    <a:pt x="13736" y="10613"/>
                  </a:lnTo>
                  <a:cubicBezTo>
                    <a:pt x="12595" y="9403"/>
                    <a:pt x="11431" y="8285"/>
                    <a:pt x="10061" y="7303"/>
                  </a:cubicBezTo>
                  <a:cubicBezTo>
                    <a:pt x="6888" y="4975"/>
                    <a:pt x="3738" y="2670"/>
                    <a:pt x="748" y="91"/>
                  </a:cubicBezTo>
                  <a:cubicBezTo>
                    <a:pt x="675" y="27"/>
                    <a:pt x="595" y="0"/>
                    <a:pt x="518" y="0"/>
                  </a:cubicBezTo>
                  <a:close/>
                </a:path>
              </a:pathLst>
            </a:custGeom>
            <a:solidFill>
              <a:srgbClr val="FFA52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7" name="Google Shape;397;p24"/>
            <p:cNvSpPr/>
            <p:nvPr/>
          </p:nvSpPr>
          <p:spPr>
            <a:xfrm>
              <a:off x="8618831" y="3223653"/>
              <a:ext cx="539334" cy="240943"/>
            </a:xfrm>
            <a:custGeom>
              <a:avLst/>
              <a:gdLst/>
              <a:ahLst/>
              <a:cxnLst/>
              <a:rect l="l" t="t" r="r" b="b"/>
              <a:pathLst>
                <a:path w="15716" h="7021" extrusionOk="0">
                  <a:moveTo>
                    <a:pt x="485" y="0"/>
                  </a:moveTo>
                  <a:cubicBezTo>
                    <a:pt x="124" y="0"/>
                    <a:pt x="1" y="570"/>
                    <a:pt x="400" y="675"/>
                  </a:cubicBezTo>
                  <a:cubicBezTo>
                    <a:pt x="3436" y="1429"/>
                    <a:pt x="6175" y="2912"/>
                    <a:pt x="9074" y="4054"/>
                  </a:cubicBezTo>
                  <a:cubicBezTo>
                    <a:pt x="11379" y="4944"/>
                    <a:pt x="13616" y="5811"/>
                    <a:pt x="15716" y="7021"/>
                  </a:cubicBezTo>
                  <a:lnTo>
                    <a:pt x="15716" y="6222"/>
                  </a:lnTo>
                  <a:cubicBezTo>
                    <a:pt x="13958" y="5218"/>
                    <a:pt x="12087" y="4419"/>
                    <a:pt x="10169" y="3711"/>
                  </a:cubicBezTo>
                  <a:cubicBezTo>
                    <a:pt x="6951" y="2524"/>
                    <a:pt x="3915" y="835"/>
                    <a:pt x="583" y="14"/>
                  </a:cubicBezTo>
                  <a:cubicBezTo>
                    <a:pt x="548" y="5"/>
                    <a:pt x="516" y="0"/>
                    <a:pt x="485" y="0"/>
                  </a:cubicBezTo>
                  <a:close/>
                </a:path>
              </a:pathLst>
            </a:custGeom>
            <a:solidFill>
              <a:srgbClr val="FFA52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8" name="Google Shape;398;p24"/>
            <p:cNvSpPr/>
            <p:nvPr/>
          </p:nvSpPr>
          <p:spPr>
            <a:xfrm>
              <a:off x="9061606" y="2774358"/>
              <a:ext cx="96569" cy="412153"/>
            </a:xfrm>
            <a:custGeom>
              <a:avLst/>
              <a:gdLst/>
              <a:ahLst/>
              <a:cxnLst/>
              <a:rect l="l" t="t" r="r" b="b"/>
              <a:pathLst>
                <a:path w="2814" h="12010" extrusionOk="0">
                  <a:moveTo>
                    <a:pt x="418" y="1"/>
                  </a:moveTo>
                  <a:cubicBezTo>
                    <a:pt x="206" y="1"/>
                    <a:pt x="1" y="166"/>
                    <a:pt x="98" y="415"/>
                  </a:cubicBezTo>
                  <a:cubicBezTo>
                    <a:pt x="1262" y="3473"/>
                    <a:pt x="1741" y="6897"/>
                    <a:pt x="2426" y="10093"/>
                  </a:cubicBezTo>
                  <a:cubicBezTo>
                    <a:pt x="2563" y="10732"/>
                    <a:pt x="2677" y="11371"/>
                    <a:pt x="2814" y="12010"/>
                  </a:cubicBezTo>
                  <a:lnTo>
                    <a:pt x="2814" y="8677"/>
                  </a:lnTo>
                  <a:cubicBezTo>
                    <a:pt x="2586" y="7650"/>
                    <a:pt x="2335" y="6623"/>
                    <a:pt x="2129" y="5596"/>
                  </a:cubicBezTo>
                  <a:cubicBezTo>
                    <a:pt x="1764" y="3770"/>
                    <a:pt x="1422" y="1967"/>
                    <a:pt x="760" y="232"/>
                  </a:cubicBezTo>
                  <a:cubicBezTo>
                    <a:pt x="697" y="70"/>
                    <a:pt x="556" y="1"/>
                    <a:pt x="418" y="1"/>
                  </a:cubicBezTo>
                  <a:close/>
                </a:path>
              </a:pathLst>
            </a:custGeom>
            <a:solidFill>
              <a:srgbClr val="FFA52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9" name="Google Shape;399;p24"/>
            <p:cNvSpPr/>
            <p:nvPr/>
          </p:nvSpPr>
          <p:spPr>
            <a:xfrm>
              <a:off x="6693851" y="4312469"/>
              <a:ext cx="891397" cy="675677"/>
            </a:xfrm>
            <a:custGeom>
              <a:avLst/>
              <a:gdLst/>
              <a:ahLst/>
              <a:cxnLst/>
              <a:rect l="l" t="t" r="r" b="b"/>
              <a:pathLst>
                <a:path w="25975" h="19689" extrusionOk="0">
                  <a:moveTo>
                    <a:pt x="7300" y="1"/>
                  </a:moveTo>
                  <a:cubicBezTo>
                    <a:pt x="5044" y="1"/>
                    <a:pt x="8279" y="4954"/>
                    <a:pt x="8559" y="6222"/>
                  </a:cubicBezTo>
                  <a:cubicBezTo>
                    <a:pt x="6796" y="4606"/>
                    <a:pt x="2825" y="2102"/>
                    <a:pt x="1058" y="2102"/>
                  </a:cubicBezTo>
                  <a:cubicBezTo>
                    <a:pt x="355" y="2102"/>
                    <a:pt x="0" y="2499"/>
                    <a:pt x="273" y="3506"/>
                  </a:cubicBezTo>
                  <a:cubicBezTo>
                    <a:pt x="1072" y="6291"/>
                    <a:pt x="5363" y="8664"/>
                    <a:pt x="7783" y="10696"/>
                  </a:cubicBezTo>
                  <a:cubicBezTo>
                    <a:pt x="6094" y="11221"/>
                    <a:pt x="319" y="10878"/>
                    <a:pt x="3378" y="13412"/>
                  </a:cubicBezTo>
                  <a:cubicBezTo>
                    <a:pt x="5295" y="15033"/>
                    <a:pt x="9837" y="14485"/>
                    <a:pt x="11640" y="16014"/>
                  </a:cubicBezTo>
                  <a:cubicBezTo>
                    <a:pt x="10887" y="16197"/>
                    <a:pt x="7600" y="16562"/>
                    <a:pt x="7440" y="17521"/>
                  </a:cubicBezTo>
                  <a:cubicBezTo>
                    <a:pt x="7052" y="19164"/>
                    <a:pt x="11549" y="19552"/>
                    <a:pt x="12576" y="19552"/>
                  </a:cubicBezTo>
                  <a:cubicBezTo>
                    <a:pt x="13609" y="19627"/>
                    <a:pt x="14860" y="19649"/>
                    <a:pt x="16216" y="19649"/>
                  </a:cubicBezTo>
                  <a:cubicBezTo>
                    <a:pt x="18120" y="19649"/>
                    <a:pt x="20229" y="19606"/>
                    <a:pt x="22227" y="19606"/>
                  </a:cubicBezTo>
                  <a:cubicBezTo>
                    <a:pt x="23557" y="19606"/>
                    <a:pt x="24837" y="19625"/>
                    <a:pt x="25975" y="19689"/>
                  </a:cubicBezTo>
                  <a:cubicBezTo>
                    <a:pt x="25084" y="17543"/>
                    <a:pt x="24514" y="14576"/>
                    <a:pt x="24103" y="12202"/>
                  </a:cubicBezTo>
                  <a:cubicBezTo>
                    <a:pt x="23943" y="10947"/>
                    <a:pt x="23464" y="7295"/>
                    <a:pt x="22596" y="6336"/>
                  </a:cubicBezTo>
                  <a:cubicBezTo>
                    <a:pt x="22205" y="5940"/>
                    <a:pt x="21880" y="5777"/>
                    <a:pt x="21600" y="5777"/>
                  </a:cubicBezTo>
                  <a:cubicBezTo>
                    <a:pt x="20542" y="5777"/>
                    <a:pt x="20140" y="8103"/>
                    <a:pt x="19310" y="8915"/>
                  </a:cubicBezTo>
                  <a:cubicBezTo>
                    <a:pt x="18283" y="6176"/>
                    <a:pt x="17780" y="4601"/>
                    <a:pt x="16434" y="2707"/>
                  </a:cubicBezTo>
                  <a:cubicBezTo>
                    <a:pt x="15815" y="1739"/>
                    <a:pt x="15368" y="1351"/>
                    <a:pt x="15042" y="1351"/>
                  </a:cubicBezTo>
                  <a:cubicBezTo>
                    <a:pt x="13961" y="1351"/>
                    <a:pt x="14214" y="5620"/>
                    <a:pt x="13969" y="7181"/>
                  </a:cubicBezTo>
                  <a:cubicBezTo>
                    <a:pt x="12188" y="4487"/>
                    <a:pt x="10339" y="493"/>
                    <a:pt x="7783" y="59"/>
                  </a:cubicBezTo>
                  <a:cubicBezTo>
                    <a:pt x="7600" y="19"/>
                    <a:pt x="7439" y="1"/>
                    <a:pt x="7300" y="1"/>
                  </a:cubicBezTo>
                  <a:close/>
                </a:path>
              </a:pathLst>
            </a:custGeom>
            <a:solidFill>
              <a:srgbClr val="CFD6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0" name="Google Shape;400;p24"/>
            <p:cNvSpPr/>
            <p:nvPr/>
          </p:nvSpPr>
          <p:spPr>
            <a:xfrm>
              <a:off x="6803224" y="4464704"/>
              <a:ext cx="804917" cy="542731"/>
            </a:xfrm>
            <a:custGeom>
              <a:avLst/>
              <a:gdLst/>
              <a:ahLst/>
              <a:cxnLst/>
              <a:rect l="l" t="t" r="r" b="b"/>
              <a:pathLst>
                <a:path w="23455" h="15815" extrusionOk="0">
                  <a:moveTo>
                    <a:pt x="494" y="0"/>
                  </a:moveTo>
                  <a:cubicBezTo>
                    <a:pt x="193" y="0"/>
                    <a:pt x="0" y="452"/>
                    <a:pt x="328" y="645"/>
                  </a:cubicBezTo>
                  <a:cubicBezTo>
                    <a:pt x="8179" y="5141"/>
                    <a:pt x="15141" y="10962"/>
                    <a:pt x="22788" y="15755"/>
                  </a:cubicBezTo>
                  <a:cubicBezTo>
                    <a:pt x="22851" y="15796"/>
                    <a:pt x="22914" y="15814"/>
                    <a:pt x="22972" y="15814"/>
                  </a:cubicBezTo>
                  <a:cubicBezTo>
                    <a:pt x="23268" y="15814"/>
                    <a:pt x="23454" y="15352"/>
                    <a:pt x="23130" y="15162"/>
                  </a:cubicBezTo>
                  <a:cubicBezTo>
                    <a:pt x="15484" y="10368"/>
                    <a:pt x="8522" y="4525"/>
                    <a:pt x="670" y="51"/>
                  </a:cubicBezTo>
                  <a:cubicBezTo>
                    <a:pt x="609" y="16"/>
                    <a:pt x="550" y="0"/>
                    <a:pt x="494" y="0"/>
                  </a:cubicBezTo>
                  <a:close/>
                </a:path>
              </a:pathLst>
            </a:custGeom>
            <a:solidFill>
              <a:srgbClr val="0E514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1" name="Google Shape;401;p24"/>
            <p:cNvSpPr/>
            <p:nvPr/>
          </p:nvSpPr>
          <p:spPr>
            <a:xfrm>
              <a:off x="7166173" y="4704589"/>
              <a:ext cx="17262" cy="14894"/>
            </a:xfrm>
            <a:custGeom>
              <a:avLst/>
              <a:gdLst/>
              <a:ahLst/>
              <a:cxnLst/>
              <a:rect l="l" t="t" r="r" b="b"/>
              <a:pathLst>
                <a:path w="503" h="434" extrusionOk="0">
                  <a:moveTo>
                    <a:pt x="502" y="0"/>
                  </a:moveTo>
                  <a:cubicBezTo>
                    <a:pt x="342" y="0"/>
                    <a:pt x="160" y="23"/>
                    <a:pt x="0" y="23"/>
                  </a:cubicBezTo>
                  <a:cubicBezTo>
                    <a:pt x="46" y="160"/>
                    <a:pt x="114" y="297"/>
                    <a:pt x="183" y="434"/>
                  </a:cubicBezTo>
                  <a:cubicBezTo>
                    <a:pt x="274" y="297"/>
                    <a:pt x="388" y="160"/>
                    <a:pt x="502" y="0"/>
                  </a:cubicBezTo>
                  <a:close/>
                </a:path>
              </a:pathLst>
            </a:custGeom>
            <a:solidFill>
              <a:srgbClr val="0E514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2" name="Google Shape;402;p24"/>
            <p:cNvSpPr/>
            <p:nvPr/>
          </p:nvSpPr>
          <p:spPr>
            <a:xfrm>
              <a:off x="6897873" y="4420365"/>
              <a:ext cx="300415" cy="339537"/>
            </a:xfrm>
            <a:custGeom>
              <a:avLst/>
              <a:gdLst/>
              <a:ahLst/>
              <a:cxnLst/>
              <a:rect l="l" t="t" r="r" b="b"/>
              <a:pathLst>
                <a:path w="8754" h="9894" extrusionOk="0">
                  <a:moveTo>
                    <a:pt x="3300" y="1"/>
                  </a:moveTo>
                  <a:cubicBezTo>
                    <a:pt x="3062" y="1"/>
                    <a:pt x="2819" y="250"/>
                    <a:pt x="2979" y="522"/>
                  </a:cubicBezTo>
                  <a:cubicBezTo>
                    <a:pt x="4554" y="3055"/>
                    <a:pt x="6586" y="5543"/>
                    <a:pt x="7818" y="8305"/>
                  </a:cubicBezTo>
                  <a:cubicBezTo>
                    <a:pt x="7978" y="8305"/>
                    <a:pt x="8160" y="8282"/>
                    <a:pt x="8320" y="8282"/>
                  </a:cubicBezTo>
                  <a:cubicBezTo>
                    <a:pt x="8206" y="8442"/>
                    <a:pt x="8092" y="8579"/>
                    <a:pt x="8001" y="8716"/>
                  </a:cubicBezTo>
                  <a:cubicBezTo>
                    <a:pt x="7932" y="8579"/>
                    <a:pt x="7864" y="8442"/>
                    <a:pt x="7818" y="8305"/>
                  </a:cubicBezTo>
                  <a:cubicBezTo>
                    <a:pt x="5307" y="8374"/>
                    <a:pt x="2819" y="8556"/>
                    <a:pt x="400" y="9218"/>
                  </a:cubicBezTo>
                  <a:cubicBezTo>
                    <a:pt x="0" y="9323"/>
                    <a:pt x="124" y="9893"/>
                    <a:pt x="485" y="9893"/>
                  </a:cubicBezTo>
                  <a:cubicBezTo>
                    <a:pt x="516" y="9893"/>
                    <a:pt x="548" y="9889"/>
                    <a:pt x="582" y="9880"/>
                  </a:cubicBezTo>
                  <a:cubicBezTo>
                    <a:pt x="3116" y="9195"/>
                    <a:pt x="5718" y="9035"/>
                    <a:pt x="8320" y="8990"/>
                  </a:cubicBezTo>
                  <a:cubicBezTo>
                    <a:pt x="8526" y="8967"/>
                    <a:pt x="8754" y="8762"/>
                    <a:pt x="8663" y="8533"/>
                  </a:cubicBezTo>
                  <a:cubicBezTo>
                    <a:pt x="7453" y="5543"/>
                    <a:pt x="5284" y="2895"/>
                    <a:pt x="3573" y="156"/>
                  </a:cubicBezTo>
                  <a:cubicBezTo>
                    <a:pt x="3504" y="47"/>
                    <a:pt x="3403" y="1"/>
                    <a:pt x="3300" y="1"/>
                  </a:cubicBezTo>
                  <a:close/>
                </a:path>
              </a:pathLst>
            </a:custGeom>
            <a:solidFill>
              <a:srgbClr val="0E514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3" name="Google Shape;403;p24"/>
            <p:cNvSpPr/>
            <p:nvPr/>
          </p:nvSpPr>
          <p:spPr>
            <a:xfrm>
              <a:off x="7097400" y="4512784"/>
              <a:ext cx="225466" cy="320594"/>
            </a:xfrm>
            <a:custGeom>
              <a:avLst/>
              <a:gdLst/>
              <a:ahLst/>
              <a:cxnLst/>
              <a:rect l="l" t="t" r="r" b="b"/>
              <a:pathLst>
                <a:path w="6570" h="9342" extrusionOk="0">
                  <a:moveTo>
                    <a:pt x="4338" y="0"/>
                  </a:moveTo>
                  <a:cubicBezTo>
                    <a:pt x="4133" y="0"/>
                    <a:pt x="3921" y="170"/>
                    <a:pt x="3990" y="431"/>
                  </a:cubicBezTo>
                  <a:cubicBezTo>
                    <a:pt x="4469" y="2462"/>
                    <a:pt x="5177" y="4471"/>
                    <a:pt x="5633" y="6525"/>
                  </a:cubicBezTo>
                  <a:cubicBezTo>
                    <a:pt x="5747" y="7027"/>
                    <a:pt x="5816" y="7552"/>
                    <a:pt x="5862" y="8077"/>
                  </a:cubicBezTo>
                  <a:cubicBezTo>
                    <a:pt x="5862" y="8260"/>
                    <a:pt x="3807" y="8305"/>
                    <a:pt x="3602" y="8328"/>
                  </a:cubicBezTo>
                  <a:cubicBezTo>
                    <a:pt x="2529" y="8374"/>
                    <a:pt x="1479" y="8442"/>
                    <a:pt x="406" y="8671"/>
                  </a:cubicBezTo>
                  <a:cubicBezTo>
                    <a:pt x="1" y="8756"/>
                    <a:pt x="134" y="9341"/>
                    <a:pt x="509" y="9341"/>
                  </a:cubicBezTo>
                  <a:cubicBezTo>
                    <a:pt x="534" y="9341"/>
                    <a:pt x="561" y="9338"/>
                    <a:pt x="589" y="9333"/>
                  </a:cubicBezTo>
                  <a:cubicBezTo>
                    <a:pt x="2483" y="8945"/>
                    <a:pt x="4401" y="9059"/>
                    <a:pt x="6295" y="8785"/>
                  </a:cubicBezTo>
                  <a:cubicBezTo>
                    <a:pt x="6455" y="8762"/>
                    <a:pt x="6569" y="8579"/>
                    <a:pt x="6546" y="8442"/>
                  </a:cubicBezTo>
                  <a:cubicBezTo>
                    <a:pt x="6478" y="5635"/>
                    <a:pt x="5314" y="2941"/>
                    <a:pt x="4652" y="248"/>
                  </a:cubicBezTo>
                  <a:cubicBezTo>
                    <a:pt x="4606" y="75"/>
                    <a:pt x="4474" y="0"/>
                    <a:pt x="4338" y="0"/>
                  </a:cubicBezTo>
                  <a:close/>
                </a:path>
              </a:pathLst>
            </a:custGeom>
            <a:solidFill>
              <a:srgbClr val="0E514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4" name="Google Shape;404;p24"/>
            <p:cNvSpPr/>
            <p:nvPr/>
          </p:nvSpPr>
          <p:spPr>
            <a:xfrm>
              <a:off x="7445009" y="4912146"/>
              <a:ext cx="14139" cy="14928"/>
            </a:xfrm>
            <a:custGeom>
              <a:avLst/>
              <a:gdLst/>
              <a:ahLst/>
              <a:cxnLst/>
              <a:rect l="l" t="t" r="r" b="b"/>
              <a:pathLst>
                <a:path w="412" h="435" extrusionOk="0">
                  <a:moveTo>
                    <a:pt x="1" y="1"/>
                  </a:moveTo>
                  <a:cubicBezTo>
                    <a:pt x="24" y="161"/>
                    <a:pt x="47" y="298"/>
                    <a:pt x="69" y="435"/>
                  </a:cubicBezTo>
                  <a:cubicBezTo>
                    <a:pt x="184" y="275"/>
                    <a:pt x="298" y="138"/>
                    <a:pt x="412" y="1"/>
                  </a:cubicBezTo>
                  <a:close/>
                </a:path>
              </a:pathLst>
            </a:custGeom>
            <a:solidFill>
              <a:srgbClr val="0E514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5" name="Google Shape;405;p24"/>
            <p:cNvSpPr/>
            <p:nvPr/>
          </p:nvSpPr>
          <p:spPr>
            <a:xfrm>
              <a:off x="7213155" y="4635747"/>
              <a:ext cx="258514" cy="304636"/>
            </a:xfrm>
            <a:custGeom>
              <a:avLst/>
              <a:gdLst/>
              <a:ahLst/>
              <a:cxnLst/>
              <a:rect l="l" t="t" r="r" b="b"/>
              <a:pathLst>
                <a:path w="7533" h="8877" extrusionOk="0">
                  <a:moveTo>
                    <a:pt x="6120" y="1"/>
                  </a:moveTo>
                  <a:cubicBezTo>
                    <a:pt x="5920" y="1"/>
                    <a:pt x="5689" y="171"/>
                    <a:pt x="5730" y="431"/>
                  </a:cubicBezTo>
                  <a:cubicBezTo>
                    <a:pt x="6072" y="2988"/>
                    <a:pt x="6323" y="5544"/>
                    <a:pt x="6757" y="8055"/>
                  </a:cubicBezTo>
                  <a:lnTo>
                    <a:pt x="7168" y="8055"/>
                  </a:lnTo>
                  <a:cubicBezTo>
                    <a:pt x="7054" y="8192"/>
                    <a:pt x="6940" y="8329"/>
                    <a:pt x="6825" y="8489"/>
                  </a:cubicBezTo>
                  <a:cubicBezTo>
                    <a:pt x="6803" y="8352"/>
                    <a:pt x="6780" y="8215"/>
                    <a:pt x="6757" y="8055"/>
                  </a:cubicBezTo>
                  <a:cubicBezTo>
                    <a:pt x="4657" y="8169"/>
                    <a:pt x="2557" y="8192"/>
                    <a:pt x="457" y="8192"/>
                  </a:cubicBezTo>
                  <a:cubicBezTo>
                    <a:pt x="1" y="8192"/>
                    <a:pt x="1" y="8877"/>
                    <a:pt x="457" y="8877"/>
                  </a:cubicBezTo>
                  <a:cubicBezTo>
                    <a:pt x="2694" y="8877"/>
                    <a:pt x="4931" y="8854"/>
                    <a:pt x="7168" y="8740"/>
                  </a:cubicBezTo>
                  <a:cubicBezTo>
                    <a:pt x="7396" y="8740"/>
                    <a:pt x="7533" y="8534"/>
                    <a:pt x="7487" y="8306"/>
                  </a:cubicBezTo>
                  <a:cubicBezTo>
                    <a:pt x="7008" y="5635"/>
                    <a:pt x="6757" y="2942"/>
                    <a:pt x="6392" y="249"/>
                  </a:cubicBezTo>
                  <a:cubicBezTo>
                    <a:pt x="6373" y="76"/>
                    <a:pt x="6254" y="1"/>
                    <a:pt x="6120" y="1"/>
                  </a:cubicBezTo>
                  <a:close/>
                </a:path>
              </a:pathLst>
            </a:custGeom>
            <a:solidFill>
              <a:srgbClr val="0E514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406" name="Google Shape;406;p24"/>
            <p:cNvGrpSpPr/>
            <p:nvPr/>
          </p:nvGrpSpPr>
          <p:grpSpPr>
            <a:xfrm>
              <a:off x="6055204" y="4369368"/>
              <a:ext cx="545279" cy="773107"/>
              <a:chOff x="6055204" y="4369368"/>
              <a:chExt cx="545279" cy="773107"/>
            </a:xfrm>
          </p:grpSpPr>
          <p:sp>
            <p:nvSpPr>
              <p:cNvPr id="407" name="Google Shape;407;p24"/>
              <p:cNvSpPr/>
              <p:nvPr/>
            </p:nvSpPr>
            <p:spPr>
              <a:xfrm>
                <a:off x="6055204" y="4591716"/>
                <a:ext cx="257793" cy="151958"/>
              </a:xfrm>
              <a:custGeom>
                <a:avLst/>
                <a:gdLst/>
                <a:ahLst/>
                <a:cxnLst/>
                <a:rect l="l" t="t" r="r" b="b"/>
                <a:pathLst>
                  <a:path w="7512" h="4428" extrusionOk="0">
                    <a:moveTo>
                      <a:pt x="2539" y="0"/>
                    </a:moveTo>
                    <a:cubicBezTo>
                      <a:pt x="1131" y="0"/>
                      <a:pt x="0" y="955"/>
                      <a:pt x="573" y="2673"/>
                    </a:cubicBezTo>
                    <a:cubicBezTo>
                      <a:pt x="981" y="3929"/>
                      <a:pt x="2197" y="4428"/>
                      <a:pt x="3532" y="4428"/>
                    </a:cubicBezTo>
                    <a:cubicBezTo>
                      <a:pt x="5035" y="4428"/>
                      <a:pt x="6689" y="3796"/>
                      <a:pt x="7511" y="2901"/>
                    </a:cubicBezTo>
                    <a:lnTo>
                      <a:pt x="7466" y="2810"/>
                    </a:lnTo>
                    <a:cubicBezTo>
                      <a:pt x="6507" y="1600"/>
                      <a:pt x="5001" y="596"/>
                      <a:pt x="3563" y="162"/>
                    </a:cubicBezTo>
                    <a:cubicBezTo>
                      <a:pt x="3218" y="53"/>
                      <a:pt x="2871" y="0"/>
                      <a:pt x="2539" y="0"/>
                    </a:cubicBezTo>
                    <a:close/>
                  </a:path>
                </a:pathLst>
              </a:custGeom>
              <a:solidFill>
                <a:srgbClr val="459B9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08" name="Google Shape;408;p24"/>
              <p:cNvSpPr/>
              <p:nvPr/>
            </p:nvSpPr>
            <p:spPr>
              <a:xfrm>
                <a:off x="6081114" y="4369368"/>
                <a:ext cx="247120" cy="236551"/>
              </a:xfrm>
              <a:custGeom>
                <a:avLst/>
                <a:gdLst/>
                <a:ahLst/>
                <a:cxnLst/>
                <a:rect l="l" t="t" r="r" b="b"/>
                <a:pathLst>
                  <a:path w="7201" h="6893" extrusionOk="0">
                    <a:moveTo>
                      <a:pt x="4723" y="0"/>
                    </a:moveTo>
                    <a:cubicBezTo>
                      <a:pt x="4407" y="0"/>
                      <a:pt x="4045" y="92"/>
                      <a:pt x="3629" y="296"/>
                    </a:cubicBezTo>
                    <a:cubicBezTo>
                      <a:pt x="0" y="2099"/>
                      <a:pt x="4451" y="5865"/>
                      <a:pt x="6232" y="6892"/>
                    </a:cubicBezTo>
                    <a:lnTo>
                      <a:pt x="6346" y="6892"/>
                    </a:lnTo>
                    <a:cubicBezTo>
                      <a:pt x="6791" y="5637"/>
                      <a:pt x="7201" y="0"/>
                      <a:pt x="4723" y="0"/>
                    </a:cubicBezTo>
                    <a:close/>
                  </a:path>
                </a:pathLst>
              </a:custGeom>
              <a:solidFill>
                <a:srgbClr val="459B9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09" name="Google Shape;409;p24"/>
              <p:cNvSpPr/>
              <p:nvPr/>
            </p:nvSpPr>
            <p:spPr>
              <a:xfrm>
                <a:off x="6436720" y="4482413"/>
                <a:ext cx="163763" cy="309921"/>
              </a:xfrm>
              <a:custGeom>
                <a:avLst/>
                <a:gdLst/>
                <a:ahLst/>
                <a:cxnLst/>
                <a:rect l="l" t="t" r="r" b="b"/>
                <a:pathLst>
                  <a:path w="4772" h="9031" extrusionOk="0">
                    <a:moveTo>
                      <a:pt x="2488" y="1"/>
                    </a:moveTo>
                    <a:cubicBezTo>
                      <a:pt x="2069" y="1"/>
                      <a:pt x="1625" y="199"/>
                      <a:pt x="1188" y="677"/>
                    </a:cubicBezTo>
                    <a:cubicBezTo>
                      <a:pt x="1" y="1955"/>
                      <a:pt x="663" y="4466"/>
                      <a:pt x="914" y="5972"/>
                    </a:cubicBezTo>
                    <a:cubicBezTo>
                      <a:pt x="1074" y="6908"/>
                      <a:pt x="1485" y="8026"/>
                      <a:pt x="914" y="8825"/>
                    </a:cubicBezTo>
                    <a:lnTo>
                      <a:pt x="1005" y="9031"/>
                    </a:lnTo>
                    <a:cubicBezTo>
                      <a:pt x="1736" y="8711"/>
                      <a:pt x="2352" y="8392"/>
                      <a:pt x="2877" y="7775"/>
                    </a:cubicBezTo>
                    <a:cubicBezTo>
                      <a:pt x="3972" y="6543"/>
                      <a:pt x="4771" y="4694"/>
                      <a:pt x="4726" y="3050"/>
                    </a:cubicBezTo>
                    <a:cubicBezTo>
                      <a:pt x="4726" y="1690"/>
                      <a:pt x="3713" y="1"/>
                      <a:pt x="2488" y="1"/>
                    </a:cubicBezTo>
                    <a:close/>
                  </a:path>
                </a:pathLst>
              </a:custGeom>
              <a:solidFill>
                <a:srgbClr val="459B9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10" name="Google Shape;410;p24"/>
              <p:cNvSpPr/>
              <p:nvPr/>
            </p:nvSpPr>
            <p:spPr>
              <a:xfrm>
                <a:off x="6229918" y="4464258"/>
                <a:ext cx="268740" cy="678217"/>
              </a:xfrm>
              <a:custGeom>
                <a:avLst/>
                <a:gdLst/>
                <a:ahLst/>
                <a:cxnLst/>
                <a:rect l="l" t="t" r="r" b="b"/>
                <a:pathLst>
                  <a:path w="7831" h="19763" extrusionOk="0">
                    <a:moveTo>
                      <a:pt x="431" y="0"/>
                    </a:moveTo>
                    <a:cubicBezTo>
                      <a:pt x="224" y="0"/>
                      <a:pt x="0" y="176"/>
                      <a:pt x="69" y="452"/>
                    </a:cubicBezTo>
                    <a:cubicBezTo>
                      <a:pt x="1005" y="4264"/>
                      <a:pt x="3562" y="7231"/>
                      <a:pt x="5388" y="10632"/>
                    </a:cubicBezTo>
                    <a:cubicBezTo>
                      <a:pt x="6940" y="13463"/>
                      <a:pt x="7259" y="16772"/>
                      <a:pt x="6346" y="19763"/>
                    </a:cubicBezTo>
                    <a:lnTo>
                      <a:pt x="7077" y="19763"/>
                    </a:lnTo>
                    <a:cubicBezTo>
                      <a:pt x="7830" y="17229"/>
                      <a:pt x="7739" y="14444"/>
                      <a:pt x="6780" y="11933"/>
                    </a:cubicBezTo>
                    <a:cubicBezTo>
                      <a:pt x="5182" y="7779"/>
                      <a:pt x="1827" y="4652"/>
                      <a:pt x="731" y="247"/>
                    </a:cubicBezTo>
                    <a:cubicBezTo>
                      <a:pt x="695" y="76"/>
                      <a:pt x="567" y="0"/>
                      <a:pt x="431" y="0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11" name="Google Shape;411;p24"/>
              <p:cNvSpPr/>
              <p:nvPr/>
            </p:nvSpPr>
            <p:spPr>
              <a:xfrm>
                <a:off x="6410261" y="4586397"/>
                <a:ext cx="136172" cy="239914"/>
              </a:xfrm>
              <a:custGeom>
                <a:avLst/>
                <a:gdLst/>
                <a:ahLst/>
                <a:cxnLst/>
                <a:rect l="l" t="t" r="r" b="b"/>
                <a:pathLst>
                  <a:path w="3968" h="6991" extrusionOk="0">
                    <a:moveTo>
                      <a:pt x="3236" y="1"/>
                    </a:moveTo>
                    <a:cubicBezTo>
                      <a:pt x="3034" y="1"/>
                      <a:pt x="2817" y="171"/>
                      <a:pt x="2872" y="431"/>
                    </a:cubicBezTo>
                    <a:cubicBezTo>
                      <a:pt x="3214" y="2166"/>
                      <a:pt x="2438" y="5795"/>
                      <a:pt x="407" y="6297"/>
                    </a:cubicBezTo>
                    <a:cubicBezTo>
                      <a:pt x="1" y="6404"/>
                      <a:pt x="135" y="6991"/>
                      <a:pt x="509" y="6991"/>
                    </a:cubicBezTo>
                    <a:cubicBezTo>
                      <a:pt x="535" y="6991"/>
                      <a:pt x="561" y="6988"/>
                      <a:pt x="589" y="6982"/>
                    </a:cubicBezTo>
                    <a:cubicBezTo>
                      <a:pt x="3032" y="6366"/>
                      <a:pt x="3967" y="2371"/>
                      <a:pt x="3534" y="249"/>
                    </a:cubicBezTo>
                    <a:cubicBezTo>
                      <a:pt x="3497" y="76"/>
                      <a:pt x="3370" y="1"/>
                      <a:pt x="3236" y="1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12" name="Google Shape;412;p24"/>
              <p:cNvSpPr/>
              <p:nvPr/>
            </p:nvSpPr>
            <p:spPr>
              <a:xfrm>
                <a:off x="6161316" y="4668349"/>
                <a:ext cx="190325" cy="42622"/>
              </a:xfrm>
              <a:custGeom>
                <a:avLst/>
                <a:gdLst/>
                <a:ahLst/>
                <a:cxnLst/>
                <a:rect l="l" t="t" r="r" b="b"/>
                <a:pathLst>
                  <a:path w="5546" h="1242" extrusionOk="0">
                    <a:moveTo>
                      <a:pt x="5031" y="1"/>
                    </a:moveTo>
                    <a:cubicBezTo>
                      <a:pt x="4974" y="1"/>
                      <a:pt x="4914" y="16"/>
                      <a:pt x="4853" y="52"/>
                    </a:cubicBezTo>
                    <a:cubicBezTo>
                      <a:pt x="4229" y="407"/>
                      <a:pt x="3554" y="544"/>
                      <a:pt x="2868" y="544"/>
                    </a:cubicBezTo>
                    <a:cubicBezTo>
                      <a:pt x="2101" y="544"/>
                      <a:pt x="1320" y="372"/>
                      <a:pt x="585" y="143"/>
                    </a:cubicBezTo>
                    <a:cubicBezTo>
                      <a:pt x="551" y="134"/>
                      <a:pt x="518" y="130"/>
                      <a:pt x="487" y="130"/>
                    </a:cubicBezTo>
                    <a:cubicBezTo>
                      <a:pt x="126" y="130"/>
                      <a:pt x="1" y="702"/>
                      <a:pt x="379" y="828"/>
                    </a:cubicBezTo>
                    <a:cubicBezTo>
                      <a:pt x="1185" y="1070"/>
                      <a:pt x="2031" y="1242"/>
                      <a:pt x="2863" y="1242"/>
                    </a:cubicBezTo>
                    <a:cubicBezTo>
                      <a:pt x="3680" y="1242"/>
                      <a:pt x="4483" y="1075"/>
                      <a:pt x="5218" y="645"/>
                    </a:cubicBezTo>
                    <a:cubicBezTo>
                      <a:pt x="5546" y="453"/>
                      <a:pt x="5337" y="1"/>
                      <a:pt x="5031" y="1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413" name="Google Shape;413;p24"/>
            <p:cNvSpPr/>
            <p:nvPr/>
          </p:nvSpPr>
          <p:spPr>
            <a:xfrm>
              <a:off x="7250768" y="3732147"/>
              <a:ext cx="329002" cy="319839"/>
            </a:xfrm>
            <a:custGeom>
              <a:avLst/>
              <a:gdLst/>
              <a:ahLst/>
              <a:cxnLst/>
              <a:rect l="l" t="t" r="r" b="b"/>
              <a:pathLst>
                <a:path w="9587" h="9320" extrusionOk="0">
                  <a:moveTo>
                    <a:pt x="5850" y="1"/>
                  </a:moveTo>
                  <a:cubicBezTo>
                    <a:pt x="5764" y="1"/>
                    <a:pt x="5678" y="4"/>
                    <a:pt x="5592" y="10"/>
                  </a:cubicBezTo>
                  <a:cubicBezTo>
                    <a:pt x="3264" y="147"/>
                    <a:pt x="1712" y="1266"/>
                    <a:pt x="822" y="3343"/>
                  </a:cubicBezTo>
                  <a:cubicBezTo>
                    <a:pt x="160" y="4963"/>
                    <a:pt x="0" y="7588"/>
                    <a:pt x="1598" y="8707"/>
                  </a:cubicBezTo>
                  <a:cubicBezTo>
                    <a:pt x="2278" y="9164"/>
                    <a:pt x="3004" y="9320"/>
                    <a:pt x="3745" y="9320"/>
                  </a:cubicBezTo>
                  <a:cubicBezTo>
                    <a:pt x="4372" y="9320"/>
                    <a:pt x="5010" y="9208"/>
                    <a:pt x="5638" y="9072"/>
                  </a:cubicBezTo>
                  <a:lnTo>
                    <a:pt x="9222" y="4484"/>
                  </a:lnTo>
                  <a:cubicBezTo>
                    <a:pt x="9587" y="4005"/>
                    <a:pt x="9450" y="3114"/>
                    <a:pt x="9290" y="2521"/>
                  </a:cubicBezTo>
                  <a:cubicBezTo>
                    <a:pt x="8880" y="944"/>
                    <a:pt x="7366" y="1"/>
                    <a:pt x="5850" y="1"/>
                  </a:cubicBezTo>
                  <a:close/>
                </a:path>
              </a:pathLst>
            </a:custGeom>
            <a:solidFill>
              <a:srgbClr val="BC866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4" name="Google Shape;414;p24"/>
            <p:cNvSpPr/>
            <p:nvPr/>
          </p:nvSpPr>
          <p:spPr>
            <a:xfrm>
              <a:off x="7337696" y="3801229"/>
              <a:ext cx="192727" cy="187374"/>
            </a:xfrm>
            <a:custGeom>
              <a:avLst/>
              <a:gdLst/>
              <a:ahLst/>
              <a:cxnLst/>
              <a:rect l="l" t="t" r="r" b="b"/>
              <a:pathLst>
                <a:path w="5616" h="5460" extrusionOk="0">
                  <a:moveTo>
                    <a:pt x="3420" y="0"/>
                  </a:moveTo>
                  <a:cubicBezTo>
                    <a:pt x="3369" y="0"/>
                    <a:pt x="3317" y="2"/>
                    <a:pt x="3265" y="6"/>
                  </a:cubicBezTo>
                  <a:cubicBezTo>
                    <a:pt x="1918" y="74"/>
                    <a:pt x="1005" y="759"/>
                    <a:pt x="480" y="1969"/>
                  </a:cubicBezTo>
                  <a:cubicBezTo>
                    <a:pt x="115" y="2905"/>
                    <a:pt x="1" y="4434"/>
                    <a:pt x="937" y="5096"/>
                  </a:cubicBezTo>
                  <a:cubicBezTo>
                    <a:pt x="1335" y="5369"/>
                    <a:pt x="1766" y="5460"/>
                    <a:pt x="2206" y="5460"/>
                  </a:cubicBezTo>
                  <a:cubicBezTo>
                    <a:pt x="2574" y="5460"/>
                    <a:pt x="2947" y="5397"/>
                    <a:pt x="3311" y="5324"/>
                  </a:cubicBezTo>
                  <a:lnTo>
                    <a:pt x="5410" y="2631"/>
                  </a:lnTo>
                  <a:cubicBezTo>
                    <a:pt x="5616" y="2357"/>
                    <a:pt x="5547" y="1832"/>
                    <a:pt x="5433" y="1489"/>
                  </a:cubicBezTo>
                  <a:cubicBezTo>
                    <a:pt x="5196" y="561"/>
                    <a:pt x="4325" y="0"/>
                    <a:pt x="3420" y="0"/>
                  </a:cubicBezTo>
                  <a:close/>
                </a:path>
              </a:pathLst>
            </a:custGeom>
            <a:solidFill>
              <a:srgbClr val="EAC4A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5" name="Google Shape;415;p24"/>
            <p:cNvSpPr/>
            <p:nvPr/>
          </p:nvSpPr>
          <p:spPr>
            <a:xfrm>
              <a:off x="8523667" y="3732147"/>
              <a:ext cx="329002" cy="319839"/>
            </a:xfrm>
            <a:custGeom>
              <a:avLst/>
              <a:gdLst/>
              <a:ahLst/>
              <a:cxnLst/>
              <a:rect l="l" t="t" r="r" b="b"/>
              <a:pathLst>
                <a:path w="9587" h="9320" extrusionOk="0">
                  <a:moveTo>
                    <a:pt x="3734" y="1"/>
                  </a:moveTo>
                  <a:cubicBezTo>
                    <a:pt x="2199" y="1"/>
                    <a:pt x="686" y="944"/>
                    <a:pt x="297" y="2521"/>
                  </a:cubicBezTo>
                  <a:cubicBezTo>
                    <a:pt x="114" y="3114"/>
                    <a:pt x="0" y="4005"/>
                    <a:pt x="366" y="4484"/>
                  </a:cubicBezTo>
                  <a:lnTo>
                    <a:pt x="3926" y="9072"/>
                  </a:lnTo>
                  <a:cubicBezTo>
                    <a:pt x="4554" y="9208"/>
                    <a:pt x="5197" y="9320"/>
                    <a:pt x="5830" y="9320"/>
                  </a:cubicBezTo>
                  <a:cubicBezTo>
                    <a:pt x="6576" y="9320"/>
                    <a:pt x="7310" y="9164"/>
                    <a:pt x="7989" y="8707"/>
                  </a:cubicBezTo>
                  <a:cubicBezTo>
                    <a:pt x="9587" y="7588"/>
                    <a:pt x="9404" y="4963"/>
                    <a:pt x="8742" y="3343"/>
                  </a:cubicBezTo>
                  <a:cubicBezTo>
                    <a:pt x="7852" y="1266"/>
                    <a:pt x="6300" y="147"/>
                    <a:pt x="3995" y="10"/>
                  </a:cubicBezTo>
                  <a:cubicBezTo>
                    <a:pt x="3908" y="4"/>
                    <a:pt x="3821" y="1"/>
                    <a:pt x="3734" y="1"/>
                  </a:cubicBezTo>
                  <a:close/>
                </a:path>
              </a:pathLst>
            </a:custGeom>
            <a:solidFill>
              <a:srgbClr val="BC866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6" name="Google Shape;416;p24"/>
            <p:cNvSpPr/>
            <p:nvPr/>
          </p:nvSpPr>
          <p:spPr>
            <a:xfrm>
              <a:off x="8573016" y="3801229"/>
              <a:ext cx="192727" cy="187374"/>
            </a:xfrm>
            <a:custGeom>
              <a:avLst/>
              <a:gdLst/>
              <a:ahLst/>
              <a:cxnLst/>
              <a:rect l="l" t="t" r="r" b="b"/>
              <a:pathLst>
                <a:path w="5616" h="5460" extrusionOk="0">
                  <a:moveTo>
                    <a:pt x="2176" y="0"/>
                  </a:moveTo>
                  <a:cubicBezTo>
                    <a:pt x="1289" y="0"/>
                    <a:pt x="398" y="561"/>
                    <a:pt x="160" y="1489"/>
                  </a:cubicBezTo>
                  <a:cubicBezTo>
                    <a:pt x="69" y="1832"/>
                    <a:pt x="0" y="2357"/>
                    <a:pt x="206" y="2631"/>
                  </a:cubicBezTo>
                  <a:lnTo>
                    <a:pt x="2283" y="5324"/>
                  </a:lnTo>
                  <a:cubicBezTo>
                    <a:pt x="2657" y="5397"/>
                    <a:pt x="3031" y="5460"/>
                    <a:pt x="3396" y="5460"/>
                  </a:cubicBezTo>
                  <a:cubicBezTo>
                    <a:pt x="3834" y="5460"/>
                    <a:pt x="4259" y="5369"/>
                    <a:pt x="4657" y="5096"/>
                  </a:cubicBezTo>
                  <a:cubicBezTo>
                    <a:pt x="5615" y="4434"/>
                    <a:pt x="5501" y="2905"/>
                    <a:pt x="5113" y="1969"/>
                  </a:cubicBezTo>
                  <a:cubicBezTo>
                    <a:pt x="4588" y="759"/>
                    <a:pt x="3698" y="74"/>
                    <a:pt x="2329" y="6"/>
                  </a:cubicBezTo>
                  <a:cubicBezTo>
                    <a:pt x="2278" y="2"/>
                    <a:pt x="2227" y="0"/>
                    <a:pt x="2176" y="0"/>
                  </a:cubicBezTo>
                  <a:close/>
                </a:path>
              </a:pathLst>
            </a:custGeom>
            <a:solidFill>
              <a:srgbClr val="EAC4A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7" name="Google Shape;417;p24"/>
            <p:cNvSpPr/>
            <p:nvPr/>
          </p:nvSpPr>
          <p:spPr>
            <a:xfrm>
              <a:off x="7484956" y="3940836"/>
              <a:ext cx="16507" cy="14928"/>
            </a:xfrm>
            <a:custGeom>
              <a:avLst/>
              <a:gdLst/>
              <a:ahLst/>
              <a:cxnLst/>
              <a:rect l="l" t="t" r="r" b="b"/>
              <a:pathLst>
                <a:path w="481" h="435" extrusionOk="0">
                  <a:moveTo>
                    <a:pt x="1" y="1"/>
                  </a:moveTo>
                  <a:cubicBezTo>
                    <a:pt x="92" y="160"/>
                    <a:pt x="184" y="297"/>
                    <a:pt x="275" y="434"/>
                  </a:cubicBezTo>
                  <a:cubicBezTo>
                    <a:pt x="343" y="343"/>
                    <a:pt x="412" y="275"/>
                    <a:pt x="480" y="183"/>
                  </a:cubicBezTo>
                  <a:cubicBezTo>
                    <a:pt x="321" y="115"/>
                    <a:pt x="161" y="69"/>
                    <a:pt x="1" y="1"/>
                  </a:cubicBezTo>
                  <a:close/>
                </a:path>
              </a:pathLst>
            </a:custGeom>
            <a:solidFill>
              <a:srgbClr val="BC866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8" name="Google Shape;418;p24"/>
            <p:cNvSpPr/>
            <p:nvPr/>
          </p:nvSpPr>
          <p:spPr>
            <a:xfrm>
              <a:off x="7390821" y="3835479"/>
              <a:ext cx="116577" cy="123646"/>
            </a:xfrm>
            <a:custGeom>
              <a:avLst/>
              <a:gdLst/>
              <a:ahLst/>
              <a:cxnLst/>
              <a:rect l="l" t="t" r="r" b="b"/>
              <a:pathLst>
                <a:path w="3397" h="3603" extrusionOk="0">
                  <a:moveTo>
                    <a:pt x="2744" y="3071"/>
                  </a:moveTo>
                  <a:lnTo>
                    <a:pt x="2744" y="3071"/>
                  </a:lnTo>
                  <a:cubicBezTo>
                    <a:pt x="2904" y="3139"/>
                    <a:pt x="3064" y="3185"/>
                    <a:pt x="3223" y="3253"/>
                  </a:cubicBezTo>
                  <a:cubicBezTo>
                    <a:pt x="3155" y="3345"/>
                    <a:pt x="3086" y="3413"/>
                    <a:pt x="3018" y="3504"/>
                  </a:cubicBezTo>
                  <a:cubicBezTo>
                    <a:pt x="2927" y="3367"/>
                    <a:pt x="2835" y="3230"/>
                    <a:pt x="2744" y="3071"/>
                  </a:cubicBezTo>
                  <a:close/>
                  <a:moveTo>
                    <a:pt x="1802" y="1"/>
                  </a:moveTo>
                  <a:cubicBezTo>
                    <a:pt x="1717" y="1"/>
                    <a:pt x="1637" y="58"/>
                    <a:pt x="1648" y="172"/>
                  </a:cubicBezTo>
                  <a:cubicBezTo>
                    <a:pt x="1763" y="1222"/>
                    <a:pt x="2173" y="2180"/>
                    <a:pt x="2744" y="3071"/>
                  </a:cubicBezTo>
                  <a:cubicBezTo>
                    <a:pt x="1945" y="2797"/>
                    <a:pt x="1101" y="2591"/>
                    <a:pt x="279" y="2386"/>
                  </a:cubicBezTo>
                  <a:cubicBezTo>
                    <a:pt x="260" y="2380"/>
                    <a:pt x="243" y="2377"/>
                    <a:pt x="226" y="2377"/>
                  </a:cubicBezTo>
                  <a:cubicBezTo>
                    <a:pt x="59" y="2377"/>
                    <a:pt x="1" y="2664"/>
                    <a:pt x="188" y="2705"/>
                  </a:cubicBezTo>
                  <a:cubicBezTo>
                    <a:pt x="1192" y="2957"/>
                    <a:pt x="2173" y="3208"/>
                    <a:pt x="3132" y="3596"/>
                  </a:cubicBezTo>
                  <a:cubicBezTo>
                    <a:pt x="3147" y="3600"/>
                    <a:pt x="3161" y="3603"/>
                    <a:pt x="3176" y="3603"/>
                  </a:cubicBezTo>
                  <a:cubicBezTo>
                    <a:pt x="3296" y="3603"/>
                    <a:pt x="3396" y="3444"/>
                    <a:pt x="3315" y="3322"/>
                  </a:cubicBezTo>
                  <a:cubicBezTo>
                    <a:pt x="2653" y="2386"/>
                    <a:pt x="2105" y="1313"/>
                    <a:pt x="1991" y="172"/>
                  </a:cubicBezTo>
                  <a:cubicBezTo>
                    <a:pt x="1979" y="58"/>
                    <a:pt x="1888" y="1"/>
                    <a:pt x="1802" y="1"/>
                  </a:cubicBezTo>
                  <a:close/>
                </a:path>
              </a:pathLst>
            </a:custGeom>
            <a:solidFill>
              <a:srgbClr val="BC866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9" name="Google Shape;419;p24"/>
            <p:cNvSpPr/>
            <p:nvPr/>
          </p:nvSpPr>
          <p:spPr>
            <a:xfrm>
              <a:off x="8618454" y="3949450"/>
              <a:ext cx="10192" cy="10227"/>
            </a:xfrm>
            <a:custGeom>
              <a:avLst/>
              <a:gdLst/>
              <a:ahLst/>
              <a:cxnLst/>
              <a:rect l="l" t="t" r="r" b="b"/>
              <a:pathLst>
                <a:path w="297" h="298" extrusionOk="0">
                  <a:moveTo>
                    <a:pt x="297" y="1"/>
                  </a:moveTo>
                  <a:lnTo>
                    <a:pt x="297" y="1"/>
                  </a:lnTo>
                  <a:cubicBezTo>
                    <a:pt x="206" y="24"/>
                    <a:pt x="92" y="69"/>
                    <a:pt x="0" y="92"/>
                  </a:cubicBezTo>
                  <a:cubicBezTo>
                    <a:pt x="69" y="160"/>
                    <a:pt x="137" y="229"/>
                    <a:pt x="206" y="297"/>
                  </a:cubicBezTo>
                  <a:cubicBezTo>
                    <a:pt x="251" y="206"/>
                    <a:pt x="274" y="92"/>
                    <a:pt x="297" y="1"/>
                  </a:cubicBezTo>
                  <a:close/>
                </a:path>
              </a:pathLst>
            </a:custGeom>
            <a:solidFill>
              <a:srgbClr val="BC866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0" name="Google Shape;420;p24"/>
            <p:cNvSpPr/>
            <p:nvPr/>
          </p:nvSpPr>
          <p:spPr>
            <a:xfrm>
              <a:off x="8613032" y="3843098"/>
              <a:ext cx="122033" cy="121381"/>
            </a:xfrm>
            <a:custGeom>
              <a:avLst/>
              <a:gdLst/>
              <a:ahLst/>
              <a:cxnLst/>
              <a:rect l="l" t="t" r="r" b="b"/>
              <a:pathLst>
                <a:path w="3556" h="3537" extrusionOk="0">
                  <a:moveTo>
                    <a:pt x="455" y="3100"/>
                  </a:moveTo>
                  <a:lnTo>
                    <a:pt x="455" y="3100"/>
                  </a:lnTo>
                  <a:cubicBezTo>
                    <a:pt x="432" y="3191"/>
                    <a:pt x="409" y="3305"/>
                    <a:pt x="364" y="3396"/>
                  </a:cubicBezTo>
                  <a:cubicBezTo>
                    <a:pt x="295" y="3328"/>
                    <a:pt x="227" y="3259"/>
                    <a:pt x="158" y="3191"/>
                  </a:cubicBezTo>
                  <a:cubicBezTo>
                    <a:pt x="250" y="3168"/>
                    <a:pt x="364" y="3123"/>
                    <a:pt x="455" y="3100"/>
                  </a:cubicBezTo>
                  <a:close/>
                  <a:moveTo>
                    <a:pt x="1049" y="0"/>
                  </a:moveTo>
                  <a:cubicBezTo>
                    <a:pt x="982" y="0"/>
                    <a:pt x="921" y="40"/>
                    <a:pt x="911" y="132"/>
                  </a:cubicBezTo>
                  <a:cubicBezTo>
                    <a:pt x="729" y="1228"/>
                    <a:pt x="364" y="2255"/>
                    <a:pt x="21" y="3305"/>
                  </a:cubicBezTo>
                  <a:cubicBezTo>
                    <a:pt x="0" y="3430"/>
                    <a:pt x="94" y="3536"/>
                    <a:pt x="215" y="3536"/>
                  </a:cubicBezTo>
                  <a:cubicBezTo>
                    <a:pt x="226" y="3536"/>
                    <a:pt x="238" y="3535"/>
                    <a:pt x="250" y="3533"/>
                  </a:cubicBezTo>
                  <a:cubicBezTo>
                    <a:pt x="1345" y="3237"/>
                    <a:pt x="2349" y="2666"/>
                    <a:pt x="3377" y="2232"/>
                  </a:cubicBezTo>
                  <a:cubicBezTo>
                    <a:pt x="3555" y="2153"/>
                    <a:pt x="3458" y="1918"/>
                    <a:pt x="3294" y="1918"/>
                  </a:cubicBezTo>
                  <a:cubicBezTo>
                    <a:pt x="3270" y="1918"/>
                    <a:pt x="3244" y="1924"/>
                    <a:pt x="3217" y="1936"/>
                  </a:cubicBezTo>
                  <a:cubicBezTo>
                    <a:pt x="2304" y="2324"/>
                    <a:pt x="1414" y="2803"/>
                    <a:pt x="455" y="3100"/>
                  </a:cubicBezTo>
                  <a:cubicBezTo>
                    <a:pt x="775" y="2141"/>
                    <a:pt x="1071" y="1205"/>
                    <a:pt x="1231" y="224"/>
                  </a:cubicBezTo>
                  <a:cubicBezTo>
                    <a:pt x="1258" y="88"/>
                    <a:pt x="1147" y="0"/>
                    <a:pt x="1049" y="0"/>
                  </a:cubicBezTo>
                  <a:close/>
                </a:path>
              </a:pathLst>
            </a:custGeom>
            <a:solidFill>
              <a:srgbClr val="BC866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1" name="Google Shape;421;p24"/>
            <p:cNvSpPr/>
            <p:nvPr/>
          </p:nvSpPr>
          <p:spPr>
            <a:xfrm>
              <a:off x="7104263" y="3698961"/>
              <a:ext cx="1912102" cy="1443497"/>
            </a:xfrm>
            <a:custGeom>
              <a:avLst/>
              <a:gdLst/>
              <a:ahLst/>
              <a:cxnLst/>
              <a:rect l="l" t="t" r="r" b="b"/>
              <a:pathLst>
                <a:path w="55718" h="42063" extrusionOk="0">
                  <a:moveTo>
                    <a:pt x="27660" y="0"/>
                  </a:moveTo>
                  <a:cubicBezTo>
                    <a:pt x="21414" y="0"/>
                    <a:pt x="16216" y="1914"/>
                    <a:pt x="13262" y="4606"/>
                  </a:cubicBezTo>
                  <a:cubicBezTo>
                    <a:pt x="10569" y="7071"/>
                    <a:pt x="8469" y="9149"/>
                    <a:pt x="6392" y="12184"/>
                  </a:cubicBezTo>
                  <a:cubicBezTo>
                    <a:pt x="5479" y="13508"/>
                    <a:pt x="1644" y="19078"/>
                    <a:pt x="2283" y="20607"/>
                  </a:cubicBezTo>
                  <a:cubicBezTo>
                    <a:pt x="2535" y="21063"/>
                    <a:pt x="4794" y="20995"/>
                    <a:pt x="5274" y="21337"/>
                  </a:cubicBezTo>
                  <a:cubicBezTo>
                    <a:pt x="2945" y="23209"/>
                    <a:pt x="1941" y="25377"/>
                    <a:pt x="366" y="28276"/>
                  </a:cubicBezTo>
                  <a:cubicBezTo>
                    <a:pt x="960" y="28276"/>
                    <a:pt x="1918" y="28230"/>
                    <a:pt x="2740" y="28208"/>
                  </a:cubicBezTo>
                  <a:lnTo>
                    <a:pt x="2740" y="28208"/>
                  </a:lnTo>
                  <a:cubicBezTo>
                    <a:pt x="731" y="32111"/>
                    <a:pt x="92" y="37475"/>
                    <a:pt x="1" y="42063"/>
                  </a:cubicBezTo>
                  <a:lnTo>
                    <a:pt x="55056" y="42063"/>
                  </a:lnTo>
                  <a:cubicBezTo>
                    <a:pt x="55717" y="37269"/>
                    <a:pt x="54576" y="32681"/>
                    <a:pt x="51951" y="27591"/>
                  </a:cubicBezTo>
                  <a:cubicBezTo>
                    <a:pt x="52773" y="27454"/>
                    <a:pt x="53846" y="27523"/>
                    <a:pt x="54690" y="27386"/>
                  </a:cubicBezTo>
                  <a:cubicBezTo>
                    <a:pt x="53914" y="25742"/>
                    <a:pt x="51472" y="23665"/>
                    <a:pt x="50011" y="22524"/>
                  </a:cubicBezTo>
                  <a:cubicBezTo>
                    <a:pt x="50582" y="22022"/>
                    <a:pt x="52727" y="21611"/>
                    <a:pt x="53070" y="20995"/>
                  </a:cubicBezTo>
                  <a:cubicBezTo>
                    <a:pt x="53275" y="20401"/>
                    <a:pt x="52020" y="17708"/>
                    <a:pt x="51632" y="17115"/>
                  </a:cubicBezTo>
                  <a:cubicBezTo>
                    <a:pt x="49372" y="13006"/>
                    <a:pt x="44624" y="1593"/>
                    <a:pt x="30267" y="110"/>
                  </a:cubicBezTo>
                  <a:cubicBezTo>
                    <a:pt x="29381" y="36"/>
                    <a:pt x="28511" y="0"/>
                    <a:pt x="27660" y="0"/>
                  </a:cubicBezTo>
                  <a:close/>
                </a:path>
              </a:pathLst>
            </a:custGeom>
            <a:solidFill>
              <a:srgbClr val="DDB59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2" name="Google Shape;422;p24"/>
            <p:cNvSpPr/>
            <p:nvPr/>
          </p:nvSpPr>
          <p:spPr>
            <a:xfrm>
              <a:off x="7351012" y="4170940"/>
              <a:ext cx="1384162" cy="971528"/>
            </a:xfrm>
            <a:custGeom>
              <a:avLst/>
              <a:gdLst/>
              <a:ahLst/>
              <a:cxnLst/>
              <a:rect l="l" t="t" r="r" b="b"/>
              <a:pathLst>
                <a:path w="40334" h="28310" extrusionOk="0">
                  <a:moveTo>
                    <a:pt x="20932" y="1"/>
                  </a:moveTo>
                  <a:cubicBezTo>
                    <a:pt x="18033" y="1"/>
                    <a:pt x="14893" y="1069"/>
                    <a:pt x="13034" y="1946"/>
                  </a:cubicBezTo>
                  <a:cubicBezTo>
                    <a:pt x="9702" y="3613"/>
                    <a:pt x="6597" y="6466"/>
                    <a:pt x="4817" y="9570"/>
                  </a:cubicBezTo>
                  <a:cubicBezTo>
                    <a:pt x="1667" y="14934"/>
                    <a:pt x="1" y="22010"/>
                    <a:pt x="960" y="28310"/>
                  </a:cubicBezTo>
                  <a:lnTo>
                    <a:pt x="39443" y="28310"/>
                  </a:lnTo>
                  <a:cubicBezTo>
                    <a:pt x="40333" y="19339"/>
                    <a:pt x="34741" y="896"/>
                    <a:pt x="21731" y="29"/>
                  </a:cubicBezTo>
                  <a:cubicBezTo>
                    <a:pt x="21467" y="10"/>
                    <a:pt x="21201" y="1"/>
                    <a:pt x="20932" y="1"/>
                  </a:cubicBezTo>
                  <a:close/>
                </a:path>
              </a:pathLst>
            </a:custGeom>
            <a:solidFill>
              <a:srgbClr val="FFE5D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3" name="Google Shape;423;p24"/>
            <p:cNvSpPr/>
            <p:nvPr/>
          </p:nvSpPr>
          <p:spPr>
            <a:xfrm>
              <a:off x="7906418" y="4342669"/>
              <a:ext cx="18806" cy="14928"/>
            </a:xfrm>
            <a:custGeom>
              <a:avLst/>
              <a:gdLst/>
              <a:ahLst/>
              <a:cxnLst/>
              <a:rect l="l" t="t" r="r" b="b"/>
              <a:pathLst>
                <a:path w="548" h="435" extrusionOk="0">
                  <a:moveTo>
                    <a:pt x="274" y="1"/>
                  </a:moveTo>
                  <a:cubicBezTo>
                    <a:pt x="0" y="1"/>
                    <a:pt x="0" y="435"/>
                    <a:pt x="274" y="435"/>
                  </a:cubicBezTo>
                  <a:cubicBezTo>
                    <a:pt x="548" y="435"/>
                    <a:pt x="548" y="1"/>
                    <a:pt x="274" y="1"/>
                  </a:cubicBezTo>
                  <a:close/>
                </a:path>
              </a:pathLst>
            </a:custGeom>
            <a:solidFill>
              <a:srgbClr val="72412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4" name="Google Shape;424;p24"/>
            <p:cNvSpPr/>
            <p:nvPr/>
          </p:nvSpPr>
          <p:spPr>
            <a:xfrm>
              <a:off x="7964382" y="4292564"/>
              <a:ext cx="18806" cy="14894"/>
            </a:xfrm>
            <a:custGeom>
              <a:avLst/>
              <a:gdLst/>
              <a:ahLst/>
              <a:cxnLst/>
              <a:rect l="l" t="t" r="r" b="b"/>
              <a:pathLst>
                <a:path w="548" h="434" extrusionOk="0">
                  <a:moveTo>
                    <a:pt x="274" y="0"/>
                  </a:moveTo>
                  <a:cubicBezTo>
                    <a:pt x="0" y="0"/>
                    <a:pt x="0" y="434"/>
                    <a:pt x="274" y="434"/>
                  </a:cubicBezTo>
                  <a:cubicBezTo>
                    <a:pt x="548" y="434"/>
                    <a:pt x="548" y="0"/>
                    <a:pt x="274" y="0"/>
                  </a:cubicBezTo>
                  <a:close/>
                </a:path>
              </a:pathLst>
            </a:custGeom>
            <a:solidFill>
              <a:srgbClr val="72412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5" name="Google Shape;425;p24"/>
            <p:cNvSpPr/>
            <p:nvPr/>
          </p:nvSpPr>
          <p:spPr>
            <a:xfrm>
              <a:off x="7970628" y="4357563"/>
              <a:ext cx="18840" cy="14928"/>
            </a:xfrm>
            <a:custGeom>
              <a:avLst/>
              <a:gdLst/>
              <a:ahLst/>
              <a:cxnLst/>
              <a:rect l="l" t="t" r="r" b="b"/>
              <a:pathLst>
                <a:path w="549" h="435" extrusionOk="0">
                  <a:moveTo>
                    <a:pt x="275" y="1"/>
                  </a:moveTo>
                  <a:cubicBezTo>
                    <a:pt x="1" y="1"/>
                    <a:pt x="1" y="434"/>
                    <a:pt x="275" y="434"/>
                  </a:cubicBezTo>
                  <a:cubicBezTo>
                    <a:pt x="548" y="434"/>
                    <a:pt x="548" y="1"/>
                    <a:pt x="275" y="1"/>
                  </a:cubicBezTo>
                  <a:close/>
                </a:path>
              </a:pathLst>
            </a:custGeom>
            <a:solidFill>
              <a:srgbClr val="72412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6" name="Google Shape;426;p24"/>
            <p:cNvSpPr/>
            <p:nvPr/>
          </p:nvSpPr>
          <p:spPr>
            <a:xfrm>
              <a:off x="8218166" y="4342669"/>
              <a:ext cx="18840" cy="14928"/>
            </a:xfrm>
            <a:custGeom>
              <a:avLst/>
              <a:gdLst/>
              <a:ahLst/>
              <a:cxnLst/>
              <a:rect l="l" t="t" r="r" b="b"/>
              <a:pathLst>
                <a:path w="549" h="435" extrusionOk="0">
                  <a:moveTo>
                    <a:pt x="274" y="1"/>
                  </a:moveTo>
                  <a:cubicBezTo>
                    <a:pt x="0" y="1"/>
                    <a:pt x="0" y="435"/>
                    <a:pt x="274" y="435"/>
                  </a:cubicBezTo>
                  <a:cubicBezTo>
                    <a:pt x="548" y="435"/>
                    <a:pt x="548" y="1"/>
                    <a:pt x="274" y="1"/>
                  </a:cubicBezTo>
                  <a:close/>
                </a:path>
              </a:pathLst>
            </a:custGeom>
            <a:solidFill>
              <a:srgbClr val="72412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7" name="Google Shape;427;p24"/>
            <p:cNvSpPr/>
            <p:nvPr/>
          </p:nvSpPr>
          <p:spPr>
            <a:xfrm>
              <a:off x="8159413" y="4292564"/>
              <a:ext cx="19630" cy="14894"/>
            </a:xfrm>
            <a:custGeom>
              <a:avLst/>
              <a:gdLst/>
              <a:ahLst/>
              <a:cxnLst/>
              <a:rect l="l" t="t" r="r" b="b"/>
              <a:pathLst>
                <a:path w="572" h="434" extrusionOk="0">
                  <a:moveTo>
                    <a:pt x="274" y="0"/>
                  </a:moveTo>
                  <a:cubicBezTo>
                    <a:pt x="1" y="0"/>
                    <a:pt x="1" y="434"/>
                    <a:pt x="274" y="434"/>
                  </a:cubicBezTo>
                  <a:cubicBezTo>
                    <a:pt x="571" y="434"/>
                    <a:pt x="571" y="0"/>
                    <a:pt x="274" y="0"/>
                  </a:cubicBezTo>
                  <a:close/>
                </a:path>
              </a:pathLst>
            </a:custGeom>
            <a:solidFill>
              <a:srgbClr val="72412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8" name="Google Shape;428;p24"/>
            <p:cNvSpPr/>
            <p:nvPr/>
          </p:nvSpPr>
          <p:spPr>
            <a:xfrm>
              <a:off x="8153922" y="4357563"/>
              <a:ext cx="18840" cy="14928"/>
            </a:xfrm>
            <a:custGeom>
              <a:avLst/>
              <a:gdLst/>
              <a:ahLst/>
              <a:cxnLst/>
              <a:rect l="l" t="t" r="r" b="b"/>
              <a:pathLst>
                <a:path w="549" h="435" extrusionOk="0">
                  <a:moveTo>
                    <a:pt x="275" y="1"/>
                  </a:moveTo>
                  <a:cubicBezTo>
                    <a:pt x="1" y="1"/>
                    <a:pt x="1" y="434"/>
                    <a:pt x="275" y="434"/>
                  </a:cubicBezTo>
                  <a:cubicBezTo>
                    <a:pt x="549" y="434"/>
                    <a:pt x="549" y="1"/>
                    <a:pt x="275" y="1"/>
                  </a:cubicBezTo>
                  <a:close/>
                </a:path>
              </a:pathLst>
            </a:custGeom>
            <a:solidFill>
              <a:srgbClr val="72412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9" name="Google Shape;429;p24"/>
            <p:cNvSpPr/>
            <p:nvPr/>
          </p:nvSpPr>
          <p:spPr>
            <a:xfrm>
              <a:off x="7725046" y="4015067"/>
              <a:ext cx="146913" cy="141800"/>
            </a:xfrm>
            <a:custGeom>
              <a:avLst/>
              <a:gdLst/>
              <a:ahLst/>
              <a:cxnLst/>
              <a:rect l="l" t="t" r="r" b="b"/>
              <a:pathLst>
                <a:path w="4281" h="4132" extrusionOk="0">
                  <a:moveTo>
                    <a:pt x="2088" y="1"/>
                  </a:moveTo>
                  <a:cubicBezTo>
                    <a:pt x="376" y="1"/>
                    <a:pt x="12" y="2262"/>
                    <a:pt x="12" y="3635"/>
                  </a:cubicBezTo>
                  <a:cubicBezTo>
                    <a:pt x="1" y="3966"/>
                    <a:pt x="258" y="4132"/>
                    <a:pt x="517" y="4132"/>
                  </a:cubicBezTo>
                  <a:cubicBezTo>
                    <a:pt x="777" y="4132"/>
                    <a:pt x="1040" y="3966"/>
                    <a:pt x="1040" y="3635"/>
                  </a:cubicBezTo>
                  <a:cubicBezTo>
                    <a:pt x="1040" y="2914"/>
                    <a:pt x="1081" y="1044"/>
                    <a:pt x="2125" y="1044"/>
                  </a:cubicBezTo>
                  <a:cubicBezTo>
                    <a:pt x="2172" y="1044"/>
                    <a:pt x="2221" y="1048"/>
                    <a:pt x="2272" y="1056"/>
                  </a:cubicBezTo>
                  <a:cubicBezTo>
                    <a:pt x="3117" y="1170"/>
                    <a:pt x="3185" y="2836"/>
                    <a:pt x="3208" y="3453"/>
                  </a:cubicBezTo>
                  <a:cubicBezTo>
                    <a:pt x="3231" y="3784"/>
                    <a:pt x="3505" y="3949"/>
                    <a:pt x="3767" y="3949"/>
                  </a:cubicBezTo>
                  <a:cubicBezTo>
                    <a:pt x="4030" y="3949"/>
                    <a:pt x="4281" y="3784"/>
                    <a:pt x="4258" y="3453"/>
                  </a:cubicBezTo>
                  <a:cubicBezTo>
                    <a:pt x="4189" y="2243"/>
                    <a:pt x="3938" y="257"/>
                    <a:pt x="2432" y="29"/>
                  </a:cubicBezTo>
                  <a:cubicBezTo>
                    <a:pt x="2312" y="10"/>
                    <a:pt x="2197" y="1"/>
                    <a:pt x="2088" y="1"/>
                  </a:cubicBezTo>
                  <a:close/>
                </a:path>
              </a:pathLst>
            </a:custGeom>
            <a:solidFill>
              <a:srgbClr val="562D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0" name="Google Shape;430;p24"/>
            <p:cNvSpPr/>
            <p:nvPr/>
          </p:nvSpPr>
          <p:spPr>
            <a:xfrm>
              <a:off x="8236183" y="4015067"/>
              <a:ext cx="146501" cy="141800"/>
            </a:xfrm>
            <a:custGeom>
              <a:avLst/>
              <a:gdLst/>
              <a:ahLst/>
              <a:cxnLst/>
              <a:rect l="l" t="t" r="r" b="b"/>
              <a:pathLst>
                <a:path w="4269" h="4132" extrusionOk="0">
                  <a:moveTo>
                    <a:pt x="2095" y="1"/>
                  </a:moveTo>
                  <a:cubicBezTo>
                    <a:pt x="364" y="1"/>
                    <a:pt x="0" y="2262"/>
                    <a:pt x="0" y="3635"/>
                  </a:cubicBezTo>
                  <a:cubicBezTo>
                    <a:pt x="0" y="3966"/>
                    <a:pt x="257" y="4132"/>
                    <a:pt x="517" y="4132"/>
                  </a:cubicBezTo>
                  <a:cubicBezTo>
                    <a:pt x="777" y="4132"/>
                    <a:pt x="1039" y="3966"/>
                    <a:pt x="1050" y="3635"/>
                  </a:cubicBezTo>
                  <a:cubicBezTo>
                    <a:pt x="1050" y="2914"/>
                    <a:pt x="1071" y="1044"/>
                    <a:pt x="2133" y="1044"/>
                  </a:cubicBezTo>
                  <a:cubicBezTo>
                    <a:pt x="2181" y="1044"/>
                    <a:pt x="2231" y="1048"/>
                    <a:pt x="2283" y="1056"/>
                  </a:cubicBezTo>
                  <a:cubicBezTo>
                    <a:pt x="3105" y="1170"/>
                    <a:pt x="3173" y="2836"/>
                    <a:pt x="3219" y="3453"/>
                  </a:cubicBezTo>
                  <a:cubicBezTo>
                    <a:pt x="3242" y="3784"/>
                    <a:pt x="3510" y="3949"/>
                    <a:pt x="3767" y="3949"/>
                  </a:cubicBezTo>
                  <a:cubicBezTo>
                    <a:pt x="4023" y="3949"/>
                    <a:pt x="4269" y="3784"/>
                    <a:pt x="4246" y="3453"/>
                  </a:cubicBezTo>
                  <a:cubicBezTo>
                    <a:pt x="4178" y="2243"/>
                    <a:pt x="3926" y="257"/>
                    <a:pt x="2443" y="29"/>
                  </a:cubicBezTo>
                  <a:cubicBezTo>
                    <a:pt x="2321" y="10"/>
                    <a:pt x="2206" y="1"/>
                    <a:pt x="2095" y="1"/>
                  </a:cubicBezTo>
                  <a:close/>
                </a:path>
              </a:pathLst>
            </a:custGeom>
            <a:solidFill>
              <a:srgbClr val="562D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1" name="Google Shape;431;p24"/>
            <p:cNvSpPr/>
            <p:nvPr/>
          </p:nvSpPr>
          <p:spPr>
            <a:xfrm>
              <a:off x="7471640" y="4235356"/>
              <a:ext cx="174710" cy="12595"/>
            </a:xfrm>
            <a:custGeom>
              <a:avLst/>
              <a:gdLst/>
              <a:ahLst/>
              <a:cxnLst/>
              <a:rect l="l" t="t" r="r" b="b"/>
              <a:pathLst>
                <a:path w="5091" h="367" extrusionOk="0">
                  <a:moveTo>
                    <a:pt x="229" y="1"/>
                  </a:moveTo>
                  <a:cubicBezTo>
                    <a:pt x="1" y="1"/>
                    <a:pt x="1" y="366"/>
                    <a:pt x="229" y="366"/>
                  </a:cubicBezTo>
                  <a:lnTo>
                    <a:pt x="4863" y="366"/>
                  </a:lnTo>
                  <a:cubicBezTo>
                    <a:pt x="5091" y="366"/>
                    <a:pt x="5091" y="1"/>
                    <a:pt x="4863" y="1"/>
                  </a:cubicBezTo>
                  <a:close/>
                </a:path>
              </a:pathLst>
            </a:custGeom>
            <a:solidFill>
              <a:srgbClr val="72412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2" name="Google Shape;432;p24"/>
            <p:cNvSpPr/>
            <p:nvPr/>
          </p:nvSpPr>
          <p:spPr>
            <a:xfrm>
              <a:off x="7523495" y="4142353"/>
              <a:ext cx="128210" cy="63865"/>
            </a:xfrm>
            <a:custGeom>
              <a:avLst/>
              <a:gdLst/>
              <a:ahLst/>
              <a:cxnLst/>
              <a:rect l="l" t="t" r="r" b="b"/>
              <a:pathLst>
                <a:path w="3736" h="1861" extrusionOk="0">
                  <a:moveTo>
                    <a:pt x="283" y="0"/>
                  </a:moveTo>
                  <a:cubicBezTo>
                    <a:pt x="115" y="0"/>
                    <a:pt x="0" y="235"/>
                    <a:pt x="179" y="314"/>
                  </a:cubicBezTo>
                  <a:cubicBezTo>
                    <a:pt x="1252" y="816"/>
                    <a:pt x="2325" y="1341"/>
                    <a:pt x="3375" y="1844"/>
                  </a:cubicBezTo>
                  <a:cubicBezTo>
                    <a:pt x="3401" y="1855"/>
                    <a:pt x="3428" y="1861"/>
                    <a:pt x="3453" y="1861"/>
                  </a:cubicBezTo>
                  <a:cubicBezTo>
                    <a:pt x="3621" y="1861"/>
                    <a:pt x="3736" y="1626"/>
                    <a:pt x="3557" y="1547"/>
                  </a:cubicBezTo>
                  <a:cubicBezTo>
                    <a:pt x="2484" y="1022"/>
                    <a:pt x="1434" y="520"/>
                    <a:pt x="362" y="18"/>
                  </a:cubicBezTo>
                  <a:cubicBezTo>
                    <a:pt x="335" y="6"/>
                    <a:pt x="308" y="0"/>
                    <a:pt x="283" y="0"/>
                  </a:cubicBezTo>
                  <a:close/>
                </a:path>
              </a:pathLst>
            </a:custGeom>
            <a:solidFill>
              <a:srgbClr val="72412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3" name="Google Shape;433;p24"/>
            <p:cNvSpPr/>
            <p:nvPr/>
          </p:nvSpPr>
          <p:spPr>
            <a:xfrm>
              <a:off x="7536090" y="4270566"/>
              <a:ext cx="111601" cy="68326"/>
            </a:xfrm>
            <a:custGeom>
              <a:avLst/>
              <a:gdLst/>
              <a:ahLst/>
              <a:cxnLst/>
              <a:rect l="l" t="t" r="r" b="b"/>
              <a:pathLst>
                <a:path w="3252" h="1991" extrusionOk="0">
                  <a:moveTo>
                    <a:pt x="2996" y="1"/>
                  </a:moveTo>
                  <a:cubicBezTo>
                    <a:pt x="2970" y="1"/>
                    <a:pt x="2943" y="8"/>
                    <a:pt x="2916" y="25"/>
                  </a:cubicBezTo>
                  <a:cubicBezTo>
                    <a:pt x="2003" y="573"/>
                    <a:pt x="1067" y="1120"/>
                    <a:pt x="154" y="1668"/>
                  </a:cubicBezTo>
                  <a:cubicBezTo>
                    <a:pt x="0" y="1765"/>
                    <a:pt x="90" y="1991"/>
                    <a:pt x="245" y="1991"/>
                  </a:cubicBezTo>
                  <a:cubicBezTo>
                    <a:pt x="274" y="1991"/>
                    <a:pt x="305" y="1983"/>
                    <a:pt x="337" y="1965"/>
                  </a:cubicBezTo>
                  <a:cubicBezTo>
                    <a:pt x="1250" y="1417"/>
                    <a:pt x="2163" y="892"/>
                    <a:pt x="3076" y="344"/>
                  </a:cubicBezTo>
                  <a:cubicBezTo>
                    <a:pt x="3251" y="247"/>
                    <a:pt x="3144" y="1"/>
                    <a:pt x="2996" y="1"/>
                  </a:cubicBezTo>
                  <a:close/>
                </a:path>
              </a:pathLst>
            </a:custGeom>
            <a:solidFill>
              <a:srgbClr val="72412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4" name="Google Shape;434;p24"/>
            <p:cNvSpPr/>
            <p:nvPr/>
          </p:nvSpPr>
          <p:spPr>
            <a:xfrm>
              <a:off x="8411652" y="4235356"/>
              <a:ext cx="174710" cy="12595"/>
            </a:xfrm>
            <a:custGeom>
              <a:avLst/>
              <a:gdLst/>
              <a:ahLst/>
              <a:cxnLst/>
              <a:rect l="l" t="t" r="r" b="b"/>
              <a:pathLst>
                <a:path w="5091" h="367" extrusionOk="0">
                  <a:moveTo>
                    <a:pt x="229" y="1"/>
                  </a:moveTo>
                  <a:cubicBezTo>
                    <a:pt x="0" y="1"/>
                    <a:pt x="0" y="366"/>
                    <a:pt x="229" y="366"/>
                  </a:cubicBezTo>
                  <a:lnTo>
                    <a:pt x="4862" y="366"/>
                  </a:lnTo>
                  <a:cubicBezTo>
                    <a:pt x="5090" y="366"/>
                    <a:pt x="5090" y="1"/>
                    <a:pt x="4862" y="1"/>
                  </a:cubicBezTo>
                  <a:close/>
                </a:path>
              </a:pathLst>
            </a:custGeom>
            <a:solidFill>
              <a:srgbClr val="72412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5" name="Google Shape;435;p24"/>
            <p:cNvSpPr/>
            <p:nvPr/>
          </p:nvSpPr>
          <p:spPr>
            <a:xfrm>
              <a:off x="8406298" y="4142353"/>
              <a:ext cx="128210" cy="63865"/>
            </a:xfrm>
            <a:custGeom>
              <a:avLst/>
              <a:gdLst/>
              <a:ahLst/>
              <a:cxnLst/>
              <a:rect l="l" t="t" r="r" b="b"/>
              <a:pathLst>
                <a:path w="3736" h="1861" extrusionOk="0">
                  <a:moveTo>
                    <a:pt x="3453" y="0"/>
                  </a:moveTo>
                  <a:cubicBezTo>
                    <a:pt x="3428" y="0"/>
                    <a:pt x="3402" y="6"/>
                    <a:pt x="3375" y="18"/>
                  </a:cubicBezTo>
                  <a:cubicBezTo>
                    <a:pt x="2302" y="520"/>
                    <a:pt x="1252" y="1022"/>
                    <a:pt x="179" y="1547"/>
                  </a:cubicBezTo>
                  <a:cubicBezTo>
                    <a:pt x="1" y="1626"/>
                    <a:pt x="115" y="1861"/>
                    <a:pt x="283" y="1861"/>
                  </a:cubicBezTo>
                  <a:cubicBezTo>
                    <a:pt x="308" y="1861"/>
                    <a:pt x="335" y="1855"/>
                    <a:pt x="362" y="1844"/>
                  </a:cubicBezTo>
                  <a:cubicBezTo>
                    <a:pt x="1412" y="1341"/>
                    <a:pt x="2485" y="816"/>
                    <a:pt x="3557" y="314"/>
                  </a:cubicBezTo>
                  <a:cubicBezTo>
                    <a:pt x="3736" y="235"/>
                    <a:pt x="3621" y="0"/>
                    <a:pt x="3453" y="0"/>
                  </a:cubicBezTo>
                  <a:close/>
                </a:path>
              </a:pathLst>
            </a:custGeom>
            <a:solidFill>
              <a:srgbClr val="72412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6" name="Google Shape;436;p24"/>
            <p:cNvSpPr/>
            <p:nvPr/>
          </p:nvSpPr>
          <p:spPr>
            <a:xfrm>
              <a:off x="8410348" y="4270566"/>
              <a:ext cx="111566" cy="68326"/>
            </a:xfrm>
            <a:custGeom>
              <a:avLst/>
              <a:gdLst/>
              <a:ahLst/>
              <a:cxnLst/>
              <a:rect l="l" t="t" r="r" b="b"/>
              <a:pathLst>
                <a:path w="3251" h="1991" extrusionOk="0">
                  <a:moveTo>
                    <a:pt x="255" y="1"/>
                  </a:moveTo>
                  <a:cubicBezTo>
                    <a:pt x="107" y="1"/>
                    <a:pt x="0" y="247"/>
                    <a:pt x="175" y="344"/>
                  </a:cubicBezTo>
                  <a:cubicBezTo>
                    <a:pt x="1088" y="892"/>
                    <a:pt x="2001" y="1417"/>
                    <a:pt x="2914" y="1965"/>
                  </a:cubicBezTo>
                  <a:cubicBezTo>
                    <a:pt x="2947" y="1983"/>
                    <a:pt x="2978" y="1991"/>
                    <a:pt x="3006" y="1991"/>
                  </a:cubicBezTo>
                  <a:cubicBezTo>
                    <a:pt x="3161" y="1991"/>
                    <a:pt x="3251" y="1765"/>
                    <a:pt x="3097" y="1668"/>
                  </a:cubicBezTo>
                  <a:cubicBezTo>
                    <a:pt x="2184" y="1120"/>
                    <a:pt x="1248" y="573"/>
                    <a:pt x="335" y="25"/>
                  </a:cubicBezTo>
                  <a:cubicBezTo>
                    <a:pt x="308" y="8"/>
                    <a:pt x="281" y="1"/>
                    <a:pt x="255" y="1"/>
                  </a:cubicBezTo>
                  <a:close/>
                </a:path>
              </a:pathLst>
            </a:custGeom>
            <a:solidFill>
              <a:srgbClr val="72412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7" name="Google Shape;437;p24"/>
            <p:cNvSpPr/>
            <p:nvPr/>
          </p:nvSpPr>
          <p:spPr>
            <a:xfrm>
              <a:off x="8034082" y="4254162"/>
              <a:ext cx="107345" cy="255391"/>
            </a:xfrm>
            <a:custGeom>
              <a:avLst/>
              <a:gdLst/>
              <a:ahLst/>
              <a:cxnLst/>
              <a:rect l="l" t="t" r="r" b="b"/>
              <a:pathLst>
                <a:path w="3128" h="7442" extrusionOk="0">
                  <a:moveTo>
                    <a:pt x="1461" y="1"/>
                  </a:moveTo>
                  <a:lnTo>
                    <a:pt x="1416" y="115"/>
                  </a:lnTo>
                  <a:cubicBezTo>
                    <a:pt x="1461" y="1576"/>
                    <a:pt x="1507" y="3288"/>
                    <a:pt x="206" y="4292"/>
                  </a:cubicBezTo>
                  <a:cubicBezTo>
                    <a:pt x="1" y="5798"/>
                    <a:pt x="206" y="6300"/>
                    <a:pt x="320" y="7373"/>
                  </a:cubicBezTo>
                  <a:cubicBezTo>
                    <a:pt x="491" y="7419"/>
                    <a:pt x="845" y="7442"/>
                    <a:pt x="1310" y="7442"/>
                  </a:cubicBezTo>
                  <a:cubicBezTo>
                    <a:pt x="1775" y="7442"/>
                    <a:pt x="2352" y="7419"/>
                    <a:pt x="2968" y="7373"/>
                  </a:cubicBezTo>
                  <a:cubicBezTo>
                    <a:pt x="3082" y="6506"/>
                    <a:pt x="3128" y="5798"/>
                    <a:pt x="3128" y="4520"/>
                  </a:cubicBezTo>
                  <a:cubicBezTo>
                    <a:pt x="1256" y="3402"/>
                    <a:pt x="1553" y="868"/>
                    <a:pt x="1461" y="1"/>
                  </a:cubicBezTo>
                  <a:close/>
                </a:path>
              </a:pathLst>
            </a:custGeom>
            <a:solidFill>
              <a:srgbClr val="FFFEF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8" name="Google Shape;438;p24"/>
            <p:cNvSpPr/>
            <p:nvPr/>
          </p:nvSpPr>
          <p:spPr>
            <a:xfrm>
              <a:off x="7843341" y="4225746"/>
              <a:ext cx="257347" cy="211259"/>
            </a:xfrm>
            <a:custGeom>
              <a:avLst/>
              <a:gdLst/>
              <a:ahLst/>
              <a:cxnLst/>
              <a:rect l="l" t="t" r="r" b="b"/>
              <a:pathLst>
                <a:path w="7499" h="6156" extrusionOk="0">
                  <a:moveTo>
                    <a:pt x="6901" y="0"/>
                  </a:moveTo>
                  <a:cubicBezTo>
                    <a:pt x="6701" y="0"/>
                    <a:pt x="6476" y="179"/>
                    <a:pt x="6517" y="441"/>
                  </a:cubicBezTo>
                  <a:cubicBezTo>
                    <a:pt x="6768" y="2130"/>
                    <a:pt x="6700" y="4161"/>
                    <a:pt x="5056" y="5143"/>
                  </a:cubicBezTo>
                  <a:cubicBezTo>
                    <a:pt x="4639" y="5394"/>
                    <a:pt x="4137" y="5512"/>
                    <a:pt x="3623" y="5512"/>
                  </a:cubicBezTo>
                  <a:cubicBezTo>
                    <a:pt x="2225" y="5512"/>
                    <a:pt x="747" y="4638"/>
                    <a:pt x="697" y="3203"/>
                  </a:cubicBezTo>
                  <a:cubicBezTo>
                    <a:pt x="685" y="2974"/>
                    <a:pt x="508" y="2860"/>
                    <a:pt x="337" y="2860"/>
                  </a:cubicBezTo>
                  <a:cubicBezTo>
                    <a:pt x="166" y="2860"/>
                    <a:pt x="1" y="2974"/>
                    <a:pt x="12" y="3203"/>
                  </a:cubicBezTo>
                  <a:cubicBezTo>
                    <a:pt x="71" y="5186"/>
                    <a:pt x="1886" y="6155"/>
                    <a:pt x="3671" y="6155"/>
                  </a:cubicBezTo>
                  <a:cubicBezTo>
                    <a:pt x="3961" y="6155"/>
                    <a:pt x="4251" y="6130"/>
                    <a:pt x="4531" y="6079"/>
                  </a:cubicBezTo>
                  <a:cubicBezTo>
                    <a:pt x="7225" y="5576"/>
                    <a:pt x="7499" y="2426"/>
                    <a:pt x="7179" y="258"/>
                  </a:cubicBezTo>
                  <a:cubicBezTo>
                    <a:pt x="7152" y="77"/>
                    <a:pt x="7032" y="0"/>
                    <a:pt x="6901" y="0"/>
                  </a:cubicBezTo>
                  <a:close/>
                </a:path>
              </a:pathLst>
            </a:custGeom>
            <a:solidFill>
              <a:srgbClr val="72412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9" name="Google Shape;439;p24"/>
            <p:cNvSpPr/>
            <p:nvPr/>
          </p:nvSpPr>
          <p:spPr>
            <a:xfrm>
              <a:off x="8072073" y="4242425"/>
              <a:ext cx="250140" cy="195816"/>
            </a:xfrm>
            <a:custGeom>
              <a:avLst/>
              <a:gdLst/>
              <a:ahLst/>
              <a:cxnLst/>
              <a:rect l="l" t="t" r="r" b="b"/>
              <a:pathLst>
                <a:path w="7289" h="5706" extrusionOk="0">
                  <a:moveTo>
                    <a:pt x="337" y="0"/>
                  </a:moveTo>
                  <a:cubicBezTo>
                    <a:pt x="166" y="0"/>
                    <a:pt x="1" y="114"/>
                    <a:pt x="12" y="343"/>
                  </a:cubicBezTo>
                  <a:cubicBezTo>
                    <a:pt x="149" y="2694"/>
                    <a:pt x="263" y="4794"/>
                    <a:pt x="2865" y="5570"/>
                  </a:cubicBezTo>
                  <a:cubicBezTo>
                    <a:pt x="3179" y="5662"/>
                    <a:pt x="3487" y="5706"/>
                    <a:pt x="3784" y="5706"/>
                  </a:cubicBezTo>
                  <a:cubicBezTo>
                    <a:pt x="5538" y="5706"/>
                    <a:pt x="6935" y="4199"/>
                    <a:pt x="7248" y="2443"/>
                  </a:cubicBezTo>
                  <a:cubicBezTo>
                    <a:pt x="7289" y="2182"/>
                    <a:pt x="7066" y="2012"/>
                    <a:pt x="6867" y="2012"/>
                  </a:cubicBezTo>
                  <a:cubicBezTo>
                    <a:pt x="6735" y="2012"/>
                    <a:pt x="6613" y="2087"/>
                    <a:pt x="6586" y="2260"/>
                  </a:cubicBezTo>
                  <a:cubicBezTo>
                    <a:pt x="6305" y="3890"/>
                    <a:pt x="5194" y="4951"/>
                    <a:pt x="3719" y="4951"/>
                  </a:cubicBezTo>
                  <a:cubicBezTo>
                    <a:pt x="3397" y="4951"/>
                    <a:pt x="3057" y="4900"/>
                    <a:pt x="2705" y="4794"/>
                  </a:cubicBezTo>
                  <a:cubicBezTo>
                    <a:pt x="674" y="4177"/>
                    <a:pt x="811" y="2009"/>
                    <a:pt x="697" y="343"/>
                  </a:cubicBezTo>
                  <a:cubicBezTo>
                    <a:pt x="685" y="114"/>
                    <a:pt x="508" y="0"/>
                    <a:pt x="337" y="0"/>
                  </a:cubicBezTo>
                  <a:close/>
                </a:path>
              </a:pathLst>
            </a:custGeom>
            <a:solidFill>
              <a:srgbClr val="72412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0" name="Google Shape;440;p24"/>
            <p:cNvSpPr/>
            <p:nvPr/>
          </p:nvSpPr>
          <p:spPr>
            <a:xfrm>
              <a:off x="7875841" y="4140157"/>
              <a:ext cx="376017" cy="128142"/>
            </a:xfrm>
            <a:custGeom>
              <a:avLst/>
              <a:gdLst/>
              <a:ahLst/>
              <a:cxnLst/>
              <a:rect l="l" t="t" r="r" b="b"/>
              <a:pathLst>
                <a:path w="10957" h="3734" extrusionOk="0">
                  <a:moveTo>
                    <a:pt x="7985" y="1"/>
                  </a:moveTo>
                  <a:cubicBezTo>
                    <a:pt x="7173" y="1"/>
                    <a:pt x="6256" y="104"/>
                    <a:pt x="5730" y="104"/>
                  </a:cubicBezTo>
                  <a:cubicBezTo>
                    <a:pt x="5271" y="104"/>
                    <a:pt x="4552" y="47"/>
                    <a:pt x="3836" y="47"/>
                  </a:cubicBezTo>
                  <a:cubicBezTo>
                    <a:pt x="3055" y="47"/>
                    <a:pt x="2278" y="115"/>
                    <a:pt x="1850" y="401"/>
                  </a:cubicBezTo>
                  <a:cubicBezTo>
                    <a:pt x="1" y="1474"/>
                    <a:pt x="5068" y="3323"/>
                    <a:pt x="5958" y="3734"/>
                  </a:cubicBezTo>
                  <a:cubicBezTo>
                    <a:pt x="6848" y="3551"/>
                    <a:pt x="10957" y="1109"/>
                    <a:pt x="9359" y="218"/>
                  </a:cubicBezTo>
                  <a:cubicBezTo>
                    <a:pt x="9060" y="50"/>
                    <a:pt x="8548" y="1"/>
                    <a:pt x="7985" y="1"/>
                  </a:cubicBezTo>
                  <a:close/>
                </a:path>
              </a:pathLst>
            </a:custGeom>
            <a:solidFill>
              <a:srgbClr val="562D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1" name="Google Shape;441;p24"/>
            <p:cNvSpPr/>
            <p:nvPr/>
          </p:nvSpPr>
          <p:spPr>
            <a:xfrm>
              <a:off x="7303241" y="4298432"/>
              <a:ext cx="11771" cy="50172"/>
            </a:xfrm>
            <a:custGeom>
              <a:avLst/>
              <a:gdLst/>
              <a:ahLst/>
              <a:cxnLst/>
              <a:rect l="l" t="t" r="r" b="b"/>
              <a:pathLst>
                <a:path w="343" h="1462" extrusionOk="0">
                  <a:moveTo>
                    <a:pt x="172" y="0"/>
                  </a:moveTo>
                  <a:cubicBezTo>
                    <a:pt x="86" y="0"/>
                    <a:pt x="1" y="57"/>
                    <a:pt x="1" y="172"/>
                  </a:cubicBezTo>
                  <a:lnTo>
                    <a:pt x="1" y="1290"/>
                  </a:lnTo>
                  <a:cubicBezTo>
                    <a:pt x="1" y="1404"/>
                    <a:pt x="86" y="1461"/>
                    <a:pt x="172" y="1461"/>
                  </a:cubicBezTo>
                  <a:cubicBezTo>
                    <a:pt x="257" y="1461"/>
                    <a:pt x="343" y="1404"/>
                    <a:pt x="343" y="1290"/>
                  </a:cubicBezTo>
                  <a:lnTo>
                    <a:pt x="343" y="172"/>
                  </a:lnTo>
                  <a:cubicBezTo>
                    <a:pt x="343" y="57"/>
                    <a:pt x="257" y="0"/>
                    <a:pt x="172" y="0"/>
                  </a:cubicBezTo>
                  <a:close/>
                </a:path>
              </a:pathLst>
            </a:custGeom>
            <a:solidFill>
              <a:srgbClr val="BC866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2" name="Google Shape;442;p24"/>
            <p:cNvSpPr/>
            <p:nvPr/>
          </p:nvSpPr>
          <p:spPr>
            <a:xfrm>
              <a:off x="7338485" y="4298432"/>
              <a:ext cx="11805" cy="44681"/>
            </a:xfrm>
            <a:custGeom>
              <a:avLst/>
              <a:gdLst/>
              <a:ahLst/>
              <a:cxnLst/>
              <a:rect l="l" t="t" r="r" b="b"/>
              <a:pathLst>
                <a:path w="344" h="1302" extrusionOk="0">
                  <a:moveTo>
                    <a:pt x="172" y="0"/>
                  </a:moveTo>
                  <a:cubicBezTo>
                    <a:pt x="86" y="0"/>
                    <a:pt x="1" y="57"/>
                    <a:pt x="1" y="172"/>
                  </a:cubicBezTo>
                  <a:lnTo>
                    <a:pt x="1" y="1130"/>
                  </a:lnTo>
                  <a:cubicBezTo>
                    <a:pt x="1" y="1244"/>
                    <a:pt x="86" y="1301"/>
                    <a:pt x="172" y="1301"/>
                  </a:cubicBezTo>
                  <a:cubicBezTo>
                    <a:pt x="257" y="1301"/>
                    <a:pt x="343" y="1244"/>
                    <a:pt x="343" y="1130"/>
                  </a:cubicBezTo>
                  <a:lnTo>
                    <a:pt x="343" y="172"/>
                  </a:lnTo>
                  <a:cubicBezTo>
                    <a:pt x="343" y="57"/>
                    <a:pt x="257" y="0"/>
                    <a:pt x="172" y="0"/>
                  </a:cubicBezTo>
                  <a:close/>
                </a:path>
              </a:pathLst>
            </a:custGeom>
            <a:solidFill>
              <a:srgbClr val="BC866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3" name="Google Shape;443;p24"/>
            <p:cNvSpPr/>
            <p:nvPr/>
          </p:nvSpPr>
          <p:spPr>
            <a:xfrm>
              <a:off x="7316556" y="4358730"/>
              <a:ext cx="11771" cy="38436"/>
            </a:xfrm>
            <a:custGeom>
              <a:avLst/>
              <a:gdLst/>
              <a:ahLst/>
              <a:cxnLst/>
              <a:rect l="l" t="t" r="r" b="b"/>
              <a:pathLst>
                <a:path w="343" h="1120" extrusionOk="0">
                  <a:moveTo>
                    <a:pt x="172" y="1"/>
                  </a:moveTo>
                  <a:cubicBezTo>
                    <a:pt x="86" y="1"/>
                    <a:pt x="1" y="58"/>
                    <a:pt x="1" y="172"/>
                  </a:cubicBezTo>
                  <a:lnTo>
                    <a:pt x="1" y="948"/>
                  </a:lnTo>
                  <a:cubicBezTo>
                    <a:pt x="1" y="1062"/>
                    <a:pt x="86" y="1119"/>
                    <a:pt x="172" y="1119"/>
                  </a:cubicBezTo>
                  <a:cubicBezTo>
                    <a:pt x="257" y="1119"/>
                    <a:pt x="343" y="1062"/>
                    <a:pt x="343" y="948"/>
                  </a:cubicBezTo>
                  <a:lnTo>
                    <a:pt x="343" y="172"/>
                  </a:lnTo>
                  <a:cubicBezTo>
                    <a:pt x="343" y="58"/>
                    <a:pt x="257" y="1"/>
                    <a:pt x="172" y="1"/>
                  </a:cubicBezTo>
                  <a:close/>
                </a:path>
              </a:pathLst>
            </a:custGeom>
            <a:solidFill>
              <a:srgbClr val="BC866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4" name="Google Shape;444;p24"/>
            <p:cNvSpPr/>
            <p:nvPr/>
          </p:nvSpPr>
          <p:spPr>
            <a:xfrm>
              <a:off x="7611075" y="3873675"/>
              <a:ext cx="11805" cy="44098"/>
            </a:xfrm>
            <a:custGeom>
              <a:avLst/>
              <a:gdLst/>
              <a:ahLst/>
              <a:cxnLst/>
              <a:rect l="l" t="t" r="r" b="b"/>
              <a:pathLst>
                <a:path w="344" h="1285" extrusionOk="0">
                  <a:moveTo>
                    <a:pt x="172" y="0"/>
                  </a:moveTo>
                  <a:cubicBezTo>
                    <a:pt x="86" y="0"/>
                    <a:pt x="1" y="52"/>
                    <a:pt x="1" y="154"/>
                  </a:cubicBezTo>
                  <a:lnTo>
                    <a:pt x="1" y="1113"/>
                  </a:lnTo>
                  <a:cubicBezTo>
                    <a:pt x="1" y="1227"/>
                    <a:pt x="86" y="1284"/>
                    <a:pt x="172" y="1284"/>
                  </a:cubicBezTo>
                  <a:cubicBezTo>
                    <a:pt x="258" y="1284"/>
                    <a:pt x="343" y="1227"/>
                    <a:pt x="343" y="1113"/>
                  </a:cubicBezTo>
                  <a:lnTo>
                    <a:pt x="343" y="154"/>
                  </a:lnTo>
                  <a:cubicBezTo>
                    <a:pt x="343" y="52"/>
                    <a:pt x="258" y="0"/>
                    <a:pt x="172" y="0"/>
                  </a:cubicBezTo>
                  <a:close/>
                </a:path>
              </a:pathLst>
            </a:custGeom>
            <a:solidFill>
              <a:srgbClr val="BC866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5" name="Google Shape;445;p24"/>
            <p:cNvSpPr/>
            <p:nvPr/>
          </p:nvSpPr>
          <p:spPr>
            <a:xfrm>
              <a:off x="7649478" y="3865233"/>
              <a:ext cx="11771" cy="41558"/>
            </a:xfrm>
            <a:custGeom>
              <a:avLst/>
              <a:gdLst/>
              <a:ahLst/>
              <a:cxnLst/>
              <a:rect l="l" t="t" r="r" b="b"/>
              <a:pathLst>
                <a:path w="343" h="1211" extrusionOk="0">
                  <a:moveTo>
                    <a:pt x="172" y="1"/>
                  </a:moveTo>
                  <a:cubicBezTo>
                    <a:pt x="86" y="1"/>
                    <a:pt x="0" y="58"/>
                    <a:pt x="0" y="172"/>
                  </a:cubicBezTo>
                  <a:lnTo>
                    <a:pt x="0" y="1040"/>
                  </a:lnTo>
                  <a:cubicBezTo>
                    <a:pt x="0" y="1154"/>
                    <a:pt x="86" y="1211"/>
                    <a:pt x="172" y="1211"/>
                  </a:cubicBezTo>
                  <a:cubicBezTo>
                    <a:pt x="257" y="1211"/>
                    <a:pt x="343" y="1154"/>
                    <a:pt x="343" y="1040"/>
                  </a:cubicBezTo>
                  <a:lnTo>
                    <a:pt x="343" y="172"/>
                  </a:lnTo>
                  <a:cubicBezTo>
                    <a:pt x="343" y="58"/>
                    <a:pt x="257" y="1"/>
                    <a:pt x="172" y="1"/>
                  </a:cubicBezTo>
                  <a:close/>
                </a:path>
              </a:pathLst>
            </a:custGeom>
            <a:solidFill>
              <a:srgbClr val="BC866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6" name="Google Shape;446;p24"/>
            <p:cNvSpPr/>
            <p:nvPr/>
          </p:nvSpPr>
          <p:spPr>
            <a:xfrm>
              <a:off x="7629882" y="3930850"/>
              <a:ext cx="11805" cy="35690"/>
            </a:xfrm>
            <a:custGeom>
              <a:avLst/>
              <a:gdLst/>
              <a:ahLst/>
              <a:cxnLst/>
              <a:rect l="l" t="t" r="r" b="b"/>
              <a:pathLst>
                <a:path w="344" h="1040" extrusionOk="0">
                  <a:moveTo>
                    <a:pt x="172" y="1"/>
                  </a:moveTo>
                  <a:cubicBezTo>
                    <a:pt x="86" y="1"/>
                    <a:pt x="1" y="52"/>
                    <a:pt x="1" y="155"/>
                  </a:cubicBezTo>
                  <a:lnTo>
                    <a:pt x="1" y="885"/>
                  </a:lnTo>
                  <a:cubicBezTo>
                    <a:pt x="1" y="988"/>
                    <a:pt x="86" y="1039"/>
                    <a:pt x="172" y="1039"/>
                  </a:cubicBezTo>
                  <a:cubicBezTo>
                    <a:pt x="257" y="1039"/>
                    <a:pt x="343" y="988"/>
                    <a:pt x="343" y="885"/>
                  </a:cubicBezTo>
                  <a:lnTo>
                    <a:pt x="343" y="155"/>
                  </a:lnTo>
                  <a:cubicBezTo>
                    <a:pt x="343" y="52"/>
                    <a:pt x="257" y="1"/>
                    <a:pt x="172" y="1"/>
                  </a:cubicBezTo>
                  <a:close/>
                </a:path>
              </a:pathLst>
            </a:custGeom>
            <a:solidFill>
              <a:srgbClr val="BC866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7" name="Google Shape;447;p24"/>
            <p:cNvSpPr/>
            <p:nvPr/>
          </p:nvSpPr>
          <p:spPr>
            <a:xfrm>
              <a:off x="8309040" y="3832356"/>
              <a:ext cx="11771" cy="50172"/>
            </a:xfrm>
            <a:custGeom>
              <a:avLst/>
              <a:gdLst/>
              <a:ahLst/>
              <a:cxnLst/>
              <a:rect l="l" t="t" r="r" b="b"/>
              <a:pathLst>
                <a:path w="343" h="1462" extrusionOk="0">
                  <a:moveTo>
                    <a:pt x="171" y="0"/>
                  </a:moveTo>
                  <a:cubicBezTo>
                    <a:pt x="86" y="0"/>
                    <a:pt x="0" y="57"/>
                    <a:pt x="0" y="172"/>
                  </a:cubicBezTo>
                  <a:lnTo>
                    <a:pt x="0" y="1290"/>
                  </a:lnTo>
                  <a:cubicBezTo>
                    <a:pt x="0" y="1404"/>
                    <a:pt x="86" y="1461"/>
                    <a:pt x="171" y="1461"/>
                  </a:cubicBezTo>
                  <a:cubicBezTo>
                    <a:pt x="257" y="1461"/>
                    <a:pt x="343" y="1404"/>
                    <a:pt x="343" y="1290"/>
                  </a:cubicBezTo>
                  <a:lnTo>
                    <a:pt x="343" y="172"/>
                  </a:lnTo>
                  <a:cubicBezTo>
                    <a:pt x="343" y="57"/>
                    <a:pt x="257" y="0"/>
                    <a:pt x="171" y="0"/>
                  </a:cubicBezTo>
                  <a:close/>
                </a:path>
              </a:pathLst>
            </a:custGeom>
            <a:solidFill>
              <a:srgbClr val="BC866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8" name="Google Shape;448;p24"/>
            <p:cNvSpPr/>
            <p:nvPr/>
          </p:nvSpPr>
          <p:spPr>
            <a:xfrm>
              <a:off x="8352110" y="3837847"/>
              <a:ext cx="11771" cy="47015"/>
            </a:xfrm>
            <a:custGeom>
              <a:avLst/>
              <a:gdLst/>
              <a:ahLst/>
              <a:cxnLst/>
              <a:rect l="l" t="t" r="r" b="b"/>
              <a:pathLst>
                <a:path w="343" h="1370" extrusionOk="0">
                  <a:moveTo>
                    <a:pt x="172" y="0"/>
                  </a:moveTo>
                  <a:cubicBezTo>
                    <a:pt x="86" y="0"/>
                    <a:pt x="1" y="57"/>
                    <a:pt x="1" y="171"/>
                  </a:cubicBezTo>
                  <a:lnTo>
                    <a:pt x="1" y="1198"/>
                  </a:lnTo>
                  <a:cubicBezTo>
                    <a:pt x="1" y="1313"/>
                    <a:pt x="86" y="1370"/>
                    <a:pt x="172" y="1370"/>
                  </a:cubicBezTo>
                  <a:cubicBezTo>
                    <a:pt x="257" y="1370"/>
                    <a:pt x="343" y="1313"/>
                    <a:pt x="343" y="1198"/>
                  </a:cubicBezTo>
                  <a:lnTo>
                    <a:pt x="343" y="171"/>
                  </a:lnTo>
                  <a:cubicBezTo>
                    <a:pt x="343" y="57"/>
                    <a:pt x="257" y="0"/>
                    <a:pt x="172" y="0"/>
                  </a:cubicBezTo>
                  <a:close/>
                </a:path>
              </a:pathLst>
            </a:custGeom>
            <a:solidFill>
              <a:srgbClr val="BC866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9" name="Google Shape;449;p24"/>
            <p:cNvSpPr/>
            <p:nvPr/>
          </p:nvSpPr>
          <p:spPr>
            <a:xfrm>
              <a:off x="8335671" y="3905969"/>
              <a:ext cx="12560" cy="36068"/>
            </a:xfrm>
            <a:custGeom>
              <a:avLst/>
              <a:gdLst/>
              <a:ahLst/>
              <a:cxnLst/>
              <a:rect l="l" t="t" r="r" b="b"/>
              <a:pathLst>
                <a:path w="366" h="1051" extrusionOk="0">
                  <a:moveTo>
                    <a:pt x="183" y="1"/>
                  </a:moveTo>
                  <a:cubicBezTo>
                    <a:pt x="92" y="1"/>
                    <a:pt x="0" y="58"/>
                    <a:pt x="0" y="172"/>
                  </a:cubicBezTo>
                  <a:lnTo>
                    <a:pt x="0" y="880"/>
                  </a:lnTo>
                  <a:cubicBezTo>
                    <a:pt x="0" y="994"/>
                    <a:pt x="92" y="1051"/>
                    <a:pt x="183" y="1051"/>
                  </a:cubicBezTo>
                  <a:cubicBezTo>
                    <a:pt x="274" y="1051"/>
                    <a:pt x="365" y="994"/>
                    <a:pt x="365" y="880"/>
                  </a:cubicBezTo>
                  <a:lnTo>
                    <a:pt x="365" y="172"/>
                  </a:lnTo>
                  <a:cubicBezTo>
                    <a:pt x="365" y="58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BC866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0" name="Google Shape;450;p24"/>
            <p:cNvSpPr/>
            <p:nvPr/>
          </p:nvSpPr>
          <p:spPr>
            <a:xfrm>
              <a:off x="8679540" y="4268644"/>
              <a:ext cx="11771" cy="54874"/>
            </a:xfrm>
            <a:custGeom>
              <a:avLst/>
              <a:gdLst/>
              <a:ahLst/>
              <a:cxnLst/>
              <a:rect l="l" t="t" r="r" b="b"/>
              <a:pathLst>
                <a:path w="343" h="1599" extrusionOk="0">
                  <a:moveTo>
                    <a:pt x="172" y="1"/>
                  </a:moveTo>
                  <a:cubicBezTo>
                    <a:pt x="86" y="1"/>
                    <a:pt x="1" y="58"/>
                    <a:pt x="1" y="172"/>
                  </a:cubicBezTo>
                  <a:lnTo>
                    <a:pt x="1" y="1428"/>
                  </a:lnTo>
                  <a:cubicBezTo>
                    <a:pt x="1" y="1542"/>
                    <a:pt x="86" y="1599"/>
                    <a:pt x="172" y="1599"/>
                  </a:cubicBezTo>
                  <a:cubicBezTo>
                    <a:pt x="257" y="1599"/>
                    <a:pt x="343" y="1542"/>
                    <a:pt x="343" y="1428"/>
                  </a:cubicBezTo>
                  <a:lnTo>
                    <a:pt x="343" y="172"/>
                  </a:lnTo>
                  <a:cubicBezTo>
                    <a:pt x="343" y="58"/>
                    <a:pt x="257" y="1"/>
                    <a:pt x="172" y="1"/>
                  </a:cubicBezTo>
                  <a:close/>
                </a:path>
              </a:pathLst>
            </a:custGeom>
            <a:solidFill>
              <a:srgbClr val="BC866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1" name="Google Shape;451;p24"/>
            <p:cNvSpPr/>
            <p:nvPr/>
          </p:nvSpPr>
          <p:spPr>
            <a:xfrm>
              <a:off x="8717153" y="4276503"/>
              <a:ext cx="12560" cy="44681"/>
            </a:xfrm>
            <a:custGeom>
              <a:avLst/>
              <a:gdLst/>
              <a:ahLst/>
              <a:cxnLst/>
              <a:rect l="l" t="t" r="r" b="b"/>
              <a:pathLst>
                <a:path w="366" h="1302" extrusionOk="0">
                  <a:moveTo>
                    <a:pt x="183" y="0"/>
                  </a:moveTo>
                  <a:cubicBezTo>
                    <a:pt x="92" y="0"/>
                    <a:pt x="0" y="57"/>
                    <a:pt x="0" y="171"/>
                  </a:cubicBezTo>
                  <a:lnTo>
                    <a:pt x="0" y="1130"/>
                  </a:lnTo>
                  <a:cubicBezTo>
                    <a:pt x="0" y="1244"/>
                    <a:pt x="92" y="1301"/>
                    <a:pt x="183" y="1301"/>
                  </a:cubicBezTo>
                  <a:cubicBezTo>
                    <a:pt x="274" y="1301"/>
                    <a:pt x="365" y="1244"/>
                    <a:pt x="365" y="1130"/>
                  </a:cubicBezTo>
                  <a:lnTo>
                    <a:pt x="365" y="171"/>
                  </a:lnTo>
                  <a:cubicBezTo>
                    <a:pt x="365" y="57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BC866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2" name="Google Shape;452;p24"/>
            <p:cNvSpPr/>
            <p:nvPr/>
          </p:nvSpPr>
          <p:spPr>
            <a:xfrm>
              <a:off x="8706961" y="4342291"/>
              <a:ext cx="11771" cy="43892"/>
            </a:xfrm>
            <a:custGeom>
              <a:avLst/>
              <a:gdLst/>
              <a:ahLst/>
              <a:cxnLst/>
              <a:rect l="l" t="t" r="r" b="b"/>
              <a:pathLst>
                <a:path w="343" h="1279" extrusionOk="0">
                  <a:moveTo>
                    <a:pt x="172" y="1"/>
                  </a:moveTo>
                  <a:cubicBezTo>
                    <a:pt x="86" y="1"/>
                    <a:pt x="0" y="58"/>
                    <a:pt x="0" y="172"/>
                  </a:cubicBezTo>
                  <a:lnTo>
                    <a:pt x="0" y="1108"/>
                  </a:lnTo>
                  <a:cubicBezTo>
                    <a:pt x="0" y="1222"/>
                    <a:pt x="86" y="1279"/>
                    <a:pt x="172" y="1279"/>
                  </a:cubicBezTo>
                  <a:cubicBezTo>
                    <a:pt x="257" y="1279"/>
                    <a:pt x="343" y="1222"/>
                    <a:pt x="343" y="1108"/>
                  </a:cubicBezTo>
                  <a:lnTo>
                    <a:pt x="343" y="172"/>
                  </a:lnTo>
                  <a:cubicBezTo>
                    <a:pt x="343" y="58"/>
                    <a:pt x="257" y="1"/>
                    <a:pt x="172" y="1"/>
                  </a:cubicBezTo>
                  <a:close/>
                </a:path>
              </a:pathLst>
            </a:custGeom>
            <a:solidFill>
              <a:srgbClr val="BC866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3" name="Google Shape;453;p24"/>
            <p:cNvSpPr/>
            <p:nvPr/>
          </p:nvSpPr>
          <p:spPr>
            <a:xfrm>
              <a:off x="8717153" y="4655617"/>
              <a:ext cx="12560" cy="47049"/>
            </a:xfrm>
            <a:custGeom>
              <a:avLst/>
              <a:gdLst/>
              <a:ahLst/>
              <a:cxnLst/>
              <a:rect l="l" t="t" r="r" b="b"/>
              <a:pathLst>
                <a:path w="366" h="1371" extrusionOk="0">
                  <a:moveTo>
                    <a:pt x="183" y="1"/>
                  </a:moveTo>
                  <a:cubicBezTo>
                    <a:pt x="92" y="1"/>
                    <a:pt x="0" y="58"/>
                    <a:pt x="0" y="172"/>
                  </a:cubicBezTo>
                  <a:lnTo>
                    <a:pt x="0" y="1199"/>
                  </a:lnTo>
                  <a:cubicBezTo>
                    <a:pt x="0" y="1313"/>
                    <a:pt x="92" y="1370"/>
                    <a:pt x="183" y="1370"/>
                  </a:cubicBezTo>
                  <a:cubicBezTo>
                    <a:pt x="274" y="1370"/>
                    <a:pt x="365" y="1313"/>
                    <a:pt x="365" y="1199"/>
                  </a:cubicBezTo>
                  <a:lnTo>
                    <a:pt x="365" y="172"/>
                  </a:lnTo>
                  <a:cubicBezTo>
                    <a:pt x="365" y="58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BC866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4" name="Google Shape;454;p24"/>
            <p:cNvSpPr/>
            <p:nvPr/>
          </p:nvSpPr>
          <p:spPr>
            <a:xfrm>
              <a:off x="8755521" y="4657985"/>
              <a:ext cx="11805" cy="47221"/>
            </a:xfrm>
            <a:custGeom>
              <a:avLst/>
              <a:gdLst/>
              <a:ahLst/>
              <a:cxnLst/>
              <a:rect l="l" t="t" r="r" b="b"/>
              <a:pathLst>
                <a:path w="344" h="1376" extrusionOk="0">
                  <a:moveTo>
                    <a:pt x="172" y="0"/>
                  </a:moveTo>
                  <a:cubicBezTo>
                    <a:pt x="86" y="0"/>
                    <a:pt x="1" y="57"/>
                    <a:pt x="1" y="171"/>
                  </a:cubicBezTo>
                  <a:lnTo>
                    <a:pt x="1" y="1221"/>
                  </a:lnTo>
                  <a:cubicBezTo>
                    <a:pt x="1" y="1324"/>
                    <a:pt x="86" y="1375"/>
                    <a:pt x="172" y="1375"/>
                  </a:cubicBezTo>
                  <a:cubicBezTo>
                    <a:pt x="257" y="1375"/>
                    <a:pt x="343" y="1324"/>
                    <a:pt x="343" y="1221"/>
                  </a:cubicBezTo>
                  <a:lnTo>
                    <a:pt x="343" y="171"/>
                  </a:lnTo>
                  <a:cubicBezTo>
                    <a:pt x="343" y="57"/>
                    <a:pt x="257" y="0"/>
                    <a:pt x="172" y="0"/>
                  </a:cubicBezTo>
                  <a:close/>
                </a:path>
              </a:pathLst>
            </a:custGeom>
            <a:solidFill>
              <a:srgbClr val="BC866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5" name="Google Shape;455;p24"/>
            <p:cNvSpPr/>
            <p:nvPr/>
          </p:nvSpPr>
          <p:spPr>
            <a:xfrm>
              <a:off x="7322047" y="4647587"/>
              <a:ext cx="11771" cy="52128"/>
            </a:xfrm>
            <a:custGeom>
              <a:avLst/>
              <a:gdLst/>
              <a:ahLst/>
              <a:cxnLst/>
              <a:rect l="l" t="t" r="r" b="b"/>
              <a:pathLst>
                <a:path w="343" h="1519" extrusionOk="0">
                  <a:moveTo>
                    <a:pt x="172" y="1"/>
                  </a:moveTo>
                  <a:cubicBezTo>
                    <a:pt x="86" y="1"/>
                    <a:pt x="0" y="52"/>
                    <a:pt x="0" y="155"/>
                  </a:cubicBezTo>
                  <a:lnTo>
                    <a:pt x="0" y="1364"/>
                  </a:lnTo>
                  <a:cubicBezTo>
                    <a:pt x="0" y="1467"/>
                    <a:pt x="86" y="1519"/>
                    <a:pt x="172" y="1519"/>
                  </a:cubicBezTo>
                  <a:cubicBezTo>
                    <a:pt x="257" y="1519"/>
                    <a:pt x="343" y="1467"/>
                    <a:pt x="343" y="1364"/>
                  </a:cubicBezTo>
                  <a:lnTo>
                    <a:pt x="343" y="155"/>
                  </a:lnTo>
                  <a:cubicBezTo>
                    <a:pt x="343" y="52"/>
                    <a:pt x="257" y="1"/>
                    <a:pt x="172" y="1"/>
                  </a:cubicBezTo>
                  <a:close/>
                </a:path>
              </a:pathLst>
            </a:custGeom>
            <a:solidFill>
              <a:srgbClr val="BC866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6" name="Google Shape;456;p24"/>
            <p:cNvSpPr/>
            <p:nvPr/>
          </p:nvSpPr>
          <p:spPr>
            <a:xfrm>
              <a:off x="7360415" y="4655617"/>
              <a:ext cx="11805" cy="52506"/>
            </a:xfrm>
            <a:custGeom>
              <a:avLst/>
              <a:gdLst/>
              <a:ahLst/>
              <a:cxnLst/>
              <a:rect l="l" t="t" r="r" b="b"/>
              <a:pathLst>
                <a:path w="344" h="1530" extrusionOk="0">
                  <a:moveTo>
                    <a:pt x="172" y="1"/>
                  </a:moveTo>
                  <a:cubicBezTo>
                    <a:pt x="86" y="1"/>
                    <a:pt x="1" y="58"/>
                    <a:pt x="1" y="172"/>
                  </a:cubicBezTo>
                  <a:lnTo>
                    <a:pt x="1" y="1359"/>
                  </a:lnTo>
                  <a:cubicBezTo>
                    <a:pt x="1" y="1473"/>
                    <a:pt x="86" y="1530"/>
                    <a:pt x="172" y="1530"/>
                  </a:cubicBezTo>
                  <a:cubicBezTo>
                    <a:pt x="258" y="1530"/>
                    <a:pt x="343" y="1473"/>
                    <a:pt x="343" y="1359"/>
                  </a:cubicBezTo>
                  <a:lnTo>
                    <a:pt x="343" y="172"/>
                  </a:lnTo>
                  <a:cubicBezTo>
                    <a:pt x="343" y="58"/>
                    <a:pt x="258" y="1"/>
                    <a:pt x="172" y="1"/>
                  </a:cubicBezTo>
                  <a:close/>
                </a:path>
              </a:pathLst>
            </a:custGeom>
            <a:solidFill>
              <a:srgbClr val="BC866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7" name="Google Shape;457;p24"/>
            <p:cNvSpPr/>
            <p:nvPr/>
          </p:nvSpPr>
          <p:spPr>
            <a:xfrm>
              <a:off x="7172419" y="4939189"/>
              <a:ext cx="11805" cy="57997"/>
            </a:xfrm>
            <a:custGeom>
              <a:avLst/>
              <a:gdLst/>
              <a:ahLst/>
              <a:cxnLst/>
              <a:rect l="l" t="t" r="r" b="b"/>
              <a:pathLst>
                <a:path w="344" h="1690" extrusionOk="0">
                  <a:moveTo>
                    <a:pt x="172" y="0"/>
                  </a:moveTo>
                  <a:cubicBezTo>
                    <a:pt x="86" y="0"/>
                    <a:pt x="1" y="57"/>
                    <a:pt x="1" y="172"/>
                  </a:cubicBezTo>
                  <a:lnTo>
                    <a:pt x="1" y="1518"/>
                  </a:lnTo>
                  <a:cubicBezTo>
                    <a:pt x="1" y="1632"/>
                    <a:pt x="86" y="1689"/>
                    <a:pt x="172" y="1689"/>
                  </a:cubicBezTo>
                  <a:cubicBezTo>
                    <a:pt x="257" y="1689"/>
                    <a:pt x="343" y="1632"/>
                    <a:pt x="343" y="1518"/>
                  </a:cubicBezTo>
                  <a:lnTo>
                    <a:pt x="343" y="172"/>
                  </a:lnTo>
                  <a:cubicBezTo>
                    <a:pt x="343" y="57"/>
                    <a:pt x="257" y="0"/>
                    <a:pt x="172" y="0"/>
                  </a:cubicBezTo>
                  <a:close/>
                </a:path>
              </a:pathLst>
            </a:custGeom>
            <a:solidFill>
              <a:srgbClr val="BC866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8" name="Google Shape;458;p24"/>
            <p:cNvSpPr/>
            <p:nvPr/>
          </p:nvSpPr>
          <p:spPr>
            <a:xfrm>
              <a:off x="7207664" y="4944680"/>
              <a:ext cx="11805" cy="52506"/>
            </a:xfrm>
            <a:custGeom>
              <a:avLst/>
              <a:gdLst/>
              <a:ahLst/>
              <a:cxnLst/>
              <a:rect l="l" t="t" r="r" b="b"/>
              <a:pathLst>
                <a:path w="344" h="1530" extrusionOk="0">
                  <a:moveTo>
                    <a:pt x="172" y="0"/>
                  </a:moveTo>
                  <a:cubicBezTo>
                    <a:pt x="86" y="0"/>
                    <a:pt x="1" y="57"/>
                    <a:pt x="1" y="171"/>
                  </a:cubicBezTo>
                  <a:lnTo>
                    <a:pt x="1" y="1358"/>
                  </a:lnTo>
                  <a:cubicBezTo>
                    <a:pt x="1" y="1472"/>
                    <a:pt x="86" y="1529"/>
                    <a:pt x="172" y="1529"/>
                  </a:cubicBezTo>
                  <a:cubicBezTo>
                    <a:pt x="258" y="1529"/>
                    <a:pt x="343" y="1472"/>
                    <a:pt x="343" y="1358"/>
                  </a:cubicBezTo>
                  <a:lnTo>
                    <a:pt x="343" y="171"/>
                  </a:lnTo>
                  <a:cubicBezTo>
                    <a:pt x="343" y="57"/>
                    <a:pt x="258" y="0"/>
                    <a:pt x="172" y="0"/>
                  </a:cubicBezTo>
                  <a:close/>
                </a:path>
              </a:pathLst>
            </a:custGeom>
            <a:solidFill>
              <a:srgbClr val="BC866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9" name="Google Shape;459;p24"/>
            <p:cNvSpPr/>
            <p:nvPr/>
          </p:nvSpPr>
          <p:spPr>
            <a:xfrm>
              <a:off x="8804871" y="5066853"/>
              <a:ext cx="11771" cy="52540"/>
            </a:xfrm>
            <a:custGeom>
              <a:avLst/>
              <a:gdLst/>
              <a:ahLst/>
              <a:cxnLst/>
              <a:rect l="l" t="t" r="r" b="b"/>
              <a:pathLst>
                <a:path w="343" h="1531" extrusionOk="0">
                  <a:moveTo>
                    <a:pt x="172" y="1"/>
                  </a:moveTo>
                  <a:cubicBezTo>
                    <a:pt x="86" y="1"/>
                    <a:pt x="1" y="58"/>
                    <a:pt x="1" y="172"/>
                  </a:cubicBezTo>
                  <a:lnTo>
                    <a:pt x="1" y="1359"/>
                  </a:lnTo>
                  <a:cubicBezTo>
                    <a:pt x="1" y="1473"/>
                    <a:pt x="86" y="1530"/>
                    <a:pt x="172" y="1530"/>
                  </a:cubicBezTo>
                  <a:cubicBezTo>
                    <a:pt x="257" y="1530"/>
                    <a:pt x="343" y="1473"/>
                    <a:pt x="343" y="1359"/>
                  </a:cubicBezTo>
                  <a:lnTo>
                    <a:pt x="343" y="172"/>
                  </a:lnTo>
                  <a:cubicBezTo>
                    <a:pt x="343" y="58"/>
                    <a:pt x="257" y="1"/>
                    <a:pt x="172" y="1"/>
                  </a:cubicBezTo>
                  <a:close/>
                </a:path>
              </a:pathLst>
            </a:custGeom>
            <a:solidFill>
              <a:srgbClr val="BC866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60" name="Google Shape;460;p24"/>
            <p:cNvSpPr/>
            <p:nvPr/>
          </p:nvSpPr>
          <p:spPr>
            <a:xfrm>
              <a:off x="8847974" y="5070010"/>
              <a:ext cx="12560" cy="47015"/>
            </a:xfrm>
            <a:custGeom>
              <a:avLst/>
              <a:gdLst/>
              <a:ahLst/>
              <a:cxnLst/>
              <a:rect l="l" t="t" r="r" b="b"/>
              <a:pathLst>
                <a:path w="366" h="1370" extrusionOk="0">
                  <a:moveTo>
                    <a:pt x="183" y="0"/>
                  </a:moveTo>
                  <a:cubicBezTo>
                    <a:pt x="91" y="0"/>
                    <a:pt x="0" y="57"/>
                    <a:pt x="0" y="171"/>
                  </a:cubicBezTo>
                  <a:lnTo>
                    <a:pt x="0" y="1198"/>
                  </a:lnTo>
                  <a:cubicBezTo>
                    <a:pt x="0" y="1313"/>
                    <a:pt x="91" y="1370"/>
                    <a:pt x="183" y="1370"/>
                  </a:cubicBezTo>
                  <a:cubicBezTo>
                    <a:pt x="274" y="1370"/>
                    <a:pt x="365" y="1313"/>
                    <a:pt x="365" y="1198"/>
                  </a:cubicBezTo>
                  <a:lnTo>
                    <a:pt x="365" y="171"/>
                  </a:lnTo>
                  <a:cubicBezTo>
                    <a:pt x="365" y="57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BC866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61" name="Google Shape;461;p24"/>
            <p:cNvSpPr/>
            <p:nvPr/>
          </p:nvSpPr>
          <p:spPr>
            <a:xfrm>
              <a:off x="8036450" y="3930850"/>
              <a:ext cx="11771" cy="49589"/>
            </a:xfrm>
            <a:custGeom>
              <a:avLst/>
              <a:gdLst/>
              <a:ahLst/>
              <a:cxnLst/>
              <a:rect l="l" t="t" r="r" b="b"/>
              <a:pathLst>
                <a:path w="343" h="1445" extrusionOk="0">
                  <a:moveTo>
                    <a:pt x="171" y="1"/>
                  </a:moveTo>
                  <a:cubicBezTo>
                    <a:pt x="86" y="1"/>
                    <a:pt x="0" y="52"/>
                    <a:pt x="0" y="155"/>
                  </a:cubicBezTo>
                  <a:lnTo>
                    <a:pt x="0" y="1273"/>
                  </a:lnTo>
                  <a:cubicBezTo>
                    <a:pt x="0" y="1387"/>
                    <a:pt x="86" y="1444"/>
                    <a:pt x="171" y="1444"/>
                  </a:cubicBezTo>
                  <a:cubicBezTo>
                    <a:pt x="257" y="1444"/>
                    <a:pt x="342" y="1387"/>
                    <a:pt x="342" y="1273"/>
                  </a:cubicBezTo>
                  <a:lnTo>
                    <a:pt x="342" y="155"/>
                  </a:lnTo>
                  <a:cubicBezTo>
                    <a:pt x="342" y="52"/>
                    <a:pt x="257" y="1"/>
                    <a:pt x="171" y="1"/>
                  </a:cubicBezTo>
                  <a:close/>
                </a:path>
              </a:pathLst>
            </a:custGeom>
            <a:solidFill>
              <a:srgbClr val="BC866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62" name="Google Shape;462;p24"/>
            <p:cNvSpPr/>
            <p:nvPr/>
          </p:nvSpPr>
          <p:spPr>
            <a:xfrm>
              <a:off x="8066204" y="3941248"/>
              <a:ext cx="11771" cy="39191"/>
            </a:xfrm>
            <a:custGeom>
              <a:avLst/>
              <a:gdLst/>
              <a:ahLst/>
              <a:cxnLst/>
              <a:rect l="l" t="t" r="r" b="b"/>
              <a:pathLst>
                <a:path w="343" h="1142" extrusionOk="0">
                  <a:moveTo>
                    <a:pt x="172" y="0"/>
                  </a:moveTo>
                  <a:cubicBezTo>
                    <a:pt x="86" y="0"/>
                    <a:pt x="0" y="57"/>
                    <a:pt x="0" y="171"/>
                  </a:cubicBezTo>
                  <a:lnTo>
                    <a:pt x="0" y="970"/>
                  </a:lnTo>
                  <a:cubicBezTo>
                    <a:pt x="0" y="1084"/>
                    <a:pt x="86" y="1141"/>
                    <a:pt x="172" y="1141"/>
                  </a:cubicBezTo>
                  <a:cubicBezTo>
                    <a:pt x="257" y="1141"/>
                    <a:pt x="343" y="1084"/>
                    <a:pt x="343" y="970"/>
                  </a:cubicBezTo>
                  <a:lnTo>
                    <a:pt x="343" y="171"/>
                  </a:lnTo>
                  <a:cubicBezTo>
                    <a:pt x="343" y="57"/>
                    <a:pt x="257" y="0"/>
                    <a:pt x="172" y="0"/>
                  </a:cubicBezTo>
                  <a:close/>
                </a:path>
              </a:pathLst>
            </a:custGeom>
            <a:solidFill>
              <a:srgbClr val="BC866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63" name="Google Shape;463;p24"/>
            <p:cNvSpPr/>
            <p:nvPr/>
          </p:nvSpPr>
          <p:spPr>
            <a:xfrm>
              <a:off x="7580532" y="4794675"/>
              <a:ext cx="10227" cy="44681"/>
            </a:xfrm>
            <a:custGeom>
              <a:avLst/>
              <a:gdLst/>
              <a:ahLst/>
              <a:cxnLst/>
              <a:rect l="l" t="t" r="r" b="b"/>
              <a:pathLst>
                <a:path w="298" h="1302" extrusionOk="0">
                  <a:moveTo>
                    <a:pt x="149" y="0"/>
                  </a:moveTo>
                  <a:cubicBezTo>
                    <a:pt x="75" y="0"/>
                    <a:pt x="1" y="46"/>
                    <a:pt x="1" y="137"/>
                  </a:cubicBezTo>
                  <a:lnTo>
                    <a:pt x="1" y="1164"/>
                  </a:lnTo>
                  <a:cubicBezTo>
                    <a:pt x="1" y="1255"/>
                    <a:pt x="75" y="1301"/>
                    <a:pt x="149" y="1301"/>
                  </a:cubicBezTo>
                  <a:cubicBezTo>
                    <a:pt x="223" y="1301"/>
                    <a:pt x="297" y="1255"/>
                    <a:pt x="297" y="1164"/>
                  </a:cubicBezTo>
                  <a:lnTo>
                    <a:pt x="297" y="137"/>
                  </a:lnTo>
                  <a:cubicBezTo>
                    <a:pt x="297" y="46"/>
                    <a:pt x="223" y="0"/>
                    <a:pt x="149" y="0"/>
                  </a:cubicBezTo>
                  <a:close/>
                </a:path>
              </a:pathLst>
            </a:custGeom>
            <a:solidFill>
              <a:srgbClr val="9B633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64" name="Google Shape;464;p24"/>
            <p:cNvSpPr/>
            <p:nvPr/>
          </p:nvSpPr>
          <p:spPr>
            <a:xfrm>
              <a:off x="7628338" y="4794675"/>
              <a:ext cx="9403" cy="36823"/>
            </a:xfrm>
            <a:custGeom>
              <a:avLst/>
              <a:gdLst/>
              <a:ahLst/>
              <a:cxnLst/>
              <a:rect l="l" t="t" r="r" b="b"/>
              <a:pathLst>
                <a:path w="274" h="1073" extrusionOk="0">
                  <a:moveTo>
                    <a:pt x="137" y="0"/>
                  </a:moveTo>
                  <a:cubicBezTo>
                    <a:pt x="69" y="0"/>
                    <a:pt x="0" y="46"/>
                    <a:pt x="0" y="137"/>
                  </a:cubicBezTo>
                  <a:lnTo>
                    <a:pt x="0" y="936"/>
                  </a:lnTo>
                  <a:cubicBezTo>
                    <a:pt x="0" y="1027"/>
                    <a:pt x="69" y="1073"/>
                    <a:pt x="137" y="1073"/>
                  </a:cubicBezTo>
                  <a:cubicBezTo>
                    <a:pt x="205" y="1073"/>
                    <a:pt x="274" y="1027"/>
                    <a:pt x="274" y="936"/>
                  </a:cubicBezTo>
                  <a:lnTo>
                    <a:pt x="274" y="137"/>
                  </a:lnTo>
                  <a:cubicBezTo>
                    <a:pt x="274" y="46"/>
                    <a:pt x="205" y="0"/>
                    <a:pt x="137" y="0"/>
                  </a:cubicBezTo>
                  <a:close/>
                </a:path>
              </a:pathLst>
            </a:custGeom>
            <a:solidFill>
              <a:srgbClr val="9B633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465" name="Google Shape;465;p24"/>
            <p:cNvGrpSpPr/>
            <p:nvPr/>
          </p:nvGrpSpPr>
          <p:grpSpPr>
            <a:xfrm>
              <a:off x="8267893" y="1920039"/>
              <a:ext cx="890274" cy="685355"/>
              <a:chOff x="8267893" y="1920039"/>
              <a:chExt cx="890274" cy="685355"/>
            </a:xfrm>
          </p:grpSpPr>
          <p:sp>
            <p:nvSpPr>
              <p:cNvPr id="466" name="Google Shape;466;p24"/>
              <p:cNvSpPr/>
              <p:nvPr/>
            </p:nvSpPr>
            <p:spPr>
              <a:xfrm>
                <a:off x="8267893" y="1920039"/>
                <a:ext cx="890265" cy="685355"/>
              </a:xfrm>
              <a:custGeom>
                <a:avLst/>
                <a:gdLst/>
                <a:ahLst/>
                <a:cxnLst/>
                <a:rect l="l" t="t" r="r" b="b"/>
                <a:pathLst>
                  <a:path w="25942" h="19971" extrusionOk="0">
                    <a:moveTo>
                      <a:pt x="9705" y="1"/>
                    </a:moveTo>
                    <a:cubicBezTo>
                      <a:pt x="7527" y="1"/>
                      <a:pt x="5973" y="655"/>
                      <a:pt x="8435" y="3009"/>
                    </a:cubicBezTo>
                    <a:cubicBezTo>
                      <a:pt x="10695" y="5086"/>
                      <a:pt x="14849" y="6638"/>
                      <a:pt x="17770" y="7505"/>
                    </a:cubicBezTo>
                    <a:cubicBezTo>
                      <a:pt x="16612" y="7411"/>
                      <a:pt x="11802" y="6606"/>
                      <a:pt x="7521" y="6606"/>
                    </a:cubicBezTo>
                    <a:cubicBezTo>
                      <a:pt x="3532" y="6606"/>
                      <a:pt x="1" y="7304"/>
                      <a:pt x="309" y="9925"/>
                    </a:cubicBezTo>
                    <a:cubicBezTo>
                      <a:pt x="574" y="12205"/>
                      <a:pt x="8728" y="12815"/>
                      <a:pt x="14639" y="12815"/>
                    </a:cubicBezTo>
                    <a:cubicBezTo>
                      <a:pt x="16359" y="12815"/>
                      <a:pt x="17889" y="12764"/>
                      <a:pt x="18980" y="12686"/>
                    </a:cubicBezTo>
                    <a:lnTo>
                      <a:pt x="18980" y="12686"/>
                    </a:lnTo>
                    <a:cubicBezTo>
                      <a:pt x="14324" y="14421"/>
                      <a:pt x="9142" y="14946"/>
                      <a:pt x="6015" y="15631"/>
                    </a:cubicBezTo>
                    <a:cubicBezTo>
                      <a:pt x="905" y="16609"/>
                      <a:pt x="1306" y="19970"/>
                      <a:pt x="6427" y="19970"/>
                    </a:cubicBezTo>
                    <a:cubicBezTo>
                      <a:pt x="6682" y="19970"/>
                      <a:pt x="6948" y="19962"/>
                      <a:pt x="7225" y="19945"/>
                    </a:cubicBezTo>
                    <a:cubicBezTo>
                      <a:pt x="12931" y="19625"/>
                      <a:pt x="19893" y="18347"/>
                      <a:pt x="25942" y="17023"/>
                    </a:cubicBezTo>
                    <a:lnTo>
                      <a:pt x="25942" y="4629"/>
                    </a:lnTo>
                    <a:cubicBezTo>
                      <a:pt x="22016" y="3077"/>
                      <a:pt x="17702" y="1799"/>
                      <a:pt x="13981" y="589"/>
                    </a:cubicBezTo>
                    <a:cubicBezTo>
                      <a:pt x="12996" y="310"/>
                      <a:pt x="11203" y="1"/>
                      <a:pt x="9705" y="1"/>
                    </a:cubicBezTo>
                    <a:close/>
                  </a:path>
                </a:pathLst>
              </a:custGeom>
              <a:solidFill>
                <a:srgbClr val="FF8888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67" name="Google Shape;467;p24"/>
              <p:cNvSpPr/>
              <p:nvPr/>
            </p:nvSpPr>
            <p:spPr>
              <a:xfrm>
                <a:off x="8600128" y="1969526"/>
                <a:ext cx="558037" cy="233153"/>
              </a:xfrm>
              <a:custGeom>
                <a:avLst/>
                <a:gdLst/>
                <a:ahLst/>
                <a:cxnLst/>
                <a:rect l="l" t="t" r="r" b="b"/>
                <a:pathLst>
                  <a:path w="16261" h="6794" extrusionOk="0">
                    <a:moveTo>
                      <a:pt x="487" y="1"/>
                    </a:moveTo>
                    <a:cubicBezTo>
                      <a:pt x="190" y="1"/>
                      <a:pt x="1" y="463"/>
                      <a:pt x="306" y="653"/>
                    </a:cubicBezTo>
                    <a:cubicBezTo>
                      <a:pt x="5031" y="3712"/>
                      <a:pt x="10646" y="5675"/>
                      <a:pt x="16261" y="6793"/>
                    </a:cubicBezTo>
                    <a:lnTo>
                      <a:pt x="16261" y="6086"/>
                    </a:lnTo>
                    <a:cubicBezTo>
                      <a:pt x="10760" y="4967"/>
                      <a:pt x="5282" y="3027"/>
                      <a:pt x="671" y="60"/>
                    </a:cubicBezTo>
                    <a:cubicBezTo>
                      <a:pt x="607" y="19"/>
                      <a:pt x="545" y="1"/>
                      <a:pt x="487" y="1"/>
                    </a:cubicBezTo>
                    <a:close/>
                  </a:path>
                </a:pathLst>
              </a:custGeom>
              <a:solidFill>
                <a:srgbClr val="A5515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68" name="Google Shape;468;p24"/>
              <p:cNvSpPr/>
              <p:nvPr/>
            </p:nvSpPr>
            <p:spPr>
              <a:xfrm>
                <a:off x="8352110" y="2225369"/>
                <a:ext cx="806049" cy="51716"/>
              </a:xfrm>
              <a:custGeom>
                <a:avLst/>
                <a:gdLst/>
                <a:ahLst/>
                <a:cxnLst/>
                <a:rect l="l" t="t" r="r" b="b"/>
                <a:pathLst>
                  <a:path w="23488" h="1507" extrusionOk="0">
                    <a:moveTo>
                      <a:pt x="11990" y="0"/>
                    </a:moveTo>
                    <a:cubicBezTo>
                      <a:pt x="8126" y="0"/>
                      <a:pt x="4258" y="160"/>
                      <a:pt x="457" y="160"/>
                    </a:cubicBezTo>
                    <a:cubicBezTo>
                      <a:pt x="1" y="160"/>
                      <a:pt x="1" y="868"/>
                      <a:pt x="457" y="868"/>
                    </a:cubicBezTo>
                    <a:cubicBezTo>
                      <a:pt x="4258" y="856"/>
                      <a:pt x="8126" y="691"/>
                      <a:pt x="11990" y="691"/>
                    </a:cubicBezTo>
                    <a:cubicBezTo>
                      <a:pt x="15853" y="691"/>
                      <a:pt x="19710" y="856"/>
                      <a:pt x="23488" y="1507"/>
                    </a:cubicBezTo>
                    <a:lnTo>
                      <a:pt x="23488" y="799"/>
                    </a:lnTo>
                    <a:cubicBezTo>
                      <a:pt x="19710" y="160"/>
                      <a:pt x="15853" y="0"/>
                      <a:pt x="11990" y="0"/>
                    </a:cubicBezTo>
                    <a:close/>
                  </a:path>
                </a:pathLst>
              </a:custGeom>
              <a:solidFill>
                <a:srgbClr val="A5515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69" name="Google Shape;469;p24"/>
              <p:cNvSpPr/>
              <p:nvPr/>
            </p:nvSpPr>
            <p:spPr>
              <a:xfrm>
                <a:off x="8480529" y="2421189"/>
                <a:ext cx="677633" cy="130235"/>
              </a:xfrm>
              <a:custGeom>
                <a:avLst/>
                <a:gdLst/>
                <a:ahLst/>
                <a:cxnLst/>
                <a:rect l="l" t="t" r="r" b="b"/>
                <a:pathLst>
                  <a:path w="19746" h="3795" extrusionOk="0">
                    <a:moveTo>
                      <a:pt x="19746" y="1"/>
                    </a:moveTo>
                    <a:cubicBezTo>
                      <a:pt x="13241" y="503"/>
                      <a:pt x="6850" y="1872"/>
                      <a:pt x="413" y="3105"/>
                    </a:cubicBezTo>
                    <a:cubicBezTo>
                      <a:pt x="0" y="3192"/>
                      <a:pt x="145" y="3795"/>
                      <a:pt x="553" y="3795"/>
                    </a:cubicBezTo>
                    <a:cubicBezTo>
                      <a:pt x="574" y="3795"/>
                      <a:pt x="596" y="3793"/>
                      <a:pt x="618" y="3790"/>
                    </a:cubicBezTo>
                    <a:cubicBezTo>
                      <a:pt x="6964" y="2557"/>
                      <a:pt x="13309" y="1188"/>
                      <a:pt x="19746" y="708"/>
                    </a:cubicBezTo>
                    <a:lnTo>
                      <a:pt x="19746" y="1"/>
                    </a:lnTo>
                    <a:close/>
                  </a:path>
                </a:pathLst>
              </a:custGeom>
              <a:solidFill>
                <a:srgbClr val="A5515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70" name="Google Shape;470;p24"/>
              <p:cNvSpPr/>
              <p:nvPr/>
            </p:nvSpPr>
            <p:spPr>
              <a:xfrm>
                <a:off x="8675456" y="2081884"/>
                <a:ext cx="482710" cy="421247"/>
              </a:xfrm>
              <a:custGeom>
                <a:avLst/>
                <a:gdLst/>
                <a:ahLst/>
                <a:cxnLst/>
                <a:rect l="l" t="t" r="r" b="b"/>
                <a:pathLst>
                  <a:path w="14066" h="12275" extrusionOk="0">
                    <a:moveTo>
                      <a:pt x="5947" y="1"/>
                    </a:moveTo>
                    <a:cubicBezTo>
                      <a:pt x="4617" y="1"/>
                      <a:pt x="3672" y="406"/>
                      <a:pt x="5187" y="1853"/>
                    </a:cubicBezTo>
                    <a:cubicBezTo>
                      <a:pt x="6556" y="3131"/>
                      <a:pt x="9113" y="4090"/>
                      <a:pt x="10916" y="4615"/>
                    </a:cubicBezTo>
                    <a:cubicBezTo>
                      <a:pt x="10195" y="4556"/>
                      <a:pt x="7242" y="4063"/>
                      <a:pt x="4615" y="4063"/>
                    </a:cubicBezTo>
                    <a:cubicBezTo>
                      <a:pt x="2167" y="4063"/>
                      <a:pt x="1" y="4491"/>
                      <a:pt x="188" y="6099"/>
                    </a:cubicBezTo>
                    <a:cubicBezTo>
                      <a:pt x="346" y="7488"/>
                      <a:pt x="5300" y="7875"/>
                      <a:pt x="8923" y="7875"/>
                    </a:cubicBezTo>
                    <a:cubicBezTo>
                      <a:pt x="10003" y="7875"/>
                      <a:pt x="10965" y="7840"/>
                      <a:pt x="11646" y="7788"/>
                    </a:cubicBezTo>
                    <a:lnTo>
                      <a:pt x="11646" y="7788"/>
                    </a:lnTo>
                    <a:cubicBezTo>
                      <a:pt x="8793" y="8861"/>
                      <a:pt x="5598" y="9180"/>
                      <a:pt x="3680" y="9591"/>
                    </a:cubicBezTo>
                    <a:cubicBezTo>
                      <a:pt x="537" y="10202"/>
                      <a:pt x="796" y="12275"/>
                      <a:pt x="3980" y="12275"/>
                    </a:cubicBezTo>
                    <a:cubicBezTo>
                      <a:pt x="4125" y="12275"/>
                      <a:pt x="4276" y="12271"/>
                      <a:pt x="4434" y="12262"/>
                    </a:cubicBezTo>
                    <a:cubicBezTo>
                      <a:pt x="7355" y="12079"/>
                      <a:pt x="10825" y="11508"/>
                      <a:pt x="14066" y="10846"/>
                    </a:cubicBezTo>
                    <a:lnTo>
                      <a:pt x="14066" y="2150"/>
                    </a:lnTo>
                    <a:cubicBezTo>
                      <a:pt x="12194" y="1511"/>
                      <a:pt x="10277" y="917"/>
                      <a:pt x="8565" y="370"/>
                    </a:cubicBezTo>
                    <a:cubicBezTo>
                      <a:pt x="7960" y="193"/>
                      <a:pt x="6863" y="1"/>
                      <a:pt x="5947" y="1"/>
                    </a:cubicBezTo>
                    <a:close/>
                  </a:path>
                </a:pathLst>
              </a:custGeom>
              <a:solidFill>
                <a:srgbClr val="A53A3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471" name="Google Shape;471;p24"/>
            <p:cNvSpPr/>
            <p:nvPr/>
          </p:nvSpPr>
          <p:spPr>
            <a:xfrm>
              <a:off x="1847835" y="4393908"/>
              <a:ext cx="849461" cy="672726"/>
            </a:xfrm>
            <a:custGeom>
              <a:avLst/>
              <a:gdLst/>
              <a:ahLst/>
              <a:cxnLst/>
              <a:rect l="l" t="t" r="r" b="b"/>
              <a:pathLst>
                <a:path w="24753" h="19603" extrusionOk="0">
                  <a:moveTo>
                    <a:pt x="9154" y="0"/>
                  </a:moveTo>
                  <a:cubicBezTo>
                    <a:pt x="7784" y="0"/>
                    <a:pt x="6757" y="2694"/>
                    <a:pt x="6301" y="3629"/>
                  </a:cubicBezTo>
                  <a:cubicBezTo>
                    <a:pt x="4064" y="8446"/>
                    <a:pt x="2306" y="13444"/>
                    <a:pt x="1" y="18260"/>
                  </a:cubicBezTo>
                  <a:lnTo>
                    <a:pt x="92" y="19561"/>
                  </a:lnTo>
                  <a:cubicBezTo>
                    <a:pt x="1507" y="19561"/>
                    <a:pt x="3217" y="19602"/>
                    <a:pt x="4828" y="19602"/>
                  </a:cubicBezTo>
                  <a:cubicBezTo>
                    <a:pt x="5634" y="19602"/>
                    <a:pt x="6415" y="19592"/>
                    <a:pt x="7122" y="19561"/>
                  </a:cubicBezTo>
                  <a:cubicBezTo>
                    <a:pt x="12030" y="19379"/>
                    <a:pt x="16663" y="19196"/>
                    <a:pt x="21206" y="17530"/>
                  </a:cubicBezTo>
                  <a:cubicBezTo>
                    <a:pt x="24752" y="16251"/>
                    <a:pt x="24634" y="13625"/>
                    <a:pt x="20939" y="13625"/>
                  </a:cubicBezTo>
                  <a:cubicBezTo>
                    <a:pt x="20877" y="13625"/>
                    <a:pt x="20814" y="13625"/>
                    <a:pt x="20749" y="13627"/>
                  </a:cubicBezTo>
                  <a:cubicBezTo>
                    <a:pt x="18464" y="13710"/>
                    <a:pt x="14967" y="15250"/>
                    <a:pt x="12534" y="15250"/>
                  </a:cubicBezTo>
                  <a:cubicBezTo>
                    <a:pt x="12294" y="15250"/>
                    <a:pt x="12064" y="15235"/>
                    <a:pt x="11847" y="15202"/>
                  </a:cubicBezTo>
                  <a:cubicBezTo>
                    <a:pt x="14449" y="14083"/>
                    <a:pt x="17234" y="12235"/>
                    <a:pt x="19083" y="11116"/>
                  </a:cubicBezTo>
                  <a:cubicBezTo>
                    <a:pt x="20201" y="10386"/>
                    <a:pt x="24629" y="7784"/>
                    <a:pt x="21571" y="6962"/>
                  </a:cubicBezTo>
                  <a:cubicBezTo>
                    <a:pt x="21299" y="6874"/>
                    <a:pt x="21025" y="6835"/>
                    <a:pt x="20751" y="6835"/>
                  </a:cubicBezTo>
                  <a:cubicBezTo>
                    <a:pt x="19248" y="6835"/>
                    <a:pt x="17721" y="8005"/>
                    <a:pt x="16389" y="8719"/>
                  </a:cubicBezTo>
                  <a:cubicBezTo>
                    <a:pt x="14358" y="9747"/>
                    <a:pt x="11573" y="11869"/>
                    <a:pt x="9542" y="12600"/>
                  </a:cubicBezTo>
                  <a:cubicBezTo>
                    <a:pt x="11117" y="10842"/>
                    <a:pt x="12418" y="8811"/>
                    <a:pt x="13879" y="6962"/>
                  </a:cubicBezTo>
                  <a:cubicBezTo>
                    <a:pt x="14723" y="5935"/>
                    <a:pt x="17873" y="3264"/>
                    <a:pt x="15933" y="2055"/>
                  </a:cubicBezTo>
                  <a:cubicBezTo>
                    <a:pt x="15722" y="1922"/>
                    <a:pt x="15498" y="1861"/>
                    <a:pt x="15262" y="1861"/>
                  </a:cubicBezTo>
                  <a:cubicBezTo>
                    <a:pt x="12689" y="1861"/>
                    <a:pt x="8762" y="9133"/>
                    <a:pt x="6483" y="10660"/>
                  </a:cubicBezTo>
                  <a:cubicBezTo>
                    <a:pt x="7876" y="7966"/>
                    <a:pt x="8606" y="5478"/>
                    <a:pt x="9542" y="3059"/>
                  </a:cubicBezTo>
                  <a:cubicBezTo>
                    <a:pt x="9816" y="2146"/>
                    <a:pt x="10637" y="0"/>
                    <a:pt x="9154" y="0"/>
                  </a:cubicBezTo>
                  <a:close/>
                </a:path>
              </a:pathLst>
            </a:custGeom>
            <a:solidFill>
              <a:srgbClr val="FFDB6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2" name="Google Shape;472;p24"/>
            <p:cNvSpPr/>
            <p:nvPr/>
          </p:nvSpPr>
          <p:spPr>
            <a:xfrm>
              <a:off x="1836338" y="4678063"/>
              <a:ext cx="715211" cy="388817"/>
            </a:xfrm>
            <a:custGeom>
              <a:avLst/>
              <a:gdLst/>
              <a:ahLst/>
              <a:cxnLst/>
              <a:rect l="l" t="t" r="r" b="b"/>
              <a:pathLst>
                <a:path w="20841" h="11330" extrusionOk="0">
                  <a:moveTo>
                    <a:pt x="20347" y="0"/>
                  </a:moveTo>
                  <a:cubicBezTo>
                    <a:pt x="20292" y="0"/>
                    <a:pt x="20232" y="16"/>
                    <a:pt x="20171" y="51"/>
                  </a:cubicBezTo>
                  <a:cubicBezTo>
                    <a:pt x="16451" y="2151"/>
                    <a:pt x="12662" y="4137"/>
                    <a:pt x="8987" y="6328"/>
                  </a:cubicBezTo>
                  <a:cubicBezTo>
                    <a:pt x="7252" y="7378"/>
                    <a:pt x="5426" y="8360"/>
                    <a:pt x="3531" y="9113"/>
                  </a:cubicBezTo>
                  <a:cubicBezTo>
                    <a:pt x="2413" y="9570"/>
                    <a:pt x="1180" y="9958"/>
                    <a:pt x="267" y="10756"/>
                  </a:cubicBezTo>
                  <a:cubicBezTo>
                    <a:pt x="1" y="10987"/>
                    <a:pt x="246" y="11329"/>
                    <a:pt x="519" y="11329"/>
                  </a:cubicBezTo>
                  <a:cubicBezTo>
                    <a:pt x="596" y="11329"/>
                    <a:pt x="676" y="11302"/>
                    <a:pt x="747" y="11236"/>
                  </a:cubicBezTo>
                  <a:cubicBezTo>
                    <a:pt x="1797" y="10346"/>
                    <a:pt x="3235" y="10026"/>
                    <a:pt x="4467" y="9478"/>
                  </a:cubicBezTo>
                  <a:cubicBezTo>
                    <a:pt x="6293" y="8679"/>
                    <a:pt x="8074" y="7698"/>
                    <a:pt x="9786" y="6671"/>
                  </a:cubicBezTo>
                  <a:cubicBezTo>
                    <a:pt x="13301" y="4548"/>
                    <a:pt x="16953" y="2654"/>
                    <a:pt x="20513" y="645"/>
                  </a:cubicBezTo>
                  <a:cubicBezTo>
                    <a:pt x="20841" y="452"/>
                    <a:pt x="20648" y="0"/>
                    <a:pt x="20347" y="0"/>
                  </a:cubicBezTo>
                  <a:close/>
                </a:path>
              </a:pathLst>
            </a:custGeom>
            <a:solidFill>
              <a:srgbClr val="FFA52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3" name="Google Shape;473;p24"/>
            <p:cNvSpPr/>
            <p:nvPr/>
          </p:nvSpPr>
          <p:spPr>
            <a:xfrm>
              <a:off x="1833147" y="4518757"/>
              <a:ext cx="520562" cy="544893"/>
            </a:xfrm>
            <a:custGeom>
              <a:avLst/>
              <a:gdLst/>
              <a:ahLst/>
              <a:cxnLst/>
              <a:rect l="l" t="t" r="r" b="b"/>
              <a:pathLst>
                <a:path w="15169" h="15878" extrusionOk="0">
                  <a:moveTo>
                    <a:pt x="14670" y="0"/>
                  </a:moveTo>
                  <a:cubicBezTo>
                    <a:pt x="14592" y="0"/>
                    <a:pt x="14512" y="32"/>
                    <a:pt x="14444" y="106"/>
                  </a:cubicBezTo>
                  <a:cubicBezTo>
                    <a:pt x="12070" y="2662"/>
                    <a:pt x="9810" y="5310"/>
                    <a:pt x="7710" y="8049"/>
                  </a:cubicBezTo>
                  <a:cubicBezTo>
                    <a:pt x="5519" y="10902"/>
                    <a:pt x="3031" y="13047"/>
                    <a:pt x="269" y="15307"/>
                  </a:cubicBezTo>
                  <a:cubicBezTo>
                    <a:pt x="1" y="15522"/>
                    <a:pt x="238" y="15877"/>
                    <a:pt x="518" y="15877"/>
                  </a:cubicBezTo>
                  <a:cubicBezTo>
                    <a:pt x="594" y="15877"/>
                    <a:pt x="675" y="15850"/>
                    <a:pt x="748" y="15787"/>
                  </a:cubicBezTo>
                  <a:cubicBezTo>
                    <a:pt x="3099" y="13892"/>
                    <a:pt x="5542" y="12066"/>
                    <a:pt x="7368" y="9624"/>
                  </a:cubicBezTo>
                  <a:cubicBezTo>
                    <a:pt x="9742" y="6497"/>
                    <a:pt x="12252" y="3484"/>
                    <a:pt x="14923" y="608"/>
                  </a:cubicBezTo>
                  <a:cubicBezTo>
                    <a:pt x="15169" y="345"/>
                    <a:pt x="14929" y="0"/>
                    <a:pt x="14670" y="0"/>
                  </a:cubicBezTo>
                  <a:close/>
                </a:path>
              </a:pathLst>
            </a:custGeom>
            <a:solidFill>
              <a:srgbClr val="FFA52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4" name="Google Shape;474;p24"/>
            <p:cNvSpPr/>
            <p:nvPr/>
          </p:nvSpPr>
          <p:spPr>
            <a:xfrm>
              <a:off x="1835240" y="4443189"/>
              <a:ext cx="318947" cy="611984"/>
            </a:xfrm>
            <a:custGeom>
              <a:avLst/>
              <a:gdLst/>
              <a:ahLst/>
              <a:cxnLst/>
              <a:rect l="l" t="t" r="r" b="b"/>
              <a:pathLst>
                <a:path w="9294" h="17833" extrusionOk="0">
                  <a:moveTo>
                    <a:pt x="8862" y="0"/>
                  </a:moveTo>
                  <a:cubicBezTo>
                    <a:pt x="8726" y="0"/>
                    <a:pt x="8593" y="70"/>
                    <a:pt x="8539" y="230"/>
                  </a:cubicBezTo>
                  <a:cubicBezTo>
                    <a:pt x="7672" y="3243"/>
                    <a:pt x="6029" y="5914"/>
                    <a:pt x="4842" y="8790"/>
                  </a:cubicBezTo>
                  <a:cubicBezTo>
                    <a:pt x="3586" y="11780"/>
                    <a:pt x="2285" y="14702"/>
                    <a:pt x="208" y="17235"/>
                  </a:cubicBezTo>
                  <a:cubicBezTo>
                    <a:pt x="1" y="17495"/>
                    <a:pt x="225" y="17832"/>
                    <a:pt x="465" y="17832"/>
                  </a:cubicBezTo>
                  <a:cubicBezTo>
                    <a:pt x="542" y="17832"/>
                    <a:pt x="621" y="17798"/>
                    <a:pt x="687" y="17715"/>
                  </a:cubicBezTo>
                  <a:cubicBezTo>
                    <a:pt x="2650" y="15364"/>
                    <a:pt x="3974" y="12670"/>
                    <a:pt x="5138" y="9863"/>
                  </a:cubicBezTo>
                  <a:cubicBezTo>
                    <a:pt x="6462" y="6690"/>
                    <a:pt x="8265" y="3723"/>
                    <a:pt x="9224" y="436"/>
                  </a:cubicBezTo>
                  <a:cubicBezTo>
                    <a:pt x="9294" y="171"/>
                    <a:pt x="9075" y="0"/>
                    <a:pt x="8862" y="0"/>
                  </a:cubicBezTo>
                  <a:close/>
                </a:path>
              </a:pathLst>
            </a:custGeom>
            <a:solidFill>
              <a:srgbClr val="FFA52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5" name="Google Shape;475;p24"/>
            <p:cNvSpPr/>
            <p:nvPr/>
          </p:nvSpPr>
          <p:spPr>
            <a:xfrm>
              <a:off x="1850992" y="4900068"/>
              <a:ext cx="738101" cy="155390"/>
            </a:xfrm>
            <a:custGeom>
              <a:avLst/>
              <a:gdLst/>
              <a:ahLst/>
              <a:cxnLst/>
              <a:rect l="l" t="t" r="r" b="b"/>
              <a:pathLst>
                <a:path w="21508" h="4528" extrusionOk="0">
                  <a:moveTo>
                    <a:pt x="21045" y="1"/>
                  </a:moveTo>
                  <a:cubicBezTo>
                    <a:pt x="21009" y="1"/>
                    <a:pt x="20971" y="6"/>
                    <a:pt x="20931" y="19"/>
                  </a:cubicBezTo>
                  <a:cubicBezTo>
                    <a:pt x="17827" y="1069"/>
                    <a:pt x="14403" y="1412"/>
                    <a:pt x="11185" y="1982"/>
                  </a:cubicBezTo>
                  <a:cubicBezTo>
                    <a:pt x="9313" y="2302"/>
                    <a:pt x="7464" y="2553"/>
                    <a:pt x="5592" y="2872"/>
                  </a:cubicBezTo>
                  <a:cubicBezTo>
                    <a:pt x="3981" y="3169"/>
                    <a:pt x="2489" y="3820"/>
                    <a:pt x="840" y="3820"/>
                  </a:cubicBezTo>
                  <a:cubicBezTo>
                    <a:pt x="713" y="3820"/>
                    <a:pt x="585" y="3816"/>
                    <a:pt x="457" y="3808"/>
                  </a:cubicBezTo>
                  <a:cubicBezTo>
                    <a:pt x="449" y="3808"/>
                    <a:pt x="442" y="3808"/>
                    <a:pt x="435" y="3808"/>
                  </a:cubicBezTo>
                  <a:cubicBezTo>
                    <a:pt x="0" y="3808"/>
                    <a:pt x="7" y="4493"/>
                    <a:pt x="457" y="4516"/>
                  </a:cubicBezTo>
                  <a:cubicBezTo>
                    <a:pt x="585" y="4523"/>
                    <a:pt x="713" y="4527"/>
                    <a:pt x="841" y="4527"/>
                  </a:cubicBezTo>
                  <a:cubicBezTo>
                    <a:pt x="2232" y="4527"/>
                    <a:pt x="3572" y="4095"/>
                    <a:pt x="4930" y="3740"/>
                  </a:cubicBezTo>
                  <a:cubicBezTo>
                    <a:pt x="6688" y="3283"/>
                    <a:pt x="8537" y="3123"/>
                    <a:pt x="10340" y="2827"/>
                  </a:cubicBezTo>
                  <a:cubicBezTo>
                    <a:pt x="12120" y="2530"/>
                    <a:pt x="13901" y="2142"/>
                    <a:pt x="15704" y="1845"/>
                  </a:cubicBezTo>
                  <a:cubicBezTo>
                    <a:pt x="17530" y="1548"/>
                    <a:pt x="19356" y="1297"/>
                    <a:pt x="21114" y="704"/>
                  </a:cubicBezTo>
                  <a:cubicBezTo>
                    <a:pt x="21507" y="559"/>
                    <a:pt x="21393" y="1"/>
                    <a:pt x="21045" y="1"/>
                  </a:cubicBezTo>
                  <a:close/>
                </a:path>
              </a:pathLst>
            </a:custGeom>
            <a:solidFill>
              <a:srgbClr val="FFA52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6" name="Google Shape;476;p24"/>
            <p:cNvSpPr/>
            <p:nvPr/>
          </p:nvSpPr>
          <p:spPr>
            <a:xfrm>
              <a:off x="2" y="3466800"/>
              <a:ext cx="842632" cy="1674385"/>
            </a:xfrm>
            <a:custGeom>
              <a:avLst/>
              <a:gdLst/>
              <a:ahLst/>
              <a:cxnLst/>
              <a:rect l="l" t="t" r="r" b="b"/>
              <a:pathLst>
                <a:path w="24554" h="48791" extrusionOk="0">
                  <a:moveTo>
                    <a:pt x="2805" y="1"/>
                  </a:moveTo>
                  <a:cubicBezTo>
                    <a:pt x="2747" y="1"/>
                    <a:pt x="2687" y="5"/>
                    <a:pt x="2625" y="13"/>
                  </a:cubicBezTo>
                  <a:cubicBezTo>
                    <a:pt x="1666" y="13"/>
                    <a:pt x="753" y="835"/>
                    <a:pt x="0" y="1862"/>
                  </a:cubicBezTo>
                  <a:lnTo>
                    <a:pt x="0" y="48791"/>
                  </a:lnTo>
                  <a:lnTo>
                    <a:pt x="12782" y="48791"/>
                  </a:lnTo>
                  <a:cubicBezTo>
                    <a:pt x="12782" y="45869"/>
                    <a:pt x="13284" y="42947"/>
                    <a:pt x="13946" y="40048"/>
                  </a:cubicBezTo>
                  <a:cubicBezTo>
                    <a:pt x="15430" y="31694"/>
                    <a:pt x="20246" y="25212"/>
                    <a:pt x="23396" y="17246"/>
                  </a:cubicBezTo>
                  <a:cubicBezTo>
                    <a:pt x="24554" y="14254"/>
                    <a:pt x="24111" y="13203"/>
                    <a:pt x="22987" y="13203"/>
                  </a:cubicBezTo>
                  <a:cubicBezTo>
                    <a:pt x="21606" y="13203"/>
                    <a:pt x="19197" y="14788"/>
                    <a:pt x="17461" y="16310"/>
                  </a:cubicBezTo>
                  <a:cubicBezTo>
                    <a:pt x="12463" y="20579"/>
                    <a:pt x="10614" y="26148"/>
                    <a:pt x="6893" y="31329"/>
                  </a:cubicBezTo>
                  <a:cubicBezTo>
                    <a:pt x="7829" y="27244"/>
                    <a:pt x="9495" y="23181"/>
                    <a:pt x="11162" y="19278"/>
                  </a:cubicBezTo>
                  <a:cubicBezTo>
                    <a:pt x="12828" y="15762"/>
                    <a:pt x="20246" y="6861"/>
                    <a:pt x="16526" y="3893"/>
                  </a:cubicBezTo>
                  <a:cubicBezTo>
                    <a:pt x="16142" y="3613"/>
                    <a:pt x="15743" y="3483"/>
                    <a:pt x="15332" y="3483"/>
                  </a:cubicBezTo>
                  <a:cubicBezTo>
                    <a:pt x="10589" y="3483"/>
                    <a:pt x="4289" y="20912"/>
                    <a:pt x="1895" y="26878"/>
                  </a:cubicBezTo>
                  <a:cubicBezTo>
                    <a:pt x="1529" y="21126"/>
                    <a:pt x="3196" y="15032"/>
                    <a:pt x="3743" y="9280"/>
                  </a:cubicBezTo>
                  <a:cubicBezTo>
                    <a:pt x="3922" y="7651"/>
                    <a:pt x="5344" y="1"/>
                    <a:pt x="2805" y="1"/>
                  </a:cubicBezTo>
                  <a:close/>
                </a:path>
              </a:pathLst>
            </a:custGeom>
            <a:solidFill>
              <a:srgbClr val="FF888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7" name="Google Shape;477;p24"/>
            <p:cNvSpPr/>
            <p:nvPr/>
          </p:nvSpPr>
          <p:spPr>
            <a:xfrm>
              <a:off x="42282" y="3681838"/>
              <a:ext cx="483465" cy="1459352"/>
            </a:xfrm>
            <a:custGeom>
              <a:avLst/>
              <a:gdLst/>
              <a:ahLst/>
              <a:cxnLst/>
              <a:rect l="l" t="t" r="r" b="b"/>
              <a:pathLst>
                <a:path w="14088" h="42525" extrusionOk="0">
                  <a:moveTo>
                    <a:pt x="13595" y="1"/>
                  </a:moveTo>
                  <a:cubicBezTo>
                    <a:pt x="13518" y="1"/>
                    <a:pt x="13441" y="35"/>
                    <a:pt x="13376" y="115"/>
                  </a:cubicBezTo>
                  <a:cubicBezTo>
                    <a:pt x="8446" y="6483"/>
                    <a:pt x="5387" y="13993"/>
                    <a:pt x="3356" y="21754"/>
                  </a:cubicBezTo>
                  <a:cubicBezTo>
                    <a:pt x="2306" y="25771"/>
                    <a:pt x="1576" y="29879"/>
                    <a:pt x="982" y="33988"/>
                  </a:cubicBezTo>
                  <a:cubicBezTo>
                    <a:pt x="548" y="36818"/>
                    <a:pt x="366" y="39694"/>
                    <a:pt x="1" y="42525"/>
                  </a:cubicBezTo>
                  <a:lnTo>
                    <a:pt x="685" y="42525"/>
                  </a:lnTo>
                  <a:cubicBezTo>
                    <a:pt x="1005" y="40037"/>
                    <a:pt x="1187" y="37526"/>
                    <a:pt x="1530" y="35038"/>
                  </a:cubicBezTo>
                  <a:cubicBezTo>
                    <a:pt x="2055" y="31066"/>
                    <a:pt x="2762" y="27140"/>
                    <a:pt x="3698" y="23237"/>
                  </a:cubicBezTo>
                  <a:cubicBezTo>
                    <a:pt x="5638" y="15157"/>
                    <a:pt x="8743" y="7214"/>
                    <a:pt x="13878" y="617"/>
                  </a:cubicBezTo>
                  <a:cubicBezTo>
                    <a:pt x="14088" y="356"/>
                    <a:pt x="13844" y="1"/>
                    <a:pt x="13595" y="1"/>
                  </a:cubicBezTo>
                  <a:close/>
                </a:path>
              </a:pathLst>
            </a:custGeom>
            <a:solidFill>
              <a:srgbClr val="A5515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8" name="Google Shape;478;p24"/>
            <p:cNvSpPr/>
            <p:nvPr/>
          </p:nvSpPr>
          <p:spPr>
            <a:xfrm>
              <a:off x="275715" y="4006146"/>
              <a:ext cx="469978" cy="1135051"/>
            </a:xfrm>
            <a:custGeom>
              <a:avLst/>
              <a:gdLst/>
              <a:ahLst/>
              <a:cxnLst/>
              <a:rect l="l" t="t" r="r" b="b"/>
              <a:pathLst>
                <a:path w="13695" h="33075" extrusionOk="0">
                  <a:moveTo>
                    <a:pt x="13206" y="0"/>
                  </a:moveTo>
                  <a:cubicBezTo>
                    <a:pt x="13130" y="0"/>
                    <a:pt x="13053" y="34"/>
                    <a:pt x="12988" y="115"/>
                  </a:cubicBezTo>
                  <a:cubicBezTo>
                    <a:pt x="5205" y="9336"/>
                    <a:pt x="1256" y="21205"/>
                    <a:pt x="1" y="33075"/>
                  </a:cubicBezTo>
                  <a:lnTo>
                    <a:pt x="685" y="33075"/>
                  </a:lnTo>
                  <a:cubicBezTo>
                    <a:pt x="1941" y="21411"/>
                    <a:pt x="5821" y="9656"/>
                    <a:pt x="13467" y="617"/>
                  </a:cubicBezTo>
                  <a:cubicBezTo>
                    <a:pt x="13694" y="355"/>
                    <a:pt x="13454" y="0"/>
                    <a:pt x="13206" y="0"/>
                  </a:cubicBezTo>
                  <a:close/>
                </a:path>
              </a:pathLst>
            </a:custGeom>
            <a:solidFill>
              <a:srgbClr val="A5515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9" name="Google Shape;479;p24"/>
            <p:cNvSpPr/>
            <p:nvPr/>
          </p:nvSpPr>
          <p:spPr>
            <a:xfrm>
              <a:off x="2" y="3553934"/>
              <a:ext cx="84936" cy="437377"/>
            </a:xfrm>
            <a:custGeom>
              <a:avLst/>
              <a:gdLst/>
              <a:ahLst/>
              <a:cxnLst/>
              <a:rect l="l" t="t" r="r" b="b"/>
              <a:pathLst>
                <a:path w="2475" h="12745" extrusionOk="0">
                  <a:moveTo>
                    <a:pt x="2048" y="1"/>
                  </a:moveTo>
                  <a:cubicBezTo>
                    <a:pt x="1911" y="1"/>
                    <a:pt x="1780" y="78"/>
                    <a:pt x="1735" y="259"/>
                  </a:cubicBezTo>
                  <a:cubicBezTo>
                    <a:pt x="1096" y="3043"/>
                    <a:pt x="525" y="5874"/>
                    <a:pt x="0" y="8704"/>
                  </a:cubicBezTo>
                  <a:lnTo>
                    <a:pt x="0" y="12744"/>
                  </a:lnTo>
                  <a:cubicBezTo>
                    <a:pt x="662" y="8613"/>
                    <a:pt x="1461" y="4504"/>
                    <a:pt x="2419" y="441"/>
                  </a:cubicBezTo>
                  <a:cubicBezTo>
                    <a:pt x="2475" y="179"/>
                    <a:pt x="2255" y="1"/>
                    <a:pt x="2048" y="1"/>
                  </a:cubicBezTo>
                  <a:close/>
                </a:path>
              </a:pathLst>
            </a:custGeom>
            <a:solidFill>
              <a:srgbClr val="A5515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0" name="Google Shape;480;p24"/>
            <p:cNvSpPr/>
            <p:nvPr/>
          </p:nvSpPr>
          <p:spPr>
            <a:xfrm>
              <a:off x="2" y="4043484"/>
              <a:ext cx="575882" cy="1097714"/>
            </a:xfrm>
            <a:custGeom>
              <a:avLst/>
              <a:gdLst/>
              <a:ahLst/>
              <a:cxnLst/>
              <a:rect l="l" t="t" r="r" b="b"/>
              <a:pathLst>
                <a:path w="16781" h="31987" extrusionOk="0">
                  <a:moveTo>
                    <a:pt x="885" y="1"/>
                  </a:moveTo>
                  <a:cubicBezTo>
                    <a:pt x="571" y="1"/>
                    <a:pt x="276" y="141"/>
                    <a:pt x="0" y="374"/>
                  </a:cubicBezTo>
                  <a:lnTo>
                    <a:pt x="0" y="31987"/>
                  </a:lnTo>
                  <a:lnTo>
                    <a:pt x="9062" y="31987"/>
                  </a:lnTo>
                  <a:cubicBezTo>
                    <a:pt x="9176" y="30434"/>
                    <a:pt x="9495" y="28859"/>
                    <a:pt x="9861" y="27307"/>
                  </a:cubicBezTo>
                  <a:cubicBezTo>
                    <a:pt x="10979" y="21647"/>
                    <a:pt x="13353" y="17059"/>
                    <a:pt x="15704" y="11649"/>
                  </a:cubicBezTo>
                  <a:cubicBezTo>
                    <a:pt x="16780" y="9112"/>
                    <a:pt x="16238" y="8050"/>
                    <a:pt x="15180" y="8050"/>
                  </a:cubicBezTo>
                  <a:cubicBezTo>
                    <a:pt x="14353" y="8050"/>
                    <a:pt x="13211" y="8699"/>
                    <a:pt x="12280" y="9800"/>
                  </a:cubicBezTo>
                  <a:cubicBezTo>
                    <a:pt x="9221" y="13384"/>
                    <a:pt x="7395" y="17881"/>
                    <a:pt x="4634" y="21396"/>
                  </a:cubicBezTo>
                  <a:cubicBezTo>
                    <a:pt x="5318" y="18634"/>
                    <a:pt x="6551" y="15872"/>
                    <a:pt x="7806" y="13224"/>
                  </a:cubicBezTo>
                  <a:cubicBezTo>
                    <a:pt x="9039" y="10850"/>
                    <a:pt x="12919" y="2747"/>
                    <a:pt x="11070" y="1560"/>
                  </a:cubicBezTo>
                  <a:cubicBezTo>
                    <a:pt x="10805" y="1383"/>
                    <a:pt x="10534" y="1300"/>
                    <a:pt x="10258" y="1300"/>
                  </a:cubicBezTo>
                  <a:cubicBezTo>
                    <a:pt x="6812" y="1300"/>
                    <a:pt x="2687" y="14304"/>
                    <a:pt x="890" y="18383"/>
                  </a:cubicBezTo>
                  <a:cubicBezTo>
                    <a:pt x="616" y="14480"/>
                    <a:pt x="1872" y="10348"/>
                    <a:pt x="2283" y="6445"/>
                  </a:cubicBezTo>
                  <a:cubicBezTo>
                    <a:pt x="2419" y="5304"/>
                    <a:pt x="3287" y="1150"/>
                    <a:pt x="1438" y="145"/>
                  </a:cubicBezTo>
                  <a:cubicBezTo>
                    <a:pt x="1248" y="46"/>
                    <a:pt x="1063" y="1"/>
                    <a:pt x="885" y="1"/>
                  </a:cubicBezTo>
                  <a:close/>
                </a:path>
              </a:pathLst>
            </a:custGeom>
            <a:solidFill>
              <a:srgbClr val="A53A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1" name="Google Shape;481;p24"/>
            <p:cNvSpPr/>
            <p:nvPr/>
          </p:nvSpPr>
          <p:spPr>
            <a:xfrm>
              <a:off x="78316" y="1925566"/>
              <a:ext cx="1265458" cy="1080212"/>
            </a:xfrm>
            <a:custGeom>
              <a:avLst/>
              <a:gdLst/>
              <a:ahLst/>
              <a:cxnLst/>
              <a:rect l="l" t="t" r="r" b="b"/>
              <a:pathLst>
                <a:path w="36875" h="31477" extrusionOk="0">
                  <a:moveTo>
                    <a:pt x="31851" y="0"/>
                  </a:moveTo>
                  <a:cubicBezTo>
                    <a:pt x="31796" y="0"/>
                    <a:pt x="31740" y="1"/>
                    <a:pt x="31682" y="3"/>
                  </a:cubicBezTo>
                  <a:cubicBezTo>
                    <a:pt x="27414" y="208"/>
                    <a:pt x="22598" y="5572"/>
                    <a:pt x="18900" y="8357"/>
                  </a:cubicBezTo>
                  <a:cubicBezTo>
                    <a:pt x="18749" y="6204"/>
                    <a:pt x="20363" y="255"/>
                    <a:pt x="18301" y="255"/>
                  </a:cubicBezTo>
                  <a:cubicBezTo>
                    <a:pt x="17871" y="255"/>
                    <a:pt x="17281" y="514"/>
                    <a:pt x="16480" y="1121"/>
                  </a:cubicBezTo>
                  <a:cubicBezTo>
                    <a:pt x="13513" y="3358"/>
                    <a:pt x="12783" y="10023"/>
                    <a:pt x="9998" y="12055"/>
                  </a:cubicBezTo>
                  <a:cubicBezTo>
                    <a:pt x="9998" y="10936"/>
                    <a:pt x="10546" y="6120"/>
                    <a:pt x="9268" y="5572"/>
                  </a:cubicBezTo>
                  <a:cubicBezTo>
                    <a:pt x="9087" y="5482"/>
                    <a:pt x="8908" y="5440"/>
                    <a:pt x="8730" y="5440"/>
                  </a:cubicBezTo>
                  <a:cubicBezTo>
                    <a:pt x="6713" y="5440"/>
                    <a:pt x="4970" y="10874"/>
                    <a:pt x="4634" y="12237"/>
                  </a:cubicBezTo>
                  <a:cubicBezTo>
                    <a:pt x="3150" y="17053"/>
                    <a:pt x="1667" y="25590"/>
                    <a:pt x="1" y="31319"/>
                  </a:cubicBezTo>
                  <a:cubicBezTo>
                    <a:pt x="1667" y="31045"/>
                    <a:pt x="3613" y="30954"/>
                    <a:pt x="5581" y="30954"/>
                  </a:cubicBezTo>
                  <a:cubicBezTo>
                    <a:pt x="7550" y="30954"/>
                    <a:pt x="9542" y="31045"/>
                    <a:pt x="11299" y="31137"/>
                  </a:cubicBezTo>
                  <a:cubicBezTo>
                    <a:pt x="12365" y="31242"/>
                    <a:pt x="14609" y="31476"/>
                    <a:pt x="16636" y="31476"/>
                  </a:cubicBezTo>
                  <a:cubicBezTo>
                    <a:pt x="18124" y="31476"/>
                    <a:pt x="19496" y="31350"/>
                    <a:pt x="20201" y="30954"/>
                  </a:cubicBezTo>
                  <a:cubicBezTo>
                    <a:pt x="23533" y="28923"/>
                    <a:pt x="18717" y="27256"/>
                    <a:pt x="17599" y="25407"/>
                  </a:cubicBezTo>
                  <a:cubicBezTo>
                    <a:pt x="21867" y="24837"/>
                    <a:pt x="24264" y="24654"/>
                    <a:pt x="27414" y="23353"/>
                  </a:cubicBezTo>
                  <a:cubicBezTo>
                    <a:pt x="34284" y="20957"/>
                    <a:pt x="24629" y="19473"/>
                    <a:pt x="21867" y="18354"/>
                  </a:cubicBezTo>
                  <a:cubicBezTo>
                    <a:pt x="26318" y="16688"/>
                    <a:pt x="32618" y="15387"/>
                    <a:pt x="34079" y="11872"/>
                  </a:cubicBezTo>
                  <a:cubicBezTo>
                    <a:pt x="34881" y="10206"/>
                    <a:pt x="33985" y="9698"/>
                    <a:pt x="32474" y="9698"/>
                  </a:cubicBezTo>
                  <a:cubicBezTo>
                    <a:pt x="30115" y="9698"/>
                    <a:pt x="26255" y="10936"/>
                    <a:pt x="25017" y="10936"/>
                  </a:cubicBezTo>
                  <a:cubicBezTo>
                    <a:pt x="29036" y="8204"/>
                    <a:pt x="36875" y="0"/>
                    <a:pt x="31851" y="0"/>
                  </a:cubicBezTo>
                  <a:close/>
                </a:path>
              </a:pathLst>
            </a:custGeom>
            <a:solidFill>
              <a:srgbClr val="CFD6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2" name="Google Shape;482;p24"/>
            <p:cNvSpPr/>
            <p:nvPr/>
          </p:nvSpPr>
          <p:spPr>
            <a:xfrm>
              <a:off x="48734" y="2066615"/>
              <a:ext cx="1031412" cy="952276"/>
            </a:xfrm>
            <a:custGeom>
              <a:avLst/>
              <a:gdLst/>
              <a:ahLst/>
              <a:cxnLst/>
              <a:rect l="l" t="t" r="r" b="b"/>
              <a:pathLst>
                <a:path w="30055" h="27749" extrusionOk="0">
                  <a:moveTo>
                    <a:pt x="29567" y="1"/>
                  </a:moveTo>
                  <a:cubicBezTo>
                    <a:pt x="29486" y="1"/>
                    <a:pt x="29401" y="35"/>
                    <a:pt x="29326" y="116"/>
                  </a:cubicBezTo>
                  <a:cubicBezTo>
                    <a:pt x="20310" y="9839"/>
                    <a:pt x="9627" y="17805"/>
                    <a:pt x="246" y="27164"/>
                  </a:cubicBezTo>
                  <a:cubicBezTo>
                    <a:pt x="1" y="27409"/>
                    <a:pt x="226" y="27748"/>
                    <a:pt x="489" y="27748"/>
                  </a:cubicBezTo>
                  <a:cubicBezTo>
                    <a:pt x="568" y="27748"/>
                    <a:pt x="651" y="27717"/>
                    <a:pt x="726" y="27643"/>
                  </a:cubicBezTo>
                  <a:cubicBezTo>
                    <a:pt x="10107" y="18307"/>
                    <a:pt x="20812" y="10319"/>
                    <a:pt x="29828" y="595"/>
                  </a:cubicBezTo>
                  <a:cubicBezTo>
                    <a:pt x="30054" y="351"/>
                    <a:pt x="29829" y="1"/>
                    <a:pt x="29567" y="1"/>
                  </a:cubicBezTo>
                  <a:close/>
                </a:path>
              </a:pathLst>
            </a:custGeom>
            <a:solidFill>
              <a:srgbClr val="0E514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3" name="Google Shape;483;p24"/>
            <p:cNvSpPr/>
            <p:nvPr/>
          </p:nvSpPr>
          <p:spPr>
            <a:xfrm>
              <a:off x="596110" y="2502971"/>
              <a:ext cx="18806" cy="17262"/>
            </a:xfrm>
            <a:custGeom>
              <a:avLst/>
              <a:gdLst/>
              <a:ahLst/>
              <a:cxnLst/>
              <a:rect l="l" t="t" r="r" b="b"/>
              <a:pathLst>
                <a:path w="548" h="503" extrusionOk="0">
                  <a:moveTo>
                    <a:pt x="548" y="0"/>
                  </a:moveTo>
                  <a:lnTo>
                    <a:pt x="548" y="0"/>
                  </a:lnTo>
                  <a:cubicBezTo>
                    <a:pt x="365" y="23"/>
                    <a:pt x="183" y="69"/>
                    <a:pt x="0" y="91"/>
                  </a:cubicBezTo>
                  <a:cubicBezTo>
                    <a:pt x="160" y="228"/>
                    <a:pt x="297" y="365"/>
                    <a:pt x="434" y="502"/>
                  </a:cubicBezTo>
                  <a:cubicBezTo>
                    <a:pt x="479" y="343"/>
                    <a:pt x="502" y="160"/>
                    <a:pt x="548" y="0"/>
                  </a:cubicBezTo>
                  <a:close/>
                </a:path>
              </a:pathLst>
            </a:custGeom>
            <a:solidFill>
              <a:srgbClr val="0E514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4" name="Google Shape;484;p24"/>
            <p:cNvSpPr/>
            <p:nvPr/>
          </p:nvSpPr>
          <p:spPr>
            <a:xfrm>
              <a:off x="586158" y="2111606"/>
              <a:ext cx="494241" cy="417472"/>
            </a:xfrm>
            <a:custGeom>
              <a:avLst/>
              <a:gdLst/>
              <a:ahLst/>
              <a:cxnLst/>
              <a:rect l="l" t="t" r="r" b="b"/>
              <a:pathLst>
                <a:path w="14402" h="12165" extrusionOk="0">
                  <a:moveTo>
                    <a:pt x="838" y="11404"/>
                  </a:moveTo>
                  <a:lnTo>
                    <a:pt x="838" y="11404"/>
                  </a:lnTo>
                  <a:cubicBezTo>
                    <a:pt x="792" y="11564"/>
                    <a:pt x="769" y="11747"/>
                    <a:pt x="724" y="11906"/>
                  </a:cubicBezTo>
                  <a:cubicBezTo>
                    <a:pt x="587" y="11769"/>
                    <a:pt x="450" y="11632"/>
                    <a:pt x="290" y="11495"/>
                  </a:cubicBezTo>
                  <a:cubicBezTo>
                    <a:pt x="473" y="11473"/>
                    <a:pt x="655" y="11427"/>
                    <a:pt x="838" y="11404"/>
                  </a:cubicBezTo>
                  <a:close/>
                  <a:moveTo>
                    <a:pt x="1667" y="0"/>
                  </a:moveTo>
                  <a:cubicBezTo>
                    <a:pt x="1495" y="0"/>
                    <a:pt x="1329" y="109"/>
                    <a:pt x="1340" y="334"/>
                  </a:cubicBezTo>
                  <a:cubicBezTo>
                    <a:pt x="1500" y="4169"/>
                    <a:pt x="838" y="7980"/>
                    <a:pt x="62" y="11724"/>
                  </a:cubicBezTo>
                  <a:cubicBezTo>
                    <a:pt x="0" y="11990"/>
                    <a:pt x="178" y="12164"/>
                    <a:pt x="396" y="12164"/>
                  </a:cubicBezTo>
                  <a:cubicBezTo>
                    <a:pt x="421" y="12164"/>
                    <a:pt x="447" y="12162"/>
                    <a:pt x="473" y="12157"/>
                  </a:cubicBezTo>
                  <a:cubicBezTo>
                    <a:pt x="2664" y="11838"/>
                    <a:pt x="4764" y="11016"/>
                    <a:pt x="6818" y="10286"/>
                  </a:cubicBezTo>
                  <a:cubicBezTo>
                    <a:pt x="9238" y="9441"/>
                    <a:pt x="11611" y="8528"/>
                    <a:pt x="14008" y="7707"/>
                  </a:cubicBezTo>
                  <a:cubicBezTo>
                    <a:pt x="14401" y="7582"/>
                    <a:pt x="14288" y="7026"/>
                    <a:pt x="13939" y="7026"/>
                  </a:cubicBezTo>
                  <a:cubicBezTo>
                    <a:pt x="13904" y="7026"/>
                    <a:pt x="13866" y="7032"/>
                    <a:pt x="13825" y="7045"/>
                  </a:cubicBezTo>
                  <a:cubicBezTo>
                    <a:pt x="11406" y="7843"/>
                    <a:pt x="9032" y="8756"/>
                    <a:pt x="6635" y="9624"/>
                  </a:cubicBezTo>
                  <a:cubicBezTo>
                    <a:pt x="4764" y="10286"/>
                    <a:pt x="2824" y="11016"/>
                    <a:pt x="838" y="11404"/>
                  </a:cubicBezTo>
                  <a:cubicBezTo>
                    <a:pt x="1568" y="7752"/>
                    <a:pt x="2185" y="4054"/>
                    <a:pt x="2025" y="334"/>
                  </a:cubicBezTo>
                  <a:cubicBezTo>
                    <a:pt x="2025" y="114"/>
                    <a:pt x="1843" y="0"/>
                    <a:pt x="1667" y="0"/>
                  </a:cubicBezTo>
                  <a:close/>
                </a:path>
              </a:pathLst>
            </a:custGeom>
            <a:solidFill>
              <a:srgbClr val="0E514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5" name="Google Shape;485;p24"/>
            <p:cNvSpPr/>
            <p:nvPr/>
          </p:nvSpPr>
          <p:spPr>
            <a:xfrm>
              <a:off x="422185" y="2372150"/>
              <a:ext cx="447329" cy="323031"/>
            </a:xfrm>
            <a:custGeom>
              <a:avLst/>
              <a:gdLst/>
              <a:ahLst/>
              <a:cxnLst/>
              <a:rect l="l" t="t" r="r" b="b"/>
              <a:pathLst>
                <a:path w="13035" h="9413" extrusionOk="0">
                  <a:moveTo>
                    <a:pt x="1470" y="0"/>
                  </a:moveTo>
                  <a:cubicBezTo>
                    <a:pt x="1296" y="0"/>
                    <a:pt x="1119" y="115"/>
                    <a:pt x="1119" y="343"/>
                  </a:cubicBezTo>
                  <a:cubicBezTo>
                    <a:pt x="1051" y="3150"/>
                    <a:pt x="229" y="5889"/>
                    <a:pt x="1" y="8674"/>
                  </a:cubicBezTo>
                  <a:cubicBezTo>
                    <a:pt x="1" y="8834"/>
                    <a:pt x="115" y="8994"/>
                    <a:pt x="252" y="9016"/>
                  </a:cubicBezTo>
                  <a:cubicBezTo>
                    <a:pt x="1627" y="9313"/>
                    <a:pt x="3028" y="9412"/>
                    <a:pt x="4440" y="9412"/>
                  </a:cubicBezTo>
                  <a:cubicBezTo>
                    <a:pt x="7154" y="9412"/>
                    <a:pt x="9905" y="9046"/>
                    <a:pt x="12578" y="9016"/>
                  </a:cubicBezTo>
                  <a:cubicBezTo>
                    <a:pt x="13034" y="9016"/>
                    <a:pt x="13034" y="8332"/>
                    <a:pt x="12578" y="8332"/>
                  </a:cubicBezTo>
                  <a:cubicBezTo>
                    <a:pt x="9697" y="8352"/>
                    <a:pt x="6797" y="8660"/>
                    <a:pt x="3913" y="8660"/>
                  </a:cubicBezTo>
                  <a:cubicBezTo>
                    <a:pt x="3644" y="8660"/>
                    <a:pt x="3374" y="8657"/>
                    <a:pt x="3105" y="8651"/>
                  </a:cubicBezTo>
                  <a:cubicBezTo>
                    <a:pt x="2329" y="8628"/>
                    <a:pt x="1553" y="8560"/>
                    <a:pt x="800" y="8423"/>
                  </a:cubicBezTo>
                  <a:cubicBezTo>
                    <a:pt x="571" y="8377"/>
                    <a:pt x="1051" y="5981"/>
                    <a:pt x="1119" y="5638"/>
                  </a:cubicBezTo>
                  <a:cubicBezTo>
                    <a:pt x="1439" y="3881"/>
                    <a:pt x="1781" y="2146"/>
                    <a:pt x="1804" y="343"/>
                  </a:cubicBezTo>
                  <a:cubicBezTo>
                    <a:pt x="1815" y="115"/>
                    <a:pt x="1644" y="0"/>
                    <a:pt x="1470" y="0"/>
                  </a:cubicBezTo>
                  <a:close/>
                </a:path>
              </a:pathLst>
            </a:custGeom>
            <a:solidFill>
              <a:srgbClr val="0E514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6" name="Google Shape;486;p24"/>
            <p:cNvSpPr/>
            <p:nvPr/>
          </p:nvSpPr>
          <p:spPr>
            <a:xfrm>
              <a:off x="198945" y="2499162"/>
              <a:ext cx="434768" cy="392421"/>
            </a:xfrm>
            <a:custGeom>
              <a:avLst/>
              <a:gdLst/>
              <a:ahLst/>
              <a:cxnLst/>
              <a:rect l="l" t="t" r="r" b="b"/>
              <a:pathLst>
                <a:path w="12669" h="11435" extrusionOk="0">
                  <a:moveTo>
                    <a:pt x="2382" y="0"/>
                  </a:moveTo>
                  <a:cubicBezTo>
                    <a:pt x="2245" y="0"/>
                    <a:pt x="2114" y="75"/>
                    <a:pt x="2078" y="248"/>
                  </a:cubicBezTo>
                  <a:cubicBezTo>
                    <a:pt x="1324" y="3444"/>
                    <a:pt x="617" y="6662"/>
                    <a:pt x="46" y="9880"/>
                  </a:cubicBezTo>
                  <a:cubicBezTo>
                    <a:pt x="1" y="10109"/>
                    <a:pt x="138" y="10314"/>
                    <a:pt x="366" y="10337"/>
                  </a:cubicBezTo>
                  <a:cubicBezTo>
                    <a:pt x="4337" y="10519"/>
                    <a:pt x="8263" y="11067"/>
                    <a:pt x="12235" y="11432"/>
                  </a:cubicBezTo>
                  <a:cubicBezTo>
                    <a:pt x="12249" y="11434"/>
                    <a:pt x="12262" y="11435"/>
                    <a:pt x="12276" y="11435"/>
                  </a:cubicBezTo>
                  <a:cubicBezTo>
                    <a:pt x="12668" y="11435"/>
                    <a:pt x="12655" y="10792"/>
                    <a:pt x="12235" y="10748"/>
                  </a:cubicBezTo>
                  <a:cubicBezTo>
                    <a:pt x="8400" y="10383"/>
                    <a:pt x="4611" y="9858"/>
                    <a:pt x="777" y="9652"/>
                  </a:cubicBezTo>
                  <a:cubicBezTo>
                    <a:pt x="754" y="9789"/>
                    <a:pt x="731" y="9926"/>
                    <a:pt x="708" y="10086"/>
                  </a:cubicBezTo>
                  <a:cubicBezTo>
                    <a:pt x="594" y="9926"/>
                    <a:pt x="480" y="9789"/>
                    <a:pt x="366" y="9629"/>
                  </a:cubicBezTo>
                  <a:lnTo>
                    <a:pt x="366" y="9629"/>
                  </a:lnTo>
                  <a:cubicBezTo>
                    <a:pt x="503" y="9652"/>
                    <a:pt x="640" y="9652"/>
                    <a:pt x="777" y="9652"/>
                  </a:cubicBezTo>
                  <a:cubicBezTo>
                    <a:pt x="1347" y="6571"/>
                    <a:pt x="2032" y="3489"/>
                    <a:pt x="2740" y="431"/>
                  </a:cubicBezTo>
                  <a:cubicBezTo>
                    <a:pt x="2808" y="170"/>
                    <a:pt x="2588" y="0"/>
                    <a:pt x="2382" y="0"/>
                  </a:cubicBezTo>
                  <a:close/>
                </a:path>
              </a:pathLst>
            </a:custGeom>
            <a:solidFill>
              <a:srgbClr val="0E514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7" name="Google Shape;487;p24"/>
            <p:cNvSpPr/>
            <p:nvPr/>
          </p:nvSpPr>
          <p:spPr>
            <a:xfrm>
              <a:off x="211471" y="2829612"/>
              <a:ext cx="14139" cy="15683"/>
            </a:xfrm>
            <a:custGeom>
              <a:avLst/>
              <a:gdLst/>
              <a:ahLst/>
              <a:cxnLst/>
              <a:rect l="l" t="t" r="r" b="b"/>
              <a:pathLst>
                <a:path w="412" h="457" extrusionOk="0">
                  <a:moveTo>
                    <a:pt x="1" y="0"/>
                  </a:moveTo>
                  <a:cubicBezTo>
                    <a:pt x="115" y="160"/>
                    <a:pt x="229" y="297"/>
                    <a:pt x="343" y="457"/>
                  </a:cubicBezTo>
                  <a:cubicBezTo>
                    <a:pt x="366" y="297"/>
                    <a:pt x="389" y="160"/>
                    <a:pt x="412" y="23"/>
                  </a:cubicBezTo>
                  <a:cubicBezTo>
                    <a:pt x="275" y="23"/>
                    <a:pt x="138" y="23"/>
                    <a:pt x="1" y="0"/>
                  </a:cubicBezTo>
                  <a:close/>
                </a:path>
              </a:pathLst>
            </a:custGeom>
            <a:solidFill>
              <a:srgbClr val="0E514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8" name="Google Shape;488;p24"/>
            <p:cNvSpPr/>
            <p:nvPr/>
          </p:nvSpPr>
          <p:spPr>
            <a:xfrm>
              <a:off x="2" y="1703287"/>
              <a:ext cx="1665325" cy="1843536"/>
            </a:xfrm>
            <a:custGeom>
              <a:avLst/>
              <a:gdLst/>
              <a:ahLst/>
              <a:cxnLst/>
              <a:rect l="l" t="t" r="r" b="b"/>
              <a:pathLst>
                <a:path w="48527" h="53720" extrusionOk="0">
                  <a:moveTo>
                    <a:pt x="25863" y="1"/>
                  </a:moveTo>
                  <a:cubicBezTo>
                    <a:pt x="20047" y="1"/>
                    <a:pt x="14276" y="3555"/>
                    <a:pt x="12919" y="9493"/>
                  </a:cubicBezTo>
                  <a:cubicBezTo>
                    <a:pt x="9833" y="7156"/>
                    <a:pt x="6192" y="5344"/>
                    <a:pt x="2639" y="5344"/>
                  </a:cubicBezTo>
                  <a:cubicBezTo>
                    <a:pt x="1750" y="5344"/>
                    <a:pt x="867" y="5457"/>
                    <a:pt x="0" y="5704"/>
                  </a:cubicBezTo>
                  <a:lnTo>
                    <a:pt x="0" y="25197"/>
                  </a:lnTo>
                  <a:cubicBezTo>
                    <a:pt x="205" y="25379"/>
                    <a:pt x="411" y="25585"/>
                    <a:pt x="593" y="25790"/>
                  </a:cubicBezTo>
                  <a:cubicBezTo>
                    <a:pt x="411" y="25859"/>
                    <a:pt x="205" y="25927"/>
                    <a:pt x="0" y="26018"/>
                  </a:cubicBezTo>
                  <a:lnTo>
                    <a:pt x="0" y="46127"/>
                  </a:lnTo>
                  <a:cubicBezTo>
                    <a:pt x="478" y="46174"/>
                    <a:pt x="959" y="46197"/>
                    <a:pt x="1442" y="46197"/>
                  </a:cubicBezTo>
                  <a:cubicBezTo>
                    <a:pt x="3999" y="46197"/>
                    <a:pt x="6576" y="45552"/>
                    <a:pt x="8765" y="44438"/>
                  </a:cubicBezTo>
                  <a:lnTo>
                    <a:pt x="9267" y="44918"/>
                  </a:lnTo>
                  <a:cubicBezTo>
                    <a:pt x="11535" y="49328"/>
                    <a:pt x="16571" y="53720"/>
                    <a:pt x="21990" y="53720"/>
                  </a:cubicBezTo>
                  <a:cubicBezTo>
                    <a:pt x="22517" y="53720"/>
                    <a:pt x="23047" y="53678"/>
                    <a:pt x="23579" y="53591"/>
                  </a:cubicBezTo>
                  <a:cubicBezTo>
                    <a:pt x="26569" y="53249"/>
                    <a:pt x="29901" y="51240"/>
                    <a:pt x="31385" y="48433"/>
                  </a:cubicBezTo>
                  <a:cubicBezTo>
                    <a:pt x="33051" y="45260"/>
                    <a:pt x="32229" y="42589"/>
                    <a:pt x="32047" y="38276"/>
                  </a:cubicBezTo>
                  <a:cubicBezTo>
                    <a:pt x="38871" y="38276"/>
                    <a:pt x="45696" y="36450"/>
                    <a:pt x="47203" y="28620"/>
                  </a:cubicBezTo>
                  <a:cubicBezTo>
                    <a:pt x="48527" y="20791"/>
                    <a:pt x="40880" y="18965"/>
                    <a:pt x="35060" y="18303"/>
                  </a:cubicBezTo>
                  <a:cubicBezTo>
                    <a:pt x="38552" y="12483"/>
                    <a:pt x="38712" y="4814"/>
                    <a:pt x="31727" y="1322"/>
                  </a:cubicBezTo>
                  <a:cubicBezTo>
                    <a:pt x="29887" y="425"/>
                    <a:pt x="27872" y="1"/>
                    <a:pt x="25863" y="1"/>
                  </a:cubicBezTo>
                  <a:close/>
                </a:path>
              </a:pathLst>
            </a:custGeom>
            <a:solidFill>
              <a:srgbClr val="459B9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9" name="Google Shape;489;p24"/>
            <p:cNvSpPr/>
            <p:nvPr/>
          </p:nvSpPr>
          <p:spPr>
            <a:xfrm>
              <a:off x="2" y="2262229"/>
              <a:ext cx="1008900" cy="2878929"/>
            </a:xfrm>
            <a:custGeom>
              <a:avLst/>
              <a:gdLst/>
              <a:ahLst/>
              <a:cxnLst/>
              <a:rect l="l" t="t" r="r" b="b"/>
              <a:pathLst>
                <a:path w="29399" h="83891" extrusionOk="0">
                  <a:moveTo>
                    <a:pt x="15689" y="0"/>
                  </a:moveTo>
                  <a:cubicBezTo>
                    <a:pt x="14399" y="0"/>
                    <a:pt x="13558" y="9917"/>
                    <a:pt x="12075" y="14502"/>
                  </a:cubicBezTo>
                  <a:cubicBezTo>
                    <a:pt x="11253" y="17583"/>
                    <a:pt x="5227" y="28745"/>
                    <a:pt x="0" y="45909"/>
                  </a:cubicBezTo>
                  <a:lnTo>
                    <a:pt x="0" y="83891"/>
                  </a:lnTo>
                  <a:lnTo>
                    <a:pt x="2693" y="83891"/>
                  </a:lnTo>
                  <a:lnTo>
                    <a:pt x="4451" y="83868"/>
                  </a:lnTo>
                  <a:cubicBezTo>
                    <a:pt x="2442" y="76883"/>
                    <a:pt x="3538" y="60654"/>
                    <a:pt x="5432" y="50611"/>
                  </a:cubicBezTo>
                  <a:cubicBezTo>
                    <a:pt x="7099" y="41778"/>
                    <a:pt x="9587" y="26143"/>
                    <a:pt x="16252" y="19980"/>
                  </a:cubicBezTo>
                  <a:cubicBezTo>
                    <a:pt x="21228" y="14502"/>
                    <a:pt x="29399" y="11169"/>
                    <a:pt x="29399" y="9846"/>
                  </a:cubicBezTo>
                  <a:cubicBezTo>
                    <a:pt x="29260" y="9610"/>
                    <a:pt x="28911" y="9476"/>
                    <a:pt x="28373" y="9476"/>
                  </a:cubicBezTo>
                  <a:cubicBezTo>
                    <a:pt x="26250" y="9476"/>
                    <a:pt x="21180" y="11553"/>
                    <a:pt x="14426" y="17652"/>
                  </a:cubicBezTo>
                  <a:cubicBezTo>
                    <a:pt x="16252" y="11512"/>
                    <a:pt x="17575" y="1012"/>
                    <a:pt x="15749" y="8"/>
                  </a:cubicBezTo>
                  <a:cubicBezTo>
                    <a:pt x="15729" y="3"/>
                    <a:pt x="15709" y="0"/>
                    <a:pt x="15689" y="0"/>
                  </a:cubicBezTo>
                  <a:close/>
                </a:path>
              </a:pathLst>
            </a:custGeom>
            <a:solidFill>
              <a:srgbClr val="72412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0" name="Google Shape;490;p24"/>
            <p:cNvSpPr/>
            <p:nvPr/>
          </p:nvSpPr>
          <p:spPr>
            <a:xfrm>
              <a:off x="251246" y="2913486"/>
              <a:ext cx="201684" cy="376840"/>
            </a:xfrm>
            <a:custGeom>
              <a:avLst/>
              <a:gdLst/>
              <a:ahLst/>
              <a:cxnLst/>
              <a:rect l="l" t="t" r="r" b="b"/>
              <a:pathLst>
                <a:path w="5877" h="10981" extrusionOk="0">
                  <a:moveTo>
                    <a:pt x="5411" y="0"/>
                  </a:moveTo>
                  <a:cubicBezTo>
                    <a:pt x="5308" y="0"/>
                    <a:pt x="5206" y="53"/>
                    <a:pt x="5142" y="181"/>
                  </a:cubicBezTo>
                  <a:cubicBezTo>
                    <a:pt x="3270" y="3559"/>
                    <a:pt x="1490" y="6960"/>
                    <a:pt x="97" y="10567"/>
                  </a:cubicBezTo>
                  <a:cubicBezTo>
                    <a:pt x="0" y="10816"/>
                    <a:pt x="214" y="10981"/>
                    <a:pt x="433" y="10981"/>
                  </a:cubicBezTo>
                  <a:cubicBezTo>
                    <a:pt x="575" y="10981"/>
                    <a:pt x="719" y="10911"/>
                    <a:pt x="782" y="10749"/>
                  </a:cubicBezTo>
                  <a:cubicBezTo>
                    <a:pt x="2152" y="7211"/>
                    <a:pt x="3909" y="3856"/>
                    <a:pt x="5735" y="524"/>
                  </a:cubicBezTo>
                  <a:cubicBezTo>
                    <a:pt x="5876" y="257"/>
                    <a:pt x="5640" y="0"/>
                    <a:pt x="5411" y="0"/>
                  </a:cubicBezTo>
                  <a:close/>
                </a:path>
              </a:pathLst>
            </a:custGeom>
            <a:solidFill>
              <a:srgbClr val="BC866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1" name="Google Shape;491;p24"/>
            <p:cNvSpPr/>
            <p:nvPr/>
          </p:nvSpPr>
          <p:spPr>
            <a:xfrm>
              <a:off x="223963" y="3376474"/>
              <a:ext cx="50207" cy="97462"/>
            </a:xfrm>
            <a:custGeom>
              <a:avLst/>
              <a:gdLst/>
              <a:ahLst/>
              <a:cxnLst/>
              <a:rect l="l" t="t" r="r" b="b"/>
              <a:pathLst>
                <a:path w="1463" h="2840" extrusionOk="0">
                  <a:moveTo>
                    <a:pt x="1047" y="0"/>
                  </a:moveTo>
                  <a:cubicBezTo>
                    <a:pt x="911" y="0"/>
                    <a:pt x="778" y="75"/>
                    <a:pt x="732" y="248"/>
                  </a:cubicBezTo>
                  <a:cubicBezTo>
                    <a:pt x="550" y="979"/>
                    <a:pt x="253" y="1664"/>
                    <a:pt x="71" y="2394"/>
                  </a:cubicBezTo>
                  <a:cubicBezTo>
                    <a:pt x="1" y="2660"/>
                    <a:pt x="222" y="2840"/>
                    <a:pt x="430" y="2840"/>
                  </a:cubicBezTo>
                  <a:cubicBezTo>
                    <a:pt x="562" y="2840"/>
                    <a:pt x="688" y="2767"/>
                    <a:pt x="732" y="2599"/>
                  </a:cubicBezTo>
                  <a:cubicBezTo>
                    <a:pt x="938" y="1869"/>
                    <a:pt x="1212" y="1161"/>
                    <a:pt x="1394" y="431"/>
                  </a:cubicBezTo>
                  <a:cubicBezTo>
                    <a:pt x="1463" y="170"/>
                    <a:pt x="1251" y="0"/>
                    <a:pt x="1047" y="0"/>
                  </a:cubicBezTo>
                  <a:close/>
                </a:path>
              </a:pathLst>
            </a:custGeom>
            <a:solidFill>
              <a:srgbClr val="BC866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2" name="Google Shape;492;p24"/>
            <p:cNvSpPr/>
            <p:nvPr/>
          </p:nvSpPr>
          <p:spPr>
            <a:xfrm>
              <a:off x="131887" y="3353755"/>
              <a:ext cx="91388" cy="228555"/>
            </a:xfrm>
            <a:custGeom>
              <a:avLst/>
              <a:gdLst/>
              <a:ahLst/>
              <a:cxnLst/>
              <a:rect l="l" t="t" r="r" b="b"/>
              <a:pathLst>
                <a:path w="2663" h="6660" extrusionOk="0">
                  <a:moveTo>
                    <a:pt x="2241" y="0"/>
                  </a:moveTo>
                  <a:cubicBezTo>
                    <a:pt x="2102" y="0"/>
                    <a:pt x="1964" y="75"/>
                    <a:pt x="1909" y="248"/>
                  </a:cubicBezTo>
                  <a:cubicBezTo>
                    <a:pt x="1316" y="2234"/>
                    <a:pt x="768" y="4243"/>
                    <a:pt x="83" y="6229"/>
                  </a:cubicBezTo>
                  <a:cubicBezTo>
                    <a:pt x="1" y="6489"/>
                    <a:pt x="207" y="6659"/>
                    <a:pt x="419" y="6659"/>
                  </a:cubicBezTo>
                  <a:cubicBezTo>
                    <a:pt x="560" y="6659"/>
                    <a:pt x="704" y="6584"/>
                    <a:pt x="768" y="6411"/>
                  </a:cubicBezTo>
                  <a:cubicBezTo>
                    <a:pt x="1430" y="4425"/>
                    <a:pt x="2000" y="2417"/>
                    <a:pt x="2594" y="431"/>
                  </a:cubicBezTo>
                  <a:cubicBezTo>
                    <a:pt x="2662" y="170"/>
                    <a:pt x="2451" y="0"/>
                    <a:pt x="2241" y="0"/>
                  </a:cubicBezTo>
                  <a:close/>
                </a:path>
              </a:pathLst>
            </a:custGeom>
            <a:solidFill>
              <a:srgbClr val="BC866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3" name="Google Shape;493;p24"/>
            <p:cNvSpPr/>
            <p:nvPr/>
          </p:nvSpPr>
          <p:spPr>
            <a:xfrm>
              <a:off x="132848" y="3527646"/>
              <a:ext cx="109988" cy="374232"/>
            </a:xfrm>
            <a:custGeom>
              <a:avLst/>
              <a:gdLst/>
              <a:ahLst/>
              <a:cxnLst/>
              <a:rect l="l" t="t" r="r" b="b"/>
              <a:pathLst>
                <a:path w="3205" h="10905" extrusionOk="0">
                  <a:moveTo>
                    <a:pt x="2789" y="1"/>
                  </a:moveTo>
                  <a:cubicBezTo>
                    <a:pt x="2653" y="1"/>
                    <a:pt x="2520" y="76"/>
                    <a:pt x="2474" y="249"/>
                  </a:cubicBezTo>
                  <a:cubicBezTo>
                    <a:pt x="1584" y="3627"/>
                    <a:pt x="808" y="7051"/>
                    <a:pt x="55" y="10474"/>
                  </a:cubicBezTo>
                  <a:cubicBezTo>
                    <a:pt x="0" y="10735"/>
                    <a:pt x="217" y="10905"/>
                    <a:pt x="424" y="10905"/>
                  </a:cubicBezTo>
                  <a:cubicBezTo>
                    <a:pt x="561" y="10905"/>
                    <a:pt x="694" y="10830"/>
                    <a:pt x="740" y="10657"/>
                  </a:cubicBezTo>
                  <a:cubicBezTo>
                    <a:pt x="1493" y="7233"/>
                    <a:pt x="2246" y="3832"/>
                    <a:pt x="3136" y="431"/>
                  </a:cubicBezTo>
                  <a:cubicBezTo>
                    <a:pt x="3205" y="171"/>
                    <a:pt x="2993" y="1"/>
                    <a:pt x="2789" y="1"/>
                  </a:cubicBezTo>
                  <a:close/>
                </a:path>
              </a:pathLst>
            </a:custGeom>
            <a:solidFill>
              <a:srgbClr val="BC866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4" name="Google Shape;494;p24"/>
            <p:cNvSpPr/>
            <p:nvPr/>
          </p:nvSpPr>
          <p:spPr>
            <a:xfrm>
              <a:off x="24711" y="3638871"/>
              <a:ext cx="95162" cy="271966"/>
            </a:xfrm>
            <a:custGeom>
              <a:avLst/>
              <a:gdLst/>
              <a:ahLst/>
              <a:cxnLst/>
              <a:rect l="l" t="t" r="r" b="b"/>
              <a:pathLst>
                <a:path w="2773" h="7925" extrusionOk="0">
                  <a:moveTo>
                    <a:pt x="2356" y="1"/>
                  </a:moveTo>
                  <a:cubicBezTo>
                    <a:pt x="2220" y="1"/>
                    <a:pt x="2087" y="76"/>
                    <a:pt x="2042" y="249"/>
                  </a:cubicBezTo>
                  <a:cubicBezTo>
                    <a:pt x="1426" y="2668"/>
                    <a:pt x="535" y="5042"/>
                    <a:pt x="56" y="7484"/>
                  </a:cubicBezTo>
                  <a:cubicBezTo>
                    <a:pt x="1" y="7746"/>
                    <a:pt x="220" y="7925"/>
                    <a:pt x="423" y="7925"/>
                  </a:cubicBezTo>
                  <a:cubicBezTo>
                    <a:pt x="556" y="7925"/>
                    <a:pt x="682" y="7848"/>
                    <a:pt x="718" y="7667"/>
                  </a:cubicBezTo>
                  <a:cubicBezTo>
                    <a:pt x="1197" y="5225"/>
                    <a:pt x="2088" y="2851"/>
                    <a:pt x="2704" y="431"/>
                  </a:cubicBezTo>
                  <a:cubicBezTo>
                    <a:pt x="2772" y="171"/>
                    <a:pt x="2561" y="1"/>
                    <a:pt x="2356" y="1"/>
                  </a:cubicBezTo>
                  <a:close/>
                </a:path>
              </a:pathLst>
            </a:custGeom>
            <a:solidFill>
              <a:srgbClr val="BC866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5" name="Google Shape;495;p24"/>
            <p:cNvSpPr/>
            <p:nvPr/>
          </p:nvSpPr>
          <p:spPr>
            <a:xfrm>
              <a:off x="30202" y="3947187"/>
              <a:ext cx="61017" cy="195129"/>
            </a:xfrm>
            <a:custGeom>
              <a:avLst/>
              <a:gdLst/>
              <a:ahLst/>
              <a:cxnLst/>
              <a:rect l="l" t="t" r="r" b="b"/>
              <a:pathLst>
                <a:path w="1778" h="5686" extrusionOk="0">
                  <a:moveTo>
                    <a:pt x="1355" y="0"/>
                  </a:moveTo>
                  <a:cubicBezTo>
                    <a:pt x="1222" y="0"/>
                    <a:pt x="1096" y="77"/>
                    <a:pt x="1060" y="258"/>
                  </a:cubicBezTo>
                  <a:cubicBezTo>
                    <a:pt x="718" y="1924"/>
                    <a:pt x="398" y="3590"/>
                    <a:pt x="56" y="5234"/>
                  </a:cubicBezTo>
                  <a:cubicBezTo>
                    <a:pt x="1" y="5510"/>
                    <a:pt x="221" y="5686"/>
                    <a:pt x="424" y="5686"/>
                  </a:cubicBezTo>
                  <a:cubicBezTo>
                    <a:pt x="556" y="5686"/>
                    <a:pt x="682" y="5611"/>
                    <a:pt x="718" y="5439"/>
                  </a:cubicBezTo>
                  <a:cubicBezTo>
                    <a:pt x="1060" y="3773"/>
                    <a:pt x="1380" y="2107"/>
                    <a:pt x="1722" y="441"/>
                  </a:cubicBezTo>
                  <a:cubicBezTo>
                    <a:pt x="1777" y="179"/>
                    <a:pt x="1558" y="0"/>
                    <a:pt x="1355" y="0"/>
                  </a:cubicBezTo>
                  <a:close/>
                </a:path>
              </a:pathLst>
            </a:custGeom>
            <a:solidFill>
              <a:srgbClr val="BC866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6" name="Google Shape;496;p24"/>
            <p:cNvSpPr/>
            <p:nvPr/>
          </p:nvSpPr>
          <p:spPr>
            <a:xfrm>
              <a:off x="16441" y="4198843"/>
              <a:ext cx="65821" cy="385420"/>
            </a:xfrm>
            <a:custGeom>
              <a:avLst/>
              <a:gdLst/>
              <a:ahLst/>
              <a:cxnLst/>
              <a:rect l="l" t="t" r="r" b="b"/>
              <a:pathLst>
                <a:path w="1918" h="11231" extrusionOk="0">
                  <a:moveTo>
                    <a:pt x="1584" y="1"/>
                  </a:moveTo>
                  <a:cubicBezTo>
                    <a:pt x="1410" y="1"/>
                    <a:pt x="1221" y="115"/>
                    <a:pt x="1187" y="343"/>
                  </a:cubicBezTo>
                  <a:cubicBezTo>
                    <a:pt x="754" y="3858"/>
                    <a:pt x="366" y="7373"/>
                    <a:pt x="23" y="10888"/>
                  </a:cubicBezTo>
                  <a:cubicBezTo>
                    <a:pt x="0" y="11117"/>
                    <a:pt x="166" y="11231"/>
                    <a:pt x="343" y="11231"/>
                  </a:cubicBezTo>
                  <a:cubicBezTo>
                    <a:pt x="520" y="11231"/>
                    <a:pt x="708" y="11117"/>
                    <a:pt x="731" y="10888"/>
                  </a:cubicBezTo>
                  <a:cubicBezTo>
                    <a:pt x="1073" y="7373"/>
                    <a:pt x="1438" y="3858"/>
                    <a:pt x="1895" y="343"/>
                  </a:cubicBezTo>
                  <a:cubicBezTo>
                    <a:pt x="1918" y="115"/>
                    <a:pt x="1758" y="1"/>
                    <a:pt x="1584" y="1"/>
                  </a:cubicBezTo>
                  <a:close/>
                </a:path>
              </a:pathLst>
            </a:custGeom>
            <a:solidFill>
              <a:srgbClr val="BC866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7" name="Google Shape;497;p24"/>
            <p:cNvSpPr/>
            <p:nvPr/>
          </p:nvSpPr>
          <p:spPr>
            <a:xfrm>
              <a:off x="469648" y="2525004"/>
              <a:ext cx="61463" cy="183907"/>
            </a:xfrm>
            <a:custGeom>
              <a:avLst/>
              <a:gdLst/>
              <a:ahLst/>
              <a:cxnLst/>
              <a:rect l="l" t="t" r="r" b="b"/>
              <a:pathLst>
                <a:path w="1791" h="5359" extrusionOk="0">
                  <a:moveTo>
                    <a:pt x="1364" y="0"/>
                  </a:moveTo>
                  <a:cubicBezTo>
                    <a:pt x="1228" y="0"/>
                    <a:pt x="1097" y="75"/>
                    <a:pt x="1060" y="248"/>
                  </a:cubicBezTo>
                  <a:cubicBezTo>
                    <a:pt x="718" y="1800"/>
                    <a:pt x="398" y="3375"/>
                    <a:pt x="56" y="4928"/>
                  </a:cubicBezTo>
                  <a:cubicBezTo>
                    <a:pt x="1" y="5188"/>
                    <a:pt x="218" y="5358"/>
                    <a:pt x="425" y="5358"/>
                  </a:cubicBezTo>
                  <a:cubicBezTo>
                    <a:pt x="562" y="5358"/>
                    <a:pt x="695" y="5283"/>
                    <a:pt x="741" y="5110"/>
                  </a:cubicBezTo>
                  <a:cubicBezTo>
                    <a:pt x="1083" y="3558"/>
                    <a:pt x="1380" y="1983"/>
                    <a:pt x="1722" y="431"/>
                  </a:cubicBezTo>
                  <a:cubicBezTo>
                    <a:pt x="1791" y="170"/>
                    <a:pt x="1571" y="0"/>
                    <a:pt x="1364" y="0"/>
                  </a:cubicBezTo>
                  <a:close/>
                </a:path>
              </a:pathLst>
            </a:custGeom>
            <a:solidFill>
              <a:srgbClr val="BC866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8" name="Google Shape;498;p24"/>
            <p:cNvSpPr/>
            <p:nvPr/>
          </p:nvSpPr>
          <p:spPr>
            <a:xfrm>
              <a:off x="568072" y="2758951"/>
              <a:ext cx="138059" cy="103570"/>
            </a:xfrm>
            <a:custGeom>
              <a:avLst/>
              <a:gdLst/>
              <a:ahLst/>
              <a:cxnLst/>
              <a:rect l="l" t="t" r="r" b="b"/>
              <a:pathLst>
                <a:path w="4023" h="3018" extrusionOk="0">
                  <a:moveTo>
                    <a:pt x="3522" y="1"/>
                  </a:moveTo>
                  <a:cubicBezTo>
                    <a:pt x="3468" y="1"/>
                    <a:pt x="3410" y="16"/>
                    <a:pt x="3351" y="51"/>
                  </a:cubicBezTo>
                  <a:cubicBezTo>
                    <a:pt x="2209" y="713"/>
                    <a:pt x="1274" y="1603"/>
                    <a:pt x="269" y="2447"/>
                  </a:cubicBezTo>
                  <a:cubicBezTo>
                    <a:pt x="1" y="2662"/>
                    <a:pt x="252" y="3017"/>
                    <a:pt x="538" y="3017"/>
                  </a:cubicBezTo>
                  <a:cubicBezTo>
                    <a:pt x="616" y="3017"/>
                    <a:pt x="698" y="2991"/>
                    <a:pt x="771" y="2927"/>
                  </a:cubicBezTo>
                  <a:cubicBezTo>
                    <a:pt x="1730" y="2128"/>
                    <a:pt x="2620" y="1283"/>
                    <a:pt x="3693" y="667"/>
                  </a:cubicBezTo>
                  <a:cubicBezTo>
                    <a:pt x="4022" y="473"/>
                    <a:pt x="3826" y="1"/>
                    <a:pt x="3522" y="1"/>
                  </a:cubicBezTo>
                  <a:close/>
                </a:path>
              </a:pathLst>
            </a:custGeom>
            <a:solidFill>
              <a:srgbClr val="BC866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9" name="Google Shape;499;p24"/>
            <p:cNvSpPr/>
            <p:nvPr/>
          </p:nvSpPr>
          <p:spPr>
            <a:xfrm>
              <a:off x="885139" y="2990977"/>
              <a:ext cx="21174" cy="17262"/>
            </a:xfrm>
            <a:custGeom>
              <a:avLst/>
              <a:gdLst/>
              <a:ahLst/>
              <a:cxnLst/>
              <a:rect l="l" t="t" r="r" b="b"/>
              <a:pathLst>
                <a:path w="617" h="503" extrusionOk="0">
                  <a:moveTo>
                    <a:pt x="434" y="0"/>
                  </a:moveTo>
                  <a:cubicBezTo>
                    <a:pt x="297" y="137"/>
                    <a:pt x="160" y="274"/>
                    <a:pt x="1" y="411"/>
                  </a:cubicBezTo>
                  <a:cubicBezTo>
                    <a:pt x="206" y="457"/>
                    <a:pt x="411" y="502"/>
                    <a:pt x="617" y="502"/>
                  </a:cubicBezTo>
                  <a:cubicBezTo>
                    <a:pt x="571" y="343"/>
                    <a:pt x="503" y="160"/>
                    <a:pt x="434" y="0"/>
                  </a:cubicBezTo>
                  <a:close/>
                </a:path>
              </a:pathLst>
            </a:custGeom>
            <a:solidFill>
              <a:srgbClr val="246F6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0" name="Google Shape;500;p24"/>
            <p:cNvSpPr/>
            <p:nvPr/>
          </p:nvSpPr>
          <p:spPr>
            <a:xfrm>
              <a:off x="536568" y="2741861"/>
              <a:ext cx="627461" cy="633741"/>
            </a:xfrm>
            <a:custGeom>
              <a:avLst/>
              <a:gdLst/>
              <a:ahLst/>
              <a:cxnLst/>
              <a:rect l="l" t="t" r="r" b="b"/>
              <a:pathLst>
                <a:path w="18284" h="18467" extrusionOk="0">
                  <a:moveTo>
                    <a:pt x="10591" y="7259"/>
                  </a:moveTo>
                  <a:cubicBezTo>
                    <a:pt x="10660" y="7419"/>
                    <a:pt x="10728" y="7602"/>
                    <a:pt x="10774" y="7761"/>
                  </a:cubicBezTo>
                  <a:cubicBezTo>
                    <a:pt x="10568" y="7761"/>
                    <a:pt x="10363" y="7716"/>
                    <a:pt x="10158" y="7670"/>
                  </a:cubicBezTo>
                  <a:cubicBezTo>
                    <a:pt x="10317" y="7533"/>
                    <a:pt x="10454" y="7396"/>
                    <a:pt x="10591" y="7259"/>
                  </a:cubicBezTo>
                  <a:close/>
                  <a:moveTo>
                    <a:pt x="14928" y="1"/>
                  </a:moveTo>
                  <a:cubicBezTo>
                    <a:pt x="14677" y="1"/>
                    <a:pt x="14426" y="343"/>
                    <a:pt x="14677" y="594"/>
                  </a:cubicBezTo>
                  <a:cubicBezTo>
                    <a:pt x="17348" y="3356"/>
                    <a:pt x="14472" y="7100"/>
                    <a:pt x="11230" y="7100"/>
                  </a:cubicBezTo>
                  <a:cubicBezTo>
                    <a:pt x="10934" y="7100"/>
                    <a:pt x="10637" y="7077"/>
                    <a:pt x="10363" y="7008"/>
                  </a:cubicBezTo>
                  <a:lnTo>
                    <a:pt x="10272" y="7008"/>
                  </a:lnTo>
                  <a:cubicBezTo>
                    <a:pt x="10066" y="7008"/>
                    <a:pt x="9838" y="7191"/>
                    <a:pt x="9929" y="7442"/>
                  </a:cubicBezTo>
                  <a:cubicBezTo>
                    <a:pt x="10888" y="10021"/>
                    <a:pt x="11322" y="13240"/>
                    <a:pt x="9884" y="15727"/>
                  </a:cubicBezTo>
                  <a:cubicBezTo>
                    <a:pt x="9039" y="17211"/>
                    <a:pt x="7761" y="17805"/>
                    <a:pt x="6414" y="17805"/>
                  </a:cubicBezTo>
                  <a:cubicBezTo>
                    <a:pt x="4291" y="17805"/>
                    <a:pt x="1963" y="16389"/>
                    <a:pt x="685" y="14746"/>
                  </a:cubicBezTo>
                  <a:cubicBezTo>
                    <a:pt x="617" y="14677"/>
                    <a:pt x="548" y="14632"/>
                    <a:pt x="457" y="14632"/>
                  </a:cubicBezTo>
                  <a:cubicBezTo>
                    <a:pt x="229" y="14632"/>
                    <a:pt x="0" y="14974"/>
                    <a:pt x="206" y="15248"/>
                  </a:cubicBezTo>
                  <a:cubicBezTo>
                    <a:pt x="1644" y="17097"/>
                    <a:pt x="3949" y="18466"/>
                    <a:pt x="6186" y="18466"/>
                  </a:cubicBezTo>
                  <a:cubicBezTo>
                    <a:pt x="7487" y="18466"/>
                    <a:pt x="8765" y="18010"/>
                    <a:pt x="9861" y="16914"/>
                  </a:cubicBezTo>
                  <a:cubicBezTo>
                    <a:pt x="12121" y="14632"/>
                    <a:pt x="11733" y="10615"/>
                    <a:pt x="10774" y="7761"/>
                  </a:cubicBezTo>
                  <a:lnTo>
                    <a:pt x="10774" y="7761"/>
                  </a:lnTo>
                  <a:cubicBezTo>
                    <a:pt x="10911" y="7784"/>
                    <a:pt x="11071" y="7784"/>
                    <a:pt x="11208" y="7784"/>
                  </a:cubicBezTo>
                  <a:cubicBezTo>
                    <a:pt x="15042" y="7784"/>
                    <a:pt x="18283" y="3333"/>
                    <a:pt x="15156" y="115"/>
                  </a:cubicBezTo>
                  <a:cubicBezTo>
                    <a:pt x="15088" y="47"/>
                    <a:pt x="15019" y="1"/>
                    <a:pt x="14928" y="1"/>
                  </a:cubicBezTo>
                  <a:close/>
                </a:path>
              </a:pathLst>
            </a:custGeom>
            <a:solidFill>
              <a:srgbClr val="246F6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1" name="Google Shape;501;p24"/>
            <p:cNvSpPr/>
            <p:nvPr/>
          </p:nvSpPr>
          <p:spPr>
            <a:xfrm>
              <a:off x="579638" y="2976872"/>
              <a:ext cx="196639" cy="177044"/>
            </a:xfrm>
            <a:custGeom>
              <a:avLst/>
              <a:gdLst/>
              <a:ahLst/>
              <a:cxnLst/>
              <a:rect l="l" t="t" r="r" b="b"/>
              <a:pathLst>
                <a:path w="5730" h="5159" extrusionOk="0">
                  <a:moveTo>
                    <a:pt x="5045" y="0"/>
                  </a:moveTo>
                  <a:cubicBezTo>
                    <a:pt x="4840" y="0"/>
                    <a:pt x="4611" y="160"/>
                    <a:pt x="4680" y="434"/>
                  </a:cubicBezTo>
                  <a:cubicBezTo>
                    <a:pt x="5136" y="2306"/>
                    <a:pt x="4064" y="4429"/>
                    <a:pt x="2420" y="4429"/>
                  </a:cubicBezTo>
                  <a:cubicBezTo>
                    <a:pt x="1918" y="4429"/>
                    <a:pt x="1347" y="4223"/>
                    <a:pt x="754" y="3744"/>
                  </a:cubicBezTo>
                  <a:cubicBezTo>
                    <a:pt x="685" y="3675"/>
                    <a:pt x="617" y="3652"/>
                    <a:pt x="526" y="3652"/>
                  </a:cubicBezTo>
                  <a:cubicBezTo>
                    <a:pt x="252" y="3652"/>
                    <a:pt x="1" y="4018"/>
                    <a:pt x="275" y="4246"/>
                  </a:cubicBezTo>
                  <a:cubicBezTo>
                    <a:pt x="937" y="4771"/>
                    <a:pt x="1758" y="5159"/>
                    <a:pt x="2557" y="5159"/>
                  </a:cubicBezTo>
                  <a:cubicBezTo>
                    <a:pt x="3105" y="5159"/>
                    <a:pt x="3653" y="4976"/>
                    <a:pt x="4155" y="4543"/>
                  </a:cubicBezTo>
                  <a:cubicBezTo>
                    <a:pt x="5410" y="3470"/>
                    <a:pt x="5730" y="1781"/>
                    <a:pt x="5342" y="229"/>
                  </a:cubicBezTo>
                  <a:cubicBezTo>
                    <a:pt x="5296" y="69"/>
                    <a:pt x="5182" y="0"/>
                    <a:pt x="5045" y="0"/>
                  </a:cubicBezTo>
                  <a:close/>
                </a:path>
              </a:pathLst>
            </a:custGeom>
            <a:solidFill>
              <a:srgbClr val="246F6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2" name="Google Shape;502;p24"/>
            <p:cNvSpPr/>
            <p:nvPr/>
          </p:nvSpPr>
          <p:spPr>
            <a:xfrm>
              <a:off x="1077047" y="2477095"/>
              <a:ext cx="17262" cy="16507"/>
            </a:xfrm>
            <a:custGeom>
              <a:avLst/>
              <a:gdLst/>
              <a:ahLst/>
              <a:cxnLst/>
              <a:rect l="l" t="t" r="r" b="b"/>
              <a:pathLst>
                <a:path w="503" h="481" extrusionOk="0">
                  <a:moveTo>
                    <a:pt x="389" y="1"/>
                  </a:moveTo>
                  <a:cubicBezTo>
                    <a:pt x="252" y="92"/>
                    <a:pt x="115" y="184"/>
                    <a:pt x="1" y="275"/>
                  </a:cubicBezTo>
                  <a:cubicBezTo>
                    <a:pt x="161" y="343"/>
                    <a:pt x="343" y="412"/>
                    <a:pt x="503" y="480"/>
                  </a:cubicBezTo>
                  <a:cubicBezTo>
                    <a:pt x="480" y="321"/>
                    <a:pt x="434" y="161"/>
                    <a:pt x="389" y="1"/>
                  </a:cubicBezTo>
                  <a:close/>
                </a:path>
              </a:pathLst>
            </a:custGeom>
            <a:solidFill>
              <a:srgbClr val="246F6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3" name="Google Shape;503;p24"/>
            <p:cNvSpPr/>
            <p:nvPr/>
          </p:nvSpPr>
          <p:spPr>
            <a:xfrm>
              <a:off x="749616" y="2346308"/>
              <a:ext cx="710510" cy="539711"/>
            </a:xfrm>
            <a:custGeom>
              <a:avLst/>
              <a:gdLst/>
              <a:ahLst/>
              <a:cxnLst/>
              <a:rect l="l" t="t" r="r" b="b"/>
              <a:pathLst>
                <a:path w="20704" h="15727" extrusionOk="0">
                  <a:moveTo>
                    <a:pt x="5045" y="0"/>
                  </a:moveTo>
                  <a:cubicBezTo>
                    <a:pt x="2489" y="0"/>
                    <a:pt x="503" y="2032"/>
                    <a:pt x="46" y="4474"/>
                  </a:cubicBezTo>
                  <a:cubicBezTo>
                    <a:pt x="1" y="4725"/>
                    <a:pt x="229" y="4908"/>
                    <a:pt x="434" y="4908"/>
                  </a:cubicBezTo>
                  <a:cubicBezTo>
                    <a:pt x="571" y="4908"/>
                    <a:pt x="686" y="4816"/>
                    <a:pt x="731" y="4656"/>
                  </a:cubicBezTo>
                  <a:cubicBezTo>
                    <a:pt x="1188" y="2123"/>
                    <a:pt x="3174" y="799"/>
                    <a:pt x="5137" y="799"/>
                  </a:cubicBezTo>
                  <a:cubicBezTo>
                    <a:pt x="7008" y="799"/>
                    <a:pt x="8880" y="2009"/>
                    <a:pt x="9382" y="4474"/>
                  </a:cubicBezTo>
                  <a:cubicBezTo>
                    <a:pt x="9405" y="4634"/>
                    <a:pt x="9565" y="4748"/>
                    <a:pt x="9724" y="4748"/>
                  </a:cubicBezTo>
                  <a:cubicBezTo>
                    <a:pt x="9793" y="4748"/>
                    <a:pt x="9839" y="4725"/>
                    <a:pt x="9884" y="4702"/>
                  </a:cubicBezTo>
                  <a:cubicBezTo>
                    <a:pt x="11140" y="3743"/>
                    <a:pt x="12555" y="3059"/>
                    <a:pt x="14061" y="3059"/>
                  </a:cubicBezTo>
                  <a:cubicBezTo>
                    <a:pt x="14541" y="3059"/>
                    <a:pt x="15020" y="3127"/>
                    <a:pt x="15522" y="3264"/>
                  </a:cubicBezTo>
                  <a:cubicBezTo>
                    <a:pt x="17257" y="3812"/>
                    <a:pt x="18535" y="5387"/>
                    <a:pt x="19197" y="7007"/>
                  </a:cubicBezTo>
                  <a:cubicBezTo>
                    <a:pt x="19859" y="8628"/>
                    <a:pt x="19973" y="10523"/>
                    <a:pt x="19265" y="12143"/>
                  </a:cubicBezTo>
                  <a:cubicBezTo>
                    <a:pt x="18352" y="14129"/>
                    <a:pt x="16252" y="14905"/>
                    <a:pt x="14198" y="15019"/>
                  </a:cubicBezTo>
                  <a:cubicBezTo>
                    <a:pt x="13764" y="15065"/>
                    <a:pt x="13764" y="15727"/>
                    <a:pt x="14175" y="15727"/>
                  </a:cubicBezTo>
                  <a:lnTo>
                    <a:pt x="14198" y="15727"/>
                  </a:lnTo>
                  <a:cubicBezTo>
                    <a:pt x="16412" y="15590"/>
                    <a:pt x="18512" y="14814"/>
                    <a:pt x="19676" y="12828"/>
                  </a:cubicBezTo>
                  <a:cubicBezTo>
                    <a:pt x="20703" y="11093"/>
                    <a:pt x="20589" y="8856"/>
                    <a:pt x="19950" y="7007"/>
                  </a:cubicBezTo>
                  <a:cubicBezTo>
                    <a:pt x="19288" y="5181"/>
                    <a:pt x="17919" y="3470"/>
                    <a:pt x="16070" y="2739"/>
                  </a:cubicBezTo>
                  <a:cubicBezTo>
                    <a:pt x="15408" y="2465"/>
                    <a:pt x="14723" y="2351"/>
                    <a:pt x="14084" y="2351"/>
                  </a:cubicBezTo>
                  <a:cubicBezTo>
                    <a:pt x="12600" y="2351"/>
                    <a:pt x="11185" y="2945"/>
                    <a:pt x="9930" y="3812"/>
                  </a:cubicBezTo>
                  <a:cubicBezTo>
                    <a:pt x="9975" y="3972"/>
                    <a:pt x="10021" y="4132"/>
                    <a:pt x="10044" y="4291"/>
                  </a:cubicBezTo>
                  <a:cubicBezTo>
                    <a:pt x="9884" y="4223"/>
                    <a:pt x="9702" y="4154"/>
                    <a:pt x="9542" y="4086"/>
                  </a:cubicBezTo>
                  <a:cubicBezTo>
                    <a:pt x="9656" y="3995"/>
                    <a:pt x="9793" y="3903"/>
                    <a:pt x="9930" y="3812"/>
                  </a:cubicBezTo>
                  <a:cubicBezTo>
                    <a:pt x="9291" y="1575"/>
                    <a:pt x="7533" y="23"/>
                    <a:pt x="5114" y="0"/>
                  </a:cubicBezTo>
                  <a:close/>
                </a:path>
              </a:pathLst>
            </a:custGeom>
            <a:solidFill>
              <a:srgbClr val="246F6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4" name="Google Shape;504;p24"/>
            <p:cNvSpPr/>
            <p:nvPr/>
          </p:nvSpPr>
          <p:spPr>
            <a:xfrm>
              <a:off x="1192219" y="2570338"/>
              <a:ext cx="98731" cy="150414"/>
            </a:xfrm>
            <a:custGeom>
              <a:avLst/>
              <a:gdLst/>
              <a:ahLst/>
              <a:cxnLst/>
              <a:rect l="l" t="t" r="r" b="b"/>
              <a:pathLst>
                <a:path w="2877" h="4383" extrusionOk="0">
                  <a:moveTo>
                    <a:pt x="479" y="0"/>
                  </a:moveTo>
                  <a:cubicBezTo>
                    <a:pt x="183" y="0"/>
                    <a:pt x="0" y="457"/>
                    <a:pt x="297" y="662"/>
                  </a:cubicBezTo>
                  <a:cubicBezTo>
                    <a:pt x="1301" y="1324"/>
                    <a:pt x="2100" y="2671"/>
                    <a:pt x="1233" y="3766"/>
                  </a:cubicBezTo>
                  <a:cubicBezTo>
                    <a:pt x="1027" y="4040"/>
                    <a:pt x="1256" y="4383"/>
                    <a:pt x="1484" y="4383"/>
                  </a:cubicBezTo>
                  <a:cubicBezTo>
                    <a:pt x="1575" y="4383"/>
                    <a:pt x="1644" y="4360"/>
                    <a:pt x="1712" y="4268"/>
                  </a:cubicBezTo>
                  <a:cubicBezTo>
                    <a:pt x="2876" y="2785"/>
                    <a:pt x="2077" y="1004"/>
                    <a:pt x="639" y="69"/>
                  </a:cubicBezTo>
                  <a:cubicBezTo>
                    <a:pt x="594" y="23"/>
                    <a:pt x="525" y="0"/>
                    <a:pt x="479" y="0"/>
                  </a:cubicBezTo>
                  <a:close/>
                </a:path>
              </a:pathLst>
            </a:custGeom>
            <a:solidFill>
              <a:srgbClr val="246F6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5" name="Google Shape;505;p24"/>
            <p:cNvSpPr/>
            <p:nvPr/>
          </p:nvSpPr>
          <p:spPr>
            <a:xfrm>
              <a:off x="895331" y="2163015"/>
              <a:ext cx="21174" cy="14104"/>
            </a:xfrm>
            <a:custGeom>
              <a:avLst/>
              <a:gdLst/>
              <a:ahLst/>
              <a:cxnLst/>
              <a:rect l="l" t="t" r="r" b="b"/>
              <a:pathLst>
                <a:path w="617" h="411" extrusionOk="0">
                  <a:moveTo>
                    <a:pt x="343" y="0"/>
                  </a:moveTo>
                  <a:cubicBezTo>
                    <a:pt x="229" y="137"/>
                    <a:pt x="114" y="274"/>
                    <a:pt x="0" y="411"/>
                  </a:cubicBezTo>
                  <a:lnTo>
                    <a:pt x="617" y="411"/>
                  </a:lnTo>
                  <a:cubicBezTo>
                    <a:pt x="525" y="274"/>
                    <a:pt x="434" y="137"/>
                    <a:pt x="343" y="0"/>
                  </a:cubicBezTo>
                  <a:close/>
                </a:path>
              </a:pathLst>
            </a:custGeom>
            <a:solidFill>
              <a:srgbClr val="246F6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6" name="Google Shape;506;p24"/>
            <p:cNvSpPr/>
            <p:nvPr/>
          </p:nvSpPr>
          <p:spPr>
            <a:xfrm>
              <a:off x="621952" y="2055667"/>
              <a:ext cx="513870" cy="150448"/>
            </a:xfrm>
            <a:custGeom>
              <a:avLst/>
              <a:gdLst/>
              <a:ahLst/>
              <a:cxnLst/>
              <a:rect l="l" t="t" r="r" b="b"/>
              <a:pathLst>
                <a:path w="14974" h="4384" extrusionOk="0">
                  <a:moveTo>
                    <a:pt x="3652" y="1"/>
                  </a:moveTo>
                  <a:cubicBezTo>
                    <a:pt x="2100" y="1"/>
                    <a:pt x="913" y="1256"/>
                    <a:pt x="160" y="2535"/>
                  </a:cubicBezTo>
                  <a:cubicBezTo>
                    <a:pt x="0" y="2808"/>
                    <a:pt x="229" y="3060"/>
                    <a:pt x="480" y="3060"/>
                  </a:cubicBezTo>
                  <a:cubicBezTo>
                    <a:pt x="571" y="3060"/>
                    <a:pt x="685" y="3014"/>
                    <a:pt x="754" y="2877"/>
                  </a:cubicBezTo>
                  <a:cubicBezTo>
                    <a:pt x="1484" y="1667"/>
                    <a:pt x="2443" y="731"/>
                    <a:pt x="3744" y="731"/>
                  </a:cubicBezTo>
                  <a:cubicBezTo>
                    <a:pt x="4040" y="731"/>
                    <a:pt x="4337" y="777"/>
                    <a:pt x="4679" y="891"/>
                  </a:cubicBezTo>
                  <a:cubicBezTo>
                    <a:pt x="6095" y="1325"/>
                    <a:pt x="7190" y="2694"/>
                    <a:pt x="7966" y="3881"/>
                  </a:cubicBezTo>
                  <a:cubicBezTo>
                    <a:pt x="8058" y="3995"/>
                    <a:pt x="8149" y="4041"/>
                    <a:pt x="8263" y="4041"/>
                  </a:cubicBezTo>
                  <a:cubicBezTo>
                    <a:pt x="8377" y="4041"/>
                    <a:pt x="8491" y="3995"/>
                    <a:pt x="8583" y="3881"/>
                  </a:cubicBezTo>
                  <a:cubicBezTo>
                    <a:pt x="9359" y="2831"/>
                    <a:pt x="10888" y="1941"/>
                    <a:pt x="12166" y="1941"/>
                  </a:cubicBezTo>
                  <a:cubicBezTo>
                    <a:pt x="13193" y="1941"/>
                    <a:pt x="14061" y="2512"/>
                    <a:pt x="14243" y="4041"/>
                  </a:cubicBezTo>
                  <a:cubicBezTo>
                    <a:pt x="14266" y="4269"/>
                    <a:pt x="14472" y="4383"/>
                    <a:pt x="14631" y="4383"/>
                  </a:cubicBezTo>
                  <a:cubicBezTo>
                    <a:pt x="14814" y="4383"/>
                    <a:pt x="14974" y="4269"/>
                    <a:pt x="14951" y="4041"/>
                  </a:cubicBezTo>
                  <a:cubicBezTo>
                    <a:pt x="14700" y="2055"/>
                    <a:pt x="13536" y="1279"/>
                    <a:pt x="12166" y="1279"/>
                  </a:cubicBezTo>
                  <a:cubicBezTo>
                    <a:pt x="10819" y="1279"/>
                    <a:pt x="9313" y="2032"/>
                    <a:pt x="8309" y="3128"/>
                  </a:cubicBezTo>
                  <a:cubicBezTo>
                    <a:pt x="8400" y="3265"/>
                    <a:pt x="8491" y="3402"/>
                    <a:pt x="8583" y="3539"/>
                  </a:cubicBezTo>
                  <a:lnTo>
                    <a:pt x="7966" y="3539"/>
                  </a:lnTo>
                  <a:cubicBezTo>
                    <a:pt x="8080" y="3402"/>
                    <a:pt x="8195" y="3265"/>
                    <a:pt x="8309" y="3128"/>
                  </a:cubicBezTo>
                  <a:cubicBezTo>
                    <a:pt x="7304" y="1736"/>
                    <a:pt x="6026" y="457"/>
                    <a:pt x="4291" y="69"/>
                  </a:cubicBezTo>
                  <a:cubicBezTo>
                    <a:pt x="4063" y="24"/>
                    <a:pt x="3858" y="1"/>
                    <a:pt x="3652" y="1"/>
                  </a:cubicBezTo>
                  <a:close/>
                </a:path>
              </a:pathLst>
            </a:custGeom>
            <a:solidFill>
              <a:srgbClr val="246F6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7" name="Google Shape;507;p24"/>
            <p:cNvSpPr/>
            <p:nvPr/>
          </p:nvSpPr>
          <p:spPr>
            <a:xfrm>
              <a:off x="796632" y="1888057"/>
              <a:ext cx="177044" cy="61119"/>
            </a:xfrm>
            <a:custGeom>
              <a:avLst/>
              <a:gdLst/>
              <a:ahLst/>
              <a:cxnLst/>
              <a:rect l="l" t="t" r="r" b="b"/>
              <a:pathLst>
                <a:path w="5159" h="1781" extrusionOk="0">
                  <a:moveTo>
                    <a:pt x="2785" y="0"/>
                  </a:moveTo>
                  <a:cubicBezTo>
                    <a:pt x="1940" y="0"/>
                    <a:pt x="1027" y="388"/>
                    <a:pt x="274" y="1028"/>
                  </a:cubicBezTo>
                  <a:cubicBezTo>
                    <a:pt x="0" y="1256"/>
                    <a:pt x="251" y="1598"/>
                    <a:pt x="548" y="1598"/>
                  </a:cubicBezTo>
                  <a:cubicBezTo>
                    <a:pt x="617" y="1598"/>
                    <a:pt x="685" y="1575"/>
                    <a:pt x="776" y="1507"/>
                  </a:cubicBezTo>
                  <a:cubicBezTo>
                    <a:pt x="1370" y="1005"/>
                    <a:pt x="2077" y="685"/>
                    <a:pt x="2762" y="685"/>
                  </a:cubicBezTo>
                  <a:cubicBezTo>
                    <a:pt x="3378" y="685"/>
                    <a:pt x="3949" y="936"/>
                    <a:pt x="4383" y="1621"/>
                  </a:cubicBezTo>
                  <a:cubicBezTo>
                    <a:pt x="4451" y="1735"/>
                    <a:pt x="4565" y="1781"/>
                    <a:pt x="4657" y="1781"/>
                  </a:cubicBezTo>
                  <a:cubicBezTo>
                    <a:pt x="4908" y="1781"/>
                    <a:pt x="5159" y="1530"/>
                    <a:pt x="4976" y="1256"/>
                  </a:cubicBezTo>
                  <a:cubicBezTo>
                    <a:pt x="4406" y="366"/>
                    <a:pt x="3607" y="0"/>
                    <a:pt x="2785" y="0"/>
                  </a:cubicBezTo>
                  <a:close/>
                </a:path>
              </a:pathLst>
            </a:custGeom>
            <a:solidFill>
              <a:srgbClr val="246F6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8" name="Google Shape;508;p24"/>
            <p:cNvSpPr/>
            <p:nvPr/>
          </p:nvSpPr>
          <p:spPr>
            <a:xfrm>
              <a:off x="2" y="1996948"/>
              <a:ext cx="277320" cy="172342"/>
            </a:xfrm>
            <a:custGeom>
              <a:avLst/>
              <a:gdLst/>
              <a:ahLst/>
              <a:cxnLst/>
              <a:rect l="l" t="t" r="r" b="b"/>
              <a:pathLst>
                <a:path w="8081" h="5022" extrusionOk="0">
                  <a:moveTo>
                    <a:pt x="4086" y="3721"/>
                  </a:moveTo>
                  <a:cubicBezTo>
                    <a:pt x="4268" y="3766"/>
                    <a:pt x="4474" y="3835"/>
                    <a:pt x="4679" y="3926"/>
                  </a:cubicBezTo>
                  <a:cubicBezTo>
                    <a:pt x="4542" y="4063"/>
                    <a:pt x="4405" y="4200"/>
                    <a:pt x="4268" y="4337"/>
                  </a:cubicBezTo>
                  <a:cubicBezTo>
                    <a:pt x="4177" y="4131"/>
                    <a:pt x="4109" y="3926"/>
                    <a:pt x="4086" y="3721"/>
                  </a:cubicBezTo>
                  <a:close/>
                  <a:moveTo>
                    <a:pt x="6962" y="0"/>
                  </a:moveTo>
                  <a:cubicBezTo>
                    <a:pt x="5044" y="0"/>
                    <a:pt x="3698" y="1826"/>
                    <a:pt x="4086" y="3721"/>
                  </a:cubicBezTo>
                  <a:cubicBezTo>
                    <a:pt x="3538" y="3561"/>
                    <a:pt x="3013" y="3492"/>
                    <a:pt x="2511" y="3492"/>
                  </a:cubicBezTo>
                  <a:cubicBezTo>
                    <a:pt x="1575" y="3492"/>
                    <a:pt x="730" y="3743"/>
                    <a:pt x="0" y="4177"/>
                  </a:cubicBezTo>
                  <a:lnTo>
                    <a:pt x="0" y="5022"/>
                  </a:lnTo>
                  <a:cubicBezTo>
                    <a:pt x="685" y="4497"/>
                    <a:pt x="1552" y="4200"/>
                    <a:pt x="2534" y="4200"/>
                  </a:cubicBezTo>
                  <a:cubicBezTo>
                    <a:pt x="3150" y="4200"/>
                    <a:pt x="3812" y="4314"/>
                    <a:pt x="4497" y="4588"/>
                  </a:cubicBezTo>
                  <a:cubicBezTo>
                    <a:pt x="4542" y="4611"/>
                    <a:pt x="4565" y="4611"/>
                    <a:pt x="4588" y="4611"/>
                  </a:cubicBezTo>
                  <a:cubicBezTo>
                    <a:pt x="4816" y="4611"/>
                    <a:pt x="5022" y="4360"/>
                    <a:pt x="4930" y="4154"/>
                  </a:cubicBezTo>
                  <a:cubicBezTo>
                    <a:pt x="4268" y="2557"/>
                    <a:pt x="5227" y="685"/>
                    <a:pt x="6916" y="685"/>
                  </a:cubicBezTo>
                  <a:cubicBezTo>
                    <a:pt x="7099" y="685"/>
                    <a:pt x="7304" y="708"/>
                    <a:pt x="7510" y="753"/>
                  </a:cubicBezTo>
                  <a:cubicBezTo>
                    <a:pt x="7532" y="776"/>
                    <a:pt x="7555" y="776"/>
                    <a:pt x="7578" y="776"/>
                  </a:cubicBezTo>
                  <a:cubicBezTo>
                    <a:pt x="7966" y="776"/>
                    <a:pt x="8080" y="183"/>
                    <a:pt x="7692" y="91"/>
                  </a:cubicBezTo>
                  <a:cubicBezTo>
                    <a:pt x="7441" y="46"/>
                    <a:pt x="7190" y="0"/>
                    <a:pt x="6962" y="0"/>
                  </a:cubicBezTo>
                  <a:close/>
                </a:path>
              </a:pathLst>
            </a:custGeom>
            <a:solidFill>
              <a:srgbClr val="246F6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9" name="Google Shape;509;p24"/>
            <p:cNvSpPr/>
            <p:nvPr/>
          </p:nvSpPr>
          <p:spPr>
            <a:xfrm>
              <a:off x="140192" y="2124612"/>
              <a:ext cx="20419" cy="21174"/>
            </a:xfrm>
            <a:custGeom>
              <a:avLst/>
              <a:gdLst/>
              <a:ahLst/>
              <a:cxnLst/>
              <a:rect l="l" t="t" r="r" b="b"/>
              <a:pathLst>
                <a:path w="595" h="617" extrusionOk="0">
                  <a:moveTo>
                    <a:pt x="1" y="1"/>
                  </a:moveTo>
                  <a:cubicBezTo>
                    <a:pt x="24" y="206"/>
                    <a:pt x="92" y="411"/>
                    <a:pt x="183" y="617"/>
                  </a:cubicBezTo>
                  <a:cubicBezTo>
                    <a:pt x="320" y="480"/>
                    <a:pt x="457" y="343"/>
                    <a:pt x="594" y="206"/>
                  </a:cubicBezTo>
                  <a:cubicBezTo>
                    <a:pt x="389" y="115"/>
                    <a:pt x="183" y="46"/>
                    <a:pt x="1" y="1"/>
                  </a:cubicBezTo>
                  <a:close/>
                </a:path>
              </a:pathLst>
            </a:custGeom>
            <a:solidFill>
              <a:srgbClr val="246F6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0" name="Google Shape;510;p24"/>
            <p:cNvSpPr/>
            <p:nvPr/>
          </p:nvSpPr>
          <p:spPr>
            <a:xfrm>
              <a:off x="191121" y="2222522"/>
              <a:ext cx="170798" cy="171588"/>
            </a:xfrm>
            <a:custGeom>
              <a:avLst/>
              <a:gdLst/>
              <a:ahLst/>
              <a:cxnLst/>
              <a:rect l="l" t="t" r="r" b="b"/>
              <a:pathLst>
                <a:path w="4977" h="5000" extrusionOk="0">
                  <a:moveTo>
                    <a:pt x="4314" y="1"/>
                  </a:moveTo>
                  <a:cubicBezTo>
                    <a:pt x="1598" y="1"/>
                    <a:pt x="46" y="2009"/>
                    <a:pt x="0" y="4680"/>
                  </a:cubicBezTo>
                  <a:cubicBezTo>
                    <a:pt x="0" y="4885"/>
                    <a:pt x="183" y="4999"/>
                    <a:pt x="343" y="4999"/>
                  </a:cubicBezTo>
                  <a:cubicBezTo>
                    <a:pt x="525" y="4999"/>
                    <a:pt x="708" y="4885"/>
                    <a:pt x="708" y="4680"/>
                  </a:cubicBezTo>
                  <a:cubicBezTo>
                    <a:pt x="754" y="2375"/>
                    <a:pt x="1986" y="686"/>
                    <a:pt x="4337" y="686"/>
                  </a:cubicBezTo>
                  <a:lnTo>
                    <a:pt x="4543" y="686"/>
                  </a:lnTo>
                  <a:cubicBezTo>
                    <a:pt x="4976" y="686"/>
                    <a:pt x="4953" y="24"/>
                    <a:pt x="4520" y="1"/>
                  </a:cubicBezTo>
                  <a:close/>
                </a:path>
              </a:pathLst>
            </a:custGeom>
            <a:solidFill>
              <a:srgbClr val="246F6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1" name="Google Shape;511;p24"/>
            <p:cNvSpPr/>
            <p:nvPr/>
          </p:nvSpPr>
          <p:spPr>
            <a:xfrm>
              <a:off x="48563" y="2496691"/>
              <a:ext cx="278864" cy="600831"/>
            </a:xfrm>
            <a:custGeom>
              <a:avLst/>
              <a:gdLst/>
              <a:ahLst/>
              <a:cxnLst/>
              <a:rect l="l" t="t" r="r" b="b"/>
              <a:pathLst>
                <a:path w="8126" h="17508" extrusionOk="0">
                  <a:moveTo>
                    <a:pt x="7669" y="1"/>
                  </a:moveTo>
                  <a:cubicBezTo>
                    <a:pt x="5592" y="115"/>
                    <a:pt x="3949" y="1324"/>
                    <a:pt x="3287" y="3287"/>
                  </a:cubicBezTo>
                  <a:cubicBezTo>
                    <a:pt x="2716" y="4999"/>
                    <a:pt x="4109" y="6346"/>
                    <a:pt x="5273" y="7442"/>
                  </a:cubicBezTo>
                  <a:cubicBezTo>
                    <a:pt x="5524" y="7396"/>
                    <a:pt x="5752" y="7350"/>
                    <a:pt x="6003" y="7327"/>
                  </a:cubicBezTo>
                  <a:lnTo>
                    <a:pt x="6003" y="7327"/>
                  </a:lnTo>
                  <a:cubicBezTo>
                    <a:pt x="5935" y="7510"/>
                    <a:pt x="5843" y="7716"/>
                    <a:pt x="5775" y="7921"/>
                  </a:cubicBezTo>
                  <a:cubicBezTo>
                    <a:pt x="5615" y="7761"/>
                    <a:pt x="5455" y="7601"/>
                    <a:pt x="5273" y="7442"/>
                  </a:cubicBezTo>
                  <a:cubicBezTo>
                    <a:pt x="890" y="8514"/>
                    <a:pt x="0" y="14791"/>
                    <a:pt x="3675" y="17462"/>
                  </a:cubicBezTo>
                  <a:cubicBezTo>
                    <a:pt x="3744" y="17508"/>
                    <a:pt x="3789" y="17508"/>
                    <a:pt x="3858" y="17508"/>
                  </a:cubicBezTo>
                  <a:cubicBezTo>
                    <a:pt x="4132" y="17508"/>
                    <a:pt x="4314" y="17074"/>
                    <a:pt x="4017" y="16846"/>
                  </a:cubicBezTo>
                  <a:cubicBezTo>
                    <a:pt x="731" y="14449"/>
                    <a:pt x="1689" y="8469"/>
                    <a:pt x="6003" y="8012"/>
                  </a:cubicBezTo>
                  <a:cubicBezTo>
                    <a:pt x="6300" y="7989"/>
                    <a:pt x="6483" y="7647"/>
                    <a:pt x="6254" y="7419"/>
                  </a:cubicBezTo>
                  <a:cubicBezTo>
                    <a:pt x="5410" y="6574"/>
                    <a:pt x="4337" y="5798"/>
                    <a:pt x="3949" y="4634"/>
                  </a:cubicBezTo>
                  <a:cubicBezTo>
                    <a:pt x="3196" y="2489"/>
                    <a:pt x="5935" y="799"/>
                    <a:pt x="7669" y="685"/>
                  </a:cubicBezTo>
                  <a:cubicBezTo>
                    <a:pt x="8103" y="663"/>
                    <a:pt x="8126" y="1"/>
                    <a:pt x="7692" y="1"/>
                  </a:cubicBezTo>
                  <a:close/>
                </a:path>
              </a:pathLst>
            </a:custGeom>
            <a:solidFill>
              <a:srgbClr val="246F6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2" name="Google Shape;512;p24"/>
            <p:cNvSpPr/>
            <p:nvPr/>
          </p:nvSpPr>
          <p:spPr>
            <a:xfrm>
              <a:off x="229488" y="2748141"/>
              <a:ext cx="25120" cy="20385"/>
            </a:xfrm>
            <a:custGeom>
              <a:avLst/>
              <a:gdLst/>
              <a:ahLst/>
              <a:cxnLst/>
              <a:rect l="l" t="t" r="r" b="b"/>
              <a:pathLst>
                <a:path w="732" h="594" extrusionOk="0">
                  <a:moveTo>
                    <a:pt x="731" y="0"/>
                  </a:moveTo>
                  <a:cubicBezTo>
                    <a:pt x="480" y="23"/>
                    <a:pt x="252" y="69"/>
                    <a:pt x="1" y="115"/>
                  </a:cubicBezTo>
                  <a:cubicBezTo>
                    <a:pt x="183" y="274"/>
                    <a:pt x="343" y="434"/>
                    <a:pt x="503" y="594"/>
                  </a:cubicBezTo>
                  <a:cubicBezTo>
                    <a:pt x="571" y="389"/>
                    <a:pt x="663" y="183"/>
                    <a:pt x="731" y="0"/>
                  </a:cubicBezTo>
                  <a:close/>
                </a:path>
              </a:pathLst>
            </a:custGeom>
            <a:solidFill>
              <a:srgbClr val="246F6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3" name="Google Shape;513;p24"/>
            <p:cNvSpPr/>
            <p:nvPr/>
          </p:nvSpPr>
          <p:spPr>
            <a:xfrm>
              <a:off x="3277431" y="4436772"/>
              <a:ext cx="234217" cy="337581"/>
            </a:xfrm>
            <a:custGeom>
              <a:avLst/>
              <a:gdLst/>
              <a:ahLst/>
              <a:cxnLst/>
              <a:rect l="l" t="t" r="r" b="b"/>
              <a:pathLst>
                <a:path w="6825" h="9837" extrusionOk="0">
                  <a:moveTo>
                    <a:pt x="4404" y="0"/>
                  </a:moveTo>
                  <a:cubicBezTo>
                    <a:pt x="3189" y="0"/>
                    <a:pt x="2132" y="1603"/>
                    <a:pt x="1621" y="2761"/>
                  </a:cubicBezTo>
                  <a:cubicBezTo>
                    <a:pt x="685" y="4906"/>
                    <a:pt x="1050" y="7189"/>
                    <a:pt x="365" y="9334"/>
                  </a:cubicBezTo>
                  <a:lnTo>
                    <a:pt x="0" y="9836"/>
                  </a:lnTo>
                  <a:cubicBezTo>
                    <a:pt x="730" y="9494"/>
                    <a:pt x="1826" y="9540"/>
                    <a:pt x="2671" y="9015"/>
                  </a:cubicBezTo>
                  <a:cubicBezTo>
                    <a:pt x="4063" y="8170"/>
                    <a:pt x="5638" y="6504"/>
                    <a:pt x="6254" y="4998"/>
                  </a:cubicBezTo>
                  <a:cubicBezTo>
                    <a:pt x="6825" y="3651"/>
                    <a:pt x="6825" y="1779"/>
                    <a:pt x="5684" y="638"/>
                  </a:cubicBezTo>
                  <a:cubicBezTo>
                    <a:pt x="5249" y="186"/>
                    <a:pt x="4817" y="0"/>
                    <a:pt x="4404" y="0"/>
                  </a:cubicBezTo>
                  <a:close/>
                </a:path>
              </a:pathLst>
            </a:custGeom>
            <a:solidFill>
              <a:srgbClr val="EDF4C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4" name="Google Shape;514;p24"/>
            <p:cNvSpPr/>
            <p:nvPr/>
          </p:nvSpPr>
          <p:spPr>
            <a:xfrm>
              <a:off x="3111365" y="4549027"/>
              <a:ext cx="170970" cy="254293"/>
            </a:xfrm>
            <a:custGeom>
              <a:avLst/>
              <a:gdLst/>
              <a:ahLst/>
              <a:cxnLst/>
              <a:rect l="l" t="t" r="r" b="b"/>
              <a:pathLst>
                <a:path w="4982" h="7410" extrusionOk="0">
                  <a:moveTo>
                    <a:pt x="3113" y="0"/>
                  </a:moveTo>
                  <a:cubicBezTo>
                    <a:pt x="3038" y="0"/>
                    <a:pt x="2959" y="5"/>
                    <a:pt x="2876" y="15"/>
                  </a:cubicBezTo>
                  <a:cubicBezTo>
                    <a:pt x="0" y="380"/>
                    <a:pt x="731" y="5379"/>
                    <a:pt x="1004" y="7296"/>
                  </a:cubicBezTo>
                  <a:lnTo>
                    <a:pt x="1050" y="7410"/>
                  </a:lnTo>
                  <a:cubicBezTo>
                    <a:pt x="1415" y="6931"/>
                    <a:pt x="1986" y="6634"/>
                    <a:pt x="2397" y="6109"/>
                  </a:cubicBezTo>
                  <a:cubicBezTo>
                    <a:pt x="2876" y="5493"/>
                    <a:pt x="3287" y="4648"/>
                    <a:pt x="3652" y="3918"/>
                  </a:cubicBezTo>
                  <a:cubicBezTo>
                    <a:pt x="4201" y="2930"/>
                    <a:pt x="4982" y="0"/>
                    <a:pt x="3113" y="0"/>
                  </a:cubicBezTo>
                  <a:close/>
                </a:path>
              </a:pathLst>
            </a:custGeom>
            <a:solidFill>
              <a:srgbClr val="EDF4C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5" name="Google Shape;515;p24"/>
            <p:cNvSpPr/>
            <p:nvPr/>
          </p:nvSpPr>
          <p:spPr>
            <a:xfrm>
              <a:off x="3129382" y="4818117"/>
              <a:ext cx="339194" cy="178451"/>
            </a:xfrm>
            <a:custGeom>
              <a:avLst/>
              <a:gdLst/>
              <a:ahLst/>
              <a:cxnLst/>
              <a:rect l="l" t="t" r="r" b="b"/>
              <a:pathLst>
                <a:path w="9884" h="5200" extrusionOk="0">
                  <a:moveTo>
                    <a:pt x="7108" y="1"/>
                  </a:moveTo>
                  <a:cubicBezTo>
                    <a:pt x="5787" y="1"/>
                    <a:pt x="4544" y="843"/>
                    <a:pt x="3447" y="1555"/>
                  </a:cubicBezTo>
                  <a:cubicBezTo>
                    <a:pt x="2467" y="2130"/>
                    <a:pt x="1547" y="2705"/>
                    <a:pt x="408" y="2705"/>
                  </a:cubicBezTo>
                  <a:cubicBezTo>
                    <a:pt x="326" y="2705"/>
                    <a:pt x="244" y="2702"/>
                    <a:pt x="160" y="2696"/>
                  </a:cubicBezTo>
                  <a:lnTo>
                    <a:pt x="0" y="2696"/>
                  </a:lnTo>
                  <a:cubicBezTo>
                    <a:pt x="1393" y="4015"/>
                    <a:pt x="3392" y="5199"/>
                    <a:pt x="5304" y="5199"/>
                  </a:cubicBezTo>
                  <a:cubicBezTo>
                    <a:pt x="6337" y="5199"/>
                    <a:pt x="7345" y="4854"/>
                    <a:pt x="8217" y="3997"/>
                  </a:cubicBezTo>
                  <a:cubicBezTo>
                    <a:pt x="9427" y="2856"/>
                    <a:pt x="9883" y="619"/>
                    <a:pt x="7852" y="94"/>
                  </a:cubicBezTo>
                  <a:cubicBezTo>
                    <a:pt x="7602" y="30"/>
                    <a:pt x="7354" y="1"/>
                    <a:pt x="7108" y="1"/>
                  </a:cubicBezTo>
                  <a:close/>
                </a:path>
              </a:pathLst>
            </a:custGeom>
            <a:solidFill>
              <a:srgbClr val="EDF4C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6" name="Google Shape;516;p24"/>
            <p:cNvSpPr/>
            <p:nvPr/>
          </p:nvSpPr>
          <p:spPr>
            <a:xfrm>
              <a:off x="2756274" y="4716912"/>
              <a:ext cx="222721" cy="216440"/>
            </a:xfrm>
            <a:custGeom>
              <a:avLst/>
              <a:gdLst/>
              <a:ahLst/>
              <a:cxnLst/>
              <a:rect l="l" t="t" r="r" b="b"/>
              <a:pathLst>
                <a:path w="6490" h="6307" extrusionOk="0">
                  <a:moveTo>
                    <a:pt x="3683" y="0"/>
                  </a:moveTo>
                  <a:cubicBezTo>
                    <a:pt x="834" y="0"/>
                    <a:pt x="0" y="4188"/>
                    <a:pt x="669" y="6307"/>
                  </a:cubicBezTo>
                  <a:lnTo>
                    <a:pt x="715" y="6261"/>
                  </a:lnTo>
                  <a:cubicBezTo>
                    <a:pt x="1240" y="5371"/>
                    <a:pt x="2860" y="4960"/>
                    <a:pt x="3636" y="4230"/>
                  </a:cubicBezTo>
                  <a:cubicBezTo>
                    <a:pt x="4572" y="3340"/>
                    <a:pt x="6490" y="235"/>
                    <a:pt x="3888" y="7"/>
                  </a:cubicBezTo>
                  <a:cubicBezTo>
                    <a:pt x="3818" y="3"/>
                    <a:pt x="3750" y="0"/>
                    <a:pt x="3683" y="0"/>
                  </a:cubicBezTo>
                  <a:close/>
                </a:path>
              </a:pathLst>
            </a:custGeom>
            <a:solidFill>
              <a:srgbClr val="EDF4C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7" name="Google Shape;517;p24"/>
            <p:cNvSpPr/>
            <p:nvPr/>
          </p:nvSpPr>
          <p:spPr>
            <a:xfrm>
              <a:off x="2668762" y="4520406"/>
              <a:ext cx="761128" cy="652650"/>
            </a:xfrm>
            <a:custGeom>
              <a:avLst/>
              <a:gdLst/>
              <a:ahLst/>
              <a:cxnLst/>
              <a:rect l="l" t="t" r="r" b="b"/>
              <a:pathLst>
                <a:path w="22179" h="19018" extrusionOk="0">
                  <a:moveTo>
                    <a:pt x="21744" y="1"/>
                  </a:moveTo>
                  <a:cubicBezTo>
                    <a:pt x="21604" y="1"/>
                    <a:pt x="21465" y="71"/>
                    <a:pt x="21411" y="232"/>
                  </a:cubicBezTo>
                  <a:cubicBezTo>
                    <a:pt x="20566" y="2812"/>
                    <a:pt x="19676" y="5071"/>
                    <a:pt x="17576" y="6874"/>
                  </a:cubicBezTo>
                  <a:cubicBezTo>
                    <a:pt x="15613" y="8564"/>
                    <a:pt x="13034" y="9408"/>
                    <a:pt x="10592" y="10093"/>
                  </a:cubicBezTo>
                  <a:cubicBezTo>
                    <a:pt x="8058" y="10823"/>
                    <a:pt x="5456" y="11440"/>
                    <a:pt x="3379" y="13129"/>
                  </a:cubicBezTo>
                  <a:cubicBezTo>
                    <a:pt x="1599" y="14567"/>
                    <a:pt x="412" y="16758"/>
                    <a:pt x="1" y="19018"/>
                  </a:cubicBezTo>
                  <a:lnTo>
                    <a:pt x="708" y="19018"/>
                  </a:lnTo>
                  <a:cubicBezTo>
                    <a:pt x="1233" y="16324"/>
                    <a:pt x="2991" y="13905"/>
                    <a:pt x="5433" y="12558"/>
                  </a:cubicBezTo>
                  <a:cubicBezTo>
                    <a:pt x="7944" y="11211"/>
                    <a:pt x="10957" y="10823"/>
                    <a:pt x="13605" y="9842"/>
                  </a:cubicBezTo>
                  <a:cubicBezTo>
                    <a:pt x="15613" y="9111"/>
                    <a:pt x="17485" y="8061"/>
                    <a:pt x="18991" y="6509"/>
                  </a:cubicBezTo>
                  <a:cubicBezTo>
                    <a:pt x="20635" y="4797"/>
                    <a:pt x="21342" y="2629"/>
                    <a:pt x="22096" y="415"/>
                  </a:cubicBezTo>
                  <a:cubicBezTo>
                    <a:pt x="22179" y="166"/>
                    <a:pt x="21960" y="1"/>
                    <a:pt x="21744" y="1"/>
                  </a:cubicBezTo>
                  <a:close/>
                </a:path>
              </a:pathLst>
            </a:custGeom>
            <a:solidFill>
              <a:srgbClr val="0E514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8" name="Google Shape;518;p24"/>
            <p:cNvSpPr/>
            <p:nvPr/>
          </p:nvSpPr>
          <p:spPr>
            <a:xfrm>
              <a:off x="3130617" y="4634205"/>
              <a:ext cx="77111" cy="212906"/>
            </a:xfrm>
            <a:custGeom>
              <a:avLst/>
              <a:gdLst/>
              <a:ahLst/>
              <a:cxnLst/>
              <a:rect l="l" t="t" r="r" b="b"/>
              <a:pathLst>
                <a:path w="2247" h="6204" extrusionOk="0">
                  <a:moveTo>
                    <a:pt x="1825" y="1"/>
                  </a:moveTo>
                  <a:cubicBezTo>
                    <a:pt x="1686" y="1"/>
                    <a:pt x="1548" y="76"/>
                    <a:pt x="1493" y="249"/>
                  </a:cubicBezTo>
                  <a:cubicBezTo>
                    <a:pt x="991" y="2075"/>
                    <a:pt x="375" y="3901"/>
                    <a:pt x="55" y="5773"/>
                  </a:cubicBezTo>
                  <a:cubicBezTo>
                    <a:pt x="1" y="6033"/>
                    <a:pt x="218" y="6203"/>
                    <a:pt x="420" y="6203"/>
                  </a:cubicBezTo>
                  <a:cubicBezTo>
                    <a:pt x="554" y="6203"/>
                    <a:pt x="681" y="6128"/>
                    <a:pt x="717" y="5955"/>
                  </a:cubicBezTo>
                  <a:cubicBezTo>
                    <a:pt x="1060" y="4083"/>
                    <a:pt x="1653" y="2280"/>
                    <a:pt x="2178" y="431"/>
                  </a:cubicBezTo>
                  <a:cubicBezTo>
                    <a:pt x="2247" y="171"/>
                    <a:pt x="2035" y="1"/>
                    <a:pt x="1825" y="1"/>
                  </a:cubicBezTo>
                  <a:close/>
                </a:path>
              </a:pathLst>
            </a:custGeom>
            <a:solidFill>
              <a:srgbClr val="0E514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9" name="Google Shape;519;p24"/>
            <p:cNvSpPr/>
            <p:nvPr/>
          </p:nvSpPr>
          <p:spPr>
            <a:xfrm>
              <a:off x="3049249" y="4854940"/>
              <a:ext cx="353779" cy="82396"/>
            </a:xfrm>
            <a:custGeom>
              <a:avLst/>
              <a:gdLst/>
              <a:ahLst/>
              <a:cxnLst/>
              <a:rect l="l" t="t" r="r" b="b"/>
              <a:pathLst>
                <a:path w="10309" h="2401" extrusionOk="0">
                  <a:moveTo>
                    <a:pt x="455" y="0"/>
                  </a:moveTo>
                  <a:cubicBezTo>
                    <a:pt x="180" y="0"/>
                    <a:pt x="0" y="440"/>
                    <a:pt x="281" y="664"/>
                  </a:cubicBezTo>
                  <a:cubicBezTo>
                    <a:pt x="1752" y="1793"/>
                    <a:pt x="3722" y="2400"/>
                    <a:pt x="5665" y="2400"/>
                  </a:cubicBezTo>
                  <a:cubicBezTo>
                    <a:pt x="7220" y="2400"/>
                    <a:pt x="8756" y="2011"/>
                    <a:pt x="10004" y="1189"/>
                  </a:cubicBezTo>
                  <a:cubicBezTo>
                    <a:pt x="10308" y="981"/>
                    <a:pt x="10123" y="535"/>
                    <a:pt x="9842" y="535"/>
                  </a:cubicBezTo>
                  <a:cubicBezTo>
                    <a:pt x="9785" y="535"/>
                    <a:pt x="9724" y="554"/>
                    <a:pt x="9662" y="596"/>
                  </a:cubicBezTo>
                  <a:cubicBezTo>
                    <a:pt x="8511" y="1347"/>
                    <a:pt x="7105" y="1698"/>
                    <a:pt x="5684" y="1698"/>
                  </a:cubicBezTo>
                  <a:cubicBezTo>
                    <a:pt x="3864" y="1698"/>
                    <a:pt x="2017" y="1122"/>
                    <a:pt x="646" y="71"/>
                  </a:cubicBezTo>
                  <a:cubicBezTo>
                    <a:pt x="580" y="22"/>
                    <a:pt x="515" y="0"/>
                    <a:pt x="455" y="0"/>
                  </a:cubicBezTo>
                  <a:close/>
                </a:path>
              </a:pathLst>
            </a:custGeom>
            <a:solidFill>
              <a:srgbClr val="0E514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0" name="Google Shape;520;p24"/>
            <p:cNvSpPr/>
            <p:nvPr/>
          </p:nvSpPr>
          <p:spPr>
            <a:xfrm>
              <a:off x="2772163" y="4791897"/>
              <a:ext cx="103330" cy="197875"/>
            </a:xfrm>
            <a:custGeom>
              <a:avLst/>
              <a:gdLst/>
              <a:ahLst/>
              <a:cxnLst/>
              <a:rect l="l" t="t" r="r" b="b"/>
              <a:pathLst>
                <a:path w="3011" h="5766" extrusionOk="0">
                  <a:moveTo>
                    <a:pt x="2475" y="0"/>
                  </a:moveTo>
                  <a:cubicBezTo>
                    <a:pt x="2402" y="0"/>
                    <a:pt x="2327" y="25"/>
                    <a:pt x="2260" y="82"/>
                  </a:cubicBezTo>
                  <a:cubicBezTo>
                    <a:pt x="663" y="1429"/>
                    <a:pt x="1" y="3392"/>
                    <a:pt x="69" y="5423"/>
                  </a:cubicBezTo>
                  <a:cubicBezTo>
                    <a:pt x="81" y="5651"/>
                    <a:pt x="258" y="5765"/>
                    <a:pt x="429" y="5765"/>
                  </a:cubicBezTo>
                  <a:cubicBezTo>
                    <a:pt x="600" y="5765"/>
                    <a:pt x="765" y="5651"/>
                    <a:pt x="754" y="5423"/>
                  </a:cubicBezTo>
                  <a:cubicBezTo>
                    <a:pt x="686" y="3551"/>
                    <a:pt x="1279" y="1817"/>
                    <a:pt x="2740" y="584"/>
                  </a:cubicBezTo>
                  <a:cubicBezTo>
                    <a:pt x="3011" y="349"/>
                    <a:pt x="2753" y="0"/>
                    <a:pt x="2475" y="0"/>
                  </a:cubicBezTo>
                  <a:close/>
                </a:path>
              </a:pathLst>
            </a:custGeom>
            <a:solidFill>
              <a:srgbClr val="0E514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1" name="Google Shape;521;p24"/>
            <p:cNvSpPr/>
            <p:nvPr/>
          </p:nvSpPr>
          <p:spPr>
            <a:xfrm>
              <a:off x="1948662" y="3949898"/>
              <a:ext cx="168671" cy="171485"/>
            </a:xfrm>
            <a:custGeom>
              <a:avLst/>
              <a:gdLst/>
              <a:ahLst/>
              <a:cxnLst/>
              <a:rect l="l" t="t" r="r" b="b"/>
              <a:pathLst>
                <a:path w="4915" h="4997" extrusionOk="0">
                  <a:moveTo>
                    <a:pt x="2355" y="0"/>
                  </a:moveTo>
                  <a:cubicBezTo>
                    <a:pt x="1847" y="0"/>
                    <a:pt x="1347" y="292"/>
                    <a:pt x="989" y="978"/>
                  </a:cubicBezTo>
                  <a:cubicBezTo>
                    <a:pt x="0" y="2910"/>
                    <a:pt x="2837" y="4997"/>
                    <a:pt x="4668" y="4997"/>
                  </a:cubicBezTo>
                  <a:cubicBezTo>
                    <a:pt x="4697" y="4997"/>
                    <a:pt x="4726" y="4996"/>
                    <a:pt x="4755" y="4995"/>
                  </a:cubicBezTo>
                  <a:lnTo>
                    <a:pt x="4778" y="4904"/>
                  </a:lnTo>
                  <a:cubicBezTo>
                    <a:pt x="4915" y="3694"/>
                    <a:pt x="4641" y="2279"/>
                    <a:pt x="4070" y="1252"/>
                  </a:cubicBezTo>
                  <a:cubicBezTo>
                    <a:pt x="3684" y="491"/>
                    <a:pt x="3013" y="0"/>
                    <a:pt x="2355" y="0"/>
                  </a:cubicBezTo>
                  <a:close/>
                </a:path>
              </a:pathLst>
            </a:custGeom>
            <a:solidFill>
              <a:srgbClr val="459B9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2" name="Google Shape;522;p24"/>
            <p:cNvSpPr/>
            <p:nvPr/>
          </p:nvSpPr>
          <p:spPr>
            <a:xfrm>
              <a:off x="2124715" y="3881810"/>
              <a:ext cx="206488" cy="183118"/>
            </a:xfrm>
            <a:custGeom>
              <a:avLst/>
              <a:gdLst/>
              <a:ahLst/>
              <a:cxnLst/>
              <a:rect l="l" t="t" r="r" b="b"/>
              <a:pathLst>
                <a:path w="6017" h="5336" extrusionOk="0">
                  <a:moveTo>
                    <a:pt x="2142" y="0"/>
                  </a:moveTo>
                  <a:cubicBezTo>
                    <a:pt x="0" y="0"/>
                    <a:pt x="351" y="3871"/>
                    <a:pt x="721" y="5267"/>
                  </a:cubicBezTo>
                  <a:lnTo>
                    <a:pt x="789" y="5336"/>
                  </a:lnTo>
                  <a:cubicBezTo>
                    <a:pt x="1862" y="4834"/>
                    <a:pt x="6016" y="1181"/>
                    <a:pt x="2958" y="154"/>
                  </a:cubicBezTo>
                  <a:cubicBezTo>
                    <a:pt x="2652" y="49"/>
                    <a:pt x="2382" y="0"/>
                    <a:pt x="2142" y="0"/>
                  </a:cubicBezTo>
                  <a:close/>
                </a:path>
              </a:pathLst>
            </a:custGeom>
            <a:solidFill>
              <a:srgbClr val="459B9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3" name="Google Shape;523;p24"/>
            <p:cNvSpPr/>
            <p:nvPr/>
          </p:nvSpPr>
          <p:spPr>
            <a:xfrm>
              <a:off x="2143178" y="4108689"/>
              <a:ext cx="232982" cy="169391"/>
            </a:xfrm>
            <a:custGeom>
              <a:avLst/>
              <a:gdLst/>
              <a:ahLst/>
              <a:cxnLst/>
              <a:rect l="l" t="t" r="r" b="b"/>
              <a:pathLst>
                <a:path w="6789" h="4936" extrusionOk="0">
                  <a:moveTo>
                    <a:pt x="4882" y="0"/>
                  </a:moveTo>
                  <a:cubicBezTo>
                    <a:pt x="4845" y="0"/>
                    <a:pt x="4808" y="1"/>
                    <a:pt x="4771" y="3"/>
                  </a:cubicBezTo>
                  <a:cubicBezTo>
                    <a:pt x="3401" y="49"/>
                    <a:pt x="2374" y="1829"/>
                    <a:pt x="1666" y="2810"/>
                  </a:cubicBezTo>
                  <a:cubicBezTo>
                    <a:pt x="1233" y="3427"/>
                    <a:pt x="845" y="4271"/>
                    <a:pt x="69" y="4408"/>
                  </a:cubicBezTo>
                  <a:lnTo>
                    <a:pt x="0" y="4591"/>
                  </a:lnTo>
                  <a:cubicBezTo>
                    <a:pt x="550" y="4802"/>
                    <a:pt x="1042" y="4936"/>
                    <a:pt x="1620" y="4936"/>
                  </a:cubicBezTo>
                  <a:cubicBezTo>
                    <a:pt x="1665" y="4936"/>
                    <a:pt x="1711" y="4935"/>
                    <a:pt x="1758" y="4933"/>
                  </a:cubicBezTo>
                  <a:cubicBezTo>
                    <a:pt x="3036" y="4842"/>
                    <a:pt x="4519" y="4248"/>
                    <a:pt x="5432" y="3313"/>
                  </a:cubicBezTo>
                  <a:cubicBezTo>
                    <a:pt x="6440" y="2327"/>
                    <a:pt x="6789" y="0"/>
                    <a:pt x="4882" y="0"/>
                  </a:cubicBezTo>
                  <a:close/>
                </a:path>
              </a:pathLst>
            </a:custGeom>
            <a:solidFill>
              <a:srgbClr val="459B9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4" name="Google Shape;524;p24"/>
            <p:cNvSpPr/>
            <p:nvPr/>
          </p:nvSpPr>
          <p:spPr>
            <a:xfrm>
              <a:off x="1825322" y="3950172"/>
              <a:ext cx="383567" cy="550556"/>
            </a:xfrm>
            <a:custGeom>
              <a:avLst/>
              <a:gdLst/>
              <a:ahLst/>
              <a:cxnLst/>
              <a:rect l="l" t="t" r="r" b="b"/>
              <a:pathLst>
                <a:path w="11177" h="16043" extrusionOk="0">
                  <a:moveTo>
                    <a:pt x="10709" y="0"/>
                  </a:moveTo>
                  <a:cubicBezTo>
                    <a:pt x="10603" y="0"/>
                    <a:pt x="10497" y="50"/>
                    <a:pt x="10426" y="171"/>
                  </a:cubicBezTo>
                  <a:cubicBezTo>
                    <a:pt x="8760" y="2978"/>
                    <a:pt x="8554" y="6174"/>
                    <a:pt x="7573" y="9233"/>
                  </a:cubicBezTo>
                  <a:cubicBezTo>
                    <a:pt x="6546" y="12451"/>
                    <a:pt x="3715" y="14802"/>
                    <a:pt x="429" y="15373"/>
                  </a:cubicBezTo>
                  <a:cubicBezTo>
                    <a:pt x="1" y="15437"/>
                    <a:pt x="155" y="16043"/>
                    <a:pt x="533" y="16043"/>
                  </a:cubicBezTo>
                  <a:cubicBezTo>
                    <a:pt x="558" y="16043"/>
                    <a:pt x="584" y="16040"/>
                    <a:pt x="611" y="16034"/>
                  </a:cubicBezTo>
                  <a:cubicBezTo>
                    <a:pt x="3556" y="15532"/>
                    <a:pt x="6044" y="13683"/>
                    <a:pt x="7527" y="11104"/>
                  </a:cubicBezTo>
                  <a:cubicBezTo>
                    <a:pt x="9399" y="7840"/>
                    <a:pt x="9057" y="3800"/>
                    <a:pt x="11020" y="513"/>
                  </a:cubicBezTo>
                  <a:cubicBezTo>
                    <a:pt x="11177" y="246"/>
                    <a:pt x="10944" y="0"/>
                    <a:pt x="10709" y="0"/>
                  </a:cubicBezTo>
                  <a:close/>
                </a:path>
              </a:pathLst>
            </a:custGeom>
            <a:solidFill>
              <a:srgbClr val="0E514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5" name="Google Shape;525;p24"/>
            <p:cNvSpPr/>
            <p:nvPr/>
          </p:nvSpPr>
          <p:spPr>
            <a:xfrm>
              <a:off x="2089744" y="4173138"/>
              <a:ext cx="205939" cy="101786"/>
            </a:xfrm>
            <a:custGeom>
              <a:avLst/>
              <a:gdLst/>
              <a:ahLst/>
              <a:cxnLst/>
              <a:rect l="l" t="t" r="r" b="b"/>
              <a:pathLst>
                <a:path w="6001" h="2966" extrusionOk="0">
                  <a:moveTo>
                    <a:pt x="5521" y="0"/>
                  </a:moveTo>
                  <a:cubicBezTo>
                    <a:pt x="5415" y="0"/>
                    <a:pt x="5308" y="46"/>
                    <a:pt x="5232" y="156"/>
                  </a:cubicBezTo>
                  <a:cubicBezTo>
                    <a:pt x="4624" y="1077"/>
                    <a:pt x="2933" y="2279"/>
                    <a:pt x="1571" y="2279"/>
                  </a:cubicBezTo>
                  <a:cubicBezTo>
                    <a:pt x="1244" y="2279"/>
                    <a:pt x="936" y="2210"/>
                    <a:pt x="667" y="2051"/>
                  </a:cubicBezTo>
                  <a:cubicBezTo>
                    <a:pt x="603" y="2010"/>
                    <a:pt x="541" y="1992"/>
                    <a:pt x="482" y="1992"/>
                  </a:cubicBezTo>
                  <a:cubicBezTo>
                    <a:pt x="186" y="1992"/>
                    <a:pt x="0" y="2454"/>
                    <a:pt x="324" y="2644"/>
                  </a:cubicBezTo>
                  <a:cubicBezTo>
                    <a:pt x="695" y="2869"/>
                    <a:pt x="1114" y="2966"/>
                    <a:pt x="1554" y="2966"/>
                  </a:cubicBezTo>
                  <a:cubicBezTo>
                    <a:pt x="3174" y="2966"/>
                    <a:pt x="5071" y="1648"/>
                    <a:pt x="5825" y="499"/>
                  </a:cubicBezTo>
                  <a:cubicBezTo>
                    <a:pt x="6001" y="244"/>
                    <a:pt x="5765" y="0"/>
                    <a:pt x="5521" y="0"/>
                  </a:cubicBezTo>
                  <a:close/>
                </a:path>
              </a:pathLst>
            </a:custGeom>
            <a:solidFill>
              <a:srgbClr val="0E514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6" name="Google Shape;526;p24"/>
            <p:cNvSpPr/>
            <p:nvPr/>
          </p:nvSpPr>
          <p:spPr>
            <a:xfrm>
              <a:off x="2024745" y="4029722"/>
              <a:ext cx="121964" cy="108512"/>
            </a:xfrm>
            <a:custGeom>
              <a:avLst/>
              <a:gdLst/>
              <a:ahLst/>
              <a:cxnLst/>
              <a:rect l="l" t="t" r="r" b="b"/>
              <a:pathLst>
                <a:path w="3554" h="3162" extrusionOk="0">
                  <a:moveTo>
                    <a:pt x="465" y="0"/>
                  </a:moveTo>
                  <a:cubicBezTo>
                    <a:pt x="237" y="0"/>
                    <a:pt x="0" y="257"/>
                    <a:pt x="141" y="524"/>
                  </a:cubicBezTo>
                  <a:cubicBezTo>
                    <a:pt x="735" y="1688"/>
                    <a:pt x="1648" y="2806"/>
                    <a:pt x="2972" y="3148"/>
                  </a:cubicBezTo>
                  <a:cubicBezTo>
                    <a:pt x="3006" y="3157"/>
                    <a:pt x="3039" y="3162"/>
                    <a:pt x="3069" y="3162"/>
                  </a:cubicBezTo>
                  <a:cubicBezTo>
                    <a:pt x="3430" y="3162"/>
                    <a:pt x="3554" y="2592"/>
                    <a:pt x="3154" y="2486"/>
                  </a:cubicBezTo>
                  <a:cubicBezTo>
                    <a:pt x="2013" y="2190"/>
                    <a:pt x="1260" y="1163"/>
                    <a:pt x="735" y="181"/>
                  </a:cubicBezTo>
                  <a:cubicBezTo>
                    <a:pt x="671" y="53"/>
                    <a:pt x="569" y="0"/>
                    <a:pt x="465" y="0"/>
                  </a:cubicBezTo>
                  <a:close/>
                </a:path>
              </a:pathLst>
            </a:custGeom>
            <a:solidFill>
              <a:srgbClr val="0E514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7" name="Google Shape;527;p24"/>
            <p:cNvSpPr/>
            <p:nvPr/>
          </p:nvSpPr>
          <p:spPr>
            <a:xfrm>
              <a:off x="977558" y="3115518"/>
              <a:ext cx="806084" cy="1268203"/>
            </a:xfrm>
            <a:custGeom>
              <a:avLst/>
              <a:gdLst/>
              <a:ahLst/>
              <a:cxnLst/>
              <a:rect l="l" t="t" r="r" b="b"/>
              <a:pathLst>
                <a:path w="23489" h="36955" extrusionOk="0">
                  <a:moveTo>
                    <a:pt x="17622" y="1"/>
                  </a:moveTo>
                  <a:lnTo>
                    <a:pt x="17622" y="1"/>
                  </a:lnTo>
                  <a:cubicBezTo>
                    <a:pt x="15180" y="2329"/>
                    <a:pt x="13103" y="5022"/>
                    <a:pt x="10660" y="7350"/>
                  </a:cubicBezTo>
                  <a:cubicBezTo>
                    <a:pt x="7602" y="10158"/>
                    <a:pt x="4406" y="13353"/>
                    <a:pt x="2580" y="17256"/>
                  </a:cubicBezTo>
                  <a:cubicBezTo>
                    <a:pt x="1" y="22894"/>
                    <a:pt x="868" y="31088"/>
                    <a:pt x="1850" y="36955"/>
                  </a:cubicBezTo>
                  <a:cubicBezTo>
                    <a:pt x="17508" y="32686"/>
                    <a:pt x="23488" y="13467"/>
                    <a:pt x="17622" y="1"/>
                  </a:cubicBezTo>
                  <a:close/>
                </a:path>
              </a:pathLst>
            </a:custGeom>
            <a:solidFill>
              <a:srgbClr val="459B9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8" name="Google Shape;528;p24"/>
            <p:cNvSpPr/>
            <p:nvPr/>
          </p:nvSpPr>
          <p:spPr>
            <a:xfrm>
              <a:off x="1045131" y="3326953"/>
              <a:ext cx="501688" cy="1055366"/>
            </a:xfrm>
            <a:custGeom>
              <a:avLst/>
              <a:gdLst/>
              <a:ahLst/>
              <a:cxnLst/>
              <a:rect l="l" t="t" r="r" b="b"/>
              <a:pathLst>
                <a:path w="14619" h="30753" extrusionOk="0">
                  <a:moveTo>
                    <a:pt x="14189" y="0"/>
                  </a:moveTo>
                  <a:cubicBezTo>
                    <a:pt x="14051" y="0"/>
                    <a:pt x="13912" y="70"/>
                    <a:pt x="13850" y="231"/>
                  </a:cubicBezTo>
                  <a:cubicBezTo>
                    <a:pt x="11955" y="5686"/>
                    <a:pt x="9079" y="10685"/>
                    <a:pt x="6934" y="16003"/>
                  </a:cubicBezTo>
                  <a:cubicBezTo>
                    <a:pt x="4994" y="20887"/>
                    <a:pt x="3350" y="26000"/>
                    <a:pt x="178" y="30269"/>
                  </a:cubicBezTo>
                  <a:cubicBezTo>
                    <a:pt x="0" y="30511"/>
                    <a:pt x="245" y="30753"/>
                    <a:pt x="500" y="30753"/>
                  </a:cubicBezTo>
                  <a:cubicBezTo>
                    <a:pt x="606" y="30753"/>
                    <a:pt x="714" y="30711"/>
                    <a:pt x="794" y="30611"/>
                  </a:cubicBezTo>
                  <a:cubicBezTo>
                    <a:pt x="3807" y="26548"/>
                    <a:pt x="5473" y="21663"/>
                    <a:pt x="7299" y="17007"/>
                  </a:cubicBezTo>
                  <a:cubicBezTo>
                    <a:pt x="9490" y="11369"/>
                    <a:pt x="12526" y="6119"/>
                    <a:pt x="14535" y="436"/>
                  </a:cubicBezTo>
                  <a:cubicBezTo>
                    <a:pt x="14618" y="171"/>
                    <a:pt x="14405" y="0"/>
                    <a:pt x="14189" y="0"/>
                  </a:cubicBezTo>
                  <a:close/>
                </a:path>
              </a:pathLst>
            </a:custGeom>
            <a:solidFill>
              <a:srgbClr val="1156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9" name="Google Shape;529;p24"/>
            <p:cNvSpPr/>
            <p:nvPr/>
          </p:nvSpPr>
          <p:spPr>
            <a:xfrm>
              <a:off x="1121695" y="4254473"/>
              <a:ext cx="14928" cy="13350"/>
            </a:xfrm>
            <a:custGeom>
              <a:avLst/>
              <a:gdLst/>
              <a:ahLst/>
              <a:cxnLst/>
              <a:rect l="l" t="t" r="r" b="b"/>
              <a:pathLst>
                <a:path w="435" h="389" extrusionOk="0">
                  <a:moveTo>
                    <a:pt x="343" y="0"/>
                  </a:moveTo>
                  <a:cubicBezTo>
                    <a:pt x="229" y="46"/>
                    <a:pt x="115" y="92"/>
                    <a:pt x="1" y="137"/>
                  </a:cubicBezTo>
                  <a:cubicBezTo>
                    <a:pt x="138" y="206"/>
                    <a:pt x="275" y="297"/>
                    <a:pt x="435" y="388"/>
                  </a:cubicBezTo>
                  <a:cubicBezTo>
                    <a:pt x="389" y="251"/>
                    <a:pt x="366" y="137"/>
                    <a:pt x="343" y="0"/>
                  </a:cubicBezTo>
                  <a:close/>
                </a:path>
              </a:pathLst>
            </a:custGeom>
            <a:solidFill>
              <a:srgbClr val="1156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0" name="Google Shape;530;p24"/>
            <p:cNvSpPr/>
            <p:nvPr/>
          </p:nvSpPr>
          <p:spPr>
            <a:xfrm>
              <a:off x="1065001" y="4065791"/>
              <a:ext cx="243826" cy="216749"/>
            </a:xfrm>
            <a:custGeom>
              <a:avLst/>
              <a:gdLst/>
              <a:ahLst/>
              <a:cxnLst/>
              <a:rect l="l" t="t" r="r" b="b"/>
              <a:pathLst>
                <a:path w="7105" h="6316" extrusionOk="0">
                  <a:moveTo>
                    <a:pt x="434" y="1"/>
                  </a:moveTo>
                  <a:cubicBezTo>
                    <a:pt x="226" y="1"/>
                    <a:pt x="0" y="171"/>
                    <a:pt x="55" y="431"/>
                  </a:cubicBezTo>
                  <a:cubicBezTo>
                    <a:pt x="443" y="2326"/>
                    <a:pt x="1014" y="4175"/>
                    <a:pt x="1402" y="6069"/>
                  </a:cubicBezTo>
                  <a:cubicBezTo>
                    <a:pt x="1439" y="6200"/>
                    <a:pt x="1599" y="6315"/>
                    <a:pt x="1743" y="6315"/>
                  </a:cubicBezTo>
                  <a:cubicBezTo>
                    <a:pt x="1775" y="6315"/>
                    <a:pt x="1806" y="6310"/>
                    <a:pt x="1835" y="6297"/>
                  </a:cubicBezTo>
                  <a:cubicBezTo>
                    <a:pt x="3547" y="5590"/>
                    <a:pt x="5602" y="5635"/>
                    <a:pt x="6880" y="4129"/>
                  </a:cubicBezTo>
                  <a:cubicBezTo>
                    <a:pt x="7105" y="3870"/>
                    <a:pt x="6871" y="3532"/>
                    <a:pt x="6626" y="3532"/>
                  </a:cubicBezTo>
                  <a:cubicBezTo>
                    <a:pt x="6547" y="3532"/>
                    <a:pt x="6467" y="3566"/>
                    <a:pt x="6401" y="3650"/>
                  </a:cubicBezTo>
                  <a:cubicBezTo>
                    <a:pt x="5282" y="4928"/>
                    <a:pt x="3502" y="4973"/>
                    <a:pt x="1995" y="5498"/>
                  </a:cubicBezTo>
                  <a:cubicBezTo>
                    <a:pt x="2018" y="5635"/>
                    <a:pt x="2041" y="5749"/>
                    <a:pt x="2087" y="5886"/>
                  </a:cubicBezTo>
                  <a:cubicBezTo>
                    <a:pt x="1927" y="5795"/>
                    <a:pt x="1790" y="5704"/>
                    <a:pt x="1653" y="5635"/>
                  </a:cubicBezTo>
                  <a:cubicBezTo>
                    <a:pt x="1767" y="5590"/>
                    <a:pt x="1881" y="5544"/>
                    <a:pt x="1995" y="5498"/>
                  </a:cubicBezTo>
                  <a:cubicBezTo>
                    <a:pt x="1607" y="3741"/>
                    <a:pt x="1082" y="2006"/>
                    <a:pt x="740" y="249"/>
                  </a:cubicBezTo>
                  <a:cubicBezTo>
                    <a:pt x="703" y="76"/>
                    <a:pt x="572" y="1"/>
                    <a:pt x="434" y="1"/>
                  </a:cubicBezTo>
                  <a:close/>
                </a:path>
              </a:pathLst>
            </a:custGeom>
            <a:solidFill>
              <a:srgbClr val="1156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1" name="Google Shape;531;p24"/>
            <p:cNvSpPr/>
            <p:nvPr/>
          </p:nvSpPr>
          <p:spPr>
            <a:xfrm>
              <a:off x="1176535" y="4133054"/>
              <a:ext cx="14928" cy="15683"/>
            </a:xfrm>
            <a:custGeom>
              <a:avLst/>
              <a:gdLst/>
              <a:ahLst/>
              <a:cxnLst/>
              <a:rect l="l" t="t" r="r" b="b"/>
              <a:pathLst>
                <a:path w="435" h="457" extrusionOk="0">
                  <a:moveTo>
                    <a:pt x="411" y="0"/>
                  </a:moveTo>
                  <a:cubicBezTo>
                    <a:pt x="275" y="46"/>
                    <a:pt x="138" y="92"/>
                    <a:pt x="1" y="115"/>
                  </a:cubicBezTo>
                  <a:cubicBezTo>
                    <a:pt x="138" y="229"/>
                    <a:pt x="275" y="343"/>
                    <a:pt x="434" y="457"/>
                  </a:cubicBezTo>
                  <a:cubicBezTo>
                    <a:pt x="411" y="320"/>
                    <a:pt x="411" y="160"/>
                    <a:pt x="411" y="0"/>
                  </a:cubicBezTo>
                  <a:close/>
                </a:path>
              </a:pathLst>
            </a:custGeom>
            <a:solidFill>
              <a:srgbClr val="1156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2" name="Google Shape;532;p24"/>
            <p:cNvSpPr/>
            <p:nvPr/>
          </p:nvSpPr>
          <p:spPr>
            <a:xfrm>
              <a:off x="1118881" y="3855866"/>
              <a:ext cx="283154" cy="304911"/>
            </a:xfrm>
            <a:custGeom>
              <a:avLst/>
              <a:gdLst/>
              <a:ahLst/>
              <a:cxnLst/>
              <a:rect l="l" t="t" r="r" b="b"/>
              <a:pathLst>
                <a:path w="8251" h="8885" extrusionOk="0">
                  <a:moveTo>
                    <a:pt x="414" y="0"/>
                  </a:moveTo>
                  <a:cubicBezTo>
                    <a:pt x="207" y="0"/>
                    <a:pt x="1" y="170"/>
                    <a:pt x="83" y="431"/>
                  </a:cubicBezTo>
                  <a:cubicBezTo>
                    <a:pt x="927" y="3056"/>
                    <a:pt x="1270" y="5795"/>
                    <a:pt x="1407" y="8534"/>
                  </a:cubicBezTo>
                  <a:cubicBezTo>
                    <a:pt x="1427" y="8736"/>
                    <a:pt x="1590" y="8884"/>
                    <a:pt x="1785" y="8884"/>
                  </a:cubicBezTo>
                  <a:cubicBezTo>
                    <a:pt x="1811" y="8884"/>
                    <a:pt x="1837" y="8882"/>
                    <a:pt x="1863" y="8876"/>
                  </a:cubicBezTo>
                  <a:cubicBezTo>
                    <a:pt x="4077" y="8329"/>
                    <a:pt x="6337" y="7164"/>
                    <a:pt x="8003" y="5612"/>
                  </a:cubicBezTo>
                  <a:cubicBezTo>
                    <a:pt x="8251" y="5365"/>
                    <a:pt x="8019" y="5008"/>
                    <a:pt x="7743" y="5008"/>
                  </a:cubicBezTo>
                  <a:cubicBezTo>
                    <a:pt x="7662" y="5008"/>
                    <a:pt x="7578" y="5038"/>
                    <a:pt x="7501" y="5110"/>
                  </a:cubicBezTo>
                  <a:cubicBezTo>
                    <a:pt x="6040" y="6503"/>
                    <a:pt x="4054" y="7552"/>
                    <a:pt x="2091" y="8077"/>
                  </a:cubicBezTo>
                  <a:cubicBezTo>
                    <a:pt x="2091" y="8237"/>
                    <a:pt x="2091" y="8397"/>
                    <a:pt x="2114" y="8534"/>
                  </a:cubicBezTo>
                  <a:cubicBezTo>
                    <a:pt x="1955" y="8420"/>
                    <a:pt x="1818" y="8306"/>
                    <a:pt x="1681" y="8192"/>
                  </a:cubicBezTo>
                  <a:cubicBezTo>
                    <a:pt x="1818" y="8169"/>
                    <a:pt x="1955" y="8123"/>
                    <a:pt x="2091" y="8077"/>
                  </a:cubicBezTo>
                  <a:cubicBezTo>
                    <a:pt x="1932" y="5430"/>
                    <a:pt x="1566" y="2782"/>
                    <a:pt x="745" y="248"/>
                  </a:cubicBezTo>
                  <a:cubicBezTo>
                    <a:pt x="690" y="75"/>
                    <a:pt x="552" y="0"/>
                    <a:pt x="414" y="0"/>
                  </a:cubicBezTo>
                  <a:close/>
                </a:path>
              </a:pathLst>
            </a:custGeom>
            <a:solidFill>
              <a:srgbClr val="1156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3" name="Google Shape;533;p24"/>
            <p:cNvSpPr/>
            <p:nvPr/>
          </p:nvSpPr>
          <p:spPr>
            <a:xfrm>
              <a:off x="1202686" y="3704694"/>
              <a:ext cx="309029" cy="225500"/>
            </a:xfrm>
            <a:custGeom>
              <a:avLst/>
              <a:gdLst/>
              <a:ahLst/>
              <a:cxnLst/>
              <a:rect l="l" t="t" r="r" b="b"/>
              <a:pathLst>
                <a:path w="9005" h="6571" extrusionOk="0">
                  <a:moveTo>
                    <a:pt x="429" y="0"/>
                  </a:moveTo>
                  <a:cubicBezTo>
                    <a:pt x="215" y="0"/>
                    <a:pt x="1" y="170"/>
                    <a:pt x="83" y="431"/>
                  </a:cubicBezTo>
                  <a:cubicBezTo>
                    <a:pt x="699" y="2371"/>
                    <a:pt x="1293" y="4334"/>
                    <a:pt x="1795" y="6297"/>
                  </a:cubicBezTo>
                  <a:cubicBezTo>
                    <a:pt x="1841" y="6434"/>
                    <a:pt x="1978" y="6571"/>
                    <a:pt x="2137" y="6571"/>
                  </a:cubicBezTo>
                  <a:cubicBezTo>
                    <a:pt x="4443" y="6297"/>
                    <a:pt x="6999" y="4882"/>
                    <a:pt x="8734" y="3398"/>
                  </a:cubicBezTo>
                  <a:cubicBezTo>
                    <a:pt x="9005" y="3163"/>
                    <a:pt x="8761" y="2814"/>
                    <a:pt x="8478" y="2814"/>
                  </a:cubicBezTo>
                  <a:cubicBezTo>
                    <a:pt x="8404" y="2814"/>
                    <a:pt x="8326" y="2839"/>
                    <a:pt x="8255" y="2896"/>
                  </a:cubicBezTo>
                  <a:cubicBezTo>
                    <a:pt x="6862" y="4083"/>
                    <a:pt x="5082" y="4950"/>
                    <a:pt x="3370" y="5566"/>
                  </a:cubicBezTo>
                  <a:cubicBezTo>
                    <a:pt x="3096" y="5658"/>
                    <a:pt x="2822" y="5726"/>
                    <a:pt x="2525" y="5795"/>
                  </a:cubicBezTo>
                  <a:cubicBezTo>
                    <a:pt x="2520" y="5796"/>
                    <a:pt x="2515" y="5797"/>
                    <a:pt x="2510" y="5797"/>
                  </a:cubicBezTo>
                  <a:cubicBezTo>
                    <a:pt x="2284" y="5797"/>
                    <a:pt x="1999" y="4330"/>
                    <a:pt x="1955" y="4151"/>
                  </a:cubicBezTo>
                  <a:cubicBezTo>
                    <a:pt x="1567" y="2850"/>
                    <a:pt x="1156" y="1549"/>
                    <a:pt x="768" y="248"/>
                  </a:cubicBezTo>
                  <a:cubicBezTo>
                    <a:pt x="713" y="75"/>
                    <a:pt x="571" y="0"/>
                    <a:pt x="429" y="0"/>
                  </a:cubicBezTo>
                  <a:close/>
                </a:path>
              </a:pathLst>
            </a:custGeom>
            <a:solidFill>
              <a:srgbClr val="1156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4" name="Google Shape;534;p24"/>
            <p:cNvSpPr/>
            <p:nvPr/>
          </p:nvSpPr>
          <p:spPr>
            <a:xfrm>
              <a:off x="1356706" y="3727275"/>
              <a:ext cx="14928" cy="11016"/>
            </a:xfrm>
            <a:custGeom>
              <a:avLst/>
              <a:gdLst/>
              <a:ahLst/>
              <a:cxnLst/>
              <a:rect l="l" t="t" r="r" b="b"/>
              <a:pathLst>
                <a:path w="435" h="321" extrusionOk="0">
                  <a:moveTo>
                    <a:pt x="343" y="1"/>
                  </a:moveTo>
                  <a:cubicBezTo>
                    <a:pt x="229" y="24"/>
                    <a:pt x="115" y="47"/>
                    <a:pt x="0" y="69"/>
                  </a:cubicBezTo>
                  <a:cubicBezTo>
                    <a:pt x="137" y="161"/>
                    <a:pt x="297" y="252"/>
                    <a:pt x="434" y="321"/>
                  </a:cubicBezTo>
                  <a:cubicBezTo>
                    <a:pt x="411" y="206"/>
                    <a:pt x="366" y="92"/>
                    <a:pt x="343" y="1"/>
                  </a:cubicBezTo>
                  <a:close/>
                </a:path>
              </a:pathLst>
            </a:custGeom>
            <a:solidFill>
              <a:srgbClr val="1156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5" name="Google Shape;535;p24"/>
            <p:cNvSpPr/>
            <p:nvPr/>
          </p:nvSpPr>
          <p:spPr>
            <a:xfrm>
              <a:off x="1295585" y="3544874"/>
              <a:ext cx="244855" cy="208685"/>
            </a:xfrm>
            <a:custGeom>
              <a:avLst/>
              <a:gdLst/>
              <a:ahLst/>
              <a:cxnLst/>
              <a:rect l="l" t="t" r="r" b="b"/>
              <a:pathLst>
                <a:path w="7135" h="6081" extrusionOk="0">
                  <a:moveTo>
                    <a:pt x="417" y="1"/>
                  </a:moveTo>
                  <a:cubicBezTo>
                    <a:pt x="213" y="1"/>
                    <a:pt x="1" y="171"/>
                    <a:pt x="70" y="431"/>
                  </a:cubicBezTo>
                  <a:cubicBezTo>
                    <a:pt x="572" y="2235"/>
                    <a:pt x="1142" y="3992"/>
                    <a:pt x="1530" y="5818"/>
                  </a:cubicBezTo>
                  <a:cubicBezTo>
                    <a:pt x="1568" y="5989"/>
                    <a:pt x="1717" y="6081"/>
                    <a:pt x="1870" y="6081"/>
                  </a:cubicBezTo>
                  <a:cubicBezTo>
                    <a:pt x="1902" y="6081"/>
                    <a:pt x="1933" y="6077"/>
                    <a:pt x="1964" y="6069"/>
                  </a:cubicBezTo>
                  <a:cubicBezTo>
                    <a:pt x="3585" y="5681"/>
                    <a:pt x="5160" y="5202"/>
                    <a:pt x="6735" y="4723"/>
                  </a:cubicBezTo>
                  <a:cubicBezTo>
                    <a:pt x="7134" y="4596"/>
                    <a:pt x="7011" y="4025"/>
                    <a:pt x="6649" y="4025"/>
                  </a:cubicBezTo>
                  <a:cubicBezTo>
                    <a:pt x="6619" y="4025"/>
                    <a:pt x="6586" y="4029"/>
                    <a:pt x="6552" y="4038"/>
                  </a:cubicBezTo>
                  <a:cubicBezTo>
                    <a:pt x="5091" y="4494"/>
                    <a:pt x="3630" y="4951"/>
                    <a:pt x="2124" y="5316"/>
                  </a:cubicBezTo>
                  <a:cubicBezTo>
                    <a:pt x="2147" y="5407"/>
                    <a:pt x="2192" y="5521"/>
                    <a:pt x="2215" y="5636"/>
                  </a:cubicBezTo>
                  <a:cubicBezTo>
                    <a:pt x="2078" y="5567"/>
                    <a:pt x="1918" y="5476"/>
                    <a:pt x="1781" y="5384"/>
                  </a:cubicBezTo>
                  <a:cubicBezTo>
                    <a:pt x="1896" y="5362"/>
                    <a:pt x="2010" y="5339"/>
                    <a:pt x="2124" y="5316"/>
                  </a:cubicBezTo>
                  <a:cubicBezTo>
                    <a:pt x="1736" y="3604"/>
                    <a:pt x="1211" y="1938"/>
                    <a:pt x="731" y="249"/>
                  </a:cubicBezTo>
                  <a:cubicBezTo>
                    <a:pt x="686" y="76"/>
                    <a:pt x="553" y="1"/>
                    <a:pt x="417" y="1"/>
                  </a:cubicBezTo>
                  <a:close/>
                </a:path>
              </a:pathLst>
            </a:custGeom>
            <a:solidFill>
              <a:srgbClr val="1156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6" name="Google Shape;536;p24"/>
            <p:cNvSpPr/>
            <p:nvPr/>
          </p:nvSpPr>
          <p:spPr>
            <a:xfrm>
              <a:off x="1448336" y="3522052"/>
              <a:ext cx="11805" cy="13350"/>
            </a:xfrm>
            <a:custGeom>
              <a:avLst/>
              <a:gdLst/>
              <a:ahLst/>
              <a:cxnLst/>
              <a:rect l="l" t="t" r="r" b="b"/>
              <a:pathLst>
                <a:path w="344" h="389" extrusionOk="0">
                  <a:moveTo>
                    <a:pt x="275" y="1"/>
                  </a:moveTo>
                  <a:cubicBezTo>
                    <a:pt x="184" y="24"/>
                    <a:pt x="92" y="46"/>
                    <a:pt x="1" y="46"/>
                  </a:cubicBezTo>
                  <a:cubicBezTo>
                    <a:pt x="115" y="161"/>
                    <a:pt x="229" y="275"/>
                    <a:pt x="343" y="389"/>
                  </a:cubicBezTo>
                  <a:cubicBezTo>
                    <a:pt x="321" y="252"/>
                    <a:pt x="298" y="138"/>
                    <a:pt x="275" y="1"/>
                  </a:cubicBezTo>
                  <a:close/>
                </a:path>
              </a:pathLst>
            </a:custGeom>
            <a:solidFill>
              <a:srgbClr val="1156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7" name="Google Shape;537;p24"/>
            <p:cNvSpPr/>
            <p:nvPr/>
          </p:nvSpPr>
          <p:spPr>
            <a:xfrm>
              <a:off x="1399604" y="3390339"/>
              <a:ext cx="215891" cy="157655"/>
            </a:xfrm>
            <a:custGeom>
              <a:avLst/>
              <a:gdLst/>
              <a:ahLst/>
              <a:cxnLst/>
              <a:rect l="l" t="t" r="r" b="b"/>
              <a:pathLst>
                <a:path w="6291" h="4594" extrusionOk="0">
                  <a:moveTo>
                    <a:pt x="417" y="1"/>
                  </a:moveTo>
                  <a:cubicBezTo>
                    <a:pt x="205" y="1"/>
                    <a:pt x="0" y="166"/>
                    <a:pt x="97" y="415"/>
                  </a:cubicBezTo>
                  <a:cubicBezTo>
                    <a:pt x="576" y="1648"/>
                    <a:pt x="919" y="2903"/>
                    <a:pt x="1056" y="4227"/>
                  </a:cubicBezTo>
                  <a:cubicBezTo>
                    <a:pt x="1077" y="4400"/>
                    <a:pt x="1202" y="4594"/>
                    <a:pt x="1390" y="4594"/>
                  </a:cubicBezTo>
                  <a:cubicBezTo>
                    <a:pt x="1400" y="4594"/>
                    <a:pt x="1410" y="4593"/>
                    <a:pt x="1421" y="4592"/>
                  </a:cubicBezTo>
                  <a:cubicBezTo>
                    <a:pt x="3087" y="4364"/>
                    <a:pt x="4365" y="3314"/>
                    <a:pt x="5918" y="2743"/>
                  </a:cubicBezTo>
                  <a:cubicBezTo>
                    <a:pt x="6290" y="2598"/>
                    <a:pt x="6175" y="2040"/>
                    <a:pt x="5843" y="2040"/>
                  </a:cubicBezTo>
                  <a:cubicBezTo>
                    <a:pt x="5809" y="2040"/>
                    <a:pt x="5773" y="2046"/>
                    <a:pt x="5735" y="2058"/>
                  </a:cubicBezTo>
                  <a:cubicBezTo>
                    <a:pt x="4365" y="2583"/>
                    <a:pt x="3156" y="3542"/>
                    <a:pt x="1695" y="3839"/>
                  </a:cubicBezTo>
                  <a:cubicBezTo>
                    <a:pt x="1718" y="3976"/>
                    <a:pt x="1741" y="4090"/>
                    <a:pt x="1763" y="4227"/>
                  </a:cubicBezTo>
                  <a:cubicBezTo>
                    <a:pt x="1649" y="4113"/>
                    <a:pt x="1535" y="3999"/>
                    <a:pt x="1421" y="3884"/>
                  </a:cubicBezTo>
                  <a:cubicBezTo>
                    <a:pt x="1512" y="3884"/>
                    <a:pt x="1604" y="3862"/>
                    <a:pt x="1695" y="3839"/>
                  </a:cubicBezTo>
                  <a:cubicBezTo>
                    <a:pt x="1535" y="2583"/>
                    <a:pt x="1216" y="1396"/>
                    <a:pt x="759" y="232"/>
                  </a:cubicBezTo>
                  <a:cubicBezTo>
                    <a:pt x="696" y="71"/>
                    <a:pt x="555" y="1"/>
                    <a:pt x="417" y="1"/>
                  </a:cubicBezTo>
                  <a:close/>
                </a:path>
              </a:pathLst>
            </a:custGeom>
            <a:solidFill>
              <a:srgbClr val="1156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8" name="Google Shape;538;p24"/>
            <p:cNvSpPr/>
            <p:nvPr/>
          </p:nvSpPr>
          <p:spPr>
            <a:xfrm>
              <a:off x="1513369" y="3610593"/>
              <a:ext cx="46260" cy="35278"/>
            </a:xfrm>
            <a:custGeom>
              <a:avLst/>
              <a:gdLst/>
              <a:ahLst/>
              <a:cxnLst/>
              <a:rect l="l" t="t" r="r" b="b"/>
              <a:pathLst>
                <a:path w="1348" h="1028" extrusionOk="0">
                  <a:moveTo>
                    <a:pt x="662" y="0"/>
                  </a:moveTo>
                  <a:cubicBezTo>
                    <a:pt x="0" y="0"/>
                    <a:pt x="0" y="1027"/>
                    <a:pt x="662" y="1027"/>
                  </a:cubicBezTo>
                  <a:cubicBezTo>
                    <a:pt x="1347" y="1027"/>
                    <a:pt x="1347" y="0"/>
                    <a:pt x="662" y="0"/>
                  </a:cubicBezTo>
                  <a:close/>
                </a:path>
              </a:pathLst>
            </a:custGeom>
            <a:solidFill>
              <a:srgbClr val="1156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9" name="Google Shape;539;p24"/>
            <p:cNvSpPr/>
            <p:nvPr/>
          </p:nvSpPr>
          <p:spPr>
            <a:xfrm>
              <a:off x="1538421" y="3559665"/>
              <a:ext cx="46260" cy="36068"/>
            </a:xfrm>
            <a:custGeom>
              <a:avLst/>
              <a:gdLst/>
              <a:ahLst/>
              <a:cxnLst/>
              <a:rect l="l" t="t" r="r" b="b"/>
              <a:pathLst>
                <a:path w="1348" h="1051" extrusionOk="0">
                  <a:moveTo>
                    <a:pt x="663" y="0"/>
                  </a:moveTo>
                  <a:cubicBezTo>
                    <a:pt x="1" y="0"/>
                    <a:pt x="1" y="1050"/>
                    <a:pt x="663" y="1050"/>
                  </a:cubicBezTo>
                  <a:cubicBezTo>
                    <a:pt x="1348" y="1050"/>
                    <a:pt x="1348" y="0"/>
                    <a:pt x="663" y="0"/>
                  </a:cubicBezTo>
                  <a:close/>
                </a:path>
              </a:pathLst>
            </a:custGeom>
            <a:solidFill>
              <a:srgbClr val="1156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0" name="Google Shape;540;p24"/>
            <p:cNvSpPr/>
            <p:nvPr/>
          </p:nvSpPr>
          <p:spPr>
            <a:xfrm>
              <a:off x="1563508" y="3605892"/>
              <a:ext cx="46260" cy="36068"/>
            </a:xfrm>
            <a:custGeom>
              <a:avLst/>
              <a:gdLst/>
              <a:ahLst/>
              <a:cxnLst/>
              <a:rect l="l" t="t" r="r" b="b"/>
              <a:pathLst>
                <a:path w="1348" h="1051" extrusionOk="0">
                  <a:moveTo>
                    <a:pt x="685" y="0"/>
                  </a:moveTo>
                  <a:cubicBezTo>
                    <a:pt x="0" y="0"/>
                    <a:pt x="0" y="1050"/>
                    <a:pt x="685" y="1050"/>
                  </a:cubicBezTo>
                  <a:cubicBezTo>
                    <a:pt x="1347" y="1050"/>
                    <a:pt x="1347" y="0"/>
                    <a:pt x="685" y="0"/>
                  </a:cubicBezTo>
                  <a:close/>
                </a:path>
              </a:pathLst>
            </a:custGeom>
            <a:solidFill>
              <a:srgbClr val="1156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1" name="Google Shape;541;p24"/>
            <p:cNvSpPr/>
            <p:nvPr/>
          </p:nvSpPr>
          <p:spPr>
            <a:xfrm>
              <a:off x="1173412" y="3623119"/>
              <a:ext cx="45471" cy="35278"/>
            </a:xfrm>
            <a:custGeom>
              <a:avLst/>
              <a:gdLst/>
              <a:ahLst/>
              <a:cxnLst/>
              <a:rect l="l" t="t" r="r" b="b"/>
              <a:pathLst>
                <a:path w="1325" h="1028" extrusionOk="0">
                  <a:moveTo>
                    <a:pt x="662" y="0"/>
                  </a:moveTo>
                  <a:cubicBezTo>
                    <a:pt x="0" y="0"/>
                    <a:pt x="0" y="1027"/>
                    <a:pt x="662" y="1027"/>
                  </a:cubicBezTo>
                  <a:cubicBezTo>
                    <a:pt x="1324" y="1027"/>
                    <a:pt x="1324" y="0"/>
                    <a:pt x="662" y="0"/>
                  </a:cubicBezTo>
                  <a:close/>
                </a:path>
              </a:pathLst>
            </a:custGeom>
            <a:solidFill>
              <a:srgbClr val="1156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2" name="Google Shape;542;p24"/>
            <p:cNvSpPr/>
            <p:nvPr/>
          </p:nvSpPr>
          <p:spPr>
            <a:xfrm>
              <a:off x="1193763" y="3568279"/>
              <a:ext cx="46260" cy="36068"/>
            </a:xfrm>
            <a:custGeom>
              <a:avLst/>
              <a:gdLst/>
              <a:ahLst/>
              <a:cxnLst/>
              <a:rect l="l" t="t" r="r" b="b"/>
              <a:pathLst>
                <a:path w="1348" h="1051" extrusionOk="0">
                  <a:moveTo>
                    <a:pt x="686" y="0"/>
                  </a:moveTo>
                  <a:cubicBezTo>
                    <a:pt x="1" y="0"/>
                    <a:pt x="1" y="1050"/>
                    <a:pt x="686" y="1050"/>
                  </a:cubicBezTo>
                  <a:cubicBezTo>
                    <a:pt x="1347" y="1050"/>
                    <a:pt x="1347" y="0"/>
                    <a:pt x="686" y="0"/>
                  </a:cubicBezTo>
                  <a:close/>
                </a:path>
              </a:pathLst>
            </a:custGeom>
            <a:solidFill>
              <a:srgbClr val="1156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3" name="Google Shape;543;p24"/>
            <p:cNvSpPr/>
            <p:nvPr/>
          </p:nvSpPr>
          <p:spPr>
            <a:xfrm>
              <a:off x="1227464" y="3623119"/>
              <a:ext cx="46226" cy="35278"/>
            </a:xfrm>
            <a:custGeom>
              <a:avLst/>
              <a:gdLst/>
              <a:ahLst/>
              <a:cxnLst/>
              <a:rect l="l" t="t" r="r" b="b"/>
              <a:pathLst>
                <a:path w="1347" h="1028" extrusionOk="0">
                  <a:moveTo>
                    <a:pt x="685" y="0"/>
                  </a:moveTo>
                  <a:cubicBezTo>
                    <a:pt x="0" y="0"/>
                    <a:pt x="0" y="1027"/>
                    <a:pt x="685" y="1027"/>
                  </a:cubicBezTo>
                  <a:cubicBezTo>
                    <a:pt x="1347" y="1027"/>
                    <a:pt x="1347" y="0"/>
                    <a:pt x="685" y="0"/>
                  </a:cubicBezTo>
                  <a:close/>
                </a:path>
              </a:pathLst>
            </a:custGeom>
            <a:solidFill>
              <a:srgbClr val="1156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4" name="Google Shape;544;p24"/>
            <p:cNvSpPr/>
            <p:nvPr/>
          </p:nvSpPr>
          <p:spPr>
            <a:xfrm>
              <a:off x="1508667" y="3249462"/>
              <a:ext cx="46260" cy="35278"/>
            </a:xfrm>
            <a:custGeom>
              <a:avLst/>
              <a:gdLst/>
              <a:ahLst/>
              <a:cxnLst/>
              <a:rect l="l" t="t" r="r" b="b"/>
              <a:pathLst>
                <a:path w="1348" h="1028" extrusionOk="0">
                  <a:moveTo>
                    <a:pt x="685" y="1"/>
                  </a:moveTo>
                  <a:cubicBezTo>
                    <a:pt x="1" y="1"/>
                    <a:pt x="1" y="1028"/>
                    <a:pt x="685" y="1028"/>
                  </a:cubicBezTo>
                  <a:cubicBezTo>
                    <a:pt x="1347" y="1028"/>
                    <a:pt x="1347" y="1"/>
                    <a:pt x="685" y="1"/>
                  </a:cubicBezTo>
                  <a:close/>
                </a:path>
              </a:pathLst>
            </a:custGeom>
            <a:solidFill>
              <a:srgbClr val="1156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5" name="Google Shape;545;p24"/>
            <p:cNvSpPr/>
            <p:nvPr/>
          </p:nvSpPr>
          <p:spPr>
            <a:xfrm>
              <a:off x="1542368" y="3269847"/>
              <a:ext cx="46226" cy="36068"/>
            </a:xfrm>
            <a:custGeom>
              <a:avLst/>
              <a:gdLst/>
              <a:ahLst/>
              <a:cxnLst/>
              <a:rect l="l" t="t" r="r" b="b"/>
              <a:pathLst>
                <a:path w="1347" h="1051" extrusionOk="0">
                  <a:moveTo>
                    <a:pt x="685" y="0"/>
                  </a:moveTo>
                  <a:cubicBezTo>
                    <a:pt x="0" y="0"/>
                    <a:pt x="0" y="1050"/>
                    <a:pt x="685" y="1050"/>
                  </a:cubicBezTo>
                  <a:cubicBezTo>
                    <a:pt x="1347" y="1050"/>
                    <a:pt x="1347" y="0"/>
                    <a:pt x="685" y="0"/>
                  </a:cubicBezTo>
                  <a:close/>
                </a:path>
              </a:pathLst>
            </a:custGeom>
            <a:solidFill>
              <a:srgbClr val="1156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6" name="Google Shape;546;p24"/>
            <p:cNvSpPr/>
            <p:nvPr/>
          </p:nvSpPr>
          <p:spPr>
            <a:xfrm>
              <a:off x="1513369" y="3845570"/>
              <a:ext cx="46260" cy="35278"/>
            </a:xfrm>
            <a:custGeom>
              <a:avLst/>
              <a:gdLst/>
              <a:ahLst/>
              <a:cxnLst/>
              <a:rect l="l" t="t" r="r" b="b"/>
              <a:pathLst>
                <a:path w="1348" h="1028" extrusionOk="0">
                  <a:moveTo>
                    <a:pt x="662" y="1"/>
                  </a:moveTo>
                  <a:cubicBezTo>
                    <a:pt x="0" y="1"/>
                    <a:pt x="0" y="1028"/>
                    <a:pt x="662" y="1028"/>
                  </a:cubicBezTo>
                  <a:cubicBezTo>
                    <a:pt x="1347" y="1028"/>
                    <a:pt x="1347" y="1"/>
                    <a:pt x="662" y="1"/>
                  </a:cubicBezTo>
                  <a:close/>
                </a:path>
              </a:pathLst>
            </a:custGeom>
            <a:solidFill>
              <a:srgbClr val="1156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7" name="Google Shape;547;p24"/>
            <p:cNvSpPr/>
            <p:nvPr/>
          </p:nvSpPr>
          <p:spPr>
            <a:xfrm>
              <a:off x="1534509" y="3799344"/>
              <a:ext cx="45471" cy="35313"/>
            </a:xfrm>
            <a:custGeom>
              <a:avLst/>
              <a:gdLst/>
              <a:ahLst/>
              <a:cxnLst/>
              <a:rect l="l" t="t" r="r" b="b"/>
              <a:pathLst>
                <a:path w="1325" h="1029" extrusionOk="0">
                  <a:moveTo>
                    <a:pt x="663" y="1"/>
                  </a:moveTo>
                  <a:cubicBezTo>
                    <a:pt x="1" y="1"/>
                    <a:pt x="1" y="1028"/>
                    <a:pt x="663" y="1028"/>
                  </a:cubicBezTo>
                  <a:cubicBezTo>
                    <a:pt x="1325" y="1028"/>
                    <a:pt x="1325" y="1"/>
                    <a:pt x="663" y="1"/>
                  </a:cubicBezTo>
                  <a:close/>
                </a:path>
              </a:pathLst>
            </a:custGeom>
            <a:solidFill>
              <a:srgbClr val="1156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8" name="Google Shape;548;p24"/>
            <p:cNvSpPr/>
            <p:nvPr/>
          </p:nvSpPr>
          <p:spPr>
            <a:xfrm>
              <a:off x="1055117" y="3836957"/>
              <a:ext cx="46260" cy="36068"/>
            </a:xfrm>
            <a:custGeom>
              <a:avLst/>
              <a:gdLst/>
              <a:ahLst/>
              <a:cxnLst/>
              <a:rect l="l" t="t" r="r" b="b"/>
              <a:pathLst>
                <a:path w="1348" h="1051" extrusionOk="0">
                  <a:moveTo>
                    <a:pt x="685" y="1"/>
                  </a:moveTo>
                  <a:cubicBezTo>
                    <a:pt x="1" y="1"/>
                    <a:pt x="1" y="1050"/>
                    <a:pt x="685" y="1050"/>
                  </a:cubicBezTo>
                  <a:cubicBezTo>
                    <a:pt x="1347" y="1050"/>
                    <a:pt x="1347" y="1"/>
                    <a:pt x="685" y="1"/>
                  </a:cubicBezTo>
                  <a:close/>
                </a:path>
              </a:pathLst>
            </a:custGeom>
            <a:solidFill>
              <a:srgbClr val="1156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9" name="Google Shape;549;p24"/>
            <p:cNvSpPr/>
            <p:nvPr/>
          </p:nvSpPr>
          <p:spPr>
            <a:xfrm>
              <a:off x="1059819" y="3786818"/>
              <a:ext cx="46260" cy="35278"/>
            </a:xfrm>
            <a:custGeom>
              <a:avLst/>
              <a:gdLst/>
              <a:ahLst/>
              <a:cxnLst/>
              <a:rect l="l" t="t" r="r" b="b"/>
              <a:pathLst>
                <a:path w="1348" h="1028" extrusionOk="0">
                  <a:moveTo>
                    <a:pt x="663" y="1"/>
                  </a:moveTo>
                  <a:cubicBezTo>
                    <a:pt x="1" y="1"/>
                    <a:pt x="1" y="1028"/>
                    <a:pt x="663" y="1028"/>
                  </a:cubicBezTo>
                  <a:cubicBezTo>
                    <a:pt x="1347" y="1028"/>
                    <a:pt x="1347" y="1"/>
                    <a:pt x="663" y="1"/>
                  </a:cubicBezTo>
                  <a:close/>
                </a:path>
              </a:pathLst>
            </a:custGeom>
            <a:solidFill>
              <a:srgbClr val="1156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0" name="Google Shape;550;p24"/>
            <p:cNvSpPr/>
            <p:nvPr/>
          </p:nvSpPr>
          <p:spPr>
            <a:xfrm>
              <a:off x="526616" y="3528607"/>
              <a:ext cx="385969" cy="294135"/>
            </a:xfrm>
            <a:custGeom>
              <a:avLst/>
              <a:gdLst/>
              <a:ahLst/>
              <a:cxnLst/>
              <a:rect l="l" t="t" r="r" b="b"/>
              <a:pathLst>
                <a:path w="11247" h="8571" extrusionOk="0">
                  <a:moveTo>
                    <a:pt x="6582" y="1"/>
                  </a:moveTo>
                  <a:cubicBezTo>
                    <a:pt x="4812" y="1"/>
                    <a:pt x="2921" y="897"/>
                    <a:pt x="1820" y="2823"/>
                  </a:cubicBezTo>
                  <a:cubicBezTo>
                    <a:pt x="0" y="5886"/>
                    <a:pt x="2604" y="8571"/>
                    <a:pt x="5433" y="8571"/>
                  </a:cubicBezTo>
                  <a:cubicBezTo>
                    <a:pt x="6082" y="8571"/>
                    <a:pt x="6744" y="8429"/>
                    <a:pt x="7366" y="8118"/>
                  </a:cubicBezTo>
                  <a:lnTo>
                    <a:pt x="10836" y="4786"/>
                  </a:lnTo>
                  <a:cubicBezTo>
                    <a:pt x="11246" y="1713"/>
                    <a:pt x="9029" y="1"/>
                    <a:pt x="6582" y="1"/>
                  </a:cubicBezTo>
                  <a:close/>
                </a:path>
              </a:pathLst>
            </a:custGeom>
            <a:solidFill>
              <a:srgbClr val="9B633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1" name="Google Shape;551;p24"/>
            <p:cNvSpPr/>
            <p:nvPr/>
          </p:nvSpPr>
          <p:spPr>
            <a:xfrm>
              <a:off x="644636" y="3624080"/>
              <a:ext cx="210641" cy="160366"/>
            </a:xfrm>
            <a:custGeom>
              <a:avLst/>
              <a:gdLst/>
              <a:ahLst/>
              <a:cxnLst/>
              <a:rect l="l" t="t" r="r" b="b"/>
              <a:pathLst>
                <a:path w="6138" h="4673" extrusionOk="0">
                  <a:moveTo>
                    <a:pt x="3604" y="0"/>
                  </a:moveTo>
                  <a:cubicBezTo>
                    <a:pt x="2636" y="0"/>
                    <a:pt x="1597" y="491"/>
                    <a:pt x="983" y="1547"/>
                  </a:cubicBezTo>
                  <a:cubicBezTo>
                    <a:pt x="0" y="3215"/>
                    <a:pt x="1426" y="4673"/>
                    <a:pt x="2963" y="4673"/>
                  </a:cubicBezTo>
                  <a:cubicBezTo>
                    <a:pt x="3318" y="4673"/>
                    <a:pt x="3680" y="4595"/>
                    <a:pt x="4018" y="4423"/>
                  </a:cubicBezTo>
                  <a:lnTo>
                    <a:pt x="5913" y="2597"/>
                  </a:lnTo>
                  <a:cubicBezTo>
                    <a:pt x="6138" y="931"/>
                    <a:pt x="4938" y="0"/>
                    <a:pt x="3604" y="0"/>
                  </a:cubicBezTo>
                  <a:close/>
                </a:path>
              </a:pathLst>
            </a:custGeom>
            <a:solidFill>
              <a:srgbClr val="DDB59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2" name="Google Shape;552;p24"/>
            <p:cNvSpPr/>
            <p:nvPr/>
          </p:nvSpPr>
          <p:spPr>
            <a:xfrm>
              <a:off x="1342292" y="3510933"/>
              <a:ext cx="385626" cy="293792"/>
            </a:xfrm>
            <a:custGeom>
              <a:avLst/>
              <a:gdLst/>
              <a:ahLst/>
              <a:cxnLst/>
              <a:rect l="l" t="t" r="r" b="b"/>
              <a:pathLst>
                <a:path w="11237" h="8561" extrusionOk="0">
                  <a:moveTo>
                    <a:pt x="4659" y="0"/>
                  </a:moveTo>
                  <a:cubicBezTo>
                    <a:pt x="2213" y="0"/>
                    <a:pt x="1" y="1705"/>
                    <a:pt x="398" y="4776"/>
                  </a:cubicBezTo>
                  <a:lnTo>
                    <a:pt x="3867" y="8108"/>
                  </a:lnTo>
                  <a:cubicBezTo>
                    <a:pt x="4489" y="8419"/>
                    <a:pt x="5151" y="8561"/>
                    <a:pt x="5800" y="8561"/>
                  </a:cubicBezTo>
                  <a:cubicBezTo>
                    <a:pt x="8630" y="8561"/>
                    <a:pt x="11237" y="5876"/>
                    <a:pt x="9436" y="2813"/>
                  </a:cubicBezTo>
                  <a:cubicBezTo>
                    <a:pt x="8324" y="895"/>
                    <a:pt x="6430" y="0"/>
                    <a:pt x="4659" y="0"/>
                  </a:cubicBezTo>
                  <a:close/>
                </a:path>
              </a:pathLst>
            </a:custGeom>
            <a:solidFill>
              <a:srgbClr val="9B633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3" name="Google Shape;553;p24"/>
            <p:cNvSpPr/>
            <p:nvPr/>
          </p:nvSpPr>
          <p:spPr>
            <a:xfrm>
              <a:off x="1399124" y="3606063"/>
              <a:ext cx="210641" cy="160366"/>
            </a:xfrm>
            <a:custGeom>
              <a:avLst/>
              <a:gdLst/>
              <a:ahLst/>
              <a:cxnLst/>
              <a:rect l="l" t="t" r="r" b="b"/>
              <a:pathLst>
                <a:path w="6138" h="4673" extrusionOk="0">
                  <a:moveTo>
                    <a:pt x="2544" y="0"/>
                  </a:moveTo>
                  <a:cubicBezTo>
                    <a:pt x="1208" y="0"/>
                    <a:pt x="0" y="931"/>
                    <a:pt x="225" y="2597"/>
                  </a:cubicBezTo>
                  <a:lnTo>
                    <a:pt x="2120" y="4423"/>
                  </a:lnTo>
                  <a:cubicBezTo>
                    <a:pt x="2463" y="4595"/>
                    <a:pt x="2827" y="4673"/>
                    <a:pt x="3184" y="4673"/>
                  </a:cubicBezTo>
                  <a:cubicBezTo>
                    <a:pt x="4727" y="4673"/>
                    <a:pt x="6138" y="3215"/>
                    <a:pt x="5156" y="1547"/>
                  </a:cubicBezTo>
                  <a:cubicBezTo>
                    <a:pt x="4551" y="491"/>
                    <a:pt x="3514" y="0"/>
                    <a:pt x="2544" y="0"/>
                  </a:cubicBezTo>
                  <a:close/>
                </a:path>
              </a:pathLst>
            </a:custGeom>
            <a:solidFill>
              <a:srgbClr val="DDB59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4" name="Google Shape;554;p24"/>
            <p:cNvSpPr/>
            <p:nvPr/>
          </p:nvSpPr>
          <p:spPr>
            <a:xfrm>
              <a:off x="370502" y="3601259"/>
              <a:ext cx="1590136" cy="1539929"/>
            </a:xfrm>
            <a:custGeom>
              <a:avLst/>
              <a:gdLst/>
              <a:ahLst/>
              <a:cxnLst/>
              <a:rect l="l" t="t" r="r" b="b"/>
              <a:pathLst>
                <a:path w="46336" h="44873" extrusionOk="0">
                  <a:moveTo>
                    <a:pt x="22299" y="0"/>
                  </a:moveTo>
                  <a:cubicBezTo>
                    <a:pt x="7992" y="0"/>
                    <a:pt x="720" y="21840"/>
                    <a:pt x="69" y="37203"/>
                  </a:cubicBezTo>
                  <a:cubicBezTo>
                    <a:pt x="0" y="39897"/>
                    <a:pt x="229" y="42453"/>
                    <a:pt x="799" y="44873"/>
                  </a:cubicBezTo>
                  <a:lnTo>
                    <a:pt x="44418" y="44873"/>
                  </a:lnTo>
                  <a:cubicBezTo>
                    <a:pt x="46336" y="28826"/>
                    <a:pt x="39214" y="2030"/>
                    <a:pt x="24583" y="181"/>
                  </a:cubicBezTo>
                  <a:cubicBezTo>
                    <a:pt x="23803" y="59"/>
                    <a:pt x="23041" y="0"/>
                    <a:pt x="22299" y="0"/>
                  </a:cubicBezTo>
                  <a:close/>
                </a:path>
              </a:pathLst>
            </a:custGeom>
            <a:solidFill>
              <a:srgbClr val="BC866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5" name="Google Shape;555;p24"/>
            <p:cNvSpPr/>
            <p:nvPr/>
          </p:nvSpPr>
          <p:spPr>
            <a:xfrm>
              <a:off x="770550" y="3944990"/>
              <a:ext cx="719329" cy="617543"/>
            </a:xfrm>
            <a:custGeom>
              <a:avLst/>
              <a:gdLst/>
              <a:ahLst/>
              <a:cxnLst/>
              <a:rect l="l" t="t" r="r" b="b"/>
              <a:pathLst>
                <a:path w="20961" h="17995" extrusionOk="0">
                  <a:moveTo>
                    <a:pt x="10143" y="1"/>
                  </a:moveTo>
                  <a:cubicBezTo>
                    <a:pt x="5311" y="1"/>
                    <a:pt x="0" y="8671"/>
                    <a:pt x="2061" y="13903"/>
                  </a:cubicBezTo>
                  <a:cubicBezTo>
                    <a:pt x="3118" y="16567"/>
                    <a:pt x="7299" y="17995"/>
                    <a:pt x="11388" y="17995"/>
                  </a:cubicBezTo>
                  <a:cubicBezTo>
                    <a:pt x="15428" y="17995"/>
                    <a:pt x="19379" y="16601"/>
                    <a:pt x="20139" y="13629"/>
                  </a:cubicBezTo>
                  <a:cubicBezTo>
                    <a:pt x="20961" y="10707"/>
                    <a:pt x="19431" y="7512"/>
                    <a:pt x="18336" y="5161"/>
                  </a:cubicBezTo>
                  <a:cubicBezTo>
                    <a:pt x="16373" y="1258"/>
                    <a:pt x="14433" y="2"/>
                    <a:pt x="10256" y="2"/>
                  </a:cubicBezTo>
                  <a:cubicBezTo>
                    <a:pt x="10218" y="1"/>
                    <a:pt x="10180" y="1"/>
                    <a:pt x="10143" y="1"/>
                  </a:cubicBezTo>
                  <a:close/>
                </a:path>
              </a:pathLst>
            </a:custGeom>
            <a:solidFill>
              <a:srgbClr val="F4C19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6" name="Google Shape;556;p24"/>
            <p:cNvSpPr/>
            <p:nvPr/>
          </p:nvSpPr>
          <p:spPr>
            <a:xfrm>
              <a:off x="1056696" y="3907927"/>
              <a:ext cx="195850" cy="99521"/>
            </a:xfrm>
            <a:custGeom>
              <a:avLst/>
              <a:gdLst/>
              <a:ahLst/>
              <a:cxnLst/>
              <a:rect l="l" t="t" r="r" b="b"/>
              <a:pathLst>
                <a:path w="5707" h="2900" extrusionOk="0">
                  <a:moveTo>
                    <a:pt x="2727" y="1"/>
                  </a:moveTo>
                  <a:cubicBezTo>
                    <a:pt x="1966" y="1"/>
                    <a:pt x="1211" y="85"/>
                    <a:pt x="480" y="352"/>
                  </a:cubicBezTo>
                  <a:cubicBezTo>
                    <a:pt x="46" y="512"/>
                    <a:pt x="0" y="1128"/>
                    <a:pt x="274" y="1425"/>
                  </a:cubicBezTo>
                  <a:cubicBezTo>
                    <a:pt x="799" y="1973"/>
                    <a:pt x="1461" y="2246"/>
                    <a:pt x="2123" y="2566"/>
                  </a:cubicBezTo>
                  <a:cubicBezTo>
                    <a:pt x="2444" y="2752"/>
                    <a:pt x="2777" y="2900"/>
                    <a:pt x="3141" y="2900"/>
                  </a:cubicBezTo>
                  <a:cubicBezTo>
                    <a:pt x="3269" y="2900"/>
                    <a:pt x="3402" y="2882"/>
                    <a:pt x="3538" y="2840"/>
                  </a:cubicBezTo>
                  <a:cubicBezTo>
                    <a:pt x="4337" y="2589"/>
                    <a:pt x="5227" y="1858"/>
                    <a:pt x="5547" y="1060"/>
                  </a:cubicBezTo>
                  <a:cubicBezTo>
                    <a:pt x="5707" y="626"/>
                    <a:pt x="5364" y="192"/>
                    <a:pt x="4931" y="147"/>
                  </a:cubicBezTo>
                  <a:cubicBezTo>
                    <a:pt x="4202" y="79"/>
                    <a:pt x="3462" y="1"/>
                    <a:pt x="2727" y="1"/>
                  </a:cubicBezTo>
                  <a:close/>
                </a:path>
              </a:pathLst>
            </a:custGeom>
            <a:solidFill>
              <a:srgbClr val="723F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7" name="Google Shape;557;p24"/>
            <p:cNvSpPr/>
            <p:nvPr/>
          </p:nvSpPr>
          <p:spPr>
            <a:xfrm>
              <a:off x="915922" y="3849380"/>
              <a:ext cx="104771" cy="105801"/>
            </a:xfrm>
            <a:custGeom>
              <a:avLst/>
              <a:gdLst/>
              <a:ahLst/>
              <a:cxnLst/>
              <a:rect l="l" t="t" r="r" b="b"/>
              <a:pathLst>
                <a:path w="3053" h="3083" extrusionOk="0">
                  <a:moveTo>
                    <a:pt x="1553" y="1"/>
                  </a:moveTo>
                  <a:cubicBezTo>
                    <a:pt x="322" y="1"/>
                    <a:pt x="1" y="1963"/>
                    <a:pt x="313" y="2834"/>
                  </a:cubicBezTo>
                  <a:cubicBezTo>
                    <a:pt x="377" y="3007"/>
                    <a:pt x="521" y="3082"/>
                    <a:pt x="662" y="3082"/>
                  </a:cubicBezTo>
                  <a:cubicBezTo>
                    <a:pt x="874" y="3082"/>
                    <a:pt x="1080" y="2912"/>
                    <a:pt x="998" y="2651"/>
                  </a:cubicBezTo>
                  <a:cubicBezTo>
                    <a:pt x="815" y="2126"/>
                    <a:pt x="861" y="734"/>
                    <a:pt x="1637" y="688"/>
                  </a:cubicBezTo>
                  <a:cubicBezTo>
                    <a:pt x="1647" y="688"/>
                    <a:pt x="1656" y="687"/>
                    <a:pt x="1665" y="687"/>
                  </a:cubicBezTo>
                  <a:cubicBezTo>
                    <a:pt x="2278" y="687"/>
                    <a:pt x="2345" y="2155"/>
                    <a:pt x="2345" y="2560"/>
                  </a:cubicBezTo>
                  <a:cubicBezTo>
                    <a:pt x="2345" y="2788"/>
                    <a:pt x="2522" y="2903"/>
                    <a:pt x="2699" y="2903"/>
                  </a:cubicBezTo>
                  <a:cubicBezTo>
                    <a:pt x="2875" y="2903"/>
                    <a:pt x="3052" y="2788"/>
                    <a:pt x="3052" y="2560"/>
                  </a:cubicBezTo>
                  <a:cubicBezTo>
                    <a:pt x="3030" y="1624"/>
                    <a:pt x="2824" y="72"/>
                    <a:pt x="1637" y="4"/>
                  </a:cubicBezTo>
                  <a:cubicBezTo>
                    <a:pt x="1609" y="2"/>
                    <a:pt x="1581" y="1"/>
                    <a:pt x="1553" y="1"/>
                  </a:cubicBezTo>
                  <a:close/>
                </a:path>
              </a:pathLst>
            </a:custGeom>
            <a:solidFill>
              <a:srgbClr val="723F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8" name="Google Shape;558;p24"/>
            <p:cNvSpPr/>
            <p:nvPr/>
          </p:nvSpPr>
          <p:spPr>
            <a:xfrm>
              <a:off x="1272352" y="3849380"/>
              <a:ext cx="103982" cy="105801"/>
            </a:xfrm>
            <a:custGeom>
              <a:avLst/>
              <a:gdLst/>
              <a:ahLst/>
              <a:cxnLst/>
              <a:rect l="l" t="t" r="r" b="b"/>
              <a:pathLst>
                <a:path w="3030" h="3083" extrusionOk="0">
                  <a:moveTo>
                    <a:pt x="1531" y="1"/>
                  </a:moveTo>
                  <a:cubicBezTo>
                    <a:pt x="321" y="1"/>
                    <a:pt x="0" y="1963"/>
                    <a:pt x="313" y="2834"/>
                  </a:cubicBezTo>
                  <a:cubicBezTo>
                    <a:pt x="377" y="3007"/>
                    <a:pt x="520" y="3082"/>
                    <a:pt x="660" y="3082"/>
                  </a:cubicBezTo>
                  <a:cubicBezTo>
                    <a:pt x="870" y="3082"/>
                    <a:pt x="1071" y="2912"/>
                    <a:pt x="975" y="2651"/>
                  </a:cubicBezTo>
                  <a:cubicBezTo>
                    <a:pt x="792" y="2126"/>
                    <a:pt x="861" y="734"/>
                    <a:pt x="1614" y="688"/>
                  </a:cubicBezTo>
                  <a:cubicBezTo>
                    <a:pt x="1624" y="688"/>
                    <a:pt x="1633" y="687"/>
                    <a:pt x="1643" y="687"/>
                  </a:cubicBezTo>
                  <a:cubicBezTo>
                    <a:pt x="2278" y="687"/>
                    <a:pt x="2344" y="2155"/>
                    <a:pt x="2344" y="2560"/>
                  </a:cubicBezTo>
                  <a:cubicBezTo>
                    <a:pt x="2344" y="2788"/>
                    <a:pt x="2515" y="2903"/>
                    <a:pt x="2687" y="2903"/>
                  </a:cubicBezTo>
                  <a:cubicBezTo>
                    <a:pt x="2858" y="2903"/>
                    <a:pt x="3029" y="2788"/>
                    <a:pt x="3029" y="2560"/>
                  </a:cubicBezTo>
                  <a:cubicBezTo>
                    <a:pt x="3029" y="1624"/>
                    <a:pt x="2801" y="72"/>
                    <a:pt x="1614" y="4"/>
                  </a:cubicBezTo>
                  <a:cubicBezTo>
                    <a:pt x="1586" y="2"/>
                    <a:pt x="1558" y="1"/>
                    <a:pt x="1531" y="1"/>
                  </a:cubicBezTo>
                  <a:close/>
                </a:path>
              </a:pathLst>
            </a:custGeom>
            <a:solidFill>
              <a:srgbClr val="723F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9" name="Google Shape;559;p24"/>
            <p:cNvSpPr/>
            <p:nvPr/>
          </p:nvSpPr>
          <p:spPr>
            <a:xfrm>
              <a:off x="1020971" y="3965032"/>
              <a:ext cx="182226" cy="248013"/>
            </a:xfrm>
            <a:custGeom>
              <a:avLst/>
              <a:gdLst/>
              <a:ahLst/>
              <a:cxnLst/>
              <a:rect l="l" t="t" r="r" b="b"/>
              <a:pathLst>
                <a:path w="5310" h="7227" extrusionOk="0">
                  <a:moveTo>
                    <a:pt x="4271" y="0"/>
                  </a:moveTo>
                  <a:cubicBezTo>
                    <a:pt x="4186" y="0"/>
                    <a:pt x="4100" y="58"/>
                    <a:pt x="4100" y="172"/>
                  </a:cubicBezTo>
                  <a:cubicBezTo>
                    <a:pt x="4077" y="1473"/>
                    <a:pt x="4260" y="2774"/>
                    <a:pt x="4191" y="4098"/>
                  </a:cubicBezTo>
                  <a:cubicBezTo>
                    <a:pt x="4106" y="5339"/>
                    <a:pt x="3438" y="6881"/>
                    <a:pt x="2001" y="6881"/>
                  </a:cubicBezTo>
                  <a:cubicBezTo>
                    <a:pt x="1905" y="6881"/>
                    <a:pt x="1806" y="6874"/>
                    <a:pt x="1703" y="6859"/>
                  </a:cubicBezTo>
                  <a:cubicBezTo>
                    <a:pt x="699" y="6700"/>
                    <a:pt x="471" y="5399"/>
                    <a:pt x="357" y="4623"/>
                  </a:cubicBezTo>
                  <a:cubicBezTo>
                    <a:pt x="347" y="4530"/>
                    <a:pt x="286" y="4490"/>
                    <a:pt x="218" y="4490"/>
                  </a:cubicBezTo>
                  <a:cubicBezTo>
                    <a:pt x="117" y="4490"/>
                    <a:pt x="1" y="4578"/>
                    <a:pt x="14" y="4714"/>
                  </a:cubicBezTo>
                  <a:cubicBezTo>
                    <a:pt x="213" y="6013"/>
                    <a:pt x="896" y="7227"/>
                    <a:pt x="2065" y="7227"/>
                  </a:cubicBezTo>
                  <a:cubicBezTo>
                    <a:pt x="2375" y="7227"/>
                    <a:pt x="2718" y="7142"/>
                    <a:pt x="3096" y="6951"/>
                  </a:cubicBezTo>
                  <a:cubicBezTo>
                    <a:pt x="5310" y="5832"/>
                    <a:pt x="4442" y="2066"/>
                    <a:pt x="4442" y="172"/>
                  </a:cubicBezTo>
                  <a:cubicBezTo>
                    <a:pt x="4442" y="58"/>
                    <a:pt x="4357" y="0"/>
                    <a:pt x="4271" y="0"/>
                  </a:cubicBezTo>
                  <a:close/>
                </a:path>
              </a:pathLst>
            </a:custGeom>
            <a:solidFill>
              <a:srgbClr val="723F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0" name="Google Shape;560;p24"/>
            <p:cNvSpPr/>
            <p:nvPr/>
          </p:nvSpPr>
          <p:spPr>
            <a:xfrm>
              <a:off x="1162842" y="4096952"/>
              <a:ext cx="144545" cy="110811"/>
            </a:xfrm>
            <a:custGeom>
              <a:avLst/>
              <a:gdLst/>
              <a:ahLst/>
              <a:cxnLst/>
              <a:rect l="l" t="t" r="r" b="b"/>
              <a:pathLst>
                <a:path w="4212" h="3229" extrusionOk="0">
                  <a:moveTo>
                    <a:pt x="3657" y="1"/>
                  </a:moveTo>
                  <a:cubicBezTo>
                    <a:pt x="3549" y="1"/>
                    <a:pt x="3440" y="83"/>
                    <a:pt x="3481" y="208"/>
                  </a:cubicBezTo>
                  <a:cubicBezTo>
                    <a:pt x="3801" y="1212"/>
                    <a:pt x="3595" y="2490"/>
                    <a:pt x="2454" y="2833"/>
                  </a:cubicBezTo>
                  <a:cubicBezTo>
                    <a:pt x="2299" y="2876"/>
                    <a:pt x="2152" y="2896"/>
                    <a:pt x="2012" y="2896"/>
                  </a:cubicBezTo>
                  <a:cubicBezTo>
                    <a:pt x="979" y="2896"/>
                    <a:pt x="374" y="1789"/>
                    <a:pt x="354" y="824"/>
                  </a:cubicBezTo>
                  <a:cubicBezTo>
                    <a:pt x="354" y="710"/>
                    <a:pt x="263" y="653"/>
                    <a:pt x="174" y="653"/>
                  </a:cubicBezTo>
                  <a:cubicBezTo>
                    <a:pt x="86" y="653"/>
                    <a:pt x="0" y="710"/>
                    <a:pt x="12" y="824"/>
                  </a:cubicBezTo>
                  <a:cubicBezTo>
                    <a:pt x="33" y="1997"/>
                    <a:pt x="746" y="3228"/>
                    <a:pt x="1993" y="3228"/>
                  </a:cubicBezTo>
                  <a:cubicBezTo>
                    <a:pt x="2104" y="3228"/>
                    <a:pt x="2220" y="3219"/>
                    <a:pt x="2340" y="3198"/>
                  </a:cubicBezTo>
                  <a:cubicBezTo>
                    <a:pt x="3801" y="2947"/>
                    <a:pt x="4211" y="1395"/>
                    <a:pt x="3823" y="117"/>
                  </a:cubicBezTo>
                  <a:cubicBezTo>
                    <a:pt x="3796" y="36"/>
                    <a:pt x="3727" y="1"/>
                    <a:pt x="3657" y="1"/>
                  </a:cubicBezTo>
                  <a:close/>
                </a:path>
              </a:pathLst>
            </a:custGeom>
            <a:solidFill>
              <a:srgbClr val="723F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1" name="Google Shape;561;p24"/>
            <p:cNvSpPr/>
            <p:nvPr/>
          </p:nvSpPr>
          <p:spPr>
            <a:xfrm>
              <a:off x="1033977" y="4068021"/>
              <a:ext cx="25086" cy="18840"/>
            </a:xfrm>
            <a:custGeom>
              <a:avLst/>
              <a:gdLst/>
              <a:ahLst/>
              <a:cxnLst/>
              <a:rect l="l" t="t" r="r" b="b"/>
              <a:pathLst>
                <a:path w="731" h="549" extrusionOk="0">
                  <a:moveTo>
                    <a:pt x="366" y="1"/>
                  </a:moveTo>
                  <a:cubicBezTo>
                    <a:pt x="0" y="1"/>
                    <a:pt x="0" y="549"/>
                    <a:pt x="366" y="549"/>
                  </a:cubicBezTo>
                  <a:cubicBezTo>
                    <a:pt x="731" y="549"/>
                    <a:pt x="731" y="1"/>
                    <a:pt x="366" y="1"/>
                  </a:cubicBezTo>
                  <a:close/>
                </a:path>
              </a:pathLst>
            </a:custGeom>
            <a:solidFill>
              <a:srgbClr val="723F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2" name="Google Shape;562;p24"/>
            <p:cNvSpPr/>
            <p:nvPr/>
          </p:nvSpPr>
          <p:spPr>
            <a:xfrm>
              <a:off x="1083327" y="4028075"/>
              <a:ext cx="25086" cy="18840"/>
            </a:xfrm>
            <a:custGeom>
              <a:avLst/>
              <a:gdLst/>
              <a:ahLst/>
              <a:cxnLst/>
              <a:rect l="l" t="t" r="r" b="b"/>
              <a:pathLst>
                <a:path w="731" h="549" extrusionOk="0">
                  <a:moveTo>
                    <a:pt x="366" y="1"/>
                  </a:moveTo>
                  <a:cubicBezTo>
                    <a:pt x="0" y="1"/>
                    <a:pt x="0" y="549"/>
                    <a:pt x="366" y="549"/>
                  </a:cubicBezTo>
                  <a:cubicBezTo>
                    <a:pt x="731" y="549"/>
                    <a:pt x="731" y="1"/>
                    <a:pt x="366" y="1"/>
                  </a:cubicBezTo>
                  <a:close/>
                </a:path>
              </a:pathLst>
            </a:custGeom>
            <a:solidFill>
              <a:srgbClr val="723F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3" name="Google Shape;563;p24"/>
            <p:cNvSpPr/>
            <p:nvPr/>
          </p:nvSpPr>
          <p:spPr>
            <a:xfrm>
              <a:off x="1088028" y="4091529"/>
              <a:ext cx="25086" cy="18840"/>
            </a:xfrm>
            <a:custGeom>
              <a:avLst/>
              <a:gdLst/>
              <a:ahLst/>
              <a:cxnLst/>
              <a:rect l="l" t="t" r="r" b="b"/>
              <a:pathLst>
                <a:path w="731" h="549" extrusionOk="0">
                  <a:moveTo>
                    <a:pt x="366" y="1"/>
                  </a:moveTo>
                  <a:cubicBezTo>
                    <a:pt x="0" y="1"/>
                    <a:pt x="0" y="549"/>
                    <a:pt x="366" y="549"/>
                  </a:cubicBezTo>
                  <a:cubicBezTo>
                    <a:pt x="731" y="549"/>
                    <a:pt x="731" y="1"/>
                    <a:pt x="366" y="1"/>
                  </a:cubicBezTo>
                  <a:close/>
                </a:path>
              </a:pathLst>
            </a:custGeom>
            <a:solidFill>
              <a:srgbClr val="723F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4" name="Google Shape;564;p24"/>
            <p:cNvSpPr/>
            <p:nvPr/>
          </p:nvSpPr>
          <p:spPr>
            <a:xfrm>
              <a:off x="1212569" y="4096231"/>
              <a:ext cx="24331" cy="18840"/>
            </a:xfrm>
            <a:custGeom>
              <a:avLst/>
              <a:gdLst/>
              <a:ahLst/>
              <a:cxnLst/>
              <a:rect l="l" t="t" r="r" b="b"/>
              <a:pathLst>
                <a:path w="709" h="549" extrusionOk="0">
                  <a:moveTo>
                    <a:pt x="343" y="1"/>
                  </a:moveTo>
                  <a:cubicBezTo>
                    <a:pt x="1" y="1"/>
                    <a:pt x="1" y="548"/>
                    <a:pt x="343" y="548"/>
                  </a:cubicBezTo>
                  <a:cubicBezTo>
                    <a:pt x="708" y="548"/>
                    <a:pt x="708" y="1"/>
                    <a:pt x="343" y="1"/>
                  </a:cubicBezTo>
                  <a:close/>
                </a:path>
              </a:pathLst>
            </a:custGeom>
            <a:solidFill>
              <a:srgbClr val="723F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5" name="Google Shape;565;p24"/>
            <p:cNvSpPr/>
            <p:nvPr/>
          </p:nvSpPr>
          <p:spPr>
            <a:xfrm>
              <a:off x="1217271" y="4021829"/>
              <a:ext cx="24331" cy="18840"/>
            </a:xfrm>
            <a:custGeom>
              <a:avLst/>
              <a:gdLst/>
              <a:ahLst/>
              <a:cxnLst/>
              <a:rect l="l" t="t" r="r" b="b"/>
              <a:pathLst>
                <a:path w="709" h="549" extrusionOk="0">
                  <a:moveTo>
                    <a:pt x="343" y="0"/>
                  </a:moveTo>
                  <a:cubicBezTo>
                    <a:pt x="1" y="0"/>
                    <a:pt x="1" y="548"/>
                    <a:pt x="343" y="548"/>
                  </a:cubicBezTo>
                  <a:cubicBezTo>
                    <a:pt x="708" y="548"/>
                    <a:pt x="708" y="0"/>
                    <a:pt x="343" y="0"/>
                  </a:cubicBezTo>
                  <a:close/>
                </a:path>
              </a:pathLst>
            </a:custGeom>
            <a:solidFill>
              <a:srgbClr val="723F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6" name="Google Shape;566;p24"/>
            <p:cNvSpPr/>
            <p:nvPr/>
          </p:nvSpPr>
          <p:spPr>
            <a:xfrm>
              <a:off x="1272901" y="4046881"/>
              <a:ext cx="24297" cy="19630"/>
            </a:xfrm>
            <a:custGeom>
              <a:avLst/>
              <a:gdLst/>
              <a:ahLst/>
              <a:cxnLst/>
              <a:rect l="l" t="t" r="r" b="b"/>
              <a:pathLst>
                <a:path w="708" h="572" extrusionOk="0">
                  <a:moveTo>
                    <a:pt x="343" y="1"/>
                  </a:moveTo>
                  <a:cubicBezTo>
                    <a:pt x="0" y="1"/>
                    <a:pt x="0" y="571"/>
                    <a:pt x="343" y="571"/>
                  </a:cubicBezTo>
                  <a:cubicBezTo>
                    <a:pt x="708" y="571"/>
                    <a:pt x="708" y="1"/>
                    <a:pt x="343" y="1"/>
                  </a:cubicBezTo>
                  <a:close/>
                </a:path>
              </a:pathLst>
            </a:custGeom>
            <a:solidFill>
              <a:srgbClr val="723F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7" name="Google Shape;567;p24"/>
            <p:cNvSpPr/>
            <p:nvPr/>
          </p:nvSpPr>
          <p:spPr>
            <a:xfrm>
              <a:off x="706547" y="3950344"/>
              <a:ext cx="9437" cy="53501"/>
            </a:xfrm>
            <a:custGeom>
              <a:avLst/>
              <a:gdLst/>
              <a:ahLst/>
              <a:cxnLst/>
              <a:rect l="l" t="t" r="r" b="b"/>
              <a:pathLst>
                <a:path w="275" h="1559" extrusionOk="0">
                  <a:moveTo>
                    <a:pt x="137" y="0"/>
                  </a:moveTo>
                  <a:cubicBezTo>
                    <a:pt x="69" y="0"/>
                    <a:pt x="0" y="40"/>
                    <a:pt x="0" y="120"/>
                  </a:cubicBezTo>
                  <a:lnTo>
                    <a:pt x="0" y="1421"/>
                  </a:lnTo>
                  <a:cubicBezTo>
                    <a:pt x="0" y="1513"/>
                    <a:pt x="69" y="1558"/>
                    <a:pt x="137" y="1558"/>
                  </a:cubicBezTo>
                  <a:cubicBezTo>
                    <a:pt x="206" y="1558"/>
                    <a:pt x="274" y="1513"/>
                    <a:pt x="274" y="1421"/>
                  </a:cubicBezTo>
                  <a:lnTo>
                    <a:pt x="274" y="120"/>
                  </a:lnTo>
                  <a:cubicBezTo>
                    <a:pt x="274" y="40"/>
                    <a:pt x="206" y="0"/>
                    <a:pt x="137" y="0"/>
                  </a:cubicBezTo>
                  <a:close/>
                </a:path>
              </a:pathLst>
            </a:custGeom>
            <a:solidFill>
              <a:srgbClr val="9B633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8" name="Google Shape;568;p24"/>
            <p:cNvSpPr/>
            <p:nvPr/>
          </p:nvSpPr>
          <p:spPr>
            <a:xfrm>
              <a:off x="745704" y="3953673"/>
              <a:ext cx="10227" cy="42348"/>
            </a:xfrm>
            <a:custGeom>
              <a:avLst/>
              <a:gdLst/>
              <a:ahLst/>
              <a:cxnLst/>
              <a:rect l="l" t="t" r="r" b="b"/>
              <a:pathLst>
                <a:path w="298" h="1234" extrusionOk="0">
                  <a:moveTo>
                    <a:pt x="149" y="0"/>
                  </a:moveTo>
                  <a:cubicBezTo>
                    <a:pt x="75" y="0"/>
                    <a:pt x="1" y="46"/>
                    <a:pt x="1" y="137"/>
                  </a:cubicBezTo>
                  <a:lnTo>
                    <a:pt x="1" y="1096"/>
                  </a:lnTo>
                  <a:cubicBezTo>
                    <a:pt x="1" y="1187"/>
                    <a:pt x="75" y="1233"/>
                    <a:pt x="149" y="1233"/>
                  </a:cubicBezTo>
                  <a:cubicBezTo>
                    <a:pt x="223" y="1233"/>
                    <a:pt x="297" y="1187"/>
                    <a:pt x="297" y="1096"/>
                  </a:cubicBezTo>
                  <a:lnTo>
                    <a:pt x="297" y="137"/>
                  </a:lnTo>
                  <a:cubicBezTo>
                    <a:pt x="297" y="46"/>
                    <a:pt x="223" y="0"/>
                    <a:pt x="149" y="0"/>
                  </a:cubicBezTo>
                  <a:close/>
                </a:path>
              </a:pathLst>
            </a:custGeom>
            <a:solidFill>
              <a:srgbClr val="9B633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9" name="Google Shape;569;p24"/>
            <p:cNvSpPr/>
            <p:nvPr/>
          </p:nvSpPr>
          <p:spPr>
            <a:xfrm>
              <a:off x="725353" y="4020250"/>
              <a:ext cx="9437" cy="34489"/>
            </a:xfrm>
            <a:custGeom>
              <a:avLst/>
              <a:gdLst/>
              <a:ahLst/>
              <a:cxnLst/>
              <a:rect l="l" t="t" r="r" b="b"/>
              <a:pathLst>
                <a:path w="275" h="1005" extrusionOk="0">
                  <a:moveTo>
                    <a:pt x="137" y="1"/>
                  </a:moveTo>
                  <a:cubicBezTo>
                    <a:pt x="69" y="1"/>
                    <a:pt x="0" y="46"/>
                    <a:pt x="0" y="138"/>
                  </a:cubicBezTo>
                  <a:lnTo>
                    <a:pt x="0" y="868"/>
                  </a:lnTo>
                  <a:cubicBezTo>
                    <a:pt x="0" y="959"/>
                    <a:pt x="69" y="1005"/>
                    <a:pt x="137" y="1005"/>
                  </a:cubicBezTo>
                  <a:cubicBezTo>
                    <a:pt x="206" y="1005"/>
                    <a:pt x="274" y="959"/>
                    <a:pt x="274" y="868"/>
                  </a:cubicBezTo>
                  <a:lnTo>
                    <a:pt x="274" y="138"/>
                  </a:lnTo>
                  <a:cubicBezTo>
                    <a:pt x="274" y="46"/>
                    <a:pt x="206" y="1"/>
                    <a:pt x="137" y="1"/>
                  </a:cubicBezTo>
                  <a:close/>
                </a:path>
              </a:pathLst>
            </a:custGeom>
            <a:solidFill>
              <a:srgbClr val="9B633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0" name="Google Shape;570;p24"/>
            <p:cNvSpPr/>
            <p:nvPr/>
          </p:nvSpPr>
          <p:spPr>
            <a:xfrm>
              <a:off x="1103678" y="3710048"/>
              <a:ext cx="9437" cy="42554"/>
            </a:xfrm>
            <a:custGeom>
              <a:avLst/>
              <a:gdLst/>
              <a:ahLst/>
              <a:cxnLst/>
              <a:rect l="l" t="t" r="r" b="b"/>
              <a:pathLst>
                <a:path w="275" h="1240" extrusionOk="0">
                  <a:moveTo>
                    <a:pt x="138" y="1"/>
                  </a:moveTo>
                  <a:cubicBezTo>
                    <a:pt x="69" y="1"/>
                    <a:pt x="1" y="46"/>
                    <a:pt x="1" y="138"/>
                  </a:cubicBezTo>
                  <a:lnTo>
                    <a:pt x="1" y="1119"/>
                  </a:lnTo>
                  <a:cubicBezTo>
                    <a:pt x="1" y="1199"/>
                    <a:pt x="69" y="1239"/>
                    <a:pt x="138" y="1239"/>
                  </a:cubicBezTo>
                  <a:cubicBezTo>
                    <a:pt x="206" y="1239"/>
                    <a:pt x="275" y="1199"/>
                    <a:pt x="275" y="1119"/>
                  </a:cubicBezTo>
                  <a:lnTo>
                    <a:pt x="275" y="138"/>
                  </a:lnTo>
                  <a:cubicBezTo>
                    <a:pt x="275" y="46"/>
                    <a:pt x="206" y="1"/>
                    <a:pt x="138" y="1"/>
                  </a:cubicBezTo>
                  <a:close/>
                </a:path>
              </a:pathLst>
            </a:custGeom>
            <a:solidFill>
              <a:srgbClr val="9B633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1" name="Google Shape;571;p24"/>
            <p:cNvSpPr/>
            <p:nvPr/>
          </p:nvSpPr>
          <p:spPr>
            <a:xfrm>
              <a:off x="1145203" y="3703802"/>
              <a:ext cx="9437" cy="40769"/>
            </a:xfrm>
            <a:custGeom>
              <a:avLst/>
              <a:gdLst/>
              <a:ahLst/>
              <a:cxnLst/>
              <a:rect l="l" t="t" r="r" b="b"/>
              <a:pathLst>
                <a:path w="275" h="1188" extrusionOk="0">
                  <a:moveTo>
                    <a:pt x="138" y="0"/>
                  </a:moveTo>
                  <a:cubicBezTo>
                    <a:pt x="69" y="0"/>
                    <a:pt x="1" y="46"/>
                    <a:pt x="1" y="137"/>
                  </a:cubicBezTo>
                  <a:lnTo>
                    <a:pt x="1" y="1050"/>
                  </a:lnTo>
                  <a:cubicBezTo>
                    <a:pt x="1" y="1142"/>
                    <a:pt x="69" y="1187"/>
                    <a:pt x="138" y="1187"/>
                  </a:cubicBezTo>
                  <a:cubicBezTo>
                    <a:pt x="206" y="1187"/>
                    <a:pt x="275" y="1142"/>
                    <a:pt x="275" y="1050"/>
                  </a:cubicBezTo>
                  <a:lnTo>
                    <a:pt x="275" y="137"/>
                  </a:lnTo>
                  <a:cubicBezTo>
                    <a:pt x="275" y="46"/>
                    <a:pt x="206" y="0"/>
                    <a:pt x="138" y="0"/>
                  </a:cubicBezTo>
                  <a:close/>
                </a:path>
              </a:pathLst>
            </a:custGeom>
            <a:solidFill>
              <a:srgbClr val="9B633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2" name="Google Shape;572;p24"/>
            <p:cNvSpPr/>
            <p:nvPr/>
          </p:nvSpPr>
          <p:spPr>
            <a:xfrm>
              <a:off x="1131098" y="3765677"/>
              <a:ext cx="9437" cy="31366"/>
            </a:xfrm>
            <a:custGeom>
              <a:avLst/>
              <a:gdLst/>
              <a:ahLst/>
              <a:cxnLst/>
              <a:rect l="l" t="t" r="r" b="b"/>
              <a:pathLst>
                <a:path w="275" h="914" extrusionOk="0">
                  <a:moveTo>
                    <a:pt x="138" y="0"/>
                  </a:moveTo>
                  <a:cubicBezTo>
                    <a:pt x="69" y="0"/>
                    <a:pt x="1" y="46"/>
                    <a:pt x="1" y="137"/>
                  </a:cubicBezTo>
                  <a:lnTo>
                    <a:pt x="1" y="776"/>
                  </a:lnTo>
                  <a:cubicBezTo>
                    <a:pt x="1" y="868"/>
                    <a:pt x="69" y="913"/>
                    <a:pt x="138" y="913"/>
                  </a:cubicBezTo>
                  <a:cubicBezTo>
                    <a:pt x="206" y="913"/>
                    <a:pt x="275" y="868"/>
                    <a:pt x="275" y="776"/>
                  </a:cubicBezTo>
                  <a:lnTo>
                    <a:pt x="275" y="137"/>
                  </a:lnTo>
                  <a:cubicBezTo>
                    <a:pt x="275" y="46"/>
                    <a:pt x="206" y="0"/>
                    <a:pt x="138" y="0"/>
                  </a:cubicBezTo>
                  <a:close/>
                </a:path>
              </a:pathLst>
            </a:custGeom>
            <a:solidFill>
              <a:srgbClr val="9B633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3" name="Google Shape;573;p24"/>
            <p:cNvSpPr/>
            <p:nvPr/>
          </p:nvSpPr>
          <p:spPr>
            <a:xfrm>
              <a:off x="1568210" y="3996571"/>
              <a:ext cx="9437" cy="42519"/>
            </a:xfrm>
            <a:custGeom>
              <a:avLst/>
              <a:gdLst/>
              <a:ahLst/>
              <a:cxnLst/>
              <a:rect l="l" t="t" r="r" b="b"/>
              <a:pathLst>
                <a:path w="275" h="1239" extrusionOk="0">
                  <a:moveTo>
                    <a:pt x="137" y="0"/>
                  </a:moveTo>
                  <a:cubicBezTo>
                    <a:pt x="69" y="0"/>
                    <a:pt x="0" y="40"/>
                    <a:pt x="0" y="120"/>
                  </a:cubicBezTo>
                  <a:lnTo>
                    <a:pt x="0" y="1101"/>
                  </a:lnTo>
                  <a:cubicBezTo>
                    <a:pt x="0" y="1193"/>
                    <a:pt x="69" y="1238"/>
                    <a:pt x="137" y="1238"/>
                  </a:cubicBezTo>
                  <a:cubicBezTo>
                    <a:pt x="206" y="1238"/>
                    <a:pt x="274" y="1193"/>
                    <a:pt x="274" y="1101"/>
                  </a:cubicBezTo>
                  <a:lnTo>
                    <a:pt x="274" y="120"/>
                  </a:lnTo>
                  <a:cubicBezTo>
                    <a:pt x="274" y="40"/>
                    <a:pt x="206" y="0"/>
                    <a:pt x="137" y="0"/>
                  </a:cubicBezTo>
                  <a:close/>
                </a:path>
              </a:pathLst>
            </a:custGeom>
            <a:solidFill>
              <a:srgbClr val="9B633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4" name="Google Shape;574;p24"/>
            <p:cNvSpPr/>
            <p:nvPr/>
          </p:nvSpPr>
          <p:spPr>
            <a:xfrm>
              <a:off x="1612858" y="3996571"/>
              <a:ext cx="9437" cy="40941"/>
            </a:xfrm>
            <a:custGeom>
              <a:avLst/>
              <a:gdLst/>
              <a:ahLst/>
              <a:cxnLst/>
              <a:rect l="l" t="t" r="r" b="b"/>
              <a:pathLst>
                <a:path w="275" h="1193" extrusionOk="0">
                  <a:moveTo>
                    <a:pt x="137" y="0"/>
                  </a:moveTo>
                  <a:cubicBezTo>
                    <a:pt x="69" y="0"/>
                    <a:pt x="0" y="40"/>
                    <a:pt x="0" y="120"/>
                  </a:cubicBezTo>
                  <a:lnTo>
                    <a:pt x="0" y="1056"/>
                  </a:lnTo>
                  <a:cubicBezTo>
                    <a:pt x="0" y="1147"/>
                    <a:pt x="69" y="1193"/>
                    <a:pt x="137" y="1193"/>
                  </a:cubicBezTo>
                  <a:cubicBezTo>
                    <a:pt x="206" y="1193"/>
                    <a:pt x="274" y="1147"/>
                    <a:pt x="274" y="1056"/>
                  </a:cubicBezTo>
                  <a:lnTo>
                    <a:pt x="274" y="120"/>
                  </a:lnTo>
                  <a:cubicBezTo>
                    <a:pt x="274" y="40"/>
                    <a:pt x="206" y="0"/>
                    <a:pt x="137" y="0"/>
                  </a:cubicBezTo>
                  <a:close/>
                </a:path>
              </a:pathLst>
            </a:custGeom>
            <a:solidFill>
              <a:srgbClr val="9B633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5" name="Google Shape;575;p24"/>
            <p:cNvSpPr/>
            <p:nvPr/>
          </p:nvSpPr>
          <p:spPr>
            <a:xfrm>
              <a:off x="1594841" y="4056868"/>
              <a:ext cx="9437" cy="28449"/>
            </a:xfrm>
            <a:custGeom>
              <a:avLst/>
              <a:gdLst/>
              <a:ahLst/>
              <a:cxnLst/>
              <a:rect l="l" t="t" r="r" b="b"/>
              <a:pathLst>
                <a:path w="275" h="829" extrusionOk="0">
                  <a:moveTo>
                    <a:pt x="137" y="1"/>
                  </a:moveTo>
                  <a:cubicBezTo>
                    <a:pt x="69" y="1"/>
                    <a:pt x="0" y="41"/>
                    <a:pt x="0" y="121"/>
                  </a:cubicBezTo>
                  <a:lnTo>
                    <a:pt x="0" y="691"/>
                  </a:lnTo>
                  <a:cubicBezTo>
                    <a:pt x="0" y="782"/>
                    <a:pt x="69" y="828"/>
                    <a:pt x="137" y="828"/>
                  </a:cubicBezTo>
                  <a:cubicBezTo>
                    <a:pt x="206" y="828"/>
                    <a:pt x="274" y="782"/>
                    <a:pt x="274" y="691"/>
                  </a:cubicBezTo>
                  <a:lnTo>
                    <a:pt x="274" y="121"/>
                  </a:lnTo>
                  <a:cubicBezTo>
                    <a:pt x="274" y="41"/>
                    <a:pt x="206" y="1"/>
                    <a:pt x="137" y="1"/>
                  </a:cubicBezTo>
                  <a:close/>
                </a:path>
              </a:pathLst>
            </a:custGeom>
            <a:solidFill>
              <a:srgbClr val="9B633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6" name="Google Shape;576;p24"/>
            <p:cNvSpPr/>
            <p:nvPr/>
          </p:nvSpPr>
          <p:spPr>
            <a:xfrm>
              <a:off x="564778" y="4296753"/>
              <a:ext cx="9403" cy="45677"/>
            </a:xfrm>
            <a:custGeom>
              <a:avLst/>
              <a:gdLst/>
              <a:ahLst/>
              <a:cxnLst/>
              <a:rect l="l" t="t" r="r" b="b"/>
              <a:pathLst>
                <a:path w="274" h="1331" extrusionOk="0">
                  <a:moveTo>
                    <a:pt x="137" y="1"/>
                  </a:moveTo>
                  <a:cubicBezTo>
                    <a:pt x="69" y="1"/>
                    <a:pt x="0" y="47"/>
                    <a:pt x="0" y="138"/>
                  </a:cubicBezTo>
                  <a:lnTo>
                    <a:pt x="0" y="1211"/>
                  </a:lnTo>
                  <a:cubicBezTo>
                    <a:pt x="0" y="1291"/>
                    <a:pt x="69" y="1330"/>
                    <a:pt x="137" y="1330"/>
                  </a:cubicBezTo>
                  <a:cubicBezTo>
                    <a:pt x="205" y="1330"/>
                    <a:pt x="274" y="1291"/>
                    <a:pt x="274" y="1211"/>
                  </a:cubicBezTo>
                  <a:lnTo>
                    <a:pt x="274" y="138"/>
                  </a:lnTo>
                  <a:cubicBezTo>
                    <a:pt x="274" y="47"/>
                    <a:pt x="205" y="1"/>
                    <a:pt x="137" y="1"/>
                  </a:cubicBezTo>
                  <a:close/>
                </a:path>
              </a:pathLst>
            </a:custGeom>
            <a:solidFill>
              <a:srgbClr val="9B633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7" name="Google Shape;577;p24"/>
            <p:cNvSpPr/>
            <p:nvPr/>
          </p:nvSpPr>
          <p:spPr>
            <a:xfrm>
              <a:off x="634478" y="4295208"/>
              <a:ext cx="10227" cy="39191"/>
            </a:xfrm>
            <a:custGeom>
              <a:avLst/>
              <a:gdLst/>
              <a:ahLst/>
              <a:cxnLst/>
              <a:rect l="l" t="t" r="r" b="b"/>
              <a:pathLst>
                <a:path w="298" h="1142" extrusionOk="0">
                  <a:moveTo>
                    <a:pt x="149" y="0"/>
                  </a:moveTo>
                  <a:cubicBezTo>
                    <a:pt x="75" y="0"/>
                    <a:pt x="0" y="46"/>
                    <a:pt x="0" y="137"/>
                  </a:cubicBezTo>
                  <a:lnTo>
                    <a:pt x="0" y="1005"/>
                  </a:lnTo>
                  <a:cubicBezTo>
                    <a:pt x="0" y="1096"/>
                    <a:pt x="75" y="1142"/>
                    <a:pt x="149" y="1142"/>
                  </a:cubicBezTo>
                  <a:cubicBezTo>
                    <a:pt x="223" y="1142"/>
                    <a:pt x="297" y="1096"/>
                    <a:pt x="297" y="1005"/>
                  </a:cubicBezTo>
                  <a:lnTo>
                    <a:pt x="297" y="137"/>
                  </a:lnTo>
                  <a:cubicBezTo>
                    <a:pt x="297" y="46"/>
                    <a:pt x="223" y="0"/>
                    <a:pt x="149" y="0"/>
                  </a:cubicBezTo>
                  <a:close/>
                </a:path>
              </a:pathLst>
            </a:custGeom>
            <a:solidFill>
              <a:srgbClr val="9B633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8" name="Google Shape;578;p24"/>
            <p:cNvSpPr/>
            <p:nvPr/>
          </p:nvSpPr>
          <p:spPr>
            <a:xfrm>
              <a:off x="615672" y="4415837"/>
              <a:ext cx="9437" cy="38401"/>
            </a:xfrm>
            <a:custGeom>
              <a:avLst/>
              <a:gdLst/>
              <a:ahLst/>
              <a:cxnLst/>
              <a:rect l="l" t="t" r="r" b="b"/>
              <a:pathLst>
                <a:path w="275" h="1119" extrusionOk="0">
                  <a:moveTo>
                    <a:pt x="138" y="0"/>
                  </a:moveTo>
                  <a:cubicBezTo>
                    <a:pt x="69" y="0"/>
                    <a:pt x="1" y="46"/>
                    <a:pt x="1" y="137"/>
                  </a:cubicBezTo>
                  <a:lnTo>
                    <a:pt x="1" y="982"/>
                  </a:lnTo>
                  <a:cubicBezTo>
                    <a:pt x="1" y="1073"/>
                    <a:pt x="69" y="1119"/>
                    <a:pt x="138" y="1119"/>
                  </a:cubicBezTo>
                  <a:cubicBezTo>
                    <a:pt x="206" y="1119"/>
                    <a:pt x="275" y="1073"/>
                    <a:pt x="275" y="982"/>
                  </a:cubicBezTo>
                  <a:lnTo>
                    <a:pt x="275" y="137"/>
                  </a:lnTo>
                  <a:cubicBezTo>
                    <a:pt x="275" y="46"/>
                    <a:pt x="206" y="0"/>
                    <a:pt x="138" y="0"/>
                  </a:cubicBezTo>
                  <a:close/>
                </a:path>
              </a:pathLst>
            </a:custGeom>
            <a:solidFill>
              <a:srgbClr val="9B633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9" name="Google Shape;579;p24"/>
            <p:cNvSpPr/>
            <p:nvPr/>
          </p:nvSpPr>
          <p:spPr>
            <a:xfrm>
              <a:off x="1671611" y="4330453"/>
              <a:ext cx="9437" cy="51716"/>
            </a:xfrm>
            <a:custGeom>
              <a:avLst/>
              <a:gdLst/>
              <a:ahLst/>
              <a:cxnLst/>
              <a:rect l="l" t="t" r="r" b="b"/>
              <a:pathLst>
                <a:path w="275" h="1507" extrusionOk="0">
                  <a:moveTo>
                    <a:pt x="137" y="0"/>
                  </a:moveTo>
                  <a:cubicBezTo>
                    <a:pt x="69" y="0"/>
                    <a:pt x="0" y="46"/>
                    <a:pt x="0" y="137"/>
                  </a:cubicBezTo>
                  <a:lnTo>
                    <a:pt x="0" y="1370"/>
                  </a:lnTo>
                  <a:cubicBezTo>
                    <a:pt x="0" y="1461"/>
                    <a:pt x="69" y="1507"/>
                    <a:pt x="137" y="1507"/>
                  </a:cubicBezTo>
                  <a:cubicBezTo>
                    <a:pt x="206" y="1507"/>
                    <a:pt x="274" y="1461"/>
                    <a:pt x="274" y="1370"/>
                  </a:cubicBezTo>
                  <a:lnTo>
                    <a:pt x="274" y="137"/>
                  </a:lnTo>
                  <a:cubicBezTo>
                    <a:pt x="274" y="46"/>
                    <a:pt x="206" y="0"/>
                    <a:pt x="137" y="0"/>
                  </a:cubicBezTo>
                  <a:close/>
                </a:path>
              </a:pathLst>
            </a:custGeom>
            <a:solidFill>
              <a:srgbClr val="9B633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0" name="Google Shape;580;p24"/>
            <p:cNvSpPr/>
            <p:nvPr/>
          </p:nvSpPr>
          <p:spPr>
            <a:xfrm>
              <a:off x="1730363" y="4350804"/>
              <a:ext cx="9437" cy="39225"/>
            </a:xfrm>
            <a:custGeom>
              <a:avLst/>
              <a:gdLst/>
              <a:ahLst/>
              <a:cxnLst/>
              <a:rect l="l" t="t" r="r" b="b"/>
              <a:pathLst>
                <a:path w="275" h="1143" extrusionOk="0">
                  <a:moveTo>
                    <a:pt x="137" y="1"/>
                  </a:moveTo>
                  <a:cubicBezTo>
                    <a:pt x="69" y="1"/>
                    <a:pt x="0" y="47"/>
                    <a:pt x="0" y="138"/>
                  </a:cubicBezTo>
                  <a:lnTo>
                    <a:pt x="0" y="1005"/>
                  </a:lnTo>
                  <a:cubicBezTo>
                    <a:pt x="0" y="1096"/>
                    <a:pt x="69" y="1142"/>
                    <a:pt x="137" y="1142"/>
                  </a:cubicBezTo>
                  <a:cubicBezTo>
                    <a:pt x="206" y="1142"/>
                    <a:pt x="274" y="1096"/>
                    <a:pt x="274" y="1005"/>
                  </a:cubicBezTo>
                  <a:lnTo>
                    <a:pt x="274" y="138"/>
                  </a:lnTo>
                  <a:cubicBezTo>
                    <a:pt x="274" y="47"/>
                    <a:pt x="206" y="1"/>
                    <a:pt x="137" y="1"/>
                  </a:cubicBezTo>
                  <a:close/>
                </a:path>
              </a:pathLst>
            </a:custGeom>
            <a:solidFill>
              <a:srgbClr val="9B633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1" name="Google Shape;581;p24"/>
            <p:cNvSpPr/>
            <p:nvPr/>
          </p:nvSpPr>
          <p:spPr>
            <a:xfrm>
              <a:off x="1712346" y="4418960"/>
              <a:ext cx="10192" cy="29993"/>
            </a:xfrm>
            <a:custGeom>
              <a:avLst/>
              <a:gdLst/>
              <a:ahLst/>
              <a:cxnLst/>
              <a:rect l="l" t="t" r="r" b="b"/>
              <a:pathLst>
                <a:path w="297" h="874" extrusionOk="0">
                  <a:moveTo>
                    <a:pt x="148" y="1"/>
                  </a:moveTo>
                  <a:cubicBezTo>
                    <a:pt x="74" y="1"/>
                    <a:pt x="0" y="46"/>
                    <a:pt x="0" y="138"/>
                  </a:cubicBezTo>
                  <a:lnTo>
                    <a:pt x="0" y="754"/>
                  </a:lnTo>
                  <a:cubicBezTo>
                    <a:pt x="0" y="834"/>
                    <a:pt x="74" y="874"/>
                    <a:pt x="148" y="874"/>
                  </a:cubicBezTo>
                  <a:cubicBezTo>
                    <a:pt x="223" y="874"/>
                    <a:pt x="297" y="834"/>
                    <a:pt x="297" y="754"/>
                  </a:cubicBezTo>
                  <a:lnTo>
                    <a:pt x="297" y="138"/>
                  </a:lnTo>
                  <a:cubicBezTo>
                    <a:pt x="297" y="46"/>
                    <a:pt x="223" y="1"/>
                    <a:pt x="148" y="1"/>
                  </a:cubicBezTo>
                  <a:close/>
                </a:path>
              </a:pathLst>
            </a:custGeom>
            <a:solidFill>
              <a:srgbClr val="9B633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2" name="Google Shape;582;p24"/>
            <p:cNvSpPr/>
            <p:nvPr/>
          </p:nvSpPr>
          <p:spPr>
            <a:xfrm>
              <a:off x="865543" y="4690795"/>
              <a:ext cx="9437" cy="41524"/>
            </a:xfrm>
            <a:custGeom>
              <a:avLst/>
              <a:gdLst/>
              <a:ahLst/>
              <a:cxnLst/>
              <a:rect l="l" t="t" r="r" b="b"/>
              <a:pathLst>
                <a:path w="275" h="1210" extrusionOk="0">
                  <a:moveTo>
                    <a:pt x="138" y="0"/>
                  </a:moveTo>
                  <a:cubicBezTo>
                    <a:pt x="69" y="0"/>
                    <a:pt x="1" y="46"/>
                    <a:pt x="1" y="137"/>
                  </a:cubicBezTo>
                  <a:lnTo>
                    <a:pt x="1" y="1073"/>
                  </a:lnTo>
                  <a:cubicBezTo>
                    <a:pt x="1" y="1164"/>
                    <a:pt x="69" y="1210"/>
                    <a:pt x="138" y="1210"/>
                  </a:cubicBezTo>
                  <a:cubicBezTo>
                    <a:pt x="206" y="1210"/>
                    <a:pt x="275" y="1164"/>
                    <a:pt x="275" y="1073"/>
                  </a:cubicBezTo>
                  <a:lnTo>
                    <a:pt x="275" y="137"/>
                  </a:lnTo>
                  <a:cubicBezTo>
                    <a:pt x="275" y="46"/>
                    <a:pt x="206" y="0"/>
                    <a:pt x="138" y="0"/>
                  </a:cubicBezTo>
                  <a:close/>
                </a:path>
              </a:pathLst>
            </a:custGeom>
            <a:solidFill>
              <a:srgbClr val="9B633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3" name="Google Shape;583;p24"/>
            <p:cNvSpPr/>
            <p:nvPr/>
          </p:nvSpPr>
          <p:spPr>
            <a:xfrm>
              <a:off x="925875" y="4690795"/>
              <a:ext cx="9437" cy="46226"/>
            </a:xfrm>
            <a:custGeom>
              <a:avLst/>
              <a:gdLst/>
              <a:ahLst/>
              <a:cxnLst/>
              <a:rect l="l" t="t" r="r" b="b"/>
              <a:pathLst>
                <a:path w="275" h="1347" extrusionOk="0">
                  <a:moveTo>
                    <a:pt x="137" y="0"/>
                  </a:moveTo>
                  <a:cubicBezTo>
                    <a:pt x="69" y="0"/>
                    <a:pt x="1" y="46"/>
                    <a:pt x="1" y="137"/>
                  </a:cubicBezTo>
                  <a:lnTo>
                    <a:pt x="1" y="1210"/>
                  </a:lnTo>
                  <a:cubicBezTo>
                    <a:pt x="1" y="1301"/>
                    <a:pt x="69" y="1347"/>
                    <a:pt x="137" y="1347"/>
                  </a:cubicBezTo>
                  <a:cubicBezTo>
                    <a:pt x="206" y="1347"/>
                    <a:pt x="274" y="1301"/>
                    <a:pt x="274" y="1210"/>
                  </a:cubicBezTo>
                  <a:lnTo>
                    <a:pt x="274" y="137"/>
                  </a:lnTo>
                  <a:cubicBezTo>
                    <a:pt x="274" y="46"/>
                    <a:pt x="206" y="0"/>
                    <a:pt x="137" y="0"/>
                  </a:cubicBezTo>
                  <a:close/>
                </a:path>
              </a:pathLst>
            </a:custGeom>
            <a:solidFill>
              <a:srgbClr val="9B633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4" name="Google Shape;584;p24"/>
            <p:cNvSpPr/>
            <p:nvPr/>
          </p:nvSpPr>
          <p:spPr>
            <a:xfrm>
              <a:off x="1434265" y="4721338"/>
              <a:ext cx="9437" cy="39191"/>
            </a:xfrm>
            <a:custGeom>
              <a:avLst/>
              <a:gdLst/>
              <a:ahLst/>
              <a:cxnLst/>
              <a:rect l="l" t="t" r="r" b="b"/>
              <a:pathLst>
                <a:path w="275" h="1142" extrusionOk="0">
                  <a:moveTo>
                    <a:pt x="137" y="0"/>
                  </a:moveTo>
                  <a:cubicBezTo>
                    <a:pt x="69" y="0"/>
                    <a:pt x="0" y="46"/>
                    <a:pt x="0" y="137"/>
                  </a:cubicBezTo>
                  <a:lnTo>
                    <a:pt x="0" y="1005"/>
                  </a:lnTo>
                  <a:cubicBezTo>
                    <a:pt x="0" y="1096"/>
                    <a:pt x="69" y="1141"/>
                    <a:pt x="137" y="1141"/>
                  </a:cubicBezTo>
                  <a:cubicBezTo>
                    <a:pt x="206" y="1141"/>
                    <a:pt x="274" y="1096"/>
                    <a:pt x="274" y="1005"/>
                  </a:cubicBezTo>
                  <a:lnTo>
                    <a:pt x="274" y="137"/>
                  </a:lnTo>
                  <a:cubicBezTo>
                    <a:pt x="274" y="46"/>
                    <a:pt x="206" y="0"/>
                    <a:pt x="137" y="0"/>
                  </a:cubicBezTo>
                  <a:close/>
                </a:path>
              </a:pathLst>
            </a:custGeom>
            <a:solidFill>
              <a:srgbClr val="9B633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5" name="Google Shape;585;p24"/>
            <p:cNvSpPr/>
            <p:nvPr/>
          </p:nvSpPr>
          <p:spPr>
            <a:xfrm>
              <a:off x="1488317" y="4722883"/>
              <a:ext cx="9403" cy="39225"/>
            </a:xfrm>
            <a:custGeom>
              <a:avLst/>
              <a:gdLst/>
              <a:ahLst/>
              <a:cxnLst/>
              <a:rect l="l" t="t" r="r" b="b"/>
              <a:pathLst>
                <a:path w="274" h="1143" extrusionOk="0">
                  <a:moveTo>
                    <a:pt x="137" y="1"/>
                  </a:moveTo>
                  <a:cubicBezTo>
                    <a:pt x="69" y="1"/>
                    <a:pt x="0" y="46"/>
                    <a:pt x="0" y="138"/>
                  </a:cubicBezTo>
                  <a:lnTo>
                    <a:pt x="0" y="1005"/>
                  </a:lnTo>
                  <a:cubicBezTo>
                    <a:pt x="0" y="1096"/>
                    <a:pt x="69" y="1142"/>
                    <a:pt x="137" y="1142"/>
                  </a:cubicBezTo>
                  <a:cubicBezTo>
                    <a:pt x="206" y="1142"/>
                    <a:pt x="274" y="1096"/>
                    <a:pt x="274" y="1005"/>
                  </a:cubicBezTo>
                  <a:lnTo>
                    <a:pt x="274" y="138"/>
                  </a:lnTo>
                  <a:cubicBezTo>
                    <a:pt x="274" y="46"/>
                    <a:pt x="206" y="1"/>
                    <a:pt x="137" y="1"/>
                  </a:cubicBezTo>
                  <a:close/>
                </a:path>
              </a:pathLst>
            </a:custGeom>
            <a:solidFill>
              <a:srgbClr val="9B633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6" name="Google Shape;586;p24"/>
            <p:cNvSpPr/>
            <p:nvPr/>
          </p:nvSpPr>
          <p:spPr>
            <a:xfrm>
              <a:off x="1153027" y="4920281"/>
              <a:ext cx="9437" cy="37646"/>
            </a:xfrm>
            <a:custGeom>
              <a:avLst/>
              <a:gdLst/>
              <a:ahLst/>
              <a:cxnLst/>
              <a:rect l="l" t="t" r="r" b="b"/>
              <a:pathLst>
                <a:path w="275" h="1097" extrusionOk="0">
                  <a:moveTo>
                    <a:pt x="138" y="1"/>
                  </a:moveTo>
                  <a:cubicBezTo>
                    <a:pt x="69" y="1"/>
                    <a:pt x="1" y="46"/>
                    <a:pt x="1" y="138"/>
                  </a:cubicBezTo>
                  <a:lnTo>
                    <a:pt x="1" y="959"/>
                  </a:lnTo>
                  <a:cubicBezTo>
                    <a:pt x="1" y="1051"/>
                    <a:pt x="69" y="1096"/>
                    <a:pt x="138" y="1096"/>
                  </a:cubicBezTo>
                  <a:cubicBezTo>
                    <a:pt x="206" y="1096"/>
                    <a:pt x="275" y="1051"/>
                    <a:pt x="275" y="959"/>
                  </a:cubicBezTo>
                  <a:lnTo>
                    <a:pt x="275" y="138"/>
                  </a:lnTo>
                  <a:cubicBezTo>
                    <a:pt x="275" y="46"/>
                    <a:pt x="206" y="1"/>
                    <a:pt x="138" y="1"/>
                  </a:cubicBezTo>
                  <a:close/>
                </a:path>
              </a:pathLst>
            </a:custGeom>
            <a:solidFill>
              <a:srgbClr val="9B633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7" name="Google Shape;587;p24"/>
            <p:cNvSpPr/>
            <p:nvPr/>
          </p:nvSpPr>
          <p:spPr>
            <a:xfrm>
              <a:off x="1192974" y="4918737"/>
              <a:ext cx="9437" cy="37612"/>
            </a:xfrm>
            <a:custGeom>
              <a:avLst/>
              <a:gdLst/>
              <a:ahLst/>
              <a:cxnLst/>
              <a:rect l="l" t="t" r="r" b="b"/>
              <a:pathLst>
                <a:path w="275" h="1096" extrusionOk="0">
                  <a:moveTo>
                    <a:pt x="138" y="0"/>
                  </a:moveTo>
                  <a:cubicBezTo>
                    <a:pt x="69" y="0"/>
                    <a:pt x="1" y="46"/>
                    <a:pt x="1" y="137"/>
                  </a:cubicBezTo>
                  <a:lnTo>
                    <a:pt x="1" y="959"/>
                  </a:lnTo>
                  <a:cubicBezTo>
                    <a:pt x="1" y="1050"/>
                    <a:pt x="69" y="1096"/>
                    <a:pt x="138" y="1096"/>
                  </a:cubicBezTo>
                  <a:cubicBezTo>
                    <a:pt x="206" y="1096"/>
                    <a:pt x="275" y="1050"/>
                    <a:pt x="275" y="959"/>
                  </a:cubicBezTo>
                  <a:lnTo>
                    <a:pt x="275" y="137"/>
                  </a:lnTo>
                  <a:cubicBezTo>
                    <a:pt x="275" y="46"/>
                    <a:pt x="206" y="0"/>
                    <a:pt x="138" y="0"/>
                  </a:cubicBezTo>
                  <a:close/>
                </a:path>
              </a:pathLst>
            </a:custGeom>
            <a:solidFill>
              <a:srgbClr val="9B633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8" name="Google Shape;588;p24"/>
            <p:cNvSpPr/>
            <p:nvPr/>
          </p:nvSpPr>
          <p:spPr>
            <a:xfrm>
              <a:off x="1764819" y="4891317"/>
              <a:ext cx="10227" cy="39396"/>
            </a:xfrm>
            <a:custGeom>
              <a:avLst/>
              <a:gdLst/>
              <a:ahLst/>
              <a:cxnLst/>
              <a:rect l="l" t="t" r="r" b="b"/>
              <a:pathLst>
                <a:path w="298" h="1148" extrusionOk="0">
                  <a:moveTo>
                    <a:pt x="149" y="0"/>
                  </a:moveTo>
                  <a:cubicBezTo>
                    <a:pt x="75" y="0"/>
                    <a:pt x="0" y="46"/>
                    <a:pt x="0" y="137"/>
                  </a:cubicBezTo>
                  <a:lnTo>
                    <a:pt x="0" y="1027"/>
                  </a:lnTo>
                  <a:cubicBezTo>
                    <a:pt x="0" y="1107"/>
                    <a:pt x="75" y="1147"/>
                    <a:pt x="149" y="1147"/>
                  </a:cubicBezTo>
                  <a:cubicBezTo>
                    <a:pt x="223" y="1147"/>
                    <a:pt x="297" y="1107"/>
                    <a:pt x="297" y="1027"/>
                  </a:cubicBezTo>
                  <a:lnTo>
                    <a:pt x="297" y="137"/>
                  </a:lnTo>
                  <a:cubicBezTo>
                    <a:pt x="297" y="46"/>
                    <a:pt x="223" y="0"/>
                    <a:pt x="149" y="0"/>
                  </a:cubicBezTo>
                  <a:close/>
                </a:path>
              </a:pathLst>
            </a:custGeom>
            <a:solidFill>
              <a:srgbClr val="9B633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9" name="Google Shape;589;p24"/>
            <p:cNvSpPr/>
            <p:nvPr/>
          </p:nvSpPr>
          <p:spPr>
            <a:xfrm>
              <a:off x="1798485" y="4891317"/>
              <a:ext cx="9437" cy="36239"/>
            </a:xfrm>
            <a:custGeom>
              <a:avLst/>
              <a:gdLst/>
              <a:ahLst/>
              <a:cxnLst/>
              <a:rect l="l" t="t" r="r" b="b"/>
              <a:pathLst>
                <a:path w="275" h="1056" extrusionOk="0">
                  <a:moveTo>
                    <a:pt x="138" y="0"/>
                  </a:moveTo>
                  <a:cubicBezTo>
                    <a:pt x="69" y="0"/>
                    <a:pt x="1" y="46"/>
                    <a:pt x="1" y="137"/>
                  </a:cubicBezTo>
                  <a:lnTo>
                    <a:pt x="1" y="936"/>
                  </a:lnTo>
                  <a:cubicBezTo>
                    <a:pt x="1" y="1016"/>
                    <a:pt x="69" y="1056"/>
                    <a:pt x="138" y="1056"/>
                  </a:cubicBezTo>
                  <a:cubicBezTo>
                    <a:pt x="206" y="1056"/>
                    <a:pt x="275" y="1016"/>
                    <a:pt x="275" y="936"/>
                  </a:cubicBezTo>
                  <a:lnTo>
                    <a:pt x="275" y="137"/>
                  </a:lnTo>
                  <a:cubicBezTo>
                    <a:pt x="275" y="46"/>
                    <a:pt x="206" y="0"/>
                    <a:pt x="138" y="0"/>
                  </a:cubicBezTo>
                  <a:close/>
                </a:path>
              </a:pathLst>
            </a:custGeom>
            <a:solidFill>
              <a:srgbClr val="9B633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590" name="Google Shape;590;p24"/>
          <p:cNvSpPr txBox="1">
            <a:spLocks noGrp="1"/>
          </p:cNvSpPr>
          <p:nvPr>
            <p:ph type="title"/>
          </p:nvPr>
        </p:nvSpPr>
        <p:spPr>
          <a:xfrm>
            <a:off x="3759288" y="381530"/>
            <a:ext cx="5041357" cy="1329504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ctr" anchorCtr="0">
            <a:noAutofit/>
          </a:bodyPr>
          <a:lstStyle/>
          <a:p>
            <a:r>
              <a:rPr lang="en-US" sz="6000" dirty="0"/>
              <a:t>Guessing</a:t>
            </a:r>
            <a:r>
              <a:rPr lang="en" sz="6000" dirty="0"/>
              <a:t> Game</a:t>
            </a:r>
            <a:endParaRPr sz="6000" dirty="0"/>
          </a:p>
        </p:txBody>
      </p:sp>
      <p:sp>
        <p:nvSpPr>
          <p:cNvPr id="256" name="Google Shape;966;p27">
            <a:hlinkClick r:id="" action="ppaction://noaction"/>
          </p:cNvPr>
          <p:cNvSpPr/>
          <p:nvPr/>
        </p:nvSpPr>
        <p:spPr>
          <a:xfrm>
            <a:off x="4353114" y="4277934"/>
            <a:ext cx="3485773" cy="1024859"/>
          </a:xfrm>
          <a:prstGeom prst="roundRect">
            <a:avLst>
              <a:gd name="adj" fmla="val 16667"/>
            </a:avLst>
          </a:prstGeom>
          <a:solidFill>
            <a:srgbClr val="ACD3CE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en" sz="4267" dirty="0">
                <a:solidFill>
                  <a:schemeClr val="accent4">
                    <a:lumMod val="50000"/>
                  </a:schemeClr>
                </a:solidFill>
                <a:latin typeface="iCiel Fairy Tales" pitchFamily="50" charset="0"/>
                <a:ea typeface="Barlow Medium"/>
                <a:cs typeface="Barlow Medium"/>
                <a:sym typeface="Barlow Medium"/>
              </a:rPr>
              <a:t>Play now!</a:t>
            </a:r>
            <a:endParaRPr sz="4267" dirty="0">
              <a:solidFill>
                <a:schemeClr val="accent4">
                  <a:lumMod val="50000"/>
                </a:schemeClr>
              </a:solidFill>
              <a:latin typeface="iCiel Fairy Tales" pitchFamily="50" charset="0"/>
              <a:ea typeface="Barlow Medium"/>
              <a:cs typeface="Barlow Medium"/>
              <a:sym typeface="Barlow Medium"/>
            </a:endParaRPr>
          </a:p>
        </p:txBody>
      </p:sp>
      <p:grpSp>
        <p:nvGrpSpPr>
          <p:cNvPr id="257" name="Group 256"/>
          <p:cNvGrpSpPr/>
          <p:nvPr/>
        </p:nvGrpSpPr>
        <p:grpSpPr>
          <a:xfrm>
            <a:off x="2632218" y="5614"/>
            <a:ext cx="6998620" cy="3184059"/>
            <a:chOff x="1808414" y="2224480"/>
            <a:chExt cx="5248965" cy="2388044"/>
          </a:xfrm>
        </p:grpSpPr>
        <p:grpSp>
          <p:nvGrpSpPr>
            <p:cNvPr id="258" name="Group 257"/>
            <p:cNvGrpSpPr/>
            <p:nvPr/>
          </p:nvGrpSpPr>
          <p:grpSpPr>
            <a:xfrm>
              <a:off x="1808414" y="2920633"/>
              <a:ext cx="5248965" cy="1691891"/>
              <a:chOff x="1808414" y="2920633"/>
              <a:chExt cx="5248965" cy="1691891"/>
            </a:xfrm>
          </p:grpSpPr>
          <p:sp>
            <p:nvSpPr>
              <p:cNvPr id="260" name="Google Shape;429;p48"/>
              <p:cNvSpPr/>
              <p:nvPr/>
            </p:nvSpPr>
            <p:spPr>
              <a:xfrm rot="-957003">
                <a:off x="6305446" y="3155484"/>
                <a:ext cx="751933" cy="862235"/>
              </a:xfrm>
              <a:custGeom>
                <a:avLst/>
                <a:gdLst/>
                <a:ahLst/>
                <a:cxnLst/>
                <a:rect l="l" t="t" r="r" b="b"/>
                <a:pathLst>
                  <a:path w="17813" h="20426" extrusionOk="0">
                    <a:moveTo>
                      <a:pt x="11916" y="0"/>
                    </a:moveTo>
                    <a:lnTo>
                      <a:pt x="1" y="4407"/>
                    </a:lnTo>
                    <a:lnTo>
                      <a:pt x="5867" y="20426"/>
                    </a:lnTo>
                    <a:lnTo>
                      <a:pt x="9728" y="12432"/>
                    </a:lnTo>
                    <a:lnTo>
                      <a:pt x="17813" y="16018"/>
                    </a:lnTo>
                    <a:lnTo>
                      <a:pt x="1191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61" name="Google Shape;430;p48"/>
              <p:cNvSpPr/>
              <p:nvPr/>
            </p:nvSpPr>
            <p:spPr>
              <a:xfrm rot="-957003">
                <a:off x="5678707" y="3585354"/>
                <a:ext cx="599250" cy="764766"/>
              </a:xfrm>
              <a:custGeom>
                <a:avLst/>
                <a:gdLst/>
                <a:ahLst/>
                <a:cxnLst/>
                <a:rect l="l" t="t" r="r" b="b"/>
                <a:pathLst>
                  <a:path w="14196" h="18117" extrusionOk="0">
                    <a:moveTo>
                      <a:pt x="12736" y="0"/>
                    </a:moveTo>
                    <a:lnTo>
                      <a:pt x="1" y="760"/>
                    </a:lnTo>
                    <a:lnTo>
                      <a:pt x="1551" y="18116"/>
                    </a:lnTo>
                    <a:lnTo>
                      <a:pt x="7326" y="11399"/>
                    </a:lnTo>
                    <a:lnTo>
                      <a:pt x="14195" y="17022"/>
                    </a:lnTo>
                    <a:lnTo>
                      <a:pt x="12736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62" name="Google Shape;431;p48"/>
              <p:cNvSpPr/>
              <p:nvPr/>
            </p:nvSpPr>
            <p:spPr>
              <a:xfrm rot="-957003">
                <a:off x="4868761" y="3742196"/>
                <a:ext cx="660796" cy="807105"/>
              </a:xfrm>
              <a:custGeom>
                <a:avLst/>
                <a:gdLst/>
                <a:ahLst/>
                <a:cxnLst/>
                <a:rect l="l" t="t" r="r" b="b"/>
                <a:pathLst>
                  <a:path w="15654" h="19120" extrusionOk="0">
                    <a:moveTo>
                      <a:pt x="3131" y="1"/>
                    </a:moveTo>
                    <a:lnTo>
                      <a:pt x="0" y="16779"/>
                    </a:lnTo>
                    <a:lnTo>
                      <a:pt x="7386" y="11885"/>
                    </a:lnTo>
                    <a:lnTo>
                      <a:pt x="12493" y="19119"/>
                    </a:lnTo>
                    <a:lnTo>
                      <a:pt x="15654" y="2341"/>
                    </a:lnTo>
                    <a:lnTo>
                      <a:pt x="3131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63" name="Google Shape;432;p48"/>
              <p:cNvSpPr/>
              <p:nvPr/>
            </p:nvSpPr>
            <p:spPr>
              <a:xfrm rot="-957003">
                <a:off x="4037352" y="3750247"/>
                <a:ext cx="753242" cy="862277"/>
              </a:xfrm>
              <a:custGeom>
                <a:avLst/>
                <a:gdLst/>
                <a:ahLst/>
                <a:cxnLst/>
                <a:rect l="l" t="t" r="r" b="b"/>
                <a:pathLst>
                  <a:path w="17844" h="20427" extrusionOk="0">
                    <a:moveTo>
                      <a:pt x="5898" y="0"/>
                    </a:moveTo>
                    <a:lnTo>
                      <a:pt x="1" y="16019"/>
                    </a:lnTo>
                    <a:lnTo>
                      <a:pt x="1" y="16019"/>
                    </a:lnTo>
                    <a:lnTo>
                      <a:pt x="8086" y="12432"/>
                    </a:lnTo>
                    <a:lnTo>
                      <a:pt x="11946" y="20426"/>
                    </a:lnTo>
                    <a:lnTo>
                      <a:pt x="17843" y="4377"/>
                    </a:lnTo>
                    <a:lnTo>
                      <a:pt x="5898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64" name="Google Shape;433;p48"/>
              <p:cNvSpPr/>
              <p:nvPr/>
            </p:nvSpPr>
            <p:spPr>
              <a:xfrm rot="-957003">
                <a:off x="3218597" y="3632166"/>
                <a:ext cx="840453" cy="894359"/>
              </a:xfrm>
              <a:custGeom>
                <a:avLst/>
                <a:gdLst/>
                <a:ahLst/>
                <a:cxnLst/>
                <a:rect l="l" t="t" r="r" b="b"/>
                <a:pathLst>
                  <a:path w="19910" h="21187" extrusionOk="0">
                    <a:moveTo>
                      <a:pt x="8693" y="0"/>
                    </a:moveTo>
                    <a:lnTo>
                      <a:pt x="0" y="14712"/>
                    </a:lnTo>
                    <a:lnTo>
                      <a:pt x="8602" y="12614"/>
                    </a:lnTo>
                    <a:lnTo>
                      <a:pt x="10912" y="21186"/>
                    </a:lnTo>
                    <a:lnTo>
                      <a:pt x="19910" y="6049"/>
                    </a:lnTo>
                    <a:lnTo>
                      <a:pt x="8693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65" name="Google Shape;434;p48"/>
              <p:cNvSpPr/>
              <p:nvPr/>
            </p:nvSpPr>
            <p:spPr>
              <a:xfrm rot="-957003">
                <a:off x="2452546" y="3366609"/>
                <a:ext cx="878951" cy="896892"/>
              </a:xfrm>
              <a:custGeom>
                <a:avLst/>
                <a:gdLst/>
                <a:ahLst/>
                <a:cxnLst/>
                <a:rect l="l" t="t" r="r" b="b"/>
                <a:pathLst>
                  <a:path w="20822" h="21247" extrusionOk="0">
                    <a:moveTo>
                      <a:pt x="11216" y="0"/>
                    </a:moveTo>
                    <a:lnTo>
                      <a:pt x="0" y="12888"/>
                    </a:lnTo>
                    <a:lnTo>
                      <a:pt x="8846" y="12402"/>
                    </a:lnTo>
                    <a:lnTo>
                      <a:pt x="9605" y="21247"/>
                    </a:lnTo>
                    <a:lnTo>
                      <a:pt x="20821" y="8359"/>
                    </a:lnTo>
                    <a:lnTo>
                      <a:pt x="11216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66" name="Google Shape;435;p48"/>
              <p:cNvSpPr/>
              <p:nvPr/>
            </p:nvSpPr>
            <p:spPr>
              <a:xfrm rot="-957003">
                <a:off x="1808414" y="2920633"/>
                <a:ext cx="872535" cy="775024"/>
              </a:xfrm>
              <a:custGeom>
                <a:avLst/>
                <a:gdLst/>
                <a:ahLst/>
                <a:cxnLst/>
                <a:rect l="l" t="t" r="r" b="b"/>
                <a:pathLst>
                  <a:path w="20670" h="18360" extrusionOk="0">
                    <a:moveTo>
                      <a:pt x="15715" y="1"/>
                    </a:moveTo>
                    <a:lnTo>
                      <a:pt x="0" y="6658"/>
                    </a:lnTo>
                    <a:lnTo>
                      <a:pt x="8177" y="10123"/>
                    </a:lnTo>
                    <a:lnTo>
                      <a:pt x="4985" y="18360"/>
                    </a:lnTo>
                    <a:lnTo>
                      <a:pt x="20669" y="11703"/>
                    </a:lnTo>
                    <a:lnTo>
                      <a:pt x="15715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259" name="Google Shape;436;p48"/>
            <p:cNvSpPr/>
            <p:nvPr/>
          </p:nvSpPr>
          <p:spPr>
            <a:xfrm rot="-957003">
              <a:off x="2483409" y="2224480"/>
              <a:ext cx="4385469" cy="1738907"/>
            </a:xfrm>
            <a:custGeom>
              <a:avLst/>
              <a:gdLst/>
              <a:ahLst/>
              <a:cxnLst/>
              <a:rect l="l" t="t" r="r" b="b"/>
              <a:pathLst>
                <a:path w="103890" h="41194" extrusionOk="0">
                  <a:moveTo>
                    <a:pt x="589" y="1"/>
                  </a:moveTo>
                  <a:cubicBezTo>
                    <a:pt x="306" y="1"/>
                    <a:pt x="1" y="224"/>
                    <a:pt x="92" y="590"/>
                  </a:cubicBezTo>
                  <a:cubicBezTo>
                    <a:pt x="1916" y="7733"/>
                    <a:pt x="5867" y="14328"/>
                    <a:pt x="11399" y="19192"/>
                  </a:cubicBezTo>
                  <a:cubicBezTo>
                    <a:pt x="19150" y="25939"/>
                    <a:pt x="28390" y="31168"/>
                    <a:pt x="37965" y="34906"/>
                  </a:cubicBezTo>
                  <a:cubicBezTo>
                    <a:pt x="47890" y="38787"/>
                    <a:pt x="59028" y="41193"/>
                    <a:pt x="70053" y="41193"/>
                  </a:cubicBezTo>
                  <a:cubicBezTo>
                    <a:pt x="78542" y="41193"/>
                    <a:pt x="86965" y="39766"/>
                    <a:pt x="94714" y="36487"/>
                  </a:cubicBezTo>
                  <a:cubicBezTo>
                    <a:pt x="97814" y="35210"/>
                    <a:pt x="101006" y="33630"/>
                    <a:pt x="103529" y="31441"/>
                  </a:cubicBezTo>
                  <a:cubicBezTo>
                    <a:pt x="103890" y="31104"/>
                    <a:pt x="103545" y="30634"/>
                    <a:pt x="103160" y="30634"/>
                  </a:cubicBezTo>
                  <a:cubicBezTo>
                    <a:pt x="103059" y="30634"/>
                    <a:pt x="102955" y="30666"/>
                    <a:pt x="102860" y="30742"/>
                  </a:cubicBezTo>
                  <a:cubicBezTo>
                    <a:pt x="100945" y="32414"/>
                    <a:pt x="98574" y="33630"/>
                    <a:pt x="96325" y="34754"/>
                  </a:cubicBezTo>
                  <a:cubicBezTo>
                    <a:pt x="90124" y="37733"/>
                    <a:pt x="83255" y="39344"/>
                    <a:pt x="76416" y="39921"/>
                  </a:cubicBezTo>
                  <a:cubicBezTo>
                    <a:pt x="74250" y="40105"/>
                    <a:pt x="72076" y="40195"/>
                    <a:pt x="69900" y="40195"/>
                  </a:cubicBezTo>
                  <a:cubicBezTo>
                    <a:pt x="50116" y="40195"/>
                    <a:pt x="30154" y="32754"/>
                    <a:pt x="14682" y="20651"/>
                  </a:cubicBezTo>
                  <a:cubicBezTo>
                    <a:pt x="10943" y="17733"/>
                    <a:pt x="7630" y="14541"/>
                    <a:pt x="5259" y="10377"/>
                  </a:cubicBezTo>
                  <a:cubicBezTo>
                    <a:pt x="3436" y="7277"/>
                    <a:pt x="1916" y="3811"/>
                    <a:pt x="1004" y="316"/>
                  </a:cubicBezTo>
                  <a:cubicBezTo>
                    <a:pt x="955" y="98"/>
                    <a:pt x="777" y="1"/>
                    <a:pt x="58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88130090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8A4690D4-BED2-4414-A159-D786E74D1CDB}"/>
              </a:ext>
            </a:extLst>
          </p:cNvPr>
          <p:cNvSpPr txBox="1"/>
          <p:nvPr/>
        </p:nvSpPr>
        <p:spPr>
          <a:xfrm>
            <a:off x="1882037" y="2055511"/>
            <a:ext cx="858408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n-US" sz="3600" dirty="0"/>
              <a:t>Do exercises in the Workbook.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43871" y="1113110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74043" y="1017463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399333" y="1093512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3200" b="1" dirty="0">
                <a:solidFill>
                  <a:srgbClr val="F265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375260" y="258569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30542249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5" name="Google Shape;705;p27"/>
          <p:cNvGrpSpPr/>
          <p:nvPr/>
        </p:nvGrpSpPr>
        <p:grpSpPr>
          <a:xfrm>
            <a:off x="290218" y="2015675"/>
            <a:ext cx="6395185" cy="5138833"/>
            <a:chOff x="3731388" y="671365"/>
            <a:chExt cx="4995603" cy="3854125"/>
          </a:xfrm>
        </p:grpSpPr>
        <p:grpSp>
          <p:nvGrpSpPr>
            <p:cNvPr id="706" name="Google Shape;706;p27"/>
            <p:cNvGrpSpPr/>
            <p:nvPr/>
          </p:nvGrpSpPr>
          <p:grpSpPr>
            <a:xfrm rot="4080496" flipH="1">
              <a:off x="7417066" y="907724"/>
              <a:ext cx="1287192" cy="1060370"/>
              <a:chOff x="8498676" y="1792557"/>
              <a:chExt cx="1081001" cy="887675"/>
            </a:xfrm>
          </p:grpSpPr>
          <p:sp>
            <p:nvSpPr>
              <p:cNvPr id="707" name="Google Shape;707;p27"/>
              <p:cNvSpPr/>
              <p:nvPr/>
            </p:nvSpPr>
            <p:spPr>
              <a:xfrm flipH="1">
                <a:off x="8498676" y="1792557"/>
                <a:ext cx="1081001" cy="865316"/>
              </a:xfrm>
              <a:custGeom>
                <a:avLst/>
                <a:gdLst/>
                <a:ahLst/>
                <a:cxnLst/>
                <a:rect l="l" t="t" r="r" b="b"/>
                <a:pathLst>
                  <a:path w="31500" h="25215" extrusionOk="0">
                    <a:moveTo>
                      <a:pt x="3702" y="1"/>
                    </a:moveTo>
                    <a:cubicBezTo>
                      <a:pt x="2458" y="1"/>
                      <a:pt x="1221" y="88"/>
                      <a:pt x="0" y="266"/>
                    </a:cubicBezTo>
                    <a:cubicBezTo>
                      <a:pt x="1598" y="3256"/>
                      <a:pt x="3653" y="5973"/>
                      <a:pt x="5250" y="8940"/>
                    </a:cubicBezTo>
                    <a:cubicBezTo>
                      <a:pt x="7168" y="12615"/>
                      <a:pt x="9405" y="16518"/>
                      <a:pt x="12691" y="19325"/>
                    </a:cubicBezTo>
                    <a:cubicBezTo>
                      <a:pt x="17462" y="23274"/>
                      <a:pt x="25588" y="24598"/>
                      <a:pt x="31499" y="25214"/>
                    </a:cubicBezTo>
                    <a:cubicBezTo>
                      <a:pt x="31479" y="10329"/>
                      <a:pt x="17249" y="1"/>
                      <a:pt x="3702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08" name="Google Shape;708;p27"/>
              <p:cNvSpPr/>
              <p:nvPr/>
            </p:nvSpPr>
            <p:spPr>
              <a:xfrm flipH="1">
                <a:off x="8572485" y="1838176"/>
                <a:ext cx="905810" cy="749872"/>
              </a:xfrm>
              <a:custGeom>
                <a:avLst/>
                <a:gdLst/>
                <a:ahLst/>
                <a:cxnLst/>
                <a:rect l="l" t="t" r="r" b="b"/>
                <a:pathLst>
                  <a:path w="26395" h="21851" extrusionOk="0">
                    <a:moveTo>
                      <a:pt x="480" y="1"/>
                    </a:moveTo>
                    <a:cubicBezTo>
                      <a:pt x="186" y="1"/>
                      <a:pt x="0" y="446"/>
                      <a:pt x="304" y="655"/>
                    </a:cubicBezTo>
                    <a:cubicBezTo>
                      <a:pt x="4960" y="3851"/>
                      <a:pt x="8932" y="7845"/>
                      <a:pt x="13406" y="11246"/>
                    </a:cubicBezTo>
                    <a:cubicBezTo>
                      <a:pt x="17674" y="14487"/>
                      <a:pt x="22330" y="17454"/>
                      <a:pt x="25686" y="21723"/>
                    </a:cubicBezTo>
                    <a:cubicBezTo>
                      <a:pt x="25753" y="21813"/>
                      <a:pt x="25835" y="21850"/>
                      <a:pt x="25915" y="21850"/>
                    </a:cubicBezTo>
                    <a:cubicBezTo>
                      <a:pt x="26160" y="21850"/>
                      <a:pt x="26394" y="21501"/>
                      <a:pt x="26188" y="21243"/>
                    </a:cubicBezTo>
                    <a:cubicBezTo>
                      <a:pt x="22970" y="17158"/>
                      <a:pt x="18587" y="14236"/>
                      <a:pt x="14456" y="11177"/>
                    </a:cubicBezTo>
                    <a:cubicBezTo>
                      <a:pt x="9708" y="7640"/>
                      <a:pt x="5554" y="3417"/>
                      <a:pt x="669" y="62"/>
                    </a:cubicBezTo>
                    <a:cubicBezTo>
                      <a:pt x="604" y="19"/>
                      <a:pt x="540" y="1"/>
                      <a:pt x="480" y="1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09" name="Google Shape;709;p27"/>
              <p:cNvSpPr/>
              <p:nvPr/>
            </p:nvSpPr>
            <p:spPr>
              <a:xfrm flipH="1">
                <a:off x="8831994" y="2476592"/>
                <a:ext cx="237374" cy="203640"/>
              </a:xfrm>
              <a:custGeom>
                <a:avLst/>
                <a:gdLst/>
                <a:ahLst/>
                <a:cxnLst/>
                <a:rect l="l" t="t" r="r" b="b"/>
                <a:pathLst>
                  <a:path w="6917" h="5934" extrusionOk="0">
                    <a:moveTo>
                      <a:pt x="5844" y="5224"/>
                    </a:moveTo>
                    <a:lnTo>
                      <a:pt x="5844" y="5224"/>
                    </a:lnTo>
                    <a:cubicBezTo>
                      <a:pt x="5981" y="5247"/>
                      <a:pt x="6095" y="5247"/>
                      <a:pt x="6232" y="5247"/>
                    </a:cubicBezTo>
                    <a:cubicBezTo>
                      <a:pt x="6118" y="5361"/>
                      <a:pt x="6004" y="5475"/>
                      <a:pt x="5889" y="5589"/>
                    </a:cubicBezTo>
                    <a:cubicBezTo>
                      <a:pt x="5867" y="5475"/>
                      <a:pt x="5867" y="5361"/>
                      <a:pt x="5844" y="5224"/>
                    </a:cubicBezTo>
                    <a:close/>
                    <a:moveTo>
                      <a:pt x="5509" y="1"/>
                    </a:moveTo>
                    <a:cubicBezTo>
                      <a:pt x="5265" y="1"/>
                      <a:pt x="5029" y="244"/>
                      <a:pt x="5205" y="499"/>
                    </a:cubicBezTo>
                    <a:cubicBezTo>
                      <a:pt x="6163" y="1891"/>
                      <a:pt x="5730" y="3626"/>
                      <a:pt x="5844" y="5224"/>
                    </a:cubicBezTo>
                    <a:cubicBezTo>
                      <a:pt x="4041" y="5155"/>
                      <a:pt x="2237" y="5201"/>
                      <a:pt x="457" y="5064"/>
                    </a:cubicBezTo>
                    <a:cubicBezTo>
                      <a:pt x="450" y="5064"/>
                      <a:pt x="442" y="5064"/>
                      <a:pt x="435" y="5064"/>
                    </a:cubicBezTo>
                    <a:cubicBezTo>
                      <a:pt x="1" y="5064"/>
                      <a:pt x="8" y="5727"/>
                      <a:pt x="457" y="5772"/>
                    </a:cubicBezTo>
                    <a:cubicBezTo>
                      <a:pt x="2374" y="5909"/>
                      <a:pt x="4314" y="5817"/>
                      <a:pt x="6232" y="5931"/>
                    </a:cubicBezTo>
                    <a:cubicBezTo>
                      <a:pt x="6241" y="5933"/>
                      <a:pt x="6250" y="5933"/>
                      <a:pt x="6260" y="5933"/>
                    </a:cubicBezTo>
                    <a:cubicBezTo>
                      <a:pt x="6414" y="5933"/>
                      <a:pt x="6596" y="5761"/>
                      <a:pt x="6574" y="5589"/>
                    </a:cubicBezTo>
                    <a:cubicBezTo>
                      <a:pt x="6323" y="3763"/>
                      <a:pt x="6917" y="1777"/>
                      <a:pt x="5798" y="157"/>
                    </a:cubicBezTo>
                    <a:cubicBezTo>
                      <a:pt x="5722" y="46"/>
                      <a:pt x="5615" y="1"/>
                      <a:pt x="5509" y="1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10" name="Google Shape;710;p27"/>
              <p:cNvSpPr/>
              <p:nvPr/>
            </p:nvSpPr>
            <p:spPr>
              <a:xfrm flipH="1">
                <a:off x="8944010" y="2344672"/>
                <a:ext cx="313353" cy="251170"/>
              </a:xfrm>
              <a:custGeom>
                <a:avLst/>
                <a:gdLst/>
                <a:ahLst/>
                <a:cxnLst/>
                <a:rect l="l" t="t" r="r" b="b"/>
                <a:pathLst>
                  <a:path w="9131" h="7319" extrusionOk="0">
                    <a:moveTo>
                      <a:pt x="7246" y="0"/>
                    </a:moveTo>
                    <a:cubicBezTo>
                      <a:pt x="7010" y="0"/>
                      <a:pt x="6757" y="260"/>
                      <a:pt x="6916" y="531"/>
                    </a:cubicBezTo>
                    <a:cubicBezTo>
                      <a:pt x="7852" y="2312"/>
                      <a:pt x="8354" y="4503"/>
                      <a:pt x="8354" y="6534"/>
                    </a:cubicBezTo>
                    <a:cubicBezTo>
                      <a:pt x="8491" y="6580"/>
                      <a:pt x="8651" y="6603"/>
                      <a:pt x="8788" y="6626"/>
                    </a:cubicBezTo>
                    <a:cubicBezTo>
                      <a:pt x="8651" y="6740"/>
                      <a:pt x="8491" y="6854"/>
                      <a:pt x="8354" y="6968"/>
                    </a:cubicBezTo>
                    <a:cubicBezTo>
                      <a:pt x="8354" y="6831"/>
                      <a:pt x="8354" y="6694"/>
                      <a:pt x="8354" y="6534"/>
                    </a:cubicBezTo>
                    <a:cubicBezTo>
                      <a:pt x="6091" y="6078"/>
                      <a:pt x="3793" y="5759"/>
                      <a:pt x="1475" y="5759"/>
                    </a:cubicBezTo>
                    <a:cubicBezTo>
                      <a:pt x="1128" y="5759"/>
                      <a:pt x="781" y="5766"/>
                      <a:pt x="434" y="5781"/>
                    </a:cubicBezTo>
                    <a:cubicBezTo>
                      <a:pt x="7" y="5781"/>
                      <a:pt x="1" y="6466"/>
                      <a:pt x="414" y="6466"/>
                    </a:cubicBezTo>
                    <a:cubicBezTo>
                      <a:pt x="420" y="6466"/>
                      <a:pt x="427" y="6466"/>
                      <a:pt x="434" y="6466"/>
                    </a:cubicBezTo>
                    <a:cubicBezTo>
                      <a:pt x="774" y="6452"/>
                      <a:pt x="1113" y="6445"/>
                      <a:pt x="1451" y="6445"/>
                    </a:cubicBezTo>
                    <a:cubicBezTo>
                      <a:pt x="3864" y="6445"/>
                      <a:pt x="6243" y="6790"/>
                      <a:pt x="8606" y="7310"/>
                    </a:cubicBezTo>
                    <a:cubicBezTo>
                      <a:pt x="8632" y="7316"/>
                      <a:pt x="8658" y="7318"/>
                      <a:pt x="8684" y="7318"/>
                    </a:cubicBezTo>
                    <a:cubicBezTo>
                      <a:pt x="8879" y="7318"/>
                      <a:pt x="9039" y="7170"/>
                      <a:pt x="9039" y="6968"/>
                    </a:cubicBezTo>
                    <a:cubicBezTo>
                      <a:pt x="9131" y="4685"/>
                      <a:pt x="8583" y="2175"/>
                      <a:pt x="7510" y="166"/>
                    </a:cubicBezTo>
                    <a:cubicBezTo>
                      <a:pt x="7448" y="49"/>
                      <a:pt x="7349" y="0"/>
                      <a:pt x="7246" y="0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11" name="Google Shape;711;p27"/>
              <p:cNvSpPr/>
              <p:nvPr/>
            </p:nvSpPr>
            <p:spPr>
              <a:xfrm flipH="1">
                <a:off x="9005127" y="1918249"/>
                <a:ext cx="249076" cy="266338"/>
              </a:xfrm>
              <a:custGeom>
                <a:avLst/>
                <a:gdLst/>
                <a:ahLst/>
                <a:cxnLst/>
                <a:rect l="l" t="t" r="r" b="b"/>
                <a:pathLst>
                  <a:path w="7258" h="7761" extrusionOk="0">
                    <a:moveTo>
                      <a:pt x="5332" y="1"/>
                    </a:moveTo>
                    <a:cubicBezTo>
                      <a:pt x="5104" y="1"/>
                      <a:pt x="4857" y="257"/>
                      <a:pt x="4998" y="524"/>
                    </a:cubicBezTo>
                    <a:cubicBezTo>
                      <a:pt x="5774" y="2168"/>
                      <a:pt x="6116" y="4130"/>
                      <a:pt x="6276" y="5934"/>
                    </a:cubicBezTo>
                    <a:cubicBezTo>
                      <a:pt x="6299" y="6230"/>
                      <a:pt x="6299" y="6527"/>
                      <a:pt x="6276" y="6824"/>
                    </a:cubicBezTo>
                    <a:cubicBezTo>
                      <a:pt x="6276" y="6938"/>
                      <a:pt x="5888" y="6967"/>
                      <a:pt x="5477" y="6967"/>
                    </a:cubicBezTo>
                    <a:cubicBezTo>
                      <a:pt x="5066" y="6967"/>
                      <a:pt x="4633" y="6938"/>
                      <a:pt x="4541" y="6938"/>
                    </a:cubicBezTo>
                    <a:cubicBezTo>
                      <a:pt x="3195" y="6961"/>
                      <a:pt x="1825" y="7006"/>
                      <a:pt x="456" y="7052"/>
                    </a:cubicBezTo>
                    <a:cubicBezTo>
                      <a:pt x="29" y="7075"/>
                      <a:pt x="0" y="7760"/>
                      <a:pt x="434" y="7760"/>
                    </a:cubicBezTo>
                    <a:cubicBezTo>
                      <a:pt x="441" y="7760"/>
                      <a:pt x="448" y="7760"/>
                      <a:pt x="456" y="7760"/>
                    </a:cubicBezTo>
                    <a:cubicBezTo>
                      <a:pt x="2215" y="7700"/>
                      <a:pt x="3991" y="7641"/>
                      <a:pt x="5755" y="7641"/>
                    </a:cubicBezTo>
                    <a:cubicBezTo>
                      <a:pt x="6028" y="7641"/>
                      <a:pt x="6301" y="7643"/>
                      <a:pt x="6573" y="7646"/>
                    </a:cubicBezTo>
                    <a:cubicBezTo>
                      <a:pt x="6710" y="7646"/>
                      <a:pt x="6892" y="7531"/>
                      <a:pt x="6915" y="7395"/>
                    </a:cubicBezTo>
                    <a:cubicBezTo>
                      <a:pt x="7258" y="5089"/>
                      <a:pt x="6573" y="2259"/>
                      <a:pt x="5591" y="182"/>
                    </a:cubicBezTo>
                    <a:cubicBezTo>
                      <a:pt x="5534" y="54"/>
                      <a:pt x="5435" y="1"/>
                      <a:pt x="5332" y="1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12" name="Google Shape;712;p27"/>
              <p:cNvSpPr/>
              <p:nvPr/>
            </p:nvSpPr>
            <p:spPr>
              <a:xfrm flipH="1">
                <a:off x="9156534" y="1892592"/>
                <a:ext cx="220902" cy="194271"/>
              </a:xfrm>
              <a:custGeom>
                <a:avLst/>
                <a:gdLst/>
                <a:ahLst/>
                <a:cxnLst/>
                <a:rect l="l" t="t" r="r" b="b"/>
                <a:pathLst>
                  <a:path w="6437" h="5661" extrusionOk="0">
                    <a:moveTo>
                      <a:pt x="5963" y="0"/>
                    </a:moveTo>
                    <a:cubicBezTo>
                      <a:pt x="5792" y="0"/>
                      <a:pt x="5626" y="114"/>
                      <a:pt x="5638" y="343"/>
                    </a:cubicBezTo>
                    <a:cubicBezTo>
                      <a:pt x="5684" y="1872"/>
                      <a:pt x="5729" y="3401"/>
                      <a:pt x="5684" y="4953"/>
                    </a:cubicBezTo>
                    <a:lnTo>
                      <a:pt x="6026" y="4953"/>
                    </a:lnTo>
                    <a:cubicBezTo>
                      <a:pt x="5912" y="5067"/>
                      <a:pt x="5798" y="5182"/>
                      <a:pt x="5684" y="5296"/>
                    </a:cubicBezTo>
                    <a:cubicBezTo>
                      <a:pt x="5684" y="5182"/>
                      <a:pt x="5684" y="5067"/>
                      <a:pt x="5684" y="4953"/>
                    </a:cubicBezTo>
                    <a:cubicBezTo>
                      <a:pt x="5105" y="4923"/>
                      <a:pt x="4525" y="4913"/>
                      <a:pt x="3942" y="4913"/>
                    </a:cubicBezTo>
                    <a:cubicBezTo>
                      <a:pt x="2777" y="4913"/>
                      <a:pt x="1605" y="4953"/>
                      <a:pt x="434" y="4953"/>
                    </a:cubicBezTo>
                    <a:cubicBezTo>
                      <a:pt x="0" y="4953"/>
                      <a:pt x="0" y="5661"/>
                      <a:pt x="434" y="5661"/>
                    </a:cubicBezTo>
                    <a:cubicBezTo>
                      <a:pt x="1771" y="5661"/>
                      <a:pt x="3096" y="5603"/>
                      <a:pt x="4426" y="5603"/>
                    </a:cubicBezTo>
                    <a:cubicBezTo>
                      <a:pt x="4958" y="5603"/>
                      <a:pt x="5491" y="5612"/>
                      <a:pt x="6026" y="5638"/>
                    </a:cubicBezTo>
                    <a:cubicBezTo>
                      <a:pt x="6036" y="5639"/>
                      <a:pt x="6047" y="5640"/>
                      <a:pt x="6057" y="5640"/>
                    </a:cubicBezTo>
                    <a:cubicBezTo>
                      <a:pt x="6226" y="5640"/>
                      <a:pt x="6368" y="5468"/>
                      <a:pt x="6368" y="5296"/>
                    </a:cubicBezTo>
                    <a:cubicBezTo>
                      <a:pt x="6437" y="3652"/>
                      <a:pt x="6391" y="1986"/>
                      <a:pt x="6323" y="343"/>
                    </a:cubicBezTo>
                    <a:cubicBezTo>
                      <a:pt x="6311" y="114"/>
                      <a:pt x="6134" y="0"/>
                      <a:pt x="5963" y="0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13" name="Google Shape;713;p27"/>
              <p:cNvSpPr/>
              <p:nvPr/>
            </p:nvSpPr>
            <p:spPr>
              <a:xfrm flipH="1">
                <a:off x="9291039" y="1801276"/>
                <a:ext cx="173132" cy="185555"/>
              </a:xfrm>
              <a:custGeom>
                <a:avLst/>
                <a:gdLst/>
                <a:ahLst/>
                <a:cxnLst/>
                <a:rect l="l" t="t" r="r" b="b"/>
                <a:pathLst>
                  <a:path w="5045" h="5407" extrusionOk="0">
                    <a:moveTo>
                      <a:pt x="3832" y="1"/>
                    </a:moveTo>
                    <a:cubicBezTo>
                      <a:pt x="3658" y="1"/>
                      <a:pt x="3493" y="109"/>
                      <a:pt x="3515" y="326"/>
                    </a:cubicBezTo>
                    <a:cubicBezTo>
                      <a:pt x="3629" y="1787"/>
                      <a:pt x="4269" y="3225"/>
                      <a:pt x="4177" y="4686"/>
                    </a:cubicBezTo>
                    <a:cubicBezTo>
                      <a:pt x="4314" y="4708"/>
                      <a:pt x="4428" y="4708"/>
                      <a:pt x="4565" y="4731"/>
                    </a:cubicBezTo>
                    <a:cubicBezTo>
                      <a:pt x="4428" y="4823"/>
                      <a:pt x="4291" y="4891"/>
                      <a:pt x="4132" y="4982"/>
                    </a:cubicBezTo>
                    <a:cubicBezTo>
                      <a:pt x="4154" y="4868"/>
                      <a:pt x="4154" y="4777"/>
                      <a:pt x="4177" y="4686"/>
                    </a:cubicBezTo>
                    <a:cubicBezTo>
                      <a:pt x="3477" y="4597"/>
                      <a:pt x="2785" y="4550"/>
                      <a:pt x="2091" y="4550"/>
                    </a:cubicBezTo>
                    <a:cubicBezTo>
                      <a:pt x="1541" y="4550"/>
                      <a:pt x="990" y="4579"/>
                      <a:pt x="434" y="4640"/>
                    </a:cubicBezTo>
                    <a:cubicBezTo>
                      <a:pt x="14" y="4684"/>
                      <a:pt x="1" y="5327"/>
                      <a:pt x="393" y="5327"/>
                    </a:cubicBezTo>
                    <a:cubicBezTo>
                      <a:pt x="406" y="5327"/>
                      <a:pt x="420" y="5326"/>
                      <a:pt x="434" y="5325"/>
                    </a:cubicBezTo>
                    <a:cubicBezTo>
                      <a:pt x="1029" y="5263"/>
                      <a:pt x="1619" y="5229"/>
                      <a:pt x="2209" y="5229"/>
                    </a:cubicBezTo>
                    <a:cubicBezTo>
                      <a:pt x="2932" y="5229"/>
                      <a:pt x="3654" y="5280"/>
                      <a:pt x="4383" y="5393"/>
                    </a:cubicBezTo>
                    <a:cubicBezTo>
                      <a:pt x="4414" y="5402"/>
                      <a:pt x="4448" y="5407"/>
                      <a:pt x="4483" y="5407"/>
                    </a:cubicBezTo>
                    <a:cubicBezTo>
                      <a:pt x="4625" y="5407"/>
                      <a:pt x="4780" y="5330"/>
                      <a:pt x="4816" y="5165"/>
                    </a:cubicBezTo>
                    <a:cubicBezTo>
                      <a:pt x="5045" y="3476"/>
                      <a:pt x="4337" y="1969"/>
                      <a:pt x="4200" y="326"/>
                    </a:cubicBezTo>
                    <a:cubicBezTo>
                      <a:pt x="4189" y="109"/>
                      <a:pt x="4006" y="1"/>
                      <a:pt x="3832" y="1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14" name="Google Shape;714;p27"/>
              <p:cNvSpPr/>
              <p:nvPr/>
            </p:nvSpPr>
            <p:spPr>
              <a:xfrm flipH="1">
                <a:off x="9188057" y="1864860"/>
                <a:ext cx="46226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7" h="1051" extrusionOk="0">
                    <a:moveTo>
                      <a:pt x="662" y="0"/>
                    </a:moveTo>
                    <a:cubicBezTo>
                      <a:pt x="0" y="0"/>
                      <a:pt x="0" y="1050"/>
                      <a:pt x="662" y="1050"/>
                    </a:cubicBezTo>
                    <a:cubicBezTo>
                      <a:pt x="1347" y="1050"/>
                      <a:pt x="1347" y="0"/>
                      <a:pt x="662" y="0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15" name="Google Shape;715;p27"/>
              <p:cNvSpPr/>
              <p:nvPr/>
            </p:nvSpPr>
            <p:spPr>
              <a:xfrm flipH="1">
                <a:off x="9229112" y="1881540"/>
                <a:ext cx="46260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8" h="1051" extrusionOk="0">
                    <a:moveTo>
                      <a:pt x="685" y="1"/>
                    </a:moveTo>
                    <a:cubicBezTo>
                      <a:pt x="1" y="1"/>
                      <a:pt x="1" y="1051"/>
                      <a:pt x="685" y="1051"/>
                    </a:cubicBezTo>
                    <a:cubicBezTo>
                      <a:pt x="1347" y="1051"/>
                      <a:pt x="1347" y="1"/>
                      <a:pt x="685" y="1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16" name="Google Shape;716;p27"/>
              <p:cNvSpPr/>
              <p:nvPr/>
            </p:nvSpPr>
            <p:spPr>
              <a:xfrm flipH="1">
                <a:off x="9194242" y="1914286"/>
                <a:ext cx="46226" cy="35278"/>
              </a:xfrm>
              <a:custGeom>
                <a:avLst/>
                <a:gdLst/>
                <a:ahLst/>
                <a:cxnLst/>
                <a:rect l="l" t="t" r="r" b="b"/>
                <a:pathLst>
                  <a:path w="1347" h="1028" extrusionOk="0">
                    <a:moveTo>
                      <a:pt x="662" y="0"/>
                    </a:moveTo>
                    <a:cubicBezTo>
                      <a:pt x="0" y="0"/>
                      <a:pt x="0" y="1027"/>
                      <a:pt x="662" y="1027"/>
                    </a:cubicBezTo>
                    <a:cubicBezTo>
                      <a:pt x="1347" y="1027"/>
                      <a:pt x="1347" y="0"/>
                      <a:pt x="662" y="0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17" name="Google Shape;717;p27"/>
              <p:cNvSpPr/>
              <p:nvPr/>
            </p:nvSpPr>
            <p:spPr>
              <a:xfrm flipH="1">
                <a:off x="9273935" y="2183608"/>
                <a:ext cx="46260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8" h="1051" extrusionOk="0">
                    <a:moveTo>
                      <a:pt x="685" y="0"/>
                    </a:moveTo>
                    <a:cubicBezTo>
                      <a:pt x="0" y="0"/>
                      <a:pt x="0" y="1050"/>
                      <a:pt x="685" y="1050"/>
                    </a:cubicBezTo>
                    <a:cubicBezTo>
                      <a:pt x="1347" y="1050"/>
                      <a:pt x="1347" y="0"/>
                      <a:pt x="685" y="0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18" name="Google Shape;718;p27"/>
              <p:cNvSpPr/>
              <p:nvPr/>
            </p:nvSpPr>
            <p:spPr>
              <a:xfrm flipH="1">
                <a:off x="9326279" y="2008405"/>
                <a:ext cx="46260" cy="36033"/>
              </a:xfrm>
              <a:custGeom>
                <a:avLst/>
                <a:gdLst/>
                <a:ahLst/>
                <a:cxnLst/>
                <a:rect l="l" t="t" r="r" b="b"/>
                <a:pathLst>
                  <a:path w="1348" h="1050" extrusionOk="0">
                    <a:moveTo>
                      <a:pt x="686" y="0"/>
                    </a:moveTo>
                    <a:cubicBezTo>
                      <a:pt x="1" y="0"/>
                      <a:pt x="1" y="1050"/>
                      <a:pt x="686" y="1050"/>
                    </a:cubicBezTo>
                    <a:cubicBezTo>
                      <a:pt x="1348" y="1050"/>
                      <a:pt x="1348" y="0"/>
                      <a:pt x="686" y="0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719" name="Google Shape;719;p27"/>
              <p:cNvSpPr/>
              <p:nvPr/>
            </p:nvSpPr>
            <p:spPr>
              <a:xfrm flipH="1">
                <a:off x="9291114" y="2118340"/>
                <a:ext cx="46226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7" h="1051" extrusionOk="0">
                    <a:moveTo>
                      <a:pt x="662" y="0"/>
                    </a:moveTo>
                    <a:cubicBezTo>
                      <a:pt x="0" y="0"/>
                      <a:pt x="0" y="1050"/>
                      <a:pt x="662" y="1050"/>
                    </a:cubicBezTo>
                    <a:cubicBezTo>
                      <a:pt x="1347" y="1050"/>
                      <a:pt x="1347" y="0"/>
                      <a:pt x="662" y="0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20" name="Google Shape;720;p27"/>
              <p:cNvSpPr/>
              <p:nvPr/>
            </p:nvSpPr>
            <p:spPr>
              <a:xfrm flipH="1">
                <a:off x="9479590" y="1823150"/>
                <a:ext cx="46260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8" h="1051" extrusionOk="0">
                    <a:moveTo>
                      <a:pt x="662" y="0"/>
                    </a:moveTo>
                    <a:cubicBezTo>
                      <a:pt x="1" y="0"/>
                      <a:pt x="1" y="1050"/>
                      <a:pt x="662" y="1050"/>
                    </a:cubicBezTo>
                    <a:cubicBezTo>
                      <a:pt x="1347" y="1050"/>
                      <a:pt x="1347" y="0"/>
                      <a:pt x="662" y="0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21" name="Google Shape;721;p27"/>
              <p:cNvSpPr/>
              <p:nvPr/>
            </p:nvSpPr>
            <p:spPr>
              <a:xfrm flipH="1">
                <a:off x="9116727" y="2152543"/>
                <a:ext cx="45471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25" h="1051" extrusionOk="0">
                    <a:moveTo>
                      <a:pt x="662" y="0"/>
                    </a:moveTo>
                    <a:cubicBezTo>
                      <a:pt x="0" y="0"/>
                      <a:pt x="0" y="1050"/>
                      <a:pt x="662" y="1050"/>
                    </a:cubicBezTo>
                    <a:cubicBezTo>
                      <a:pt x="1324" y="1050"/>
                      <a:pt x="1324" y="0"/>
                      <a:pt x="662" y="0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22" name="Google Shape;722;p27"/>
              <p:cNvSpPr/>
              <p:nvPr/>
            </p:nvSpPr>
            <p:spPr>
              <a:xfrm flipH="1">
                <a:off x="9155129" y="2120421"/>
                <a:ext cx="46226" cy="35278"/>
              </a:xfrm>
              <a:custGeom>
                <a:avLst/>
                <a:gdLst/>
                <a:ahLst/>
                <a:cxnLst/>
                <a:rect l="l" t="t" r="r" b="b"/>
                <a:pathLst>
                  <a:path w="1347" h="1028" extrusionOk="0">
                    <a:moveTo>
                      <a:pt x="662" y="1"/>
                    </a:moveTo>
                    <a:cubicBezTo>
                      <a:pt x="0" y="1"/>
                      <a:pt x="0" y="1028"/>
                      <a:pt x="662" y="1028"/>
                    </a:cubicBezTo>
                    <a:cubicBezTo>
                      <a:pt x="1347" y="1028"/>
                      <a:pt x="1347" y="1"/>
                      <a:pt x="662" y="1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23" name="Google Shape;723;p27"/>
              <p:cNvSpPr/>
              <p:nvPr/>
            </p:nvSpPr>
            <p:spPr>
              <a:xfrm flipH="1">
                <a:off x="9244425" y="2591989"/>
                <a:ext cx="46226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7" h="1051" extrusionOk="0">
                    <a:moveTo>
                      <a:pt x="662" y="0"/>
                    </a:moveTo>
                    <a:cubicBezTo>
                      <a:pt x="0" y="0"/>
                      <a:pt x="0" y="1050"/>
                      <a:pt x="662" y="1050"/>
                    </a:cubicBezTo>
                    <a:cubicBezTo>
                      <a:pt x="1347" y="1050"/>
                      <a:pt x="1347" y="0"/>
                      <a:pt x="662" y="0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24" name="Google Shape;724;p27"/>
              <p:cNvSpPr/>
              <p:nvPr/>
            </p:nvSpPr>
            <p:spPr>
              <a:xfrm flipH="1">
                <a:off x="9292196" y="2574761"/>
                <a:ext cx="46260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8" h="1051" extrusionOk="0">
                    <a:moveTo>
                      <a:pt x="686" y="0"/>
                    </a:moveTo>
                    <a:cubicBezTo>
                      <a:pt x="1" y="0"/>
                      <a:pt x="1" y="1050"/>
                      <a:pt x="686" y="1050"/>
                    </a:cubicBezTo>
                    <a:cubicBezTo>
                      <a:pt x="1347" y="1050"/>
                      <a:pt x="1347" y="0"/>
                      <a:pt x="686" y="0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25" name="Google Shape;725;p27"/>
            <p:cNvGrpSpPr/>
            <p:nvPr/>
          </p:nvGrpSpPr>
          <p:grpSpPr>
            <a:xfrm rot="3168650">
              <a:off x="7760901" y="1680627"/>
              <a:ext cx="557775" cy="798478"/>
              <a:chOff x="80379" y="4370393"/>
              <a:chExt cx="545279" cy="773107"/>
            </a:xfrm>
          </p:grpSpPr>
          <p:sp>
            <p:nvSpPr>
              <p:cNvPr id="726" name="Google Shape;726;p27"/>
              <p:cNvSpPr/>
              <p:nvPr/>
            </p:nvSpPr>
            <p:spPr>
              <a:xfrm flipH="1">
                <a:off x="367865" y="4592741"/>
                <a:ext cx="257793" cy="151958"/>
              </a:xfrm>
              <a:custGeom>
                <a:avLst/>
                <a:gdLst/>
                <a:ahLst/>
                <a:cxnLst/>
                <a:rect l="l" t="t" r="r" b="b"/>
                <a:pathLst>
                  <a:path w="7512" h="4428" extrusionOk="0">
                    <a:moveTo>
                      <a:pt x="2539" y="0"/>
                    </a:moveTo>
                    <a:cubicBezTo>
                      <a:pt x="1131" y="0"/>
                      <a:pt x="0" y="955"/>
                      <a:pt x="573" y="2673"/>
                    </a:cubicBezTo>
                    <a:cubicBezTo>
                      <a:pt x="981" y="3929"/>
                      <a:pt x="2197" y="4428"/>
                      <a:pt x="3532" y="4428"/>
                    </a:cubicBezTo>
                    <a:cubicBezTo>
                      <a:pt x="5035" y="4428"/>
                      <a:pt x="6689" y="3796"/>
                      <a:pt x="7511" y="2901"/>
                    </a:cubicBezTo>
                    <a:lnTo>
                      <a:pt x="7466" y="2810"/>
                    </a:lnTo>
                    <a:cubicBezTo>
                      <a:pt x="6507" y="1600"/>
                      <a:pt x="5001" y="596"/>
                      <a:pt x="3563" y="162"/>
                    </a:cubicBezTo>
                    <a:cubicBezTo>
                      <a:pt x="3218" y="53"/>
                      <a:pt x="2871" y="0"/>
                      <a:pt x="2539" y="0"/>
                    </a:cubicBezTo>
                    <a:close/>
                  </a:path>
                </a:pathLst>
              </a:custGeom>
              <a:solidFill>
                <a:srgbClr val="459B9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27" name="Google Shape;727;p27"/>
              <p:cNvSpPr/>
              <p:nvPr/>
            </p:nvSpPr>
            <p:spPr>
              <a:xfrm flipH="1">
                <a:off x="352628" y="4370393"/>
                <a:ext cx="247120" cy="236551"/>
              </a:xfrm>
              <a:custGeom>
                <a:avLst/>
                <a:gdLst/>
                <a:ahLst/>
                <a:cxnLst/>
                <a:rect l="l" t="t" r="r" b="b"/>
                <a:pathLst>
                  <a:path w="7201" h="6893" extrusionOk="0">
                    <a:moveTo>
                      <a:pt x="4723" y="0"/>
                    </a:moveTo>
                    <a:cubicBezTo>
                      <a:pt x="4407" y="0"/>
                      <a:pt x="4045" y="92"/>
                      <a:pt x="3629" y="296"/>
                    </a:cubicBezTo>
                    <a:cubicBezTo>
                      <a:pt x="0" y="2099"/>
                      <a:pt x="4451" y="5865"/>
                      <a:pt x="6232" y="6892"/>
                    </a:cubicBezTo>
                    <a:lnTo>
                      <a:pt x="6346" y="6892"/>
                    </a:lnTo>
                    <a:cubicBezTo>
                      <a:pt x="6791" y="5637"/>
                      <a:pt x="7201" y="0"/>
                      <a:pt x="4723" y="0"/>
                    </a:cubicBezTo>
                    <a:close/>
                  </a:path>
                </a:pathLst>
              </a:custGeom>
              <a:solidFill>
                <a:srgbClr val="459B9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28" name="Google Shape;728;p27"/>
              <p:cNvSpPr/>
              <p:nvPr/>
            </p:nvSpPr>
            <p:spPr>
              <a:xfrm flipH="1">
                <a:off x="80379" y="4483438"/>
                <a:ext cx="163763" cy="309921"/>
              </a:xfrm>
              <a:custGeom>
                <a:avLst/>
                <a:gdLst/>
                <a:ahLst/>
                <a:cxnLst/>
                <a:rect l="l" t="t" r="r" b="b"/>
                <a:pathLst>
                  <a:path w="4772" h="9031" extrusionOk="0">
                    <a:moveTo>
                      <a:pt x="2488" y="1"/>
                    </a:moveTo>
                    <a:cubicBezTo>
                      <a:pt x="2069" y="1"/>
                      <a:pt x="1625" y="199"/>
                      <a:pt x="1188" y="677"/>
                    </a:cubicBezTo>
                    <a:cubicBezTo>
                      <a:pt x="1" y="1955"/>
                      <a:pt x="663" y="4466"/>
                      <a:pt x="914" y="5972"/>
                    </a:cubicBezTo>
                    <a:cubicBezTo>
                      <a:pt x="1074" y="6908"/>
                      <a:pt x="1485" y="8026"/>
                      <a:pt x="914" y="8825"/>
                    </a:cubicBezTo>
                    <a:lnTo>
                      <a:pt x="1005" y="9031"/>
                    </a:lnTo>
                    <a:cubicBezTo>
                      <a:pt x="1736" y="8711"/>
                      <a:pt x="2352" y="8392"/>
                      <a:pt x="2877" y="7775"/>
                    </a:cubicBezTo>
                    <a:cubicBezTo>
                      <a:pt x="3972" y="6543"/>
                      <a:pt x="4771" y="4694"/>
                      <a:pt x="4726" y="3050"/>
                    </a:cubicBezTo>
                    <a:cubicBezTo>
                      <a:pt x="4726" y="1690"/>
                      <a:pt x="3713" y="1"/>
                      <a:pt x="2488" y="1"/>
                    </a:cubicBezTo>
                    <a:close/>
                  </a:path>
                </a:pathLst>
              </a:custGeom>
              <a:solidFill>
                <a:srgbClr val="459B9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29" name="Google Shape;729;p27"/>
              <p:cNvSpPr/>
              <p:nvPr/>
            </p:nvSpPr>
            <p:spPr>
              <a:xfrm flipH="1">
                <a:off x="182204" y="4465283"/>
                <a:ext cx="268740" cy="678217"/>
              </a:xfrm>
              <a:custGeom>
                <a:avLst/>
                <a:gdLst/>
                <a:ahLst/>
                <a:cxnLst/>
                <a:rect l="l" t="t" r="r" b="b"/>
                <a:pathLst>
                  <a:path w="7831" h="19763" extrusionOk="0">
                    <a:moveTo>
                      <a:pt x="431" y="0"/>
                    </a:moveTo>
                    <a:cubicBezTo>
                      <a:pt x="224" y="0"/>
                      <a:pt x="0" y="176"/>
                      <a:pt x="69" y="452"/>
                    </a:cubicBezTo>
                    <a:cubicBezTo>
                      <a:pt x="1005" y="4264"/>
                      <a:pt x="3562" y="7231"/>
                      <a:pt x="5388" y="10632"/>
                    </a:cubicBezTo>
                    <a:cubicBezTo>
                      <a:pt x="6940" y="13463"/>
                      <a:pt x="7259" y="16772"/>
                      <a:pt x="6346" y="19763"/>
                    </a:cubicBezTo>
                    <a:lnTo>
                      <a:pt x="7077" y="19763"/>
                    </a:lnTo>
                    <a:cubicBezTo>
                      <a:pt x="7830" y="17229"/>
                      <a:pt x="7739" y="14444"/>
                      <a:pt x="6780" y="11933"/>
                    </a:cubicBezTo>
                    <a:cubicBezTo>
                      <a:pt x="5182" y="7779"/>
                      <a:pt x="1827" y="4652"/>
                      <a:pt x="731" y="247"/>
                    </a:cubicBezTo>
                    <a:cubicBezTo>
                      <a:pt x="695" y="76"/>
                      <a:pt x="567" y="0"/>
                      <a:pt x="431" y="0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30" name="Google Shape;730;p27"/>
              <p:cNvSpPr/>
              <p:nvPr/>
            </p:nvSpPr>
            <p:spPr>
              <a:xfrm flipH="1">
                <a:off x="134430" y="4587422"/>
                <a:ext cx="136172" cy="239914"/>
              </a:xfrm>
              <a:custGeom>
                <a:avLst/>
                <a:gdLst/>
                <a:ahLst/>
                <a:cxnLst/>
                <a:rect l="l" t="t" r="r" b="b"/>
                <a:pathLst>
                  <a:path w="3968" h="6991" extrusionOk="0">
                    <a:moveTo>
                      <a:pt x="3236" y="1"/>
                    </a:moveTo>
                    <a:cubicBezTo>
                      <a:pt x="3034" y="1"/>
                      <a:pt x="2817" y="171"/>
                      <a:pt x="2872" y="431"/>
                    </a:cubicBezTo>
                    <a:cubicBezTo>
                      <a:pt x="3214" y="2166"/>
                      <a:pt x="2438" y="5795"/>
                      <a:pt x="407" y="6297"/>
                    </a:cubicBezTo>
                    <a:cubicBezTo>
                      <a:pt x="1" y="6404"/>
                      <a:pt x="135" y="6991"/>
                      <a:pt x="509" y="6991"/>
                    </a:cubicBezTo>
                    <a:cubicBezTo>
                      <a:pt x="535" y="6991"/>
                      <a:pt x="561" y="6988"/>
                      <a:pt x="589" y="6982"/>
                    </a:cubicBezTo>
                    <a:cubicBezTo>
                      <a:pt x="3032" y="6366"/>
                      <a:pt x="3967" y="2371"/>
                      <a:pt x="3534" y="249"/>
                    </a:cubicBezTo>
                    <a:cubicBezTo>
                      <a:pt x="3497" y="76"/>
                      <a:pt x="3370" y="1"/>
                      <a:pt x="3236" y="1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31" name="Google Shape;731;p27"/>
              <p:cNvSpPr/>
              <p:nvPr/>
            </p:nvSpPr>
            <p:spPr>
              <a:xfrm flipH="1">
                <a:off x="329221" y="4669374"/>
                <a:ext cx="190325" cy="42622"/>
              </a:xfrm>
              <a:custGeom>
                <a:avLst/>
                <a:gdLst/>
                <a:ahLst/>
                <a:cxnLst/>
                <a:rect l="l" t="t" r="r" b="b"/>
                <a:pathLst>
                  <a:path w="5546" h="1242" extrusionOk="0">
                    <a:moveTo>
                      <a:pt x="5031" y="1"/>
                    </a:moveTo>
                    <a:cubicBezTo>
                      <a:pt x="4974" y="1"/>
                      <a:pt x="4914" y="16"/>
                      <a:pt x="4853" y="52"/>
                    </a:cubicBezTo>
                    <a:cubicBezTo>
                      <a:pt x="4229" y="407"/>
                      <a:pt x="3554" y="544"/>
                      <a:pt x="2868" y="544"/>
                    </a:cubicBezTo>
                    <a:cubicBezTo>
                      <a:pt x="2101" y="544"/>
                      <a:pt x="1320" y="372"/>
                      <a:pt x="585" y="143"/>
                    </a:cubicBezTo>
                    <a:cubicBezTo>
                      <a:pt x="551" y="134"/>
                      <a:pt x="518" y="130"/>
                      <a:pt x="487" y="130"/>
                    </a:cubicBezTo>
                    <a:cubicBezTo>
                      <a:pt x="126" y="130"/>
                      <a:pt x="1" y="702"/>
                      <a:pt x="379" y="828"/>
                    </a:cubicBezTo>
                    <a:cubicBezTo>
                      <a:pt x="1185" y="1070"/>
                      <a:pt x="2031" y="1242"/>
                      <a:pt x="2863" y="1242"/>
                    </a:cubicBezTo>
                    <a:cubicBezTo>
                      <a:pt x="3680" y="1242"/>
                      <a:pt x="4483" y="1075"/>
                      <a:pt x="5218" y="645"/>
                    </a:cubicBezTo>
                    <a:cubicBezTo>
                      <a:pt x="5546" y="453"/>
                      <a:pt x="5337" y="1"/>
                      <a:pt x="5031" y="1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</p:grpSp>
        <p:grpSp>
          <p:nvGrpSpPr>
            <p:cNvPr id="732" name="Google Shape;732;p27"/>
            <p:cNvGrpSpPr/>
            <p:nvPr/>
          </p:nvGrpSpPr>
          <p:grpSpPr>
            <a:xfrm rot="-5664174">
              <a:off x="3618162" y="809988"/>
              <a:ext cx="1486009" cy="1208764"/>
              <a:chOff x="8757948" y="1885348"/>
              <a:chExt cx="1092724" cy="888854"/>
            </a:xfrm>
          </p:grpSpPr>
          <p:sp>
            <p:nvSpPr>
              <p:cNvPr id="733" name="Google Shape;733;p27"/>
              <p:cNvSpPr/>
              <p:nvPr/>
            </p:nvSpPr>
            <p:spPr>
              <a:xfrm flipH="1">
                <a:off x="8769671" y="1885348"/>
                <a:ext cx="1081001" cy="865316"/>
              </a:xfrm>
              <a:custGeom>
                <a:avLst/>
                <a:gdLst/>
                <a:ahLst/>
                <a:cxnLst/>
                <a:rect l="l" t="t" r="r" b="b"/>
                <a:pathLst>
                  <a:path w="31500" h="25215" extrusionOk="0">
                    <a:moveTo>
                      <a:pt x="3702" y="1"/>
                    </a:moveTo>
                    <a:cubicBezTo>
                      <a:pt x="2458" y="1"/>
                      <a:pt x="1221" y="88"/>
                      <a:pt x="0" y="266"/>
                    </a:cubicBezTo>
                    <a:cubicBezTo>
                      <a:pt x="1598" y="3256"/>
                      <a:pt x="3653" y="5973"/>
                      <a:pt x="5250" y="8940"/>
                    </a:cubicBezTo>
                    <a:cubicBezTo>
                      <a:pt x="7168" y="12615"/>
                      <a:pt x="9405" y="16518"/>
                      <a:pt x="12691" y="19325"/>
                    </a:cubicBezTo>
                    <a:cubicBezTo>
                      <a:pt x="17462" y="23274"/>
                      <a:pt x="25588" y="24598"/>
                      <a:pt x="31499" y="25214"/>
                    </a:cubicBezTo>
                    <a:cubicBezTo>
                      <a:pt x="31479" y="10329"/>
                      <a:pt x="17249" y="1"/>
                      <a:pt x="3702" y="1"/>
                    </a:cubicBezTo>
                    <a:close/>
                  </a:path>
                </a:pathLst>
              </a:custGeom>
              <a:solidFill>
                <a:srgbClr val="11564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734" name="Google Shape;734;p27"/>
              <p:cNvSpPr/>
              <p:nvPr/>
            </p:nvSpPr>
            <p:spPr>
              <a:xfrm flipH="1">
                <a:off x="8757948" y="2024330"/>
                <a:ext cx="905810" cy="749872"/>
              </a:xfrm>
              <a:custGeom>
                <a:avLst/>
                <a:gdLst/>
                <a:ahLst/>
                <a:cxnLst/>
                <a:rect l="l" t="t" r="r" b="b"/>
                <a:pathLst>
                  <a:path w="26395" h="21851" extrusionOk="0">
                    <a:moveTo>
                      <a:pt x="480" y="1"/>
                    </a:moveTo>
                    <a:cubicBezTo>
                      <a:pt x="186" y="1"/>
                      <a:pt x="0" y="446"/>
                      <a:pt x="304" y="655"/>
                    </a:cubicBezTo>
                    <a:cubicBezTo>
                      <a:pt x="4960" y="3851"/>
                      <a:pt x="8932" y="7845"/>
                      <a:pt x="13406" y="11246"/>
                    </a:cubicBezTo>
                    <a:cubicBezTo>
                      <a:pt x="17674" y="14487"/>
                      <a:pt x="22330" y="17454"/>
                      <a:pt x="25686" y="21723"/>
                    </a:cubicBezTo>
                    <a:cubicBezTo>
                      <a:pt x="25753" y="21813"/>
                      <a:pt x="25835" y="21850"/>
                      <a:pt x="25915" y="21850"/>
                    </a:cubicBezTo>
                    <a:cubicBezTo>
                      <a:pt x="26160" y="21850"/>
                      <a:pt x="26394" y="21501"/>
                      <a:pt x="26188" y="21243"/>
                    </a:cubicBezTo>
                    <a:cubicBezTo>
                      <a:pt x="22970" y="17158"/>
                      <a:pt x="18587" y="14236"/>
                      <a:pt x="14456" y="11177"/>
                    </a:cubicBezTo>
                    <a:cubicBezTo>
                      <a:pt x="9708" y="7640"/>
                      <a:pt x="5554" y="3417"/>
                      <a:pt x="669" y="62"/>
                    </a:cubicBezTo>
                    <a:cubicBezTo>
                      <a:pt x="604" y="19"/>
                      <a:pt x="540" y="1"/>
                      <a:pt x="480" y="1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35" name="Google Shape;735;p27"/>
              <p:cNvSpPr/>
              <p:nvPr/>
            </p:nvSpPr>
            <p:spPr>
              <a:xfrm flipH="1">
                <a:off x="8854329" y="2661689"/>
                <a:ext cx="13350" cy="12595"/>
              </a:xfrm>
              <a:custGeom>
                <a:avLst/>
                <a:gdLst/>
                <a:ahLst/>
                <a:cxnLst/>
                <a:rect l="l" t="t" r="r" b="b"/>
                <a:pathLst>
                  <a:path w="389" h="367" extrusionOk="0">
                    <a:moveTo>
                      <a:pt x="1" y="1"/>
                    </a:moveTo>
                    <a:cubicBezTo>
                      <a:pt x="24" y="138"/>
                      <a:pt x="24" y="252"/>
                      <a:pt x="46" y="366"/>
                    </a:cubicBezTo>
                    <a:cubicBezTo>
                      <a:pt x="161" y="252"/>
                      <a:pt x="275" y="138"/>
                      <a:pt x="389" y="24"/>
                    </a:cubicBezTo>
                    <a:cubicBezTo>
                      <a:pt x="252" y="24"/>
                      <a:pt x="138" y="24"/>
                      <a:pt x="1" y="1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36" name="Google Shape;736;p27"/>
              <p:cNvSpPr/>
              <p:nvPr/>
            </p:nvSpPr>
            <p:spPr>
              <a:xfrm flipH="1">
                <a:off x="8830825" y="2482445"/>
                <a:ext cx="237374" cy="203640"/>
              </a:xfrm>
              <a:custGeom>
                <a:avLst/>
                <a:gdLst/>
                <a:ahLst/>
                <a:cxnLst/>
                <a:rect l="l" t="t" r="r" b="b"/>
                <a:pathLst>
                  <a:path w="6917" h="5934" extrusionOk="0">
                    <a:moveTo>
                      <a:pt x="5844" y="5224"/>
                    </a:moveTo>
                    <a:lnTo>
                      <a:pt x="5844" y="5224"/>
                    </a:lnTo>
                    <a:cubicBezTo>
                      <a:pt x="5981" y="5247"/>
                      <a:pt x="6095" y="5247"/>
                      <a:pt x="6232" y="5247"/>
                    </a:cubicBezTo>
                    <a:cubicBezTo>
                      <a:pt x="6118" y="5361"/>
                      <a:pt x="6004" y="5475"/>
                      <a:pt x="5889" y="5589"/>
                    </a:cubicBezTo>
                    <a:cubicBezTo>
                      <a:pt x="5867" y="5475"/>
                      <a:pt x="5867" y="5361"/>
                      <a:pt x="5844" y="5224"/>
                    </a:cubicBezTo>
                    <a:close/>
                    <a:moveTo>
                      <a:pt x="5509" y="1"/>
                    </a:moveTo>
                    <a:cubicBezTo>
                      <a:pt x="5265" y="1"/>
                      <a:pt x="5029" y="244"/>
                      <a:pt x="5205" y="499"/>
                    </a:cubicBezTo>
                    <a:cubicBezTo>
                      <a:pt x="6163" y="1891"/>
                      <a:pt x="5730" y="3626"/>
                      <a:pt x="5844" y="5224"/>
                    </a:cubicBezTo>
                    <a:cubicBezTo>
                      <a:pt x="4041" y="5155"/>
                      <a:pt x="2237" y="5201"/>
                      <a:pt x="457" y="5064"/>
                    </a:cubicBezTo>
                    <a:cubicBezTo>
                      <a:pt x="450" y="5064"/>
                      <a:pt x="442" y="5064"/>
                      <a:pt x="435" y="5064"/>
                    </a:cubicBezTo>
                    <a:cubicBezTo>
                      <a:pt x="1" y="5064"/>
                      <a:pt x="8" y="5727"/>
                      <a:pt x="457" y="5772"/>
                    </a:cubicBezTo>
                    <a:cubicBezTo>
                      <a:pt x="2374" y="5909"/>
                      <a:pt x="4314" y="5817"/>
                      <a:pt x="6232" y="5931"/>
                    </a:cubicBezTo>
                    <a:cubicBezTo>
                      <a:pt x="6241" y="5933"/>
                      <a:pt x="6250" y="5933"/>
                      <a:pt x="6260" y="5933"/>
                    </a:cubicBezTo>
                    <a:cubicBezTo>
                      <a:pt x="6414" y="5933"/>
                      <a:pt x="6596" y="5761"/>
                      <a:pt x="6574" y="5589"/>
                    </a:cubicBezTo>
                    <a:cubicBezTo>
                      <a:pt x="6323" y="3763"/>
                      <a:pt x="6917" y="1777"/>
                      <a:pt x="5798" y="157"/>
                    </a:cubicBezTo>
                    <a:cubicBezTo>
                      <a:pt x="5722" y="46"/>
                      <a:pt x="5615" y="1"/>
                      <a:pt x="5509" y="1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37" name="Google Shape;737;p27"/>
              <p:cNvSpPr/>
              <p:nvPr/>
            </p:nvSpPr>
            <p:spPr>
              <a:xfrm flipH="1">
                <a:off x="8954572" y="2574761"/>
                <a:ext cx="14928" cy="14894"/>
              </a:xfrm>
              <a:custGeom>
                <a:avLst/>
                <a:gdLst/>
                <a:ahLst/>
                <a:cxnLst/>
                <a:rect l="l" t="t" r="r" b="b"/>
                <a:pathLst>
                  <a:path w="435" h="434" extrusionOk="0">
                    <a:moveTo>
                      <a:pt x="0" y="0"/>
                    </a:moveTo>
                    <a:cubicBezTo>
                      <a:pt x="0" y="160"/>
                      <a:pt x="0" y="297"/>
                      <a:pt x="0" y="434"/>
                    </a:cubicBezTo>
                    <a:cubicBezTo>
                      <a:pt x="137" y="320"/>
                      <a:pt x="297" y="206"/>
                      <a:pt x="434" y="92"/>
                    </a:cubicBezTo>
                    <a:cubicBezTo>
                      <a:pt x="297" y="69"/>
                      <a:pt x="137" y="46"/>
                      <a:pt x="0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38" name="Google Shape;738;p27"/>
              <p:cNvSpPr/>
              <p:nvPr/>
            </p:nvSpPr>
            <p:spPr>
              <a:xfrm flipH="1">
                <a:off x="8942842" y="2350525"/>
                <a:ext cx="313353" cy="251170"/>
              </a:xfrm>
              <a:custGeom>
                <a:avLst/>
                <a:gdLst/>
                <a:ahLst/>
                <a:cxnLst/>
                <a:rect l="l" t="t" r="r" b="b"/>
                <a:pathLst>
                  <a:path w="9131" h="7319" extrusionOk="0">
                    <a:moveTo>
                      <a:pt x="7246" y="0"/>
                    </a:moveTo>
                    <a:cubicBezTo>
                      <a:pt x="7010" y="0"/>
                      <a:pt x="6757" y="260"/>
                      <a:pt x="6916" y="531"/>
                    </a:cubicBezTo>
                    <a:cubicBezTo>
                      <a:pt x="7852" y="2312"/>
                      <a:pt x="8354" y="4503"/>
                      <a:pt x="8354" y="6534"/>
                    </a:cubicBezTo>
                    <a:cubicBezTo>
                      <a:pt x="8491" y="6580"/>
                      <a:pt x="8651" y="6603"/>
                      <a:pt x="8788" y="6626"/>
                    </a:cubicBezTo>
                    <a:cubicBezTo>
                      <a:pt x="8651" y="6740"/>
                      <a:pt x="8491" y="6854"/>
                      <a:pt x="8354" y="6968"/>
                    </a:cubicBezTo>
                    <a:cubicBezTo>
                      <a:pt x="8354" y="6831"/>
                      <a:pt x="8354" y="6694"/>
                      <a:pt x="8354" y="6534"/>
                    </a:cubicBezTo>
                    <a:cubicBezTo>
                      <a:pt x="6091" y="6078"/>
                      <a:pt x="3793" y="5759"/>
                      <a:pt x="1475" y="5759"/>
                    </a:cubicBezTo>
                    <a:cubicBezTo>
                      <a:pt x="1128" y="5759"/>
                      <a:pt x="781" y="5766"/>
                      <a:pt x="434" y="5781"/>
                    </a:cubicBezTo>
                    <a:cubicBezTo>
                      <a:pt x="7" y="5781"/>
                      <a:pt x="1" y="6466"/>
                      <a:pt x="414" y="6466"/>
                    </a:cubicBezTo>
                    <a:cubicBezTo>
                      <a:pt x="420" y="6466"/>
                      <a:pt x="427" y="6466"/>
                      <a:pt x="434" y="6466"/>
                    </a:cubicBezTo>
                    <a:cubicBezTo>
                      <a:pt x="774" y="6452"/>
                      <a:pt x="1113" y="6445"/>
                      <a:pt x="1451" y="6445"/>
                    </a:cubicBezTo>
                    <a:cubicBezTo>
                      <a:pt x="3864" y="6445"/>
                      <a:pt x="6243" y="6790"/>
                      <a:pt x="8606" y="7310"/>
                    </a:cubicBezTo>
                    <a:cubicBezTo>
                      <a:pt x="8632" y="7316"/>
                      <a:pt x="8658" y="7318"/>
                      <a:pt x="8684" y="7318"/>
                    </a:cubicBezTo>
                    <a:cubicBezTo>
                      <a:pt x="8879" y="7318"/>
                      <a:pt x="9039" y="7170"/>
                      <a:pt x="9039" y="6968"/>
                    </a:cubicBezTo>
                    <a:cubicBezTo>
                      <a:pt x="9131" y="4685"/>
                      <a:pt x="8583" y="2175"/>
                      <a:pt x="7510" y="166"/>
                    </a:cubicBezTo>
                    <a:cubicBezTo>
                      <a:pt x="7448" y="49"/>
                      <a:pt x="7349" y="0"/>
                      <a:pt x="7246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39" name="Google Shape;739;p27"/>
              <p:cNvSpPr/>
              <p:nvPr/>
            </p:nvSpPr>
            <p:spPr>
              <a:xfrm flipH="1">
                <a:off x="9131625" y="2185489"/>
                <a:ext cx="249076" cy="266338"/>
              </a:xfrm>
              <a:custGeom>
                <a:avLst/>
                <a:gdLst/>
                <a:ahLst/>
                <a:cxnLst/>
                <a:rect l="l" t="t" r="r" b="b"/>
                <a:pathLst>
                  <a:path w="7258" h="7761" extrusionOk="0">
                    <a:moveTo>
                      <a:pt x="5332" y="1"/>
                    </a:moveTo>
                    <a:cubicBezTo>
                      <a:pt x="5104" y="1"/>
                      <a:pt x="4857" y="257"/>
                      <a:pt x="4998" y="524"/>
                    </a:cubicBezTo>
                    <a:cubicBezTo>
                      <a:pt x="5774" y="2168"/>
                      <a:pt x="6116" y="4130"/>
                      <a:pt x="6276" y="5934"/>
                    </a:cubicBezTo>
                    <a:cubicBezTo>
                      <a:pt x="6299" y="6230"/>
                      <a:pt x="6299" y="6527"/>
                      <a:pt x="6276" y="6824"/>
                    </a:cubicBezTo>
                    <a:cubicBezTo>
                      <a:pt x="6276" y="6938"/>
                      <a:pt x="5888" y="6967"/>
                      <a:pt x="5477" y="6967"/>
                    </a:cubicBezTo>
                    <a:cubicBezTo>
                      <a:pt x="5066" y="6967"/>
                      <a:pt x="4633" y="6938"/>
                      <a:pt x="4541" y="6938"/>
                    </a:cubicBezTo>
                    <a:cubicBezTo>
                      <a:pt x="3195" y="6961"/>
                      <a:pt x="1825" y="7006"/>
                      <a:pt x="456" y="7052"/>
                    </a:cubicBezTo>
                    <a:cubicBezTo>
                      <a:pt x="29" y="7075"/>
                      <a:pt x="0" y="7760"/>
                      <a:pt x="434" y="7760"/>
                    </a:cubicBezTo>
                    <a:cubicBezTo>
                      <a:pt x="441" y="7760"/>
                      <a:pt x="448" y="7760"/>
                      <a:pt x="456" y="7760"/>
                    </a:cubicBezTo>
                    <a:cubicBezTo>
                      <a:pt x="2215" y="7700"/>
                      <a:pt x="3991" y="7641"/>
                      <a:pt x="5755" y="7641"/>
                    </a:cubicBezTo>
                    <a:cubicBezTo>
                      <a:pt x="6028" y="7641"/>
                      <a:pt x="6301" y="7643"/>
                      <a:pt x="6573" y="7646"/>
                    </a:cubicBezTo>
                    <a:cubicBezTo>
                      <a:pt x="6710" y="7646"/>
                      <a:pt x="6892" y="7531"/>
                      <a:pt x="6915" y="7395"/>
                    </a:cubicBezTo>
                    <a:cubicBezTo>
                      <a:pt x="7258" y="5089"/>
                      <a:pt x="6573" y="2259"/>
                      <a:pt x="5591" y="182"/>
                    </a:cubicBezTo>
                    <a:cubicBezTo>
                      <a:pt x="5534" y="54"/>
                      <a:pt x="5435" y="1"/>
                      <a:pt x="5332" y="1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0" name="Google Shape;740;p27"/>
              <p:cNvSpPr/>
              <p:nvPr/>
            </p:nvSpPr>
            <p:spPr>
              <a:xfrm flipH="1">
                <a:off x="9303177" y="2296680"/>
                <a:ext cx="11771" cy="11771"/>
              </a:xfrm>
              <a:custGeom>
                <a:avLst/>
                <a:gdLst/>
                <a:ahLst/>
                <a:cxnLst/>
                <a:rect l="l" t="t" r="r" b="b"/>
                <a:pathLst>
                  <a:path w="343" h="343" extrusionOk="0">
                    <a:moveTo>
                      <a:pt x="1" y="0"/>
                    </a:moveTo>
                    <a:cubicBezTo>
                      <a:pt x="1" y="114"/>
                      <a:pt x="1" y="229"/>
                      <a:pt x="1" y="343"/>
                    </a:cubicBezTo>
                    <a:cubicBezTo>
                      <a:pt x="115" y="229"/>
                      <a:pt x="229" y="114"/>
                      <a:pt x="343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1" name="Google Shape;741;p27"/>
              <p:cNvSpPr/>
              <p:nvPr/>
            </p:nvSpPr>
            <p:spPr>
              <a:xfrm flipH="1">
                <a:off x="9289077" y="2126702"/>
                <a:ext cx="220902" cy="194271"/>
              </a:xfrm>
              <a:custGeom>
                <a:avLst/>
                <a:gdLst/>
                <a:ahLst/>
                <a:cxnLst/>
                <a:rect l="l" t="t" r="r" b="b"/>
                <a:pathLst>
                  <a:path w="6437" h="5661" extrusionOk="0">
                    <a:moveTo>
                      <a:pt x="5963" y="0"/>
                    </a:moveTo>
                    <a:cubicBezTo>
                      <a:pt x="5792" y="0"/>
                      <a:pt x="5626" y="114"/>
                      <a:pt x="5638" y="343"/>
                    </a:cubicBezTo>
                    <a:cubicBezTo>
                      <a:pt x="5684" y="1872"/>
                      <a:pt x="5729" y="3401"/>
                      <a:pt x="5684" y="4953"/>
                    </a:cubicBezTo>
                    <a:lnTo>
                      <a:pt x="6026" y="4953"/>
                    </a:lnTo>
                    <a:cubicBezTo>
                      <a:pt x="5912" y="5067"/>
                      <a:pt x="5798" y="5182"/>
                      <a:pt x="5684" y="5296"/>
                    </a:cubicBezTo>
                    <a:cubicBezTo>
                      <a:pt x="5684" y="5182"/>
                      <a:pt x="5684" y="5067"/>
                      <a:pt x="5684" y="4953"/>
                    </a:cubicBezTo>
                    <a:cubicBezTo>
                      <a:pt x="5105" y="4923"/>
                      <a:pt x="4525" y="4913"/>
                      <a:pt x="3942" y="4913"/>
                    </a:cubicBezTo>
                    <a:cubicBezTo>
                      <a:pt x="2777" y="4913"/>
                      <a:pt x="1605" y="4953"/>
                      <a:pt x="434" y="4953"/>
                    </a:cubicBezTo>
                    <a:cubicBezTo>
                      <a:pt x="0" y="4953"/>
                      <a:pt x="0" y="5661"/>
                      <a:pt x="434" y="5661"/>
                    </a:cubicBezTo>
                    <a:cubicBezTo>
                      <a:pt x="1771" y="5661"/>
                      <a:pt x="3096" y="5603"/>
                      <a:pt x="4426" y="5603"/>
                    </a:cubicBezTo>
                    <a:cubicBezTo>
                      <a:pt x="4958" y="5603"/>
                      <a:pt x="5491" y="5612"/>
                      <a:pt x="6026" y="5638"/>
                    </a:cubicBezTo>
                    <a:cubicBezTo>
                      <a:pt x="6036" y="5639"/>
                      <a:pt x="6047" y="5640"/>
                      <a:pt x="6057" y="5640"/>
                    </a:cubicBezTo>
                    <a:cubicBezTo>
                      <a:pt x="6226" y="5640"/>
                      <a:pt x="6368" y="5468"/>
                      <a:pt x="6368" y="5296"/>
                    </a:cubicBezTo>
                    <a:cubicBezTo>
                      <a:pt x="6437" y="3652"/>
                      <a:pt x="6391" y="1986"/>
                      <a:pt x="6323" y="343"/>
                    </a:cubicBezTo>
                    <a:cubicBezTo>
                      <a:pt x="6311" y="114"/>
                      <a:pt x="6134" y="0"/>
                      <a:pt x="5963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2" name="Google Shape;742;p27"/>
              <p:cNvSpPr/>
              <p:nvPr/>
            </p:nvSpPr>
            <p:spPr>
              <a:xfrm flipH="1">
                <a:off x="9475489" y="2156455"/>
                <a:ext cx="14928" cy="10227"/>
              </a:xfrm>
              <a:custGeom>
                <a:avLst/>
                <a:gdLst/>
                <a:ahLst/>
                <a:cxnLst/>
                <a:rect l="l" t="t" r="r" b="b"/>
                <a:pathLst>
                  <a:path w="435" h="298" extrusionOk="0">
                    <a:moveTo>
                      <a:pt x="46" y="1"/>
                    </a:moveTo>
                    <a:cubicBezTo>
                      <a:pt x="23" y="92"/>
                      <a:pt x="23" y="183"/>
                      <a:pt x="1" y="297"/>
                    </a:cubicBezTo>
                    <a:cubicBezTo>
                      <a:pt x="160" y="206"/>
                      <a:pt x="297" y="138"/>
                      <a:pt x="434" y="46"/>
                    </a:cubicBezTo>
                    <a:cubicBezTo>
                      <a:pt x="297" y="23"/>
                      <a:pt x="183" y="23"/>
                      <a:pt x="46" y="1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3" name="Google Shape;743;p27"/>
              <p:cNvSpPr/>
              <p:nvPr/>
            </p:nvSpPr>
            <p:spPr>
              <a:xfrm flipH="1">
                <a:off x="9459054" y="1995674"/>
                <a:ext cx="173132" cy="185555"/>
              </a:xfrm>
              <a:custGeom>
                <a:avLst/>
                <a:gdLst/>
                <a:ahLst/>
                <a:cxnLst/>
                <a:rect l="l" t="t" r="r" b="b"/>
                <a:pathLst>
                  <a:path w="5045" h="5407" extrusionOk="0">
                    <a:moveTo>
                      <a:pt x="3832" y="1"/>
                    </a:moveTo>
                    <a:cubicBezTo>
                      <a:pt x="3658" y="1"/>
                      <a:pt x="3493" y="109"/>
                      <a:pt x="3515" y="326"/>
                    </a:cubicBezTo>
                    <a:cubicBezTo>
                      <a:pt x="3629" y="1787"/>
                      <a:pt x="4269" y="3225"/>
                      <a:pt x="4177" y="4686"/>
                    </a:cubicBezTo>
                    <a:cubicBezTo>
                      <a:pt x="4314" y="4708"/>
                      <a:pt x="4428" y="4708"/>
                      <a:pt x="4565" y="4731"/>
                    </a:cubicBezTo>
                    <a:cubicBezTo>
                      <a:pt x="4428" y="4823"/>
                      <a:pt x="4291" y="4891"/>
                      <a:pt x="4132" y="4982"/>
                    </a:cubicBezTo>
                    <a:cubicBezTo>
                      <a:pt x="4154" y="4868"/>
                      <a:pt x="4154" y="4777"/>
                      <a:pt x="4177" y="4686"/>
                    </a:cubicBezTo>
                    <a:cubicBezTo>
                      <a:pt x="3477" y="4597"/>
                      <a:pt x="2785" y="4550"/>
                      <a:pt x="2091" y="4550"/>
                    </a:cubicBezTo>
                    <a:cubicBezTo>
                      <a:pt x="1541" y="4550"/>
                      <a:pt x="990" y="4579"/>
                      <a:pt x="434" y="4640"/>
                    </a:cubicBezTo>
                    <a:cubicBezTo>
                      <a:pt x="14" y="4684"/>
                      <a:pt x="1" y="5327"/>
                      <a:pt x="393" y="5327"/>
                    </a:cubicBezTo>
                    <a:cubicBezTo>
                      <a:pt x="406" y="5327"/>
                      <a:pt x="420" y="5326"/>
                      <a:pt x="434" y="5325"/>
                    </a:cubicBezTo>
                    <a:cubicBezTo>
                      <a:pt x="1029" y="5263"/>
                      <a:pt x="1619" y="5229"/>
                      <a:pt x="2209" y="5229"/>
                    </a:cubicBezTo>
                    <a:cubicBezTo>
                      <a:pt x="2932" y="5229"/>
                      <a:pt x="3654" y="5280"/>
                      <a:pt x="4383" y="5393"/>
                    </a:cubicBezTo>
                    <a:cubicBezTo>
                      <a:pt x="4414" y="5402"/>
                      <a:pt x="4448" y="5407"/>
                      <a:pt x="4483" y="5407"/>
                    </a:cubicBezTo>
                    <a:cubicBezTo>
                      <a:pt x="4625" y="5407"/>
                      <a:pt x="4780" y="5330"/>
                      <a:pt x="4816" y="5165"/>
                    </a:cubicBezTo>
                    <a:cubicBezTo>
                      <a:pt x="5045" y="3476"/>
                      <a:pt x="4337" y="1969"/>
                      <a:pt x="4200" y="326"/>
                    </a:cubicBezTo>
                    <a:cubicBezTo>
                      <a:pt x="4189" y="109"/>
                      <a:pt x="4006" y="1"/>
                      <a:pt x="3832" y="1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4" name="Google Shape;744;p27"/>
              <p:cNvSpPr/>
              <p:nvPr/>
            </p:nvSpPr>
            <p:spPr>
              <a:xfrm flipH="1">
                <a:off x="9343124" y="2090667"/>
                <a:ext cx="46226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7" h="1051" extrusionOk="0">
                    <a:moveTo>
                      <a:pt x="662" y="0"/>
                    </a:moveTo>
                    <a:cubicBezTo>
                      <a:pt x="0" y="0"/>
                      <a:pt x="0" y="1050"/>
                      <a:pt x="662" y="1050"/>
                    </a:cubicBezTo>
                    <a:cubicBezTo>
                      <a:pt x="1347" y="1050"/>
                      <a:pt x="1347" y="0"/>
                      <a:pt x="662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" name="Google Shape;745;p27"/>
              <p:cNvSpPr/>
              <p:nvPr/>
            </p:nvSpPr>
            <p:spPr>
              <a:xfrm flipH="1">
                <a:off x="9385404" y="2053055"/>
                <a:ext cx="46260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8" h="1051" extrusionOk="0">
                    <a:moveTo>
                      <a:pt x="685" y="1"/>
                    </a:moveTo>
                    <a:cubicBezTo>
                      <a:pt x="1" y="1"/>
                      <a:pt x="1" y="1051"/>
                      <a:pt x="685" y="1051"/>
                    </a:cubicBezTo>
                    <a:cubicBezTo>
                      <a:pt x="1347" y="1051"/>
                      <a:pt x="1347" y="1"/>
                      <a:pt x="685" y="1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6" name="Google Shape;746;p27"/>
              <p:cNvSpPr/>
              <p:nvPr/>
            </p:nvSpPr>
            <p:spPr>
              <a:xfrm flipH="1">
                <a:off x="9333721" y="2041318"/>
                <a:ext cx="46226" cy="35278"/>
              </a:xfrm>
              <a:custGeom>
                <a:avLst/>
                <a:gdLst/>
                <a:ahLst/>
                <a:cxnLst/>
                <a:rect l="l" t="t" r="r" b="b"/>
                <a:pathLst>
                  <a:path w="1347" h="1028" extrusionOk="0">
                    <a:moveTo>
                      <a:pt x="662" y="0"/>
                    </a:moveTo>
                    <a:cubicBezTo>
                      <a:pt x="0" y="0"/>
                      <a:pt x="0" y="1027"/>
                      <a:pt x="662" y="1027"/>
                    </a:cubicBezTo>
                    <a:cubicBezTo>
                      <a:pt x="1347" y="1027"/>
                      <a:pt x="1347" y="0"/>
                      <a:pt x="662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7" name="Google Shape;747;p27"/>
              <p:cNvSpPr/>
              <p:nvPr/>
            </p:nvSpPr>
            <p:spPr>
              <a:xfrm flipH="1">
                <a:off x="9420649" y="2422010"/>
                <a:ext cx="46260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8" h="1051" extrusionOk="0">
                    <a:moveTo>
                      <a:pt x="685" y="0"/>
                    </a:moveTo>
                    <a:cubicBezTo>
                      <a:pt x="0" y="0"/>
                      <a:pt x="0" y="1050"/>
                      <a:pt x="685" y="1050"/>
                    </a:cubicBezTo>
                    <a:cubicBezTo>
                      <a:pt x="1347" y="1050"/>
                      <a:pt x="1347" y="0"/>
                      <a:pt x="685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8" name="Google Shape;748;p27"/>
              <p:cNvSpPr/>
              <p:nvPr/>
            </p:nvSpPr>
            <p:spPr>
              <a:xfrm flipH="1">
                <a:off x="9467665" y="2387555"/>
                <a:ext cx="46260" cy="36033"/>
              </a:xfrm>
              <a:custGeom>
                <a:avLst/>
                <a:gdLst/>
                <a:ahLst/>
                <a:cxnLst/>
                <a:rect l="l" t="t" r="r" b="b"/>
                <a:pathLst>
                  <a:path w="1348" h="1050" extrusionOk="0">
                    <a:moveTo>
                      <a:pt x="686" y="0"/>
                    </a:moveTo>
                    <a:cubicBezTo>
                      <a:pt x="1" y="0"/>
                      <a:pt x="1" y="1050"/>
                      <a:pt x="686" y="1050"/>
                    </a:cubicBezTo>
                    <a:cubicBezTo>
                      <a:pt x="1348" y="1050"/>
                      <a:pt x="1348" y="0"/>
                      <a:pt x="686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9" name="Google Shape;749;p27"/>
              <p:cNvSpPr/>
              <p:nvPr/>
            </p:nvSpPr>
            <p:spPr>
              <a:xfrm flipH="1">
                <a:off x="9405789" y="2369538"/>
                <a:ext cx="46226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7" h="1051" extrusionOk="0">
                    <a:moveTo>
                      <a:pt x="662" y="0"/>
                    </a:moveTo>
                    <a:cubicBezTo>
                      <a:pt x="0" y="0"/>
                      <a:pt x="0" y="1050"/>
                      <a:pt x="662" y="1050"/>
                    </a:cubicBezTo>
                    <a:cubicBezTo>
                      <a:pt x="1347" y="1050"/>
                      <a:pt x="1347" y="0"/>
                      <a:pt x="662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0" name="Google Shape;750;p27"/>
              <p:cNvSpPr/>
              <p:nvPr/>
            </p:nvSpPr>
            <p:spPr>
              <a:xfrm flipH="1">
                <a:off x="9663485" y="1973162"/>
                <a:ext cx="46260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8" h="1051" extrusionOk="0">
                    <a:moveTo>
                      <a:pt x="662" y="0"/>
                    </a:moveTo>
                    <a:cubicBezTo>
                      <a:pt x="1" y="0"/>
                      <a:pt x="1" y="1050"/>
                      <a:pt x="662" y="1050"/>
                    </a:cubicBezTo>
                    <a:cubicBezTo>
                      <a:pt x="1347" y="1050"/>
                      <a:pt x="1347" y="0"/>
                      <a:pt x="662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1" name="Google Shape;751;p27"/>
              <p:cNvSpPr/>
              <p:nvPr/>
            </p:nvSpPr>
            <p:spPr>
              <a:xfrm flipH="1">
                <a:off x="9116727" y="2152543"/>
                <a:ext cx="45471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25" h="1051" extrusionOk="0">
                    <a:moveTo>
                      <a:pt x="662" y="0"/>
                    </a:moveTo>
                    <a:cubicBezTo>
                      <a:pt x="0" y="0"/>
                      <a:pt x="0" y="1050"/>
                      <a:pt x="662" y="1050"/>
                    </a:cubicBezTo>
                    <a:cubicBezTo>
                      <a:pt x="1324" y="1050"/>
                      <a:pt x="1324" y="0"/>
                      <a:pt x="662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2" name="Google Shape;752;p27"/>
              <p:cNvSpPr/>
              <p:nvPr/>
            </p:nvSpPr>
            <p:spPr>
              <a:xfrm flipH="1">
                <a:off x="9155129" y="2120421"/>
                <a:ext cx="46226" cy="35278"/>
              </a:xfrm>
              <a:custGeom>
                <a:avLst/>
                <a:gdLst/>
                <a:ahLst/>
                <a:cxnLst/>
                <a:rect l="l" t="t" r="r" b="b"/>
                <a:pathLst>
                  <a:path w="1347" h="1028" extrusionOk="0">
                    <a:moveTo>
                      <a:pt x="662" y="1"/>
                    </a:moveTo>
                    <a:cubicBezTo>
                      <a:pt x="0" y="1"/>
                      <a:pt x="0" y="1028"/>
                      <a:pt x="662" y="1028"/>
                    </a:cubicBezTo>
                    <a:cubicBezTo>
                      <a:pt x="1347" y="1028"/>
                      <a:pt x="1347" y="1"/>
                      <a:pt x="662" y="1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3" name="Google Shape;753;p27"/>
              <p:cNvSpPr/>
              <p:nvPr/>
            </p:nvSpPr>
            <p:spPr>
              <a:xfrm flipH="1">
                <a:off x="9244425" y="2591989"/>
                <a:ext cx="46226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7" h="1051" extrusionOk="0">
                    <a:moveTo>
                      <a:pt x="662" y="0"/>
                    </a:moveTo>
                    <a:cubicBezTo>
                      <a:pt x="0" y="0"/>
                      <a:pt x="0" y="1050"/>
                      <a:pt x="662" y="1050"/>
                    </a:cubicBezTo>
                    <a:cubicBezTo>
                      <a:pt x="1347" y="1050"/>
                      <a:pt x="1347" y="0"/>
                      <a:pt x="662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4" name="Google Shape;754;p27"/>
              <p:cNvSpPr/>
              <p:nvPr/>
            </p:nvSpPr>
            <p:spPr>
              <a:xfrm flipH="1">
                <a:off x="9292196" y="2574761"/>
                <a:ext cx="46260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8" h="1051" extrusionOk="0">
                    <a:moveTo>
                      <a:pt x="686" y="0"/>
                    </a:moveTo>
                    <a:cubicBezTo>
                      <a:pt x="1" y="0"/>
                      <a:pt x="1" y="1050"/>
                      <a:pt x="686" y="1050"/>
                    </a:cubicBezTo>
                    <a:cubicBezTo>
                      <a:pt x="1347" y="1050"/>
                      <a:pt x="1347" y="0"/>
                      <a:pt x="686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55" name="Google Shape;755;p27"/>
            <p:cNvGrpSpPr/>
            <p:nvPr/>
          </p:nvGrpSpPr>
          <p:grpSpPr>
            <a:xfrm rot="5400000">
              <a:off x="7236028" y="3984447"/>
              <a:ext cx="612686" cy="469399"/>
              <a:chOff x="8267893" y="1920039"/>
              <a:chExt cx="890274" cy="685355"/>
            </a:xfrm>
          </p:grpSpPr>
          <p:sp>
            <p:nvSpPr>
              <p:cNvPr id="756" name="Google Shape;756;p27"/>
              <p:cNvSpPr/>
              <p:nvPr/>
            </p:nvSpPr>
            <p:spPr>
              <a:xfrm>
                <a:off x="8267893" y="1920039"/>
                <a:ext cx="890265" cy="685355"/>
              </a:xfrm>
              <a:custGeom>
                <a:avLst/>
                <a:gdLst/>
                <a:ahLst/>
                <a:cxnLst/>
                <a:rect l="l" t="t" r="r" b="b"/>
                <a:pathLst>
                  <a:path w="25942" h="19971" extrusionOk="0">
                    <a:moveTo>
                      <a:pt x="9705" y="1"/>
                    </a:moveTo>
                    <a:cubicBezTo>
                      <a:pt x="7527" y="1"/>
                      <a:pt x="5973" y="655"/>
                      <a:pt x="8435" y="3009"/>
                    </a:cubicBezTo>
                    <a:cubicBezTo>
                      <a:pt x="10695" y="5086"/>
                      <a:pt x="14849" y="6638"/>
                      <a:pt x="17770" y="7505"/>
                    </a:cubicBezTo>
                    <a:cubicBezTo>
                      <a:pt x="16612" y="7411"/>
                      <a:pt x="11802" y="6606"/>
                      <a:pt x="7521" y="6606"/>
                    </a:cubicBezTo>
                    <a:cubicBezTo>
                      <a:pt x="3532" y="6606"/>
                      <a:pt x="1" y="7304"/>
                      <a:pt x="309" y="9925"/>
                    </a:cubicBezTo>
                    <a:cubicBezTo>
                      <a:pt x="574" y="12205"/>
                      <a:pt x="8728" y="12815"/>
                      <a:pt x="14639" y="12815"/>
                    </a:cubicBezTo>
                    <a:cubicBezTo>
                      <a:pt x="16359" y="12815"/>
                      <a:pt x="17889" y="12764"/>
                      <a:pt x="18980" y="12686"/>
                    </a:cubicBezTo>
                    <a:lnTo>
                      <a:pt x="18980" y="12686"/>
                    </a:lnTo>
                    <a:cubicBezTo>
                      <a:pt x="14324" y="14421"/>
                      <a:pt x="9142" y="14946"/>
                      <a:pt x="6015" y="15631"/>
                    </a:cubicBezTo>
                    <a:cubicBezTo>
                      <a:pt x="905" y="16609"/>
                      <a:pt x="1306" y="19970"/>
                      <a:pt x="6427" y="19970"/>
                    </a:cubicBezTo>
                    <a:cubicBezTo>
                      <a:pt x="6682" y="19970"/>
                      <a:pt x="6948" y="19962"/>
                      <a:pt x="7225" y="19945"/>
                    </a:cubicBezTo>
                    <a:cubicBezTo>
                      <a:pt x="12931" y="19625"/>
                      <a:pt x="19893" y="18347"/>
                      <a:pt x="25942" y="17023"/>
                    </a:cubicBezTo>
                    <a:lnTo>
                      <a:pt x="25942" y="4629"/>
                    </a:lnTo>
                    <a:cubicBezTo>
                      <a:pt x="22016" y="3077"/>
                      <a:pt x="17702" y="1799"/>
                      <a:pt x="13981" y="589"/>
                    </a:cubicBezTo>
                    <a:cubicBezTo>
                      <a:pt x="12996" y="310"/>
                      <a:pt x="11203" y="1"/>
                      <a:pt x="9705" y="1"/>
                    </a:cubicBezTo>
                    <a:close/>
                  </a:path>
                </a:pathLst>
              </a:custGeom>
              <a:solidFill>
                <a:srgbClr val="FF8888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7" name="Google Shape;757;p27"/>
              <p:cNvSpPr/>
              <p:nvPr/>
            </p:nvSpPr>
            <p:spPr>
              <a:xfrm>
                <a:off x="8600128" y="1969526"/>
                <a:ext cx="558037" cy="233153"/>
              </a:xfrm>
              <a:custGeom>
                <a:avLst/>
                <a:gdLst/>
                <a:ahLst/>
                <a:cxnLst/>
                <a:rect l="l" t="t" r="r" b="b"/>
                <a:pathLst>
                  <a:path w="16261" h="6794" extrusionOk="0">
                    <a:moveTo>
                      <a:pt x="487" y="1"/>
                    </a:moveTo>
                    <a:cubicBezTo>
                      <a:pt x="190" y="1"/>
                      <a:pt x="1" y="463"/>
                      <a:pt x="306" y="653"/>
                    </a:cubicBezTo>
                    <a:cubicBezTo>
                      <a:pt x="5031" y="3712"/>
                      <a:pt x="10646" y="5675"/>
                      <a:pt x="16261" y="6793"/>
                    </a:cubicBezTo>
                    <a:lnTo>
                      <a:pt x="16261" y="6086"/>
                    </a:lnTo>
                    <a:cubicBezTo>
                      <a:pt x="10760" y="4967"/>
                      <a:pt x="5282" y="3027"/>
                      <a:pt x="671" y="60"/>
                    </a:cubicBezTo>
                    <a:cubicBezTo>
                      <a:pt x="607" y="19"/>
                      <a:pt x="545" y="1"/>
                      <a:pt x="487" y="1"/>
                    </a:cubicBezTo>
                    <a:close/>
                  </a:path>
                </a:pathLst>
              </a:custGeom>
              <a:solidFill>
                <a:srgbClr val="A5515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8" name="Google Shape;758;p27"/>
              <p:cNvSpPr/>
              <p:nvPr/>
            </p:nvSpPr>
            <p:spPr>
              <a:xfrm>
                <a:off x="8352110" y="2225369"/>
                <a:ext cx="806049" cy="51716"/>
              </a:xfrm>
              <a:custGeom>
                <a:avLst/>
                <a:gdLst/>
                <a:ahLst/>
                <a:cxnLst/>
                <a:rect l="l" t="t" r="r" b="b"/>
                <a:pathLst>
                  <a:path w="23488" h="1507" extrusionOk="0">
                    <a:moveTo>
                      <a:pt x="11990" y="0"/>
                    </a:moveTo>
                    <a:cubicBezTo>
                      <a:pt x="8126" y="0"/>
                      <a:pt x="4258" y="160"/>
                      <a:pt x="457" y="160"/>
                    </a:cubicBezTo>
                    <a:cubicBezTo>
                      <a:pt x="1" y="160"/>
                      <a:pt x="1" y="868"/>
                      <a:pt x="457" y="868"/>
                    </a:cubicBezTo>
                    <a:cubicBezTo>
                      <a:pt x="4258" y="856"/>
                      <a:pt x="8126" y="691"/>
                      <a:pt x="11990" y="691"/>
                    </a:cubicBezTo>
                    <a:cubicBezTo>
                      <a:pt x="15853" y="691"/>
                      <a:pt x="19710" y="856"/>
                      <a:pt x="23488" y="1507"/>
                    </a:cubicBezTo>
                    <a:lnTo>
                      <a:pt x="23488" y="799"/>
                    </a:lnTo>
                    <a:cubicBezTo>
                      <a:pt x="19710" y="160"/>
                      <a:pt x="15853" y="0"/>
                      <a:pt x="11990" y="0"/>
                    </a:cubicBezTo>
                    <a:close/>
                  </a:path>
                </a:pathLst>
              </a:custGeom>
              <a:solidFill>
                <a:srgbClr val="A5515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9" name="Google Shape;759;p27"/>
              <p:cNvSpPr/>
              <p:nvPr/>
            </p:nvSpPr>
            <p:spPr>
              <a:xfrm>
                <a:off x="8480529" y="2421189"/>
                <a:ext cx="677633" cy="130235"/>
              </a:xfrm>
              <a:custGeom>
                <a:avLst/>
                <a:gdLst/>
                <a:ahLst/>
                <a:cxnLst/>
                <a:rect l="l" t="t" r="r" b="b"/>
                <a:pathLst>
                  <a:path w="19746" h="3795" extrusionOk="0">
                    <a:moveTo>
                      <a:pt x="19746" y="1"/>
                    </a:moveTo>
                    <a:cubicBezTo>
                      <a:pt x="13241" y="503"/>
                      <a:pt x="6850" y="1872"/>
                      <a:pt x="413" y="3105"/>
                    </a:cubicBezTo>
                    <a:cubicBezTo>
                      <a:pt x="0" y="3192"/>
                      <a:pt x="145" y="3795"/>
                      <a:pt x="553" y="3795"/>
                    </a:cubicBezTo>
                    <a:cubicBezTo>
                      <a:pt x="574" y="3795"/>
                      <a:pt x="596" y="3793"/>
                      <a:pt x="618" y="3790"/>
                    </a:cubicBezTo>
                    <a:cubicBezTo>
                      <a:pt x="6964" y="2557"/>
                      <a:pt x="13309" y="1188"/>
                      <a:pt x="19746" y="708"/>
                    </a:cubicBezTo>
                    <a:lnTo>
                      <a:pt x="19746" y="1"/>
                    </a:lnTo>
                    <a:close/>
                  </a:path>
                </a:pathLst>
              </a:custGeom>
              <a:solidFill>
                <a:srgbClr val="A5515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0" name="Google Shape;760;p27"/>
              <p:cNvSpPr/>
              <p:nvPr/>
            </p:nvSpPr>
            <p:spPr>
              <a:xfrm>
                <a:off x="8675456" y="2081884"/>
                <a:ext cx="482710" cy="421247"/>
              </a:xfrm>
              <a:custGeom>
                <a:avLst/>
                <a:gdLst/>
                <a:ahLst/>
                <a:cxnLst/>
                <a:rect l="l" t="t" r="r" b="b"/>
                <a:pathLst>
                  <a:path w="14066" h="12275" extrusionOk="0">
                    <a:moveTo>
                      <a:pt x="5947" y="1"/>
                    </a:moveTo>
                    <a:cubicBezTo>
                      <a:pt x="4617" y="1"/>
                      <a:pt x="3672" y="406"/>
                      <a:pt x="5187" y="1853"/>
                    </a:cubicBezTo>
                    <a:cubicBezTo>
                      <a:pt x="6556" y="3131"/>
                      <a:pt x="9113" y="4090"/>
                      <a:pt x="10916" y="4615"/>
                    </a:cubicBezTo>
                    <a:cubicBezTo>
                      <a:pt x="10195" y="4556"/>
                      <a:pt x="7242" y="4063"/>
                      <a:pt x="4615" y="4063"/>
                    </a:cubicBezTo>
                    <a:cubicBezTo>
                      <a:pt x="2167" y="4063"/>
                      <a:pt x="1" y="4491"/>
                      <a:pt x="188" y="6099"/>
                    </a:cubicBezTo>
                    <a:cubicBezTo>
                      <a:pt x="346" y="7488"/>
                      <a:pt x="5300" y="7875"/>
                      <a:pt x="8923" y="7875"/>
                    </a:cubicBezTo>
                    <a:cubicBezTo>
                      <a:pt x="10003" y="7875"/>
                      <a:pt x="10965" y="7840"/>
                      <a:pt x="11646" y="7788"/>
                    </a:cubicBezTo>
                    <a:lnTo>
                      <a:pt x="11646" y="7788"/>
                    </a:lnTo>
                    <a:cubicBezTo>
                      <a:pt x="8793" y="8861"/>
                      <a:pt x="5598" y="9180"/>
                      <a:pt x="3680" y="9591"/>
                    </a:cubicBezTo>
                    <a:cubicBezTo>
                      <a:pt x="537" y="10202"/>
                      <a:pt x="796" y="12275"/>
                      <a:pt x="3980" y="12275"/>
                    </a:cubicBezTo>
                    <a:cubicBezTo>
                      <a:pt x="4125" y="12275"/>
                      <a:pt x="4276" y="12271"/>
                      <a:pt x="4434" y="12262"/>
                    </a:cubicBezTo>
                    <a:cubicBezTo>
                      <a:pt x="7355" y="12079"/>
                      <a:pt x="10825" y="11508"/>
                      <a:pt x="14066" y="10846"/>
                    </a:cubicBezTo>
                    <a:lnTo>
                      <a:pt x="14066" y="2150"/>
                    </a:lnTo>
                    <a:cubicBezTo>
                      <a:pt x="12194" y="1511"/>
                      <a:pt x="10277" y="917"/>
                      <a:pt x="8565" y="370"/>
                    </a:cubicBezTo>
                    <a:cubicBezTo>
                      <a:pt x="7960" y="193"/>
                      <a:pt x="6863" y="1"/>
                      <a:pt x="5947" y="1"/>
                    </a:cubicBezTo>
                    <a:close/>
                  </a:path>
                </a:pathLst>
              </a:custGeom>
              <a:solidFill>
                <a:srgbClr val="A53A3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61" name="Google Shape;761;p27"/>
            <p:cNvGrpSpPr/>
            <p:nvPr/>
          </p:nvGrpSpPr>
          <p:grpSpPr>
            <a:xfrm rot="-3962846">
              <a:off x="3694757" y="2907955"/>
              <a:ext cx="1225410" cy="962977"/>
              <a:chOff x="5822351" y="4013268"/>
              <a:chExt cx="949775" cy="743994"/>
            </a:xfrm>
          </p:grpSpPr>
          <p:sp>
            <p:nvSpPr>
              <p:cNvPr id="762" name="Google Shape;762;p27"/>
              <p:cNvSpPr/>
              <p:nvPr/>
            </p:nvSpPr>
            <p:spPr>
              <a:xfrm>
                <a:off x="5822351" y="4013268"/>
                <a:ext cx="891397" cy="675677"/>
              </a:xfrm>
              <a:custGeom>
                <a:avLst/>
                <a:gdLst/>
                <a:ahLst/>
                <a:cxnLst/>
                <a:rect l="l" t="t" r="r" b="b"/>
                <a:pathLst>
                  <a:path w="25975" h="19689" extrusionOk="0">
                    <a:moveTo>
                      <a:pt x="7300" y="1"/>
                    </a:moveTo>
                    <a:cubicBezTo>
                      <a:pt x="5044" y="1"/>
                      <a:pt x="8279" y="4954"/>
                      <a:pt x="8559" y="6222"/>
                    </a:cubicBezTo>
                    <a:cubicBezTo>
                      <a:pt x="6796" y="4606"/>
                      <a:pt x="2825" y="2102"/>
                      <a:pt x="1058" y="2102"/>
                    </a:cubicBezTo>
                    <a:cubicBezTo>
                      <a:pt x="355" y="2102"/>
                      <a:pt x="0" y="2499"/>
                      <a:pt x="273" y="3506"/>
                    </a:cubicBezTo>
                    <a:cubicBezTo>
                      <a:pt x="1072" y="6291"/>
                      <a:pt x="5363" y="8664"/>
                      <a:pt x="7783" y="10696"/>
                    </a:cubicBezTo>
                    <a:cubicBezTo>
                      <a:pt x="6094" y="11221"/>
                      <a:pt x="319" y="10878"/>
                      <a:pt x="3378" y="13412"/>
                    </a:cubicBezTo>
                    <a:cubicBezTo>
                      <a:pt x="5295" y="15033"/>
                      <a:pt x="9837" y="14485"/>
                      <a:pt x="11640" y="16014"/>
                    </a:cubicBezTo>
                    <a:cubicBezTo>
                      <a:pt x="10887" y="16197"/>
                      <a:pt x="7600" y="16562"/>
                      <a:pt x="7440" y="17521"/>
                    </a:cubicBezTo>
                    <a:cubicBezTo>
                      <a:pt x="7052" y="19164"/>
                      <a:pt x="11549" y="19552"/>
                      <a:pt x="12576" y="19552"/>
                    </a:cubicBezTo>
                    <a:cubicBezTo>
                      <a:pt x="13609" y="19627"/>
                      <a:pt x="14860" y="19649"/>
                      <a:pt x="16216" y="19649"/>
                    </a:cubicBezTo>
                    <a:cubicBezTo>
                      <a:pt x="18120" y="19649"/>
                      <a:pt x="20229" y="19606"/>
                      <a:pt x="22227" y="19606"/>
                    </a:cubicBezTo>
                    <a:cubicBezTo>
                      <a:pt x="23557" y="19606"/>
                      <a:pt x="24837" y="19625"/>
                      <a:pt x="25975" y="19689"/>
                    </a:cubicBezTo>
                    <a:cubicBezTo>
                      <a:pt x="25084" y="17543"/>
                      <a:pt x="24514" y="14576"/>
                      <a:pt x="24103" y="12202"/>
                    </a:cubicBezTo>
                    <a:cubicBezTo>
                      <a:pt x="23943" y="10947"/>
                      <a:pt x="23464" y="7295"/>
                      <a:pt x="22596" y="6336"/>
                    </a:cubicBezTo>
                    <a:cubicBezTo>
                      <a:pt x="22205" y="5940"/>
                      <a:pt x="21880" y="5777"/>
                      <a:pt x="21600" y="5777"/>
                    </a:cubicBezTo>
                    <a:cubicBezTo>
                      <a:pt x="20542" y="5777"/>
                      <a:pt x="20140" y="8103"/>
                      <a:pt x="19310" y="8915"/>
                    </a:cubicBezTo>
                    <a:cubicBezTo>
                      <a:pt x="18283" y="6176"/>
                      <a:pt x="17780" y="4601"/>
                      <a:pt x="16434" y="2707"/>
                    </a:cubicBezTo>
                    <a:cubicBezTo>
                      <a:pt x="15815" y="1739"/>
                      <a:pt x="15368" y="1351"/>
                      <a:pt x="15042" y="1351"/>
                    </a:cubicBezTo>
                    <a:cubicBezTo>
                      <a:pt x="13961" y="1351"/>
                      <a:pt x="14214" y="5620"/>
                      <a:pt x="13969" y="7181"/>
                    </a:cubicBezTo>
                    <a:cubicBezTo>
                      <a:pt x="12188" y="4487"/>
                      <a:pt x="10339" y="493"/>
                      <a:pt x="7783" y="59"/>
                    </a:cubicBezTo>
                    <a:cubicBezTo>
                      <a:pt x="7600" y="19"/>
                      <a:pt x="7439" y="1"/>
                      <a:pt x="7300" y="1"/>
                    </a:cubicBezTo>
                    <a:close/>
                  </a:path>
                </a:pathLst>
              </a:custGeom>
              <a:solidFill>
                <a:srgbClr val="CFD69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763" name="Google Shape;763;p27"/>
              <p:cNvSpPr/>
              <p:nvPr/>
            </p:nvSpPr>
            <p:spPr>
              <a:xfrm>
                <a:off x="5967209" y="4214531"/>
                <a:ext cx="804917" cy="542731"/>
              </a:xfrm>
              <a:custGeom>
                <a:avLst/>
                <a:gdLst/>
                <a:ahLst/>
                <a:cxnLst/>
                <a:rect l="l" t="t" r="r" b="b"/>
                <a:pathLst>
                  <a:path w="23455" h="15815" extrusionOk="0">
                    <a:moveTo>
                      <a:pt x="494" y="0"/>
                    </a:moveTo>
                    <a:cubicBezTo>
                      <a:pt x="193" y="0"/>
                      <a:pt x="0" y="452"/>
                      <a:pt x="328" y="645"/>
                    </a:cubicBezTo>
                    <a:cubicBezTo>
                      <a:pt x="8179" y="5141"/>
                      <a:pt x="15141" y="10962"/>
                      <a:pt x="22788" y="15755"/>
                    </a:cubicBezTo>
                    <a:cubicBezTo>
                      <a:pt x="22851" y="15796"/>
                      <a:pt x="22914" y="15814"/>
                      <a:pt x="22972" y="15814"/>
                    </a:cubicBezTo>
                    <a:cubicBezTo>
                      <a:pt x="23268" y="15814"/>
                      <a:pt x="23454" y="15352"/>
                      <a:pt x="23130" y="15162"/>
                    </a:cubicBezTo>
                    <a:cubicBezTo>
                      <a:pt x="15484" y="10368"/>
                      <a:pt x="8522" y="4525"/>
                      <a:pt x="670" y="51"/>
                    </a:cubicBezTo>
                    <a:cubicBezTo>
                      <a:pt x="609" y="16"/>
                      <a:pt x="550" y="0"/>
                      <a:pt x="494" y="0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764" name="Google Shape;764;p27"/>
              <p:cNvSpPr/>
              <p:nvPr/>
            </p:nvSpPr>
            <p:spPr>
              <a:xfrm>
                <a:off x="6385548" y="4469464"/>
                <a:ext cx="17262" cy="14894"/>
              </a:xfrm>
              <a:custGeom>
                <a:avLst/>
                <a:gdLst/>
                <a:ahLst/>
                <a:cxnLst/>
                <a:rect l="l" t="t" r="r" b="b"/>
                <a:pathLst>
                  <a:path w="503" h="434" extrusionOk="0">
                    <a:moveTo>
                      <a:pt x="502" y="0"/>
                    </a:moveTo>
                    <a:cubicBezTo>
                      <a:pt x="342" y="0"/>
                      <a:pt x="160" y="23"/>
                      <a:pt x="0" y="23"/>
                    </a:cubicBezTo>
                    <a:cubicBezTo>
                      <a:pt x="46" y="160"/>
                      <a:pt x="114" y="297"/>
                      <a:pt x="183" y="434"/>
                    </a:cubicBezTo>
                    <a:cubicBezTo>
                      <a:pt x="274" y="297"/>
                      <a:pt x="388" y="160"/>
                      <a:pt x="502" y="0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5" name="Google Shape;765;p27"/>
              <p:cNvSpPr/>
              <p:nvPr/>
            </p:nvSpPr>
            <p:spPr>
              <a:xfrm>
                <a:off x="5991086" y="4103744"/>
                <a:ext cx="300415" cy="339537"/>
              </a:xfrm>
              <a:custGeom>
                <a:avLst/>
                <a:gdLst/>
                <a:ahLst/>
                <a:cxnLst/>
                <a:rect l="l" t="t" r="r" b="b"/>
                <a:pathLst>
                  <a:path w="8754" h="9894" extrusionOk="0">
                    <a:moveTo>
                      <a:pt x="3300" y="1"/>
                    </a:moveTo>
                    <a:cubicBezTo>
                      <a:pt x="3062" y="1"/>
                      <a:pt x="2819" y="250"/>
                      <a:pt x="2979" y="522"/>
                    </a:cubicBezTo>
                    <a:cubicBezTo>
                      <a:pt x="4554" y="3055"/>
                      <a:pt x="6586" y="5543"/>
                      <a:pt x="7818" y="8305"/>
                    </a:cubicBezTo>
                    <a:cubicBezTo>
                      <a:pt x="7978" y="8305"/>
                      <a:pt x="8160" y="8282"/>
                      <a:pt x="8320" y="8282"/>
                    </a:cubicBezTo>
                    <a:cubicBezTo>
                      <a:pt x="8206" y="8442"/>
                      <a:pt x="8092" y="8579"/>
                      <a:pt x="8001" y="8716"/>
                    </a:cubicBezTo>
                    <a:cubicBezTo>
                      <a:pt x="7932" y="8579"/>
                      <a:pt x="7864" y="8442"/>
                      <a:pt x="7818" y="8305"/>
                    </a:cubicBezTo>
                    <a:cubicBezTo>
                      <a:pt x="5307" y="8374"/>
                      <a:pt x="2819" y="8556"/>
                      <a:pt x="400" y="9218"/>
                    </a:cubicBezTo>
                    <a:cubicBezTo>
                      <a:pt x="0" y="9323"/>
                      <a:pt x="124" y="9893"/>
                      <a:pt x="485" y="9893"/>
                    </a:cubicBezTo>
                    <a:cubicBezTo>
                      <a:pt x="516" y="9893"/>
                      <a:pt x="548" y="9889"/>
                      <a:pt x="582" y="9880"/>
                    </a:cubicBezTo>
                    <a:cubicBezTo>
                      <a:pt x="3116" y="9195"/>
                      <a:pt x="5718" y="9035"/>
                      <a:pt x="8320" y="8990"/>
                    </a:cubicBezTo>
                    <a:cubicBezTo>
                      <a:pt x="8526" y="8967"/>
                      <a:pt x="8754" y="8762"/>
                      <a:pt x="8663" y="8533"/>
                    </a:cubicBezTo>
                    <a:cubicBezTo>
                      <a:pt x="7453" y="5543"/>
                      <a:pt x="5284" y="2895"/>
                      <a:pt x="3573" y="156"/>
                    </a:cubicBezTo>
                    <a:cubicBezTo>
                      <a:pt x="3504" y="47"/>
                      <a:pt x="3403" y="1"/>
                      <a:pt x="3300" y="1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766" name="Google Shape;766;p27"/>
              <p:cNvSpPr/>
              <p:nvPr/>
            </p:nvSpPr>
            <p:spPr>
              <a:xfrm>
                <a:off x="6316775" y="4277659"/>
                <a:ext cx="225466" cy="320594"/>
              </a:xfrm>
              <a:custGeom>
                <a:avLst/>
                <a:gdLst/>
                <a:ahLst/>
                <a:cxnLst/>
                <a:rect l="l" t="t" r="r" b="b"/>
                <a:pathLst>
                  <a:path w="6570" h="9342" extrusionOk="0">
                    <a:moveTo>
                      <a:pt x="4338" y="0"/>
                    </a:moveTo>
                    <a:cubicBezTo>
                      <a:pt x="4133" y="0"/>
                      <a:pt x="3921" y="170"/>
                      <a:pt x="3990" y="431"/>
                    </a:cubicBezTo>
                    <a:cubicBezTo>
                      <a:pt x="4469" y="2462"/>
                      <a:pt x="5177" y="4471"/>
                      <a:pt x="5633" y="6525"/>
                    </a:cubicBezTo>
                    <a:cubicBezTo>
                      <a:pt x="5747" y="7027"/>
                      <a:pt x="5816" y="7552"/>
                      <a:pt x="5862" y="8077"/>
                    </a:cubicBezTo>
                    <a:cubicBezTo>
                      <a:pt x="5862" y="8260"/>
                      <a:pt x="3807" y="8305"/>
                      <a:pt x="3602" y="8328"/>
                    </a:cubicBezTo>
                    <a:cubicBezTo>
                      <a:pt x="2529" y="8374"/>
                      <a:pt x="1479" y="8442"/>
                      <a:pt x="406" y="8671"/>
                    </a:cubicBezTo>
                    <a:cubicBezTo>
                      <a:pt x="1" y="8756"/>
                      <a:pt x="134" y="9341"/>
                      <a:pt x="509" y="9341"/>
                    </a:cubicBezTo>
                    <a:cubicBezTo>
                      <a:pt x="534" y="9341"/>
                      <a:pt x="561" y="9338"/>
                      <a:pt x="589" y="9333"/>
                    </a:cubicBezTo>
                    <a:cubicBezTo>
                      <a:pt x="2483" y="8945"/>
                      <a:pt x="4401" y="9059"/>
                      <a:pt x="6295" y="8785"/>
                    </a:cubicBezTo>
                    <a:cubicBezTo>
                      <a:pt x="6455" y="8762"/>
                      <a:pt x="6569" y="8579"/>
                      <a:pt x="6546" y="8442"/>
                    </a:cubicBezTo>
                    <a:cubicBezTo>
                      <a:pt x="6478" y="5635"/>
                      <a:pt x="5314" y="2941"/>
                      <a:pt x="4652" y="248"/>
                    </a:cubicBezTo>
                    <a:cubicBezTo>
                      <a:pt x="4606" y="75"/>
                      <a:pt x="4474" y="0"/>
                      <a:pt x="4338" y="0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" name="Google Shape;767;p27"/>
              <p:cNvSpPr/>
              <p:nvPr/>
            </p:nvSpPr>
            <p:spPr>
              <a:xfrm>
                <a:off x="6664384" y="4677021"/>
                <a:ext cx="14139" cy="14928"/>
              </a:xfrm>
              <a:custGeom>
                <a:avLst/>
                <a:gdLst/>
                <a:ahLst/>
                <a:cxnLst/>
                <a:rect l="l" t="t" r="r" b="b"/>
                <a:pathLst>
                  <a:path w="412" h="435" extrusionOk="0">
                    <a:moveTo>
                      <a:pt x="1" y="1"/>
                    </a:moveTo>
                    <a:cubicBezTo>
                      <a:pt x="24" y="161"/>
                      <a:pt x="47" y="298"/>
                      <a:pt x="69" y="435"/>
                    </a:cubicBezTo>
                    <a:cubicBezTo>
                      <a:pt x="184" y="275"/>
                      <a:pt x="298" y="138"/>
                      <a:pt x="412" y="1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8" name="Google Shape;768;p27"/>
              <p:cNvSpPr/>
              <p:nvPr/>
            </p:nvSpPr>
            <p:spPr>
              <a:xfrm>
                <a:off x="6432530" y="4400622"/>
                <a:ext cx="258514" cy="304636"/>
              </a:xfrm>
              <a:custGeom>
                <a:avLst/>
                <a:gdLst/>
                <a:ahLst/>
                <a:cxnLst/>
                <a:rect l="l" t="t" r="r" b="b"/>
                <a:pathLst>
                  <a:path w="7533" h="8877" extrusionOk="0">
                    <a:moveTo>
                      <a:pt x="6120" y="1"/>
                    </a:moveTo>
                    <a:cubicBezTo>
                      <a:pt x="5920" y="1"/>
                      <a:pt x="5689" y="171"/>
                      <a:pt x="5730" y="431"/>
                    </a:cubicBezTo>
                    <a:cubicBezTo>
                      <a:pt x="6072" y="2988"/>
                      <a:pt x="6323" y="5544"/>
                      <a:pt x="6757" y="8055"/>
                    </a:cubicBezTo>
                    <a:lnTo>
                      <a:pt x="7168" y="8055"/>
                    </a:lnTo>
                    <a:cubicBezTo>
                      <a:pt x="7054" y="8192"/>
                      <a:pt x="6940" y="8329"/>
                      <a:pt x="6825" y="8489"/>
                    </a:cubicBezTo>
                    <a:cubicBezTo>
                      <a:pt x="6803" y="8352"/>
                      <a:pt x="6780" y="8215"/>
                      <a:pt x="6757" y="8055"/>
                    </a:cubicBezTo>
                    <a:cubicBezTo>
                      <a:pt x="4657" y="8169"/>
                      <a:pt x="2557" y="8192"/>
                      <a:pt x="457" y="8192"/>
                    </a:cubicBezTo>
                    <a:cubicBezTo>
                      <a:pt x="1" y="8192"/>
                      <a:pt x="1" y="8877"/>
                      <a:pt x="457" y="8877"/>
                    </a:cubicBezTo>
                    <a:cubicBezTo>
                      <a:pt x="2694" y="8877"/>
                      <a:pt x="4931" y="8854"/>
                      <a:pt x="7168" y="8740"/>
                    </a:cubicBezTo>
                    <a:cubicBezTo>
                      <a:pt x="7396" y="8740"/>
                      <a:pt x="7533" y="8534"/>
                      <a:pt x="7487" y="8306"/>
                    </a:cubicBezTo>
                    <a:cubicBezTo>
                      <a:pt x="7008" y="5635"/>
                      <a:pt x="6757" y="2942"/>
                      <a:pt x="6392" y="249"/>
                    </a:cubicBezTo>
                    <a:cubicBezTo>
                      <a:pt x="6373" y="76"/>
                      <a:pt x="6254" y="1"/>
                      <a:pt x="6120" y="1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69" name="Google Shape;769;p27"/>
            <p:cNvGrpSpPr/>
            <p:nvPr/>
          </p:nvGrpSpPr>
          <p:grpSpPr>
            <a:xfrm rot="-4099640">
              <a:off x="4029996" y="1791012"/>
              <a:ext cx="579659" cy="1176875"/>
              <a:chOff x="6358918" y="3044707"/>
              <a:chExt cx="579665" cy="1176886"/>
            </a:xfrm>
          </p:grpSpPr>
          <p:sp>
            <p:nvSpPr>
              <p:cNvPr id="770" name="Google Shape;770;p27"/>
              <p:cNvSpPr/>
              <p:nvPr/>
            </p:nvSpPr>
            <p:spPr>
              <a:xfrm>
                <a:off x="6382391" y="3044707"/>
                <a:ext cx="271863" cy="306970"/>
              </a:xfrm>
              <a:custGeom>
                <a:avLst/>
                <a:gdLst/>
                <a:ahLst/>
                <a:cxnLst/>
                <a:rect l="l" t="t" r="r" b="b"/>
                <a:pathLst>
                  <a:path w="7922" h="8945" extrusionOk="0">
                    <a:moveTo>
                      <a:pt x="4485" y="1"/>
                    </a:moveTo>
                    <a:cubicBezTo>
                      <a:pt x="4111" y="1"/>
                      <a:pt x="3697" y="127"/>
                      <a:pt x="3242" y="408"/>
                    </a:cubicBezTo>
                    <a:cubicBezTo>
                      <a:pt x="1" y="2439"/>
                      <a:pt x="5547" y="7644"/>
                      <a:pt x="7396" y="8945"/>
                    </a:cubicBezTo>
                    <a:lnTo>
                      <a:pt x="7579" y="8945"/>
                    </a:lnTo>
                    <a:cubicBezTo>
                      <a:pt x="7921" y="7131"/>
                      <a:pt x="7303" y="1"/>
                      <a:pt x="4485" y="1"/>
                    </a:cubicBezTo>
                    <a:close/>
                  </a:path>
                </a:pathLst>
              </a:custGeom>
              <a:solidFill>
                <a:srgbClr val="EDF4C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1" name="Google Shape;771;p27"/>
              <p:cNvSpPr/>
              <p:nvPr/>
            </p:nvSpPr>
            <p:spPr>
              <a:xfrm>
                <a:off x="6706699" y="3364176"/>
                <a:ext cx="3157" cy="6314"/>
              </a:xfrm>
              <a:custGeom>
                <a:avLst/>
                <a:gdLst/>
                <a:ahLst/>
                <a:cxnLst/>
                <a:rect l="l" t="t" r="r" b="b"/>
                <a:pathLst>
                  <a:path w="92" h="184" extrusionOk="0">
                    <a:moveTo>
                      <a:pt x="92" y="1"/>
                    </a:moveTo>
                    <a:cubicBezTo>
                      <a:pt x="69" y="69"/>
                      <a:pt x="23" y="115"/>
                      <a:pt x="0" y="183"/>
                    </a:cubicBezTo>
                    <a:lnTo>
                      <a:pt x="92" y="92"/>
                    </a:lnTo>
                    <a:lnTo>
                      <a:pt x="92" y="1"/>
                    </a:lnTo>
                    <a:close/>
                  </a:path>
                </a:pathLst>
              </a:custGeom>
              <a:solidFill>
                <a:srgbClr val="EDF4C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2" name="Google Shape;772;p27"/>
              <p:cNvSpPr/>
              <p:nvPr/>
            </p:nvSpPr>
            <p:spPr>
              <a:xfrm>
                <a:off x="6645990" y="3064852"/>
                <a:ext cx="200174" cy="299352"/>
              </a:xfrm>
              <a:custGeom>
                <a:avLst/>
                <a:gdLst/>
                <a:ahLst/>
                <a:cxnLst/>
                <a:rect l="l" t="t" r="r" b="b"/>
                <a:pathLst>
                  <a:path w="5833" h="8723" extrusionOk="0">
                    <a:moveTo>
                      <a:pt x="3017" y="0"/>
                    </a:moveTo>
                    <a:cubicBezTo>
                      <a:pt x="0" y="0"/>
                      <a:pt x="2154" y="6785"/>
                      <a:pt x="1861" y="8723"/>
                    </a:cubicBezTo>
                    <a:cubicBezTo>
                      <a:pt x="2523" y="7582"/>
                      <a:pt x="3550" y="6532"/>
                      <a:pt x="4257" y="5299"/>
                    </a:cubicBezTo>
                    <a:cubicBezTo>
                      <a:pt x="4919" y="3998"/>
                      <a:pt x="5832" y="186"/>
                      <a:pt x="3139" y="4"/>
                    </a:cubicBezTo>
                    <a:cubicBezTo>
                      <a:pt x="3098" y="1"/>
                      <a:pt x="3057" y="0"/>
                      <a:pt x="3017" y="0"/>
                    </a:cubicBezTo>
                    <a:close/>
                  </a:path>
                </a:pathLst>
              </a:custGeom>
              <a:solidFill>
                <a:srgbClr val="EDF4C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3" name="Google Shape;773;p27"/>
              <p:cNvSpPr/>
              <p:nvPr/>
            </p:nvSpPr>
            <p:spPr>
              <a:xfrm>
                <a:off x="6358918" y="3497640"/>
                <a:ext cx="221691" cy="183050"/>
              </a:xfrm>
              <a:custGeom>
                <a:avLst/>
                <a:gdLst/>
                <a:ahLst/>
                <a:cxnLst/>
                <a:rect l="l" t="t" r="r" b="b"/>
                <a:pathLst>
                  <a:path w="6460" h="5334" extrusionOk="0">
                    <a:moveTo>
                      <a:pt x="1499" y="1"/>
                    </a:moveTo>
                    <a:cubicBezTo>
                      <a:pt x="785" y="1"/>
                      <a:pt x="229" y="406"/>
                      <a:pt x="137" y="1521"/>
                    </a:cubicBezTo>
                    <a:cubicBezTo>
                      <a:pt x="0" y="3918"/>
                      <a:pt x="4702" y="4945"/>
                      <a:pt x="6460" y="5333"/>
                    </a:cubicBezTo>
                    <a:lnTo>
                      <a:pt x="6460" y="5242"/>
                    </a:lnTo>
                    <a:cubicBezTo>
                      <a:pt x="6300" y="4329"/>
                      <a:pt x="5684" y="2914"/>
                      <a:pt x="5044" y="2069"/>
                    </a:cubicBezTo>
                    <a:cubicBezTo>
                      <a:pt x="4464" y="1228"/>
                      <a:pt x="2743" y="1"/>
                      <a:pt x="1499" y="1"/>
                    </a:cubicBezTo>
                    <a:close/>
                  </a:path>
                </a:pathLst>
              </a:custGeom>
              <a:solidFill>
                <a:srgbClr val="EDF4C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4" name="Google Shape;774;p27"/>
              <p:cNvSpPr/>
              <p:nvPr/>
            </p:nvSpPr>
            <p:spPr>
              <a:xfrm>
                <a:off x="6716102" y="3669711"/>
                <a:ext cx="222480" cy="193482"/>
              </a:xfrm>
              <a:custGeom>
                <a:avLst/>
                <a:gdLst/>
                <a:ahLst/>
                <a:cxnLst/>
                <a:rect l="l" t="t" r="r" b="b"/>
                <a:pathLst>
                  <a:path w="6483" h="5638" extrusionOk="0">
                    <a:moveTo>
                      <a:pt x="3902" y="1"/>
                    </a:moveTo>
                    <a:cubicBezTo>
                      <a:pt x="2291" y="1"/>
                      <a:pt x="483" y="4536"/>
                      <a:pt x="183" y="5455"/>
                    </a:cubicBezTo>
                    <a:lnTo>
                      <a:pt x="0" y="5637"/>
                    </a:lnTo>
                    <a:cubicBezTo>
                      <a:pt x="1667" y="5637"/>
                      <a:pt x="6483" y="3241"/>
                      <a:pt x="4908" y="730"/>
                    </a:cubicBezTo>
                    <a:cubicBezTo>
                      <a:pt x="4594" y="216"/>
                      <a:pt x="4252" y="1"/>
                      <a:pt x="3902" y="1"/>
                    </a:cubicBezTo>
                    <a:close/>
                  </a:path>
                </a:pathLst>
              </a:custGeom>
              <a:solidFill>
                <a:srgbClr val="EDF4C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5" name="Google Shape;775;p27"/>
              <p:cNvSpPr/>
              <p:nvPr/>
            </p:nvSpPr>
            <p:spPr>
              <a:xfrm>
                <a:off x="6522444" y="3135891"/>
                <a:ext cx="356284" cy="1085703"/>
              </a:xfrm>
              <a:custGeom>
                <a:avLst/>
                <a:gdLst/>
                <a:ahLst/>
                <a:cxnLst/>
                <a:rect l="l" t="t" r="r" b="b"/>
                <a:pathLst>
                  <a:path w="10382" h="31637" extrusionOk="0">
                    <a:moveTo>
                      <a:pt x="487" y="0"/>
                    </a:moveTo>
                    <a:cubicBezTo>
                      <a:pt x="251" y="0"/>
                      <a:pt x="0" y="252"/>
                      <a:pt x="142" y="536"/>
                    </a:cubicBezTo>
                    <a:cubicBezTo>
                      <a:pt x="827" y="1860"/>
                      <a:pt x="1329" y="3320"/>
                      <a:pt x="1969" y="4690"/>
                    </a:cubicBezTo>
                    <a:cubicBezTo>
                      <a:pt x="2699" y="6196"/>
                      <a:pt x="3429" y="7703"/>
                      <a:pt x="4046" y="9255"/>
                    </a:cubicBezTo>
                    <a:cubicBezTo>
                      <a:pt x="5301" y="12542"/>
                      <a:pt x="5210" y="15806"/>
                      <a:pt x="3909" y="19070"/>
                    </a:cubicBezTo>
                    <a:cubicBezTo>
                      <a:pt x="2973" y="21466"/>
                      <a:pt x="2539" y="23749"/>
                      <a:pt x="3703" y="26146"/>
                    </a:cubicBezTo>
                    <a:cubicBezTo>
                      <a:pt x="4844" y="28474"/>
                      <a:pt x="7241" y="30962"/>
                      <a:pt x="9798" y="31624"/>
                    </a:cubicBezTo>
                    <a:cubicBezTo>
                      <a:pt x="9832" y="31633"/>
                      <a:pt x="9864" y="31637"/>
                      <a:pt x="9895" y="31637"/>
                    </a:cubicBezTo>
                    <a:cubicBezTo>
                      <a:pt x="10256" y="31637"/>
                      <a:pt x="10381" y="31067"/>
                      <a:pt x="10003" y="30962"/>
                    </a:cubicBezTo>
                    <a:cubicBezTo>
                      <a:pt x="7173" y="30208"/>
                      <a:pt x="4411" y="27013"/>
                      <a:pt x="3726" y="24228"/>
                    </a:cubicBezTo>
                    <a:cubicBezTo>
                      <a:pt x="3041" y="21329"/>
                      <a:pt x="5187" y="18385"/>
                      <a:pt x="5598" y="15577"/>
                    </a:cubicBezTo>
                    <a:cubicBezTo>
                      <a:pt x="5940" y="13067"/>
                      <a:pt x="5347" y="10624"/>
                      <a:pt x="4411" y="8319"/>
                    </a:cubicBezTo>
                    <a:cubicBezTo>
                      <a:pt x="3931" y="7109"/>
                      <a:pt x="3338" y="5922"/>
                      <a:pt x="2767" y="4736"/>
                    </a:cubicBezTo>
                    <a:cubicBezTo>
                      <a:pt x="2037" y="3252"/>
                      <a:pt x="1489" y="1654"/>
                      <a:pt x="759" y="170"/>
                    </a:cubicBezTo>
                    <a:cubicBezTo>
                      <a:pt x="695" y="51"/>
                      <a:pt x="593" y="0"/>
                      <a:pt x="487" y="0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6" name="Google Shape;776;p27"/>
              <p:cNvSpPr/>
              <p:nvPr/>
            </p:nvSpPr>
            <p:spPr>
              <a:xfrm>
                <a:off x="6669532" y="3180642"/>
                <a:ext cx="84833" cy="284732"/>
              </a:xfrm>
              <a:custGeom>
                <a:avLst/>
                <a:gdLst/>
                <a:ahLst/>
                <a:cxnLst/>
                <a:rect l="l" t="t" r="r" b="b"/>
                <a:pathLst>
                  <a:path w="2472" h="8297" extrusionOk="0">
                    <a:moveTo>
                      <a:pt x="2037" y="1"/>
                    </a:moveTo>
                    <a:cubicBezTo>
                      <a:pt x="1905" y="1"/>
                      <a:pt x="1786" y="78"/>
                      <a:pt x="1768" y="259"/>
                    </a:cubicBezTo>
                    <a:cubicBezTo>
                      <a:pt x="1403" y="2815"/>
                      <a:pt x="1243" y="5394"/>
                      <a:pt x="125" y="7768"/>
                    </a:cubicBezTo>
                    <a:cubicBezTo>
                      <a:pt x="0" y="8048"/>
                      <a:pt x="236" y="8296"/>
                      <a:pt x="457" y="8296"/>
                    </a:cubicBezTo>
                    <a:cubicBezTo>
                      <a:pt x="560" y="8296"/>
                      <a:pt x="660" y="8242"/>
                      <a:pt x="718" y="8111"/>
                    </a:cubicBezTo>
                    <a:cubicBezTo>
                      <a:pt x="1860" y="5668"/>
                      <a:pt x="2065" y="3066"/>
                      <a:pt x="2430" y="441"/>
                    </a:cubicBezTo>
                    <a:cubicBezTo>
                      <a:pt x="2472" y="180"/>
                      <a:pt x="2238" y="1"/>
                      <a:pt x="2037" y="1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" name="Google Shape;777;p27"/>
              <p:cNvSpPr/>
              <p:nvPr/>
            </p:nvSpPr>
            <p:spPr>
              <a:xfrm>
                <a:off x="6422544" y="3552480"/>
                <a:ext cx="282639" cy="173029"/>
              </a:xfrm>
              <a:custGeom>
                <a:avLst/>
                <a:gdLst/>
                <a:ahLst/>
                <a:cxnLst/>
                <a:rect l="l" t="t" r="r" b="b"/>
                <a:pathLst>
                  <a:path w="8236" h="5042" extrusionOk="0">
                    <a:moveTo>
                      <a:pt x="498" y="1"/>
                    </a:moveTo>
                    <a:cubicBezTo>
                      <a:pt x="240" y="1"/>
                      <a:pt x="1" y="340"/>
                      <a:pt x="246" y="585"/>
                    </a:cubicBezTo>
                    <a:cubicBezTo>
                      <a:pt x="2277" y="2731"/>
                      <a:pt x="4651" y="4511"/>
                      <a:pt x="7619" y="5036"/>
                    </a:cubicBezTo>
                    <a:cubicBezTo>
                      <a:pt x="7640" y="5040"/>
                      <a:pt x="7661" y="5041"/>
                      <a:pt x="7681" y="5041"/>
                    </a:cubicBezTo>
                    <a:cubicBezTo>
                      <a:pt x="8071" y="5041"/>
                      <a:pt x="8235" y="4439"/>
                      <a:pt x="7801" y="4374"/>
                    </a:cubicBezTo>
                    <a:cubicBezTo>
                      <a:pt x="4925" y="3872"/>
                      <a:pt x="2711" y="2183"/>
                      <a:pt x="725" y="106"/>
                    </a:cubicBezTo>
                    <a:cubicBezTo>
                      <a:pt x="656" y="32"/>
                      <a:pt x="576" y="1"/>
                      <a:pt x="498" y="1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8" name="Google Shape;778;p27"/>
              <p:cNvSpPr/>
              <p:nvPr/>
            </p:nvSpPr>
            <p:spPr>
              <a:xfrm>
                <a:off x="6625193" y="3711614"/>
                <a:ext cx="233942" cy="180167"/>
              </a:xfrm>
              <a:custGeom>
                <a:avLst/>
                <a:gdLst/>
                <a:ahLst/>
                <a:cxnLst/>
                <a:rect l="l" t="t" r="r" b="b"/>
                <a:pathLst>
                  <a:path w="6817" h="5250" extrusionOk="0">
                    <a:moveTo>
                      <a:pt x="6338" y="0"/>
                    </a:moveTo>
                    <a:cubicBezTo>
                      <a:pt x="6230" y="0"/>
                      <a:pt x="6121" y="50"/>
                      <a:pt x="6050" y="171"/>
                    </a:cubicBezTo>
                    <a:cubicBezTo>
                      <a:pt x="5031" y="1797"/>
                      <a:pt x="3167" y="4577"/>
                      <a:pt x="948" y="4577"/>
                    </a:cubicBezTo>
                    <a:cubicBezTo>
                      <a:pt x="832" y="4577"/>
                      <a:pt x="714" y="4569"/>
                      <a:pt x="595" y="4553"/>
                    </a:cubicBezTo>
                    <a:cubicBezTo>
                      <a:pt x="574" y="4550"/>
                      <a:pt x="553" y="4548"/>
                      <a:pt x="533" y="4548"/>
                    </a:cubicBezTo>
                    <a:cubicBezTo>
                      <a:pt x="145" y="4548"/>
                      <a:pt x="0" y="5150"/>
                      <a:pt x="412" y="5215"/>
                    </a:cubicBezTo>
                    <a:cubicBezTo>
                      <a:pt x="578" y="5238"/>
                      <a:pt x="741" y="5249"/>
                      <a:pt x="901" y="5249"/>
                    </a:cubicBezTo>
                    <a:cubicBezTo>
                      <a:pt x="3451" y="5249"/>
                      <a:pt x="5441" y="2467"/>
                      <a:pt x="6644" y="513"/>
                    </a:cubicBezTo>
                    <a:cubicBezTo>
                      <a:pt x="6817" y="246"/>
                      <a:pt x="6578" y="0"/>
                      <a:pt x="6338" y="0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779" name="Google Shape;779;p27"/>
            <p:cNvSpPr/>
            <p:nvPr/>
          </p:nvSpPr>
          <p:spPr>
            <a:xfrm>
              <a:off x="4109199" y="1180297"/>
              <a:ext cx="4617792" cy="2445879"/>
            </a:xfrm>
            <a:prstGeom prst="roundRect">
              <a:avLst>
                <a:gd name="adj" fmla="val 16667"/>
              </a:avLst>
            </a:prstGeom>
            <a:solidFill>
              <a:srgbClr val="F8CBA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</p:grpSp>
      <p:sp>
        <p:nvSpPr>
          <p:cNvPr id="782" name="Google Shape;782;p27"/>
          <p:cNvSpPr txBox="1">
            <a:spLocks noGrp="1"/>
          </p:cNvSpPr>
          <p:nvPr>
            <p:ph type="title" idx="4294967295"/>
          </p:nvPr>
        </p:nvSpPr>
        <p:spPr>
          <a:xfrm>
            <a:off x="1251472" y="301988"/>
            <a:ext cx="3076143" cy="857251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b" anchorCtr="0">
            <a:noAutofit/>
          </a:bodyPr>
          <a:lstStyle/>
          <a:p>
            <a:pPr>
              <a:spcBef>
                <a:spcPts val="0"/>
              </a:spcBef>
            </a:pPr>
            <a:r>
              <a:rPr lang="en" sz="3600" b="1" dirty="0"/>
              <a:t>QUESTION</a:t>
            </a:r>
            <a:r>
              <a:rPr lang="en-US" sz="3600" b="1" dirty="0"/>
              <a:t> 1</a:t>
            </a:r>
            <a:endParaRPr sz="3600" b="1" dirty="0"/>
          </a:p>
        </p:txBody>
      </p:sp>
      <p:sp>
        <p:nvSpPr>
          <p:cNvPr id="966" name="Google Shape;966;p27">
            <a:hlinkClick r:id="rId3" action="ppaction://hlinksldjump"/>
          </p:cNvPr>
          <p:cNvSpPr/>
          <p:nvPr/>
        </p:nvSpPr>
        <p:spPr>
          <a:xfrm>
            <a:off x="9549071" y="3166019"/>
            <a:ext cx="2431913" cy="763600"/>
          </a:xfrm>
          <a:prstGeom prst="roundRect">
            <a:avLst>
              <a:gd name="adj" fmla="val 25537"/>
            </a:avLst>
          </a:prstGeom>
          <a:solidFill>
            <a:srgbClr val="ACD3CE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spcAft>
                <a:spcPts val="1600"/>
              </a:spcAft>
            </a:pPr>
            <a:r>
              <a:rPr lang="en-US" sz="4400" dirty="0">
                <a:solidFill>
                  <a:schemeClr val="accent3">
                    <a:lumMod val="25000"/>
                  </a:schemeClr>
                </a:solidFill>
                <a:latin typeface="iCiel Fairy Tales" pitchFamily="50" charset="0"/>
                <a:ea typeface="Barlow Medium"/>
                <a:cs typeface="Barlow Medium"/>
                <a:sym typeface="Barlow Medium"/>
              </a:rPr>
              <a:t>Hint 2</a:t>
            </a:r>
            <a:endParaRPr sz="4400" dirty="0">
              <a:solidFill>
                <a:schemeClr val="accent3">
                  <a:lumMod val="25000"/>
                </a:schemeClr>
              </a:solidFill>
              <a:latin typeface="iCiel Fairy Tales" pitchFamily="50" charset="0"/>
              <a:ea typeface="Barlow Medium"/>
              <a:cs typeface="Barlow Medium"/>
              <a:sym typeface="Barlow Medium"/>
            </a:endParaRPr>
          </a:p>
        </p:txBody>
      </p:sp>
      <p:sp>
        <p:nvSpPr>
          <p:cNvPr id="268" name="Google Shape;966;p27">
            <a:hlinkClick r:id="rId4" action="ppaction://hlinksldjump"/>
          </p:cNvPr>
          <p:cNvSpPr/>
          <p:nvPr/>
        </p:nvSpPr>
        <p:spPr>
          <a:xfrm>
            <a:off x="6783077" y="4607869"/>
            <a:ext cx="2438839" cy="763600"/>
          </a:xfrm>
          <a:prstGeom prst="roundRect">
            <a:avLst>
              <a:gd name="adj" fmla="val 25537"/>
            </a:avLst>
          </a:prstGeom>
          <a:solidFill>
            <a:srgbClr val="ACD3CE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spcAft>
                <a:spcPts val="1600"/>
              </a:spcAft>
            </a:pPr>
            <a:r>
              <a:rPr lang="en-US" sz="4400" dirty="0">
                <a:solidFill>
                  <a:schemeClr val="accent3">
                    <a:lumMod val="25000"/>
                  </a:schemeClr>
                </a:solidFill>
                <a:latin typeface="iCiel Fairy Tales" pitchFamily="50" charset="0"/>
                <a:ea typeface="Barlow Medium"/>
                <a:cs typeface="Barlow Medium"/>
                <a:sym typeface="Barlow Medium"/>
              </a:rPr>
              <a:t>Hint 3</a:t>
            </a:r>
            <a:endParaRPr sz="4400" dirty="0">
              <a:solidFill>
                <a:schemeClr val="accent3">
                  <a:lumMod val="25000"/>
                </a:schemeClr>
              </a:solidFill>
              <a:latin typeface="iCiel Fairy Tales" pitchFamily="50" charset="0"/>
              <a:ea typeface="Barlow Medium"/>
              <a:cs typeface="Barlow Medium"/>
              <a:sym typeface="Barlow Medium"/>
            </a:endParaRPr>
          </a:p>
        </p:txBody>
      </p:sp>
      <p:sp>
        <p:nvSpPr>
          <p:cNvPr id="269" name="Google Shape;966;p27">
            <a:hlinkClick r:id="rId5" action="ppaction://hlinksldjump"/>
          </p:cNvPr>
          <p:cNvSpPr/>
          <p:nvPr/>
        </p:nvSpPr>
        <p:spPr>
          <a:xfrm>
            <a:off x="9533506" y="4584185"/>
            <a:ext cx="2447477" cy="763600"/>
          </a:xfrm>
          <a:prstGeom prst="roundRect">
            <a:avLst>
              <a:gd name="adj" fmla="val 25537"/>
            </a:avLst>
          </a:prstGeom>
          <a:solidFill>
            <a:srgbClr val="ACD3CE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spcAft>
                <a:spcPts val="1600"/>
              </a:spcAft>
            </a:pPr>
            <a:r>
              <a:rPr lang="en-US" sz="4400" dirty="0">
                <a:solidFill>
                  <a:schemeClr val="accent3">
                    <a:lumMod val="25000"/>
                  </a:schemeClr>
                </a:solidFill>
                <a:latin typeface="iCiel Fairy Tales" pitchFamily="50" charset="0"/>
                <a:ea typeface="Barlow Medium"/>
                <a:cs typeface="Barlow Medium"/>
                <a:sym typeface="Barlow Medium"/>
              </a:rPr>
              <a:t>Hint 4</a:t>
            </a:r>
            <a:endParaRPr sz="4400" dirty="0">
              <a:solidFill>
                <a:schemeClr val="accent3">
                  <a:lumMod val="25000"/>
                </a:schemeClr>
              </a:solidFill>
              <a:latin typeface="iCiel Fairy Tales" pitchFamily="50" charset="0"/>
              <a:ea typeface="Barlow Medium"/>
              <a:cs typeface="Barlow Medium"/>
              <a:sym typeface="Barlow Medium"/>
            </a:endParaRPr>
          </a:p>
        </p:txBody>
      </p:sp>
      <p:sp>
        <p:nvSpPr>
          <p:cNvPr id="270" name="Google Shape;966;p27">
            <a:hlinkClick r:id="rId6" action="ppaction://hlinksldjump"/>
          </p:cNvPr>
          <p:cNvSpPr/>
          <p:nvPr/>
        </p:nvSpPr>
        <p:spPr>
          <a:xfrm>
            <a:off x="6721129" y="3130836"/>
            <a:ext cx="2441371" cy="763600"/>
          </a:xfrm>
          <a:prstGeom prst="roundRect">
            <a:avLst>
              <a:gd name="adj" fmla="val 25537"/>
            </a:avLst>
          </a:prstGeom>
          <a:solidFill>
            <a:srgbClr val="ACD3CE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spcAft>
                <a:spcPts val="1600"/>
              </a:spcAft>
            </a:pPr>
            <a:r>
              <a:rPr lang="en-US" sz="4400" dirty="0">
                <a:solidFill>
                  <a:schemeClr val="accent3">
                    <a:lumMod val="25000"/>
                  </a:schemeClr>
                </a:solidFill>
                <a:latin typeface="iCiel Fairy Tales" pitchFamily="50" charset="0"/>
                <a:ea typeface="Barlow Medium"/>
                <a:cs typeface="Barlow Medium"/>
                <a:sym typeface="Barlow Medium"/>
              </a:rPr>
              <a:t>Hint 1</a:t>
            </a:r>
            <a:endParaRPr sz="4400" dirty="0">
              <a:solidFill>
                <a:schemeClr val="accent3">
                  <a:lumMod val="25000"/>
                </a:schemeClr>
              </a:solidFill>
              <a:latin typeface="iCiel Fairy Tales" pitchFamily="50" charset="0"/>
              <a:ea typeface="Barlow Medium"/>
              <a:cs typeface="Barlow Medium"/>
              <a:sym typeface="Barlow Medium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992572" y="2736141"/>
            <a:ext cx="1713931" cy="6667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733" dirty="0">
                <a:solidFill>
                  <a:srgbClr val="11564F"/>
                </a:solidFill>
                <a:latin typeface="iCiel Crocante" panose="02000000000000000000" pitchFamily="2" charset="0"/>
                <a:ea typeface="Calibri" panose="020F0502020204030204" pitchFamily="34" charset="0"/>
              </a:rPr>
              <a:t># Panda</a:t>
            </a:r>
            <a:endParaRPr lang="en-US" sz="3733" dirty="0">
              <a:solidFill>
                <a:srgbClr val="11564F"/>
              </a:solidFill>
              <a:latin typeface="iCiel Crocante" panose="02000000000000000000" pitchFamily="2" charset="0"/>
            </a:endParaRPr>
          </a:p>
        </p:txBody>
      </p:sp>
      <p:sp>
        <p:nvSpPr>
          <p:cNvPr id="83" name="Rectangle 82"/>
          <p:cNvSpPr/>
          <p:nvPr/>
        </p:nvSpPr>
        <p:spPr>
          <a:xfrm>
            <a:off x="992572" y="3267547"/>
            <a:ext cx="1499128" cy="6667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733" dirty="0">
                <a:solidFill>
                  <a:srgbClr val="11564F"/>
                </a:solidFill>
                <a:latin typeface="iCiel Crocante" panose="02000000000000000000" pitchFamily="2" charset="0"/>
                <a:ea typeface="Calibri" panose="020F0502020204030204" pitchFamily="34" charset="0"/>
              </a:rPr>
              <a:t># 1961</a:t>
            </a:r>
            <a:endParaRPr lang="en-US" sz="3733" dirty="0">
              <a:solidFill>
                <a:srgbClr val="11564F"/>
              </a:solidFill>
              <a:latin typeface="iCiel Crocante" panose="02000000000000000000" pitchFamily="2" charset="0"/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983172" y="3845246"/>
            <a:ext cx="5799906" cy="12412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733" dirty="0">
                <a:solidFill>
                  <a:srgbClr val="11564F"/>
                </a:solidFill>
                <a:latin typeface="iCiel Crocante" panose="02000000000000000000" pitchFamily="2" charset="0"/>
                <a:ea typeface="Calibri" panose="020F0502020204030204" pitchFamily="34" charset="0"/>
              </a:rPr>
              <a:t># Non-governmental </a:t>
            </a:r>
            <a:r>
              <a:rPr lang="en-US" sz="3733" dirty="0" err="1">
                <a:solidFill>
                  <a:srgbClr val="11564F"/>
                </a:solidFill>
                <a:latin typeface="iCiel Crocante" panose="02000000000000000000" pitchFamily="2" charset="0"/>
                <a:ea typeface="Calibri" panose="020F0502020204030204" pitchFamily="34" charset="0"/>
              </a:rPr>
              <a:t>organisation</a:t>
            </a:r>
            <a:endParaRPr lang="en-US" sz="3733" dirty="0">
              <a:solidFill>
                <a:srgbClr val="11564F"/>
              </a:solidFill>
              <a:latin typeface="iCiel Crocante" panose="02000000000000000000" pitchFamily="2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808583" y="5102333"/>
            <a:ext cx="6755911" cy="6667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733" dirty="0">
                <a:solidFill>
                  <a:srgbClr val="11564F"/>
                </a:solidFill>
                <a:latin typeface="iCiel Crocante" panose="02000000000000000000" pitchFamily="2" charset="0"/>
                <a:ea typeface="Calibri" panose="020F0502020204030204" pitchFamily="34" charset="0"/>
              </a:rPr>
              <a:t> # Endangered animal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73968" y="1159643"/>
            <a:ext cx="90751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chemeClr val="accent5">
                    <a:lumMod val="75000"/>
                  </a:schemeClr>
                </a:solidFill>
                <a:latin typeface="iCiel Simplifica" panose="02000000000000000000" pitchFamily="2" charset="0"/>
              </a:rPr>
              <a:t>Which </a:t>
            </a:r>
            <a:r>
              <a:rPr lang="en-US" sz="4800" b="1" dirty="0" err="1">
                <a:solidFill>
                  <a:schemeClr val="accent5">
                    <a:lumMod val="75000"/>
                  </a:schemeClr>
                </a:solidFill>
                <a:latin typeface="iCiel Simplifica" panose="02000000000000000000" pitchFamily="2" charset="0"/>
              </a:rPr>
              <a:t>organisation</a:t>
            </a:r>
            <a:r>
              <a:rPr lang="en-US" sz="4800" b="1" dirty="0">
                <a:solidFill>
                  <a:schemeClr val="accent5">
                    <a:lumMod val="75000"/>
                  </a:schemeClr>
                </a:solidFill>
                <a:latin typeface="iCiel Simplifica" panose="02000000000000000000" pitchFamily="2" charset="0"/>
              </a:rPr>
              <a:t> is it?</a:t>
            </a:r>
          </a:p>
        </p:txBody>
      </p:sp>
    </p:spTree>
    <p:extLst>
      <p:ext uri="{BB962C8B-B14F-4D97-AF65-F5344CB8AC3E}">
        <p14:creationId xmlns:p14="http://schemas.microsoft.com/office/powerpoint/2010/main" val="635055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3" grpId="0"/>
      <p:bldP spid="8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769035" y="168184"/>
            <a:ext cx="11422965" cy="748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733" b="1" dirty="0">
                <a:solidFill>
                  <a:schemeClr val="tx1">
                    <a:lumMod val="95000"/>
                    <a:lumOff val="5000"/>
                  </a:schemeClr>
                </a:solidFill>
                <a:latin typeface="iCiel Crocante" panose="02000000000000000000" pitchFamily="2" charset="0"/>
                <a:ea typeface="Calibri" panose="020F0502020204030204" pitchFamily="34" charset="0"/>
              </a:rPr>
              <a:t>THE WORLD WIDE FUND FOR NATURE </a:t>
            </a:r>
            <a:r>
              <a:rPr lang="en-US" sz="4267" b="1" dirty="0">
                <a:solidFill>
                  <a:schemeClr val="tx1">
                    <a:lumMod val="95000"/>
                    <a:lumOff val="5000"/>
                  </a:schemeClr>
                </a:solidFill>
                <a:latin typeface="iCiel Crocante" panose="02000000000000000000" pitchFamily="2" charset="0"/>
                <a:ea typeface="Calibri" panose="020F0502020204030204" pitchFamily="34" charset="0"/>
              </a:rPr>
              <a:t>(WWF) </a:t>
            </a:r>
            <a:endParaRPr lang="en-US" sz="4267" b="1" dirty="0">
              <a:solidFill>
                <a:schemeClr val="tx1">
                  <a:lumMod val="95000"/>
                  <a:lumOff val="5000"/>
                </a:schemeClr>
              </a:solidFill>
              <a:latin typeface="iCiel Crocante" panose="02000000000000000000" pitchFamily="2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5458264" y="1667582"/>
            <a:ext cx="5856959" cy="28110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09585" indent="-609585">
              <a:spcAft>
                <a:spcPts val="800"/>
              </a:spcAft>
              <a:buBlip>
                <a:blip r:embed="rId2"/>
              </a:buBlip>
            </a:pPr>
            <a:r>
              <a:rPr lang="en-US" sz="3000" dirty="0">
                <a:solidFill>
                  <a:schemeClr val="tx1">
                    <a:lumMod val="95000"/>
                    <a:lumOff val="5000"/>
                  </a:schemeClr>
                </a:solidFill>
                <a:latin typeface="iCiel Altus" pitchFamily="50" charset="0"/>
                <a:ea typeface="Calibri" panose="020F0502020204030204" pitchFamily="34" charset="0"/>
              </a:rPr>
              <a:t>Originally called the World Wildlife Fun</a:t>
            </a:r>
            <a:r>
              <a:rPr lang="en-US" sz="3000" dirty="0">
                <a:solidFill>
                  <a:schemeClr val="tx1">
                    <a:lumMod val="95000"/>
                    <a:lumOff val="5000"/>
                  </a:schemeClr>
                </a:solidFill>
                <a:latin typeface="iCiel Altus" pitchFamily="50" charset="0"/>
              </a:rPr>
              <a:t>.</a:t>
            </a:r>
          </a:p>
          <a:p>
            <a:pPr marL="609585" indent="-609585">
              <a:spcBef>
                <a:spcPts val="800"/>
              </a:spcBef>
              <a:spcAft>
                <a:spcPts val="800"/>
              </a:spcAft>
              <a:buBlip>
                <a:blip r:embed="rId2"/>
              </a:buBlip>
            </a:pPr>
            <a:r>
              <a:rPr lang="en-US" sz="3000" dirty="0">
                <a:solidFill>
                  <a:schemeClr val="tx1">
                    <a:lumMod val="95000"/>
                    <a:lumOff val="5000"/>
                  </a:schemeClr>
                </a:solidFill>
                <a:latin typeface="iCiel Altus" pitchFamily="50" charset="0"/>
              </a:rPr>
              <a:t>Be the world’s largest environmentally </a:t>
            </a:r>
            <a:r>
              <a:rPr lang="en-US" sz="3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Ciel Altus" pitchFamily="50" charset="0"/>
              </a:rPr>
              <a:t>organisation</a:t>
            </a:r>
            <a:r>
              <a:rPr lang="en-US" sz="3000" dirty="0">
                <a:solidFill>
                  <a:schemeClr val="tx1">
                    <a:lumMod val="95000"/>
                    <a:lumOff val="5000"/>
                  </a:schemeClr>
                </a:solidFill>
                <a:latin typeface="iCiel Altus" pitchFamily="50" charset="0"/>
              </a:rPr>
              <a:t>.</a:t>
            </a:r>
          </a:p>
          <a:p>
            <a:pPr marL="609585" indent="-609585">
              <a:spcBef>
                <a:spcPts val="800"/>
              </a:spcBef>
              <a:spcAft>
                <a:spcPts val="800"/>
              </a:spcAft>
              <a:buBlip>
                <a:blip r:embed="rId2"/>
              </a:buBlip>
            </a:pPr>
            <a:r>
              <a:rPr lang="en-US" sz="3000" dirty="0">
                <a:solidFill>
                  <a:schemeClr val="tx1">
                    <a:lumMod val="95000"/>
                    <a:lumOff val="5000"/>
                  </a:schemeClr>
                </a:solidFill>
                <a:latin typeface="iCiel Altus" pitchFamily="50" charset="0"/>
              </a:rPr>
              <a:t>Focus on endangered animals and protection of natural habitats. </a:t>
            </a:r>
            <a:endParaRPr lang="en-US" sz="3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49" r="8511"/>
          <a:stretch/>
        </p:blipFill>
        <p:spPr>
          <a:xfrm>
            <a:off x="392221" y="1418250"/>
            <a:ext cx="5212711" cy="4694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9042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5" name="Google Shape;705;p27"/>
          <p:cNvGrpSpPr/>
          <p:nvPr/>
        </p:nvGrpSpPr>
        <p:grpSpPr>
          <a:xfrm>
            <a:off x="290218" y="2015675"/>
            <a:ext cx="6220899" cy="5138833"/>
            <a:chOff x="3731388" y="671365"/>
            <a:chExt cx="4859459" cy="3854125"/>
          </a:xfrm>
        </p:grpSpPr>
        <p:grpSp>
          <p:nvGrpSpPr>
            <p:cNvPr id="706" name="Google Shape;706;p27"/>
            <p:cNvGrpSpPr/>
            <p:nvPr/>
          </p:nvGrpSpPr>
          <p:grpSpPr>
            <a:xfrm rot="4080496" flipH="1">
              <a:off x="7417066" y="907724"/>
              <a:ext cx="1287192" cy="1060370"/>
              <a:chOff x="8498676" y="1792557"/>
              <a:chExt cx="1081001" cy="887675"/>
            </a:xfrm>
          </p:grpSpPr>
          <p:sp>
            <p:nvSpPr>
              <p:cNvPr id="707" name="Google Shape;707;p27"/>
              <p:cNvSpPr/>
              <p:nvPr/>
            </p:nvSpPr>
            <p:spPr>
              <a:xfrm flipH="1">
                <a:off x="8498676" y="1792557"/>
                <a:ext cx="1081001" cy="865316"/>
              </a:xfrm>
              <a:custGeom>
                <a:avLst/>
                <a:gdLst/>
                <a:ahLst/>
                <a:cxnLst/>
                <a:rect l="l" t="t" r="r" b="b"/>
                <a:pathLst>
                  <a:path w="31500" h="25215" extrusionOk="0">
                    <a:moveTo>
                      <a:pt x="3702" y="1"/>
                    </a:moveTo>
                    <a:cubicBezTo>
                      <a:pt x="2458" y="1"/>
                      <a:pt x="1221" y="88"/>
                      <a:pt x="0" y="266"/>
                    </a:cubicBezTo>
                    <a:cubicBezTo>
                      <a:pt x="1598" y="3256"/>
                      <a:pt x="3653" y="5973"/>
                      <a:pt x="5250" y="8940"/>
                    </a:cubicBezTo>
                    <a:cubicBezTo>
                      <a:pt x="7168" y="12615"/>
                      <a:pt x="9405" y="16518"/>
                      <a:pt x="12691" y="19325"/>
                    </a:cubicBezTo>
                    <a:cubicBezTo>
                      <a:pt x="17462" y="23274"/>
                      <a:pt x="25588" y="24598"/>
                      <a:pt x="31499" y="25214"/>
                    </a:cubicBezTo>
                    <a:cubicBezTo>
                      <a:pt x="31479" y="10329"/>
                      <a:pt x="17249" y="1"/>
                      <a:pt x="3702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08" name="Google Shape;708;p27"/>
              <p:cNvSpPr/>
              <p:nvPr/>
            </p:nvSpPr>
            <p:spPr>
              <a:xfrm flipH="1">
                <a:off x="8572485" y="1838176"/>
                <a:ext cx="905810" cy="749872"/>
              </a:xfrm>
              <a:custGeom>
                <a:avLst/>
                <a:gdLst/>
                <a:ahLst/>
                <a:cxnLst/>
                <a:rect l="l" t="t" r="r" b="b"/>
                <a:pathLst>
                  <a:path w="26395" h="21851" extrusionOk="0">
                    <a:moveTo>
                      <a:pt x="480" y="1"/>
                    </a:moveTo>
                    <a:cubicBezTo>
                      <a:pt x="186" y="1"/>
                      <a:pt x="0" y="446"/>
                      <a:pt x="304" y="655"/>
                    </a:cubicBezTo>
                    <a:cubicBezTo>
                      <a:pt x="4960" y="3851"/>
                      <a:pt x="8932" y="7845"/>
                      <a:pt x="13406" y="11246"/>
                    </a:cubicBezTo>
                    <a:cubicBezTo>
                      <a:pt x="17674" y="14487"/>
                      <a:pt x="22330" y="17454"/>
                      <a:pt x="25686" y="21723"/>
                    </a:cubicBezTo>
                    <a:cubicBezTo>
                      <a:pt x="25753" y="21813"/>
                      <a:pt x="25835" y="21850"/>
                      <a:pt x="25915" y="21850"/>
                    </a:cubicBezTo>
                    <a:cubicBezTo>
                      <a:pt x="26160" y="21850"/>
                      <a:pt x="26394" y="21501"/>
                      <a:pt x="26188" y="21243"/>
                    </a:cubicBezTo>
                    <a:cubicBezTo>
                      <a:pt x="22970" y="17158"/>
                      <a:pt x="18587" y="14236"/>
                      <a:pt x="14456" y="11177"/>
                    </a:cubicBezTo>
                    <a:cubicBezTo>
                      <a:pt x="9708" y="7640"/>
                      <a:pt x="5554" y="3417"/>
                      <a:pt x="669" y="62"/>
                    </a:cubicBezTo>
                    <a:cubicBezTo>
                      <a:pt x="604" y="19"/>
                      <a:pt x="540" y="1"/>
                      <a:pt x="480" y="1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09" name="Google Shape;709;p27"/>
              <p:cNvSpPr/>
              <p:nvPr/>
            </p:nvSpPr>
            <p:spPr>
              <a:xfrm flipH="1">
                <a:off x="8831994" y="2476592"/>
                <a:ext cx="237374" cy="203640"/>
              </a:xfrm>
              <a:custGeom>
                <a:avLst/>
                <a:gdLst/>
                <a:ahLst/>
                <a:cxnLst/>
                <a:rect l="l" t="t" r="r" b="b"/>
                <a:pathLst>
                  <a:path w="6917" h="5934" extrusionOk="0">
                    <a:moveTo>
                      <a:pt x="5844" y="5224"/>
                    </a:moveTo>
                    <a:lnTo>
                      <a:pt x="5844" y="5224"/>
                    </a:lnTo>
                    <a:cubicBezTo>
                      <a:pt x="5981" y="5247"/>
                      <a:pt x="6095" y="5247"/>
                      <a:pt x="6232" y="5247"/>
                    </a:cubicBezTo>
                    <a:cubicBezTo>
                      <a:pt x="6118" y="5361"/>
                      <a:pt x="6004" y="5475"/>
                      <a:pt x="5889" y="5589"/>
                    </a:cubicBezTo>
                    <a:cubicBezTo>
                      <a:pt x="5867" y="5475"/>
                      <a:pt x="5867" y="5361"/>
                      <a:pt x="5844" y="5224"/>
                    </a:cubicBezTo>
                    <a:close/>
                    <a:moveTo>
                      <a:pt x="5509" y="1"/>
                    </a:moveTo>
                    <a:cubicBezTo>
                      <a:pt x="5265" y="1"/>
                      <a:pt x="5029" y="244"/>
                      <a:pt x="5205" y="499"/>
                    </a:cubicBezTo>
                    <a:cubicBezTo>
                      <a:pt x="6163" y="1891"/>
                      <a:pt x="5730" y="3626"/>
                      <a:pt x="5844" y="5224"/>
                    </a:cubicBezTo>
                    <a:cubicBezTo>
                      <a:pt x="4041" y="5155"/>
                      <a:pt x="2237" y="5201"/>
                      <a:pt x="457" y="5064"/>
                    </a:cubicBezTo>
                    <a:cubicBezTo>
                      <a:pt x="450" y="5064"/>
                      <a:pt x="442" y="5064"/>
                      <a:pt x="435" y="5064"/>
                    </a:cubicBezTo>
                    <a:cubicBezTo>
                      <a:pt x="1" y="5064"/>
                      <a:pt x="8" y="5727"/>
                      <a:pt x="457" y="5772"/>
                    </a:cubicBezTo>
                    <a:cubicBezTo>
                      <a:pt x="2374" y="5909"/>
                      <a:pt x="4314" y="5817"/>
                      <a:pt x="6232" y="5931"/>
                    </a:cubicBezTo>
                    <a:cubicBezTo>
                      <a:pt x="6241" y="5933"/>
                      <a:pt x="6250" y="5933"/>
                      <a:pt x="6260" y="5933"/>
                    </a:cubicBezTo>
                    <a:cubicBezTo>
                      <a:pt x="6414" y="5933"/>
                      <a:pt x="6596" y="5761"/>
                      <a:pt x="6574" y="5589"/>
                    </a:cubicBezTo>
                    <a:cubicBezTo>
                      <a:pt x="6323" y="3763"/>
                      <a:pt x="6917" y="1777"/>
                      <a:pt x="5798" y="157"/>
                    </a:cubicBezTo>
                    <a:cubicBezTo>
                      <a:pt x="5722" y="46"/>
                      <a:pt x="5615" y="1"/>
                      <a:pt x="5509" y="1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10" name="Google Shape;710;p27"/>
              <p:cNvSpPr/>
              <p:nvPr/>
            </p:nvSpPr>
            <p:spPr>
              <a:xfrm flipH="1">
                <a:off x="8944010" y="2344672"/>
                <a:ext cx="313353" cy="251170"/>
              </a:xfrm>
              <a:custGeom>
                <a:avLst/>
                <a:gdLst/>
                <a:ahLst/>
                <a:cxnLst/>
                <a:rect l="l" t="t" r="r" b="b"/>
                <a:pathLst>
                  <a:path w="9131" h="7319" extrusionOk="0">
                    <a:moveTo>
                      <a:pt x="7246" y="0"/>
                    </a:moveTo>
                    <a:cubicBezTo>
                      <a:pt x="7010" y="0"/>
                      <a:pt x="6757" y="260"/>
                      <a:pt x="6916" y="531"/>
                    </a:cubicBezTo>
                    <a:cubicBezTo>
                      <a:pt x="7852" y="2312"/>
                      <a:pt x="8354" y="4503"/>
                      <a:pt x="8354" y="6534"/>
                    </a:cubicBezTo>
                    <a:cubicBezTo>
                      <a:pt x="8491" y="6580"/>
                      <a:pt x="8651" y="6603"/>
                      <a:pt x="8788" y="6626"/>
                    </a:cubicBezTo>
                    <a:cubicBezTo>
                      <a:pt x="8651" y="6740"/>
                      <a:pt x="8491" y="6854"/>
                      <a:pt x="8354" y="6968"/>
                    </a:cubicBezTo>
                    <a:cubicBezTo>
                      <a:pt x="8354" y="6831"/>
                      <a:pt x="8354" y="6694"/>
                      <a:pt x="8354" y="6534"/>
                    </a:cubicBezTo>
                    <a:cubicBezTo>
                      <a:pt x="6091" y="6078"/>
                      <a:pt x="3793" y="5759"/>
                      <a:pt x="1475" y="5759"/>
                    </a:cubicBezTo>
                    <a:cubicBezTo>
                      <a:pt x="1128" y="5759"/>
                      <a:pt x="781" y="5766"/>
                      <a:pt x="434" y="5781"/>
                    </a:cubicBezTo>
                    <a:cubicBezTo>
                      <a:pt x="7" y="5781"/>
                      <a:pt x="1" y="6466"/>
                      <a:pt x="414" y="6466"/>
                    </a:cubicBezTo>
                    <a:cubicBezTo>
                      <a:pt x="420" y="6466"/>
                      <a:pt x="427" y="6466"/>
                      <a:pt x="434" y="6466"/>
                    </a:cubicBezTo>
                    <a:cubicBezTo>
                      <a:pt x="774" y="6452"/>
                      <a:pt x="1113" y="6445"/>
                      <a:pt x="1451" y="6445"/>
                    </a:cubicBezTo>
                    <a:cubicBezTo>
                      <a:pt x="3864" y="6445"/>
                      <a:pt x="6243" y="6790"/>
                      <a:pt x="8606" y="7310"/>
                    </a:cubicBezTo>
                    <a:cubicBezTo>
                      <a:pt x="8632" y="7316"/>
                      <a:pt x="8658" y="7318"/>
                      <a:pt x="8684" y="7318"/>
                    </a:cubicBezTo>
                    <a:cubicBezTo>
                      <a:pt x="8879" y="7318"/>
                      <a:pt x="9039" y="7170"/>
                      <a:pt x="9039" y="6968"/>
                    </a:cubicBezTo>
                    <a:cubicBezTo>
                      <a:pt x="9131" y="4685"/>
                      <a:pt x="8583" y="2175"/>
                      <a:pt x="7510" y="166"/>
                    </a:cubicBezTo>
                    <a:cubicBezTo>
                      <a:pt x="7448" y="49"/>
                      <a:pt x="7349" y="0"/>
                      <a:pt x="7246" y="0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11" name="Google Shape;711;p27"/>
              <p:cNvSpPr/>
              <p:nvPr/>
            </p:nvSpPr>
            <p:spPr>
              <a:xfrm flipH="1">
                <a:off x="9005127" y="1918249"/>
                <a:ext cx="249076" cy="266338"/>
              </a:xfrm>
              <a:custGeom>
                <a:avLst/>
                <a:gdLst/>
                <a:ahLst/>
                <a:cxnLst/>
                <a:rect l="l" t="t" r="r" b="b"/>
                <a:pathLst>
                  <a:path w="7258" h="7761" extrusionOk="0">
                    <a:moveTo>
                      <a:pt x="5332" y="1"/>
                    </a:moveTo>
                    <a:cubicBezTo>
                      <a:pt x="5104" y="1"/>
                      <a:pt x="4857" y="257"/>
                      <a:pt x="4998" y="524"/>
                    </a:cubicBezTo>
                    <a:cubicBezTo>
                      <a:pt x="5774" y="2168"/>
                      <a:pt x="6116" y="4130"/>
                      <a:pt x="6276" y="5934"/>
                    </a:cubicBezTo>
                    <a:cubicBezTo>
                      <a:pt x="6299" y="6230"/>
                      <a:pt x="6299" y="6527"/>
                      <a:pt x="6276" y="6824"/>
                    </a:cubicBezTo>
                    <a:cubicBezTo>
                      <a:pt x="6276" y="6938"/>
                      <a:pt x="5888" y="6967"/>
                      <a:pt x="5477" y="6967"/>
                    </a:cubicBezTo>
                    <a:cubicBezTo>
                      <a:pt x="5066" y="6967"/>
                      <a:pt x="4633" y="6938"/>
                      <a:pt x="4541" y="6938"/>
                    </a:cubicBezTo>
                    <a:cubicBezTo>
                      <a:pt x="3195" y="6961"/>
                      <a:pt x="1825" y="7006"/>
                      <a:pt x="456" y="7052"/>
                    </a:cubicBezTo>
                    <a:cubicBezTo>
                      <a:pt x="29" y="7075"/>
                      <a:pt x="0" y="7760"/>
                      <a:pt x="434" y="7760"/>
                    </a:cubicBezTo>
                    <a:cubicBezTo>
                      <a:pt x="441" y="7760"/>
                      <a:pt x="448" y="7760"/>
                      <a:pt x="456" y="7760"/>
                    </a:cubicBezTo>
                    <a:cubicBezTo>
                      <a:pt x="2215" y="7700"/>
                      <a:pt x="3991" y="7641"/>
                      <a:pt x="5755" y="7641"/>
                    </a:cubicBezTo>
                    <a:cubicBezTo>
                      <a:pt x="6028" y="7641"/>
                      <a:pt x="6301" y="7643"/>
                      <a:pt x="6573" y="7646"/>
                    </a:cubicBezTo>
                    <a:cubicBezTo>
                      <a:pt x="6710" y="7646"/>
                      <a:pt x="6892" y="7531"/>
                      <a:pt x="6915" y="7395"/>
                    </a:cubicBezTo>
                    <a:cubicBezTo>
                      <a:pt x="7258" y="5089"/>
                      <a:pt x="6573" y="2259"/>
                      <a:pt x="5591" y="182"/>
                    </a:cubicBezTo>
                    <a:cubicBezTo>
                      <a:pt x="5534" y="54"/>
                      <a:pt x="5435" y="1"/>
                      <a:pt x="5332" y="1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12" name="Google Shape;712;p27"/>
              <p:cNvSpPr/>
              <p:nvPr/>
            </p:nvSpPr>
            <p:spPr>
              <a:xfrm flipH="1">
                <a:off x="9156534" y="1892592"/>
                <a:ext cx="220902" cy="194271"/>
              </a:xfrm>
              <a:custGeom>
                <a:avLst/>
                <a:gdLst/>
                <a:ahLst/>
                <a:cxnLst/>
                <a:rect l="l" t="t" r="r" b="b"/>
                <a:pathLst>
                  <a:path w="6437" h="5661" extrusionOk="0">
                    <a:moveTo>
                      <a:pt x="5963" y="0"/>
                    </a:moveTo>
                    <a:cubicBezTo>
                      <a:pt x="5792" y="0"/>
                      <a:pt x="5626" y="114"/>
                      <a:pt x="5638" y="343"/>
                    </a:cubicBezTo>
                    <a:cubicBezTo>
                      <a:pt x="5684" y="1872"/>
                      <a:pt x="5729" y="3401"/>
                      <a:pt x="5684" y="4953"/>
                    </a:cubicBezTo>
                    <a:lnTo>
                      <a:pt x="6026" y="4953"/>
                    </a:lnTo>
                    <a:cubicBezTo>
                      <a:pt x="5912" y="5067"/>
                      <a:pt x="5798" y="5182"/>
                      <a:pt x="5684" y="5296"/>
                    </a:cubicBezTo>
                    <a:cubicBezTo>
                      <a:pt x="5684" y="5182"/>
                      <a:pt x="5684" y="5067"/>
                      <a:pt x="5684" y="4953"/>
                    </a:cubicBezTo>
                    <a:cubicBezTo>
                      <a:pt x="5105" y="4923"/>
                      <a:pt x="4525" y="4913"/>
                      <a:pt x="3942" y="4913"/>
                    </a:cubicBezTo>
                    <a:cubicBezTo>
                      <a:pt x="2777" y="4913"/>
                      <a:pt x="1605" y="4953"/>
                      <a:pt x="434" y="4953"/>
                    </a:cubicBezTo>
                    <a:cubicBezTo>
                      <a:pt x="0" y="4953"/>
                      <a:pt x="0" y="5661"/>
                      <a:pt x="434" y="5661"/>
                    </a:cubicBezTo>
                    <a:cubicBezTo>
                      <a:pt x="1771" y="5661"/>
                      <a:pt x="3096" y="5603"/>
                      <a:pt x="4426" y="5603"/>
                    </a:cubicBezTo>
                    <a:cubicBezTo>
                      <a:pt x="4958" y="5603"/>
                      <a:pt x="5491" y="5612"/>
                      <a:pt x="6026" y="5638"/>
                    </a:cubicBezTo>
                    <a:cubicBezTo>
                      <a:pt x="6036" y="5639"/>
                      <a:pt x="6047" y="5640"/>
                      <a:pt x="6057" y="5640"/>
                    </a:cubicBezTo>
                    <a:cubicBezTo>
                      <a:pt x="6226" y="5640"/>
                      <a:pt x="6368" y="5468"/>
                      <a:pt x="6368" y="5296"/>
                    </a:cubicBezTo>
                    <a:cubicBezTo>
                      <a:pt x="6437" y="3652"/>
                      <a:pt x="6391" y="1986"/>
                      <a:pt x="6323" y="343"/>
                    </a:cubicBezTo>
                    <a:cubicBezTo>
                      <a:pt x="6311" y="114"/>
                      <a:pt x="6134" y="0"/>
                      <a:pt x="5963" y="0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13" name="Google Shape;713;p27"/>
              <p:cNvSpPr/>
              <p:nvPr/>
            </p:nvSpPr>
            <p:spPr>
              <a:xfrm flipH="1">
                <a:off x="9291039" y="1801276"/>
                <a:ext cx="173132" cy="185555"/>
              </a:xfrm>
              <a:custGeom>
                <a:avLst/>
                <a:gdLst/>
                <a:ahLst/>
                <a:cxnLst/>
                <a:rect l="l" t="t" r="r" b="b"/>
                <a:pathLst>
                  <a:path w="5045" h="5407" extrusionOk="0">
                    <a:moveTo>
                      <a:pt x="3832" y="1"/>
                    </a:moveTo>
                    <a:cubicBezTo>
                      <a:pt x="3658" y="1"/>
                      <a:pt x="3493" y="109"/>
                      <a:pt x="3515" y="326"/>
                    </a:cubicBezTo>
                    <a:cubicBezTo>
                      <a:pt x="3629" y="1787"/>
                      <a:pt x="4269" y="3225"/>
                      <a:pt x="4177" y="4686"/>
                    </a:cubicBezTo>
                    <a:cubicBezTo>
                      <a:pt x="4314" y="4708"/>
                      <a:pt x="4428" y="4708"/>
                      <a:pt x="4565" y="4731"/>
                    </a:cubicBezTo>
                    <a:cubicBezTo>
                      <a:pt x="4428" y="4823"/>
                      <a:pt x="4291" y="4891"/>
                      <a:pt x="4132" y="4982"/>
                    </a:cubicBezTo>
                    <a:cubicBezTo>
                      <a:pt x="4154" y="4868"/>
                      <a:pt x="4154" y="4777"/>
                      <a:pt x="4177" y="4686"/>
                    </a:cubicBezTo>
                    <a:cubicBezTo>
                      <a:pt x="3477" y="4597"/>
                      <a:pt x="2785" y="4550"/>
                      <a:pt x="2091" y="4550"/>
                    </a:cubicBezTo>
                    <a:cubicBezTo>
                      <a:pt x="1541" y="4550"/>
                      <a:pt x="990" y="4579"/>
                      <a:pt x="434" y="4640"/>
                    </a:cubicBezTo>
                    <a:cubicBezTo>
                      <a:pt x="14" y="4684"/>
                      <a:pt x="1" y="5327"/>
                      <a:pt x="393" y="5327"/>
                    </a:cubicBezTo>
                    <a:cubicBezTo>
                      <a:pt x="406" y="5327"/>
                      <a:pt x="420" y="5326"/>
                      <a:pt x="434" y="5325"/>
                    </a:cubicBezTo>
                    <a:cubicBezTo>
                      <a:pt x="1029" y="5263"/>
                      <a:pt x="1619" y="5229"/>
                      <a:pt x="2209" y="5229"/>
                    </a:cubicBezTo>
                    <a:cubicBezTo>
                      <a:pt x="2932" y="5229"/>
                      <a:pt x="3654" y="5280"/>
                      <a:pt x="4383" y="5393"/>
                    </a:cubicBezTo>
                    <a:cubicBezTo>
                      <a:pt x="4414" y="5402"/>
                      <a:pt x="4448" y="5407"/>
                      <a:pt x="4483" y="5407"/>
                    </a:cubicBezTo>
                    <a:cubicBezTo>
                      <a:pt x="4625" y="5407"/>
                      <a:pt x="4780" y="5330"/>
                      <a:pt x="4816" y="5165"/>
                    </a:cubicBezTo>
                    <a:cubicBezTo>
                      <a:pt x="5045" y="3476"/>
                      <a:pt x="4337" y="1969"/>
                      <a:pt x="4200" y="326"/>
                    </a:cubicBezTo>
                    <a:cubicBezTo>
                      <a:pt x="4189" y="109"/>
                      <a:pt x="4006" y="1"/>
                      <a:pt x="3832" y="1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14" name="Google Shape;714;p27"/>
              <p:cNvSpPr/>
              <p:nvPr/>
            </p:nvSpPr>
            <p:spPr>
              <a:xfrm flipH="1">
                <a:off x="9188057" y="1864860"/>
                <a:ext cx="46226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7" h="1051" extrusionOk="0">
                    <a:moveTo>
                      <a:pt x="662" y="0"/>
                    </a:moveTo>
                    <a:cubicBezTo>
                      <a:pt x="0" y="0"/>
                      <a:pt x="0" y="1050"/>
                      <a:pt x="662" y="1050"/>
                    </a:cubicBezTo>
                    <a:cubicBezTo>
                      <a:pt x="1347" y="1050"/>
                      <a:pt x="1347" y="0"/>
                      <a:pt x="662" y="0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15" name="Google Shape;715;p27"/>
              <p:cNvSpPr/>
              <p:nvPr/>
            </p:nvSpPr>
            <p:spPr>
              <a:xfrm flipH="1">
                <a:off x="9229112" y="1881540"/>
                <a:ext cx="46260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8" h="1051" extrusionOk="0">
                    <a:moveTo>
                      <a:pt x="685" y="1"/>
                    </a:moveTo>
                    <a:cubicBezTo>
                      <a:pt x="1" y="1"/>
                      <a:pt x="1" y="1051"/>
                      <a:pt x="685" y="1051"/>
                    </a:cubicBezTo>
                    <a:cubicBezTo>
                      <a:pt x="1347" y="1051"/>
                      <a:pt x="1347" y="1"/>
                      <a:pt x="685" y="1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16" name="Google Shape;716;p27"/>
              <p:cNvSpPr/>
              <p:nvPr/>
            </p:nvSpPr>
            <p:spPr>
              <a:xfrm flipH="1">
                <a:off x="9194242" y="1914286"/>
                <a:ext cx="46226" cy="35278"/>
              </a:xfrm>
              <a:custGeom>
                <a:avLst/>
                <a:gdLst/>
                <a:ahLst/>
                <a:cxnLst/>
                <a:rect l="l" t="t" r="r" b="b"/>
                <a:pathLst>
                  <a:path w="1347" h="1028" extrusionOk="0">
                    <a:moveTo>
                      <a:pt x="662" y="0"/>
                    </a:moveTo>
                    <a:cubicBezTo>
                      <a:pt x="0" y="0"/>
                      <a:pt x="0" y="1027"/>
                      <a:pt x="662" y="1027"/>
                    </a:cubicBezTo>
                    <a:cubicBezTo>
                      <a:pt x="1347" y="1027"/>
                      <a:pt x="1347" y="0"/>
                      <a:pt x="662" y="0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17" name="Google Shape;717;p27"/>
              <p:cNvSpPr/>
              <p:nvPr/>
            </p:nvSpPr>
            <p:spPr>
              <a:xfrm flipH="1">
                <a:off x="9273935" y="2183608"/>
                <a:ext cx="46260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8" h="1051" extrusionOk="0">
                    <a:moveTo>
                      <a:pt x="685" y="0"/>
                    </a:moveTo>
                    <a:cubicBezTo>
                      <a:pt x="0" y="0"/>
                      <a:pt x="0" y="1050"/>
                      <a:pt x="685" y="1050"/>
                    </a:cubicBezTo>
                    <a:cubicBezTo>
                      <a:pt x="1347" y="1050"/>
                      <a:pt x="1347" y="0"/>
                      <a:pt x="685" y="0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18" name="Google Shape;718;p27"/>
              <p:cNvSpPr/>
              <p:nvPr/>
            </p:nvSpPr>
            <p:spPr>
              <a:xfrm flipH="1">
                <a:off x="9326279" y="2008405"/>
                <a:ext cx="46260" cy="36033"/>
              </a:xfrm>
              <a:custGeom>
                <a:avLst/>
                <a:gdLst/>
                <a:ahLst/>
                <a:cxnLst/>
                <a:rect l="l" t="t" r="r" b="b"/>
                <a:pathLst>
                  <a:path w="1348" h="1050" extrusionOk="0">
                    <a:moveTo>
                      <a:pt x="686" y="0"/>
                    </a:moveTo>
                    <a:cubicBezTo>
                      <a:pt x="1" y="0"/>
                      <a:pt x="1" y="1050"/>
                      <a:pt x="686" y="1050"/>
                    </a:cubicBezTo>
                    <a:cubicBezTo>
                      <a:pt x="1348" y="1050"/>
                      <a:pt x="1348" y="0"/>
                      <a:pt x="686" y="0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719" name="Google Shape;719;p27"/>
              <p:cNvSpPr/>
              <p:nvPr/>
            </p:nvSpPr>
            <p:spPr>
              <a:xfrm flipH="1">
                <a:off x="9291114" y="2118340"/>
                <a:ext cx="46226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7" h="1051" extrusionOk="0">
                    <a:moveTo>
                      <a:pt x="662" y="0"/>
                    </a:moveTo>
                    <a:cubicBezTo>
                      <a:pt x="0" y="0"/>
                      <a:pt x="0" y="1050"/>
                      <a:pt x="662" y="1050"/>
                    </a:cubicBezTo>
                    <a:cubicBezTo>
                      <a:pt x="1347" y="1050"/>
                      <a:pt x="1347" y="0"/>
                      <a:pt x="662" y="0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20" name="Google Shape;720;p27"/>
              <p:cNvSpPr/>
              <p:nvPr/>
            </p:nvSpPr>
            <p:spPr>
              <a:xfrm flipH="1">
                <a:off x="9479590" y="1823150"/>
                <a:ext cx="46260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8" h="1051" extrusionOk="0">
                    <a:moveTo>
                      <a:pt x="662" y="0"/>
                    </a:moveTo>
                    <a:cubicBezTo>
                      <a:pt x="1" y="0"/>
                      <a:pt x="1" y="1050"/>
                      <a:pt x="662" y="1050"/>
                    </a:cubicBezTo>
                    <a:cubicBezTo>
                      <a:pt x="1347" y="1050"/>
                      <a:pt x="1347" y="0"/>
                      <a:pt x="662" y="0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21" name="Google Shape;721;p27"/>
              <p:cNvSpPr/>
              <p:nvPr/>
            </p:nvSpPr>
            <p:spPr>
              <a:xfrm flipH="1">
                <a:off x="9116727" y="2152543"/>
                <a:ext cx="45471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25" h="1051" extrusionOk="0">
                    <a:moveTo>
                      <a:pt x="662" y="0"/>
                    </a:moveTo>
                    <a:cubicBezTo>
                      <a:pt x="0" y="0"/>
                      <a:pt x="0" y="1050"/>
                      <a:pt x="662" y="1050"/>
                    </a:cubicBezTo>
                    <a:cubicBezTo>
                      <a:pt x="1324" y="1050"/>
                      <a:pt x="1324" y="0"/>
                      <a:pt x="662" y="0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22" name="Google Shape;722;p27"/>
              <p:cNvSpPr/>
              <p:nvPr/>
            </p:nvSpPr>
            <p:spPr>
              <a:xfrm flipH="1">
                <a:off x="9155129" y="2120421"/>
                <a:ext cx="46226" cy="35278"/>
              </a:xfrm>
              <a:custGeom>
                <a:avLst/>
                <a:gdLst/>
                <a:ahLst/>
                <a:cxnLst/>
                <a:rect l="l" t="t" r="r" b="b"/>
                <a:pathLst>
                  <a:path w="1347" h="1028" extrusionOk="0">
                    <a:moveTo>
                      <a:pt x="662" y="1"/>
                    </a:moveTo>
                    <a:cubicBezTo>
                      <a:pt x="0" y="1"/>
                      <a:pt x="0" y="1028"/>
                      <a:pt x="662" y="1028"/>
                    </a:cubicBezTo>
                    <a:cubicBezTo>
                      <a:pt x="1347" y="1028"/>
                      <a:pt x="1347" y="1"/>
                      <a:pt x="662" y="1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23" name="Google Shape;723;p27"/>
              <p:cNvSpPr/>
              <p:nvPr/>
            </p:nvSpPr>
            <p:spPr>
              <a:xfrm flipH="1">
                <a:off x="9244425" y="2591989"/>
                <a:ext cx="46226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7" h="1051" extrusionOk="0">
                    <a:moveTo>
                      <a:pt x="662" y="0"/>
                    </a:moveTo>
                    <a:cubicBezTo>
                      <a:pt x="0" y="0"/>
                      <a:pt x="0" y="1050"/>
                      <a:pt x="662" y="1050"/>
                    </a:cubicBezTo>
                    <a:cubicBezTo>
                      <a:pt x="1347" y="1050"/>
                      <a:pt x="1347" y="0"/>
                      <a:pt x="662" y="0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24" name="Google Shape;724;p27"/>
              <p:cNvSpPr/>
              <p:nvPr/>
            </p:nvSpPr>
            <p:spPr>
              <a:xfrm flipH="1">
                <a:off x="9292196" y="2574761"/>
                <a:ext cx="46260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8" h="1051" extrusionOk="0">
                    <a:moveTo>
                      <a:pt x="686" y="0"/>
                    </a:moveTo>
                    <a:cubicBezTo>
                      <a:pt x="1" y="0"/>
                      <a:pt x="1" y="1050"/>
                      <a:pt x="686" y="1050"/>
                    </a:cubicBezTo>
                    <a:cubicBezTo>
                      <a:pt x="1347" y="1050"/>
                      <a:pt x="1347" y="0"/>
                      <a:pt x="686" y="0"/>
                    </a:cubicBezTo>
                    <a:close/>
                  </a:path>
                </a:pathLst>
              </a:custGeom>
              <a:solidFill>
                <a:srgbClr val="A8B0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25" name="Google Shape;725;p27"/>
            <p:cNvGrpSpPr/>
            <p:nvPr/>
          </p:nvGrpSpPr>
          <p:grpSpPr>
            <a:xfrm rot="3168650">
              <a:off x="7760901" y="1680627"/>
              <a:ext cx="557775" cy="798478"/>
              <a:chOff x="80379" y="4370393"/>
              <a:chExt cx="545279" cy="773107"/>
            </a:xfrm>
          </p:grpSpPr>
          <p:sp>
            <p:nvSpPr>
              <p:cNvPr id="726" name="Google Shape;726;p27"/>
              <p:cNvSpPr/>
              <p:nvPr/>
            </p:nvSpPr>
            <p:spPr>
              <a:xfrm flipH="1">
                <a:off x="367865" y="4592741"/>
                <a:ext cx="257793" cy="151958"/>
              </a:xfrm>
              <a:custGeom>
                <a:avLst/>
                <a:gdLst/>
                <a:ahLst/>
                <a:cxnLst/>
                <a:rect l="l" t="t" r="r" b="b"/>
                <a:pathLst>
                  <a:path w="7512" h="4428" extrusionOk="0">
                    <a:moveTo>
                      <a:pt x="2539" y="0"/>
                    </a:moveTo>
                    <a:cubicBezTo>
                      <a:pt x="1131" y="0"/>
                      <a:pt x="0" y="955"/>
                      <a:pt x="573" y="2673"/>
                    </a:cubicBezTo>
                    <a:cubicBezTo>
                      <a:pt x="981" y="3929"/>
                      <a:pt x="2197" y="4428"/>
                      <a:pt x="3532" y="4428"/>
                    </a:cubicBezTo>
                    <a:cubicBezTo>
                      <a:pt x="5035" y="4428"/>
                      <a:pt x="6689" y="3796"/>
                      <a:pt x="7511" y="2901"/>
                    </a:cubicBezTo>
                    <a:lnTo>
                      <a:pt x="7466" y="2810"/>
                    </a:lnTo>
                    <a:cubicBezTo>
                      <a:pt x="6507" y="1600"/>
                      <a:pt x="5001" y="596"/>
                      <a:pt x="3563" y="162"/>
                    </a:cubicBezTo>
                    <a:cubicBezTo>
                      <a:pt x="3218" y="53"/>
                      <a:pt x="2871" y="0"/>
                      <a:pt x="2539" y="0"/>
                    </a:cubicBezTo>
                    <a:close/>
                  </a:path>
                </a:pathLst>
              </a:custGeom>
              <a:solidFill>
                <a:srgbClr val="459B9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27" name="Google Shape;727;p27"/>
              <p:cNvSpPr/>
              <p:nvPr/>
            </p:nvSpPr>
            <p:spPr>
              <a:xfrm flipH="1">
                <a:off x="352628" y="4370393"/>
                <a:ext cx="247120" cy="236551"/>
              </a:xfrm>
              <a:custGeom>
                <a:avLst/>
                <a:gdLst/>
                <a:ahLst/>
                <a:cxnLst/>
                <a:rect l="l" t="t" r="r" b="b"/>
                <a:pathLst>
                  <a:path w="7201" h="6893" extrusionOk="0">
                    <a:moveTo>
                      <a:pt x="4723" y="0"/>
                    </a:moveTo>
                    <a:cubicBezTo>
                      <a:pt x="4407" y="0"/>
                      <a:pt x="4045" y="92"/>
                      <a:pt x="3629" y="296"/>
                    </a:cubicBezTo>
                    <a:cubicBezTo>
                      <a:pt x="0" y="2099"/>
                      <a:pt x="4451" y="5865"/>
                      <a:pt x="6232" y="6892"/>
                    </a:cubicBezTo>
                    <a:lnTo>
                      <a:pt x="6346" y="6892"/>
                    </a:lnTo>
                    <a:cubicBezTo>
                      <a:pt x="6791" y="5637"/>
                      <a:pt x="7201" y="0"/>
                      <a:pt x="4723" y="0"/>
                    </a:cubicBezTo>
                    <a:close/>
                  </a:path>
                </a:pathLst>
              </a:custGeom>
              <a:solidFill>
                <a:srgbClr val="459B9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28" name="Google Shape;728;p27"/>
              <p:cNvSpPr/>
              <p:nvPr/>
            </p:nvSpPr>
            <p:spPr>
              <a:xfrm flipH="1">
                <a:off x="80379" y="4483438"/>
                <a:ext cx="163763" cy="309921"/>
              </a:xfrm>
              <a:custGeom>
                <a:avLst/>
                <a:gdLst/>
                <a:ahLst/>
                <a:cxnLst/>
                <a:rect l="l" t="t" r="r" b="b"/>
                <a:pathLst>
                  <a:path w="4772" h="9031" extrusionOk="0">
                    <a:moveTo>
                      <a:pt x="2488" y="1"/>
                    </a:moveTo>
                    <a:cubicBezTo>
                      <a:pt x="2069" y="1"/>
                      <a:pt x="1625" y="199"/>
                      <a:pt x="1188" y="677"/>
                    </a:cubicBezTo>
                    <a:cubicBezTo>
                      <a:pt x="1" y="1955"/>
                      <a:pt x="663" y="4466"/>
                      <a:pt x="914" y="5972"/>
                    </a:cubicBezTo>
                    <a:cubicBezTo>
                      <a:pt x="1074" y="6908"/>
                      <a:pt x="1485" y="8026"/>
                      <a:pt x="914" y="8825"/>
                    </a:cubicBezTo>
                    <a:lnTo>
                      <a:pt x="1005" y="9031"/>
                    </a:lnTo>
                    <a:cubicBezTo>
                      <a:pt x="1736" y="8711"/>
                      <a:pt x="2352" y="8392"/>
                      <a:pt x="2877" y="7775"/>
                    </a:cubicBezTo>
                    <a:cubicBezTo>
                      <a:pt x="3972" y="6543"/>
                      <a:pt x="4771" y="4694"/>
                      <a:pt x="4726" y="3050"/>
                    </a:cubicBezTo>
                    <a:cubicBezTo>
                      <a:pt x="4726" y="1690"/>
                      <a:pt x="3713" y="1"/>
                      <a:pt x="2488" y="1"/>
                    </a:cubicBezTo>
                    <a:close/>
                  </a:path>
                </a:pathLst>
              </a:custGeom>
              <a:solidFill>
                <a:srgbClr val="459B9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29" name="Google Shape;729;p27"/>
              <p:cNvSpPr/>
              <p:nvPr/>
            </p:nvSpPr>
            <p:spPr>
              <a:xfrm flipH="1">
                <a:off x="182204" y="4465283"/>
                <a:ext cx="268740" cy="678217"/>
              </a:xfrm>
              <a:custGeom>
                <a:avLst/>
                <a:gdLst/>
                <a:ahLst/>
                <a:cxnLst/>
                <a:rect l="l" t="t" r="r" b="b"/>
                <a:pathLst>
                  <a:path w="7831" h="19763" extrusionOk="0">
                    <a:moveTo>
                      <a:pt x="431" y="0"/>
                    </a:moveTo>
                    <a:cubicBezTo>
                      <a:pt x="224" y="0"/>
                      <a:pt x="0" y="176"/>
                      <a:pt x="69" y="452"/>
                    </a:cubicBezTo>
                    <a:cubicBezTo>
                      <a:pt x="1005" y="4264"/>
                      <a:pt x="3562" y="7231"/>
                      <a:pt x="5388" y="10632"/>
                    </a:cubicBezTo>
                    <a:cubicBezTo>
                      <a:pt x="6940" y="13463"/>
                      <a:pt x="7259" y="16772"/>
                      <a:pt x="6346" y="19763"/>
                    </a:cubicBezTo>
                    <a:lnTo>
                      <a:pt x="7077" y="19763"/>
                    </a:lnTo>
                    <a:cubicBezTo>
                      <a:pt x="7830" y="17229"/>
                      <a:pt x="7739" y="14444"/>
                      <a:pt x="6780" y="11933"/>
                    </a:cubicBezTo>
                    <a:cubicBezTo>
                      <a:pt x="5182" y="7779"/>
                      <a:pt x="1827" y="4652"/>
                      <a:pt x="731" y="247"/>
                    </a:cubicBezTo>
                    <a:cubicBezTo>
                      <a:pt x="695" y="76"/>
                      <a:pt x="567" y="0"/>
                      <a:pt x="431" y="0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30" name="Google Shape;730;p27"/>
              <p:cNvSpPr/>
              <p:nvPr/>
            </p:nvSpPr>
            <p:spPr>
              <a:xfrm flipH="1">
                <a:off x="134430" y="4587422"/>
                <a:ext cx="136172" cy="239914"/>
              </a:xfrm>
              <a:custGeom>
                <a:avLst/>
                <a:gdLst/>
                <a:ahLst/>
                <a:cxnLst/>
                <a:rect l="l" t="t" r="r" b="b"/>
                <a:pathLst>
                  <a:path w="3968" h="6991" extrusionOk="0">
                    <a:moveTo>
                      <a:pt x="3236" y="1"/>
                    </a:moveTo>
                    <a:cubicBezTo>
                      <a:pt x="3034" y="1"/>
                      <a:pt x="2817" y="171"/>
                      <a:pt x="2872" y="431"/>
                    </a:cubicBezTo>
                    <a:cubicBezTo>
                      <a:pt x="3214" y="2166"/>
                      <a:pt x="2438" y="5795"/>
                      <a:pt x="407" y="6297"/>
                    </a:cubicBezTo>
                    <a:cubicBezTo>
                      <a:pt x="1" y="6404"/>
                      <a:pt x="135" y="6991"/>
                      <a:pt x="509" y="6991"/>
                    </a:cubicBezTo>
                    <a:cubicBezTo>
                      <a:pt x="535" y="6991"/>
                      <a:pt x="561" y="6988"/>
                      <a:pt x="589" y="6982"/>
                    </a:cubicBezTo>
                    <a:cubicBezTo>
                      <a:pt x="3032" y="6366"/>
                      <a:pt x="3967" y="2371"/>
                      <a:pt x="3534" y="249"/>
                    </a:cubicBezTo>
                    <a:cubicBezTo>
                      <a:pt x="3497" y="76"/>
                      <a:pt x="3370" y="1"/>
                      <a:pt x="3236" y="1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31" name="Google Shape;731;p27"/>
              <p:cNvSpPr/>
              <p:nvPr/>
            </p:nvSpPr>
            <p:spPr>
              <a:xfrm flipH="1">
                <a:off x="329221" y="4669374"/>
                <a:ext cx="190325" cy="42622"/>
              </a:xfrm>
              <a:custGeom>
                <a:avLst/>
                <a:gdLst/>
                <a:ahLst/>
                <a:cxnLst/>
                <a:rect l="l" t="t" r="r" b="b"/>
                <a:pathLst>
                  <a:path w="5546" h="1242" extrusionOk="0">
                    <a:moveTo>
                      <a:pt x="5031" y="1"/>
                    </a:moveTo>
                    <a:cubicBezTo>
                      <a:pt x="4974" y="1"/>
                      <a:pt x="4914" y="16"/>
                      <a:pt x="4853" y="52"/>
                    </a:cubicBezTo>
                    <a:cubicBezTo>
                      <a:pt x="4229" y="407"/>
                      <a:pt x="3554" y="544"/>
                      <a:pt x="2868" y="544"/>
                    </a:cubicBezTo>
                    <a:cubicBezTo>
                      <a:pt x="2101" y="544"/>
                      <a:pt x="1320" y="372"/>
                      <a:pt x="585" y="143"/>
                    </a:cubicBezTo>
                    <a:cubicBezTo>
                      <a:pt x="551" y="134"/>
                      <a:pt x="518" y="130"/>
                      <a:pt x="487" y="130"/>
                    </a:cubicBezTo>
                    <a:cubicBezTo>
                      <a:pt x="126" y="130"/>
                      <a:pt x="1" y="702"/>
                      <a:pt x="379" y="828"/>
                    </a:cubicBezTo>
                    <a:cubicBezTo>
                      <a:pt x="1185" y="1070"/>
                      <a:pt x="2031" y="1242"/>
                      <a:pt x="2863" y="1242"/>
                    </a:cubicBezTo>
                    <a:cubicBezTo>
                      <a:pt x="3680" y="1242"/>
                      <a:pt x="4483" y="1075"/>
                      <a:pt x="5218" y="645"/>
                    </a:cubicBezTo>
                    <a:cubicBezTo>
                      <a:pt x="5546" y="453"/>
                      <a:pt x="5337" y="1"/>
                      <a:pt x="5031" y="1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</p:grpSp>
        <p:grpSp>
          <p:nvGrpSpPr>
            <p:cNvPr id="732" name="Google Shape;732;p27"/>
            <p:cNvGrpSpPr/>
            <p:nvPr/>
          </p:nvGrpSpPr>
          <p:grpSpPr>
            <a:xfrm rot="-5664174">
              <a:off x="3618162" y="809988"/>
              <a:ext cx="1486009" cy="1208764"/>
              <a:chOff x="8757948" y="1885348"/>
              <a:chExt cx="1092724" cy="888854"/>
            </a:xfrm>
          </p:grpSpPr>
          <p:sp>
            <p:nvSpPr>
              <p:cNvPr id="733" name="Google Shape;733;p27"/>
              <p:cNvSpPr/>
              <p:nvPr/>
            </p:nvSpPr>
            <p:spPr>
              <a:xfrm flipH="1">
                <a:off x="8769671" y="1885348"/>
                <a:ext cx="1081001" cy="865316"/>
              </a:xfrm>
              <a:custGeom>
                <a:avLst/>
                <a:gdLst/>
                <a:ahLst/>
                <a:cxnLst/>
                <a:rect l="l" t="t" r="r" b="b"/>
                <a:pathLst>
                  <a:path w="31500" h="25215" extrusionOk="0">
                    <a:moveTo>
                      <a:pt x="3702" y="1"/>
                    </a:moveTo>
                    <a:cubicBezTo>
                      <a:pt x="2458" y="1"/>
                      <a:pt x="1221" y="88"/>
                      <a:pt x="0" y="266"/>
                    </a:cubicBezTo>
                    <a:cubicBezTo>
                      <a:pt x="1598" y="3256"/>
                      <a:pt x="3653" y="5973"/>
                      <a:pt x="5250" y="8940"/>
                    </a:cubicBezTo>
                    <a:cubicBezTo>
                      <a:pt x="7168" y="12615"/>
                      <a:pt x="9405" y="16518"/>
                      <a:pt x="12691" y="19325"/>
                    </a:cubicBezTo>
                    <a:cubicBezTo>
                      <a:pt x="17462" y="23274"/>
                      <a:pt x="25588" y="24598"/>
                      <a:pt x="31499" y="25214"/>
                    </a:cubicBezTo>
                    <a:cubicBezTo>
                      <a:pt x="31479" y="10329"/>
                      <a:pt x="17249" y="1"/>
                      <a:pt x="3702" y="1"/>
                    </a:cubicBezTo>
                    <a:close/>
                  </a:path>
                </a:pathLst>
              </a:custGeom>
              <a:solidFill>
                <a:srgbClr val="11564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734" name="Google Shape;734;p27"/>
              <p:cNvSpPr/>
              <p:nvPr/>
            </p:nvSpPr>
            <p:spPr>
              <a:xfrm flipH="1">
                <a:off x="8757948" y="2024330"/>
                <a:ext cx="905810" cy="749872"/>
              </a:xfrm>
              <a:custGeom>
                <a:avLst/>
                <a:gdLst/>
                <a:ahLst/>
                <a:cxnLst/>
                <a:rect l="l" t="t" r="r" b="b"/>
                <a:pathLst>
                  <a:path w="26395" h="21851" extrusionOk="0">
                    <a:moveTo>
                      <a:pt x="480" y="1"/>
                    </a:moveTo>
                    <a:cubicBezTo>
                      <a:pt x="186" y="1"/>
                      <a:pt x="0" y="446"/>
                      <a:pt x="304" y="655"/>
                    </a:cubicBezTo>
                    <a:cubicBezTo>
                      <a:pt x="4960" y="3851"/>
                      <a:pt x="8932" y="7845"/>
                      <a:pt x="13406" y="11246"/>
                    </a:cubicBezTo>
                    <a:cubicBezTo>
                      <a:pt x="17674" y="14487"/>
                      <a:pt x="22330" y="17454"/>
                      <a:pt x="25686" y="21723"/>
                    </a:cubicBezTo>
                    <a:cubicBezTo>
                      <a:pt x="25753" y="21813"/>
                      <a:pt x="25835" y="21850"/>
                      <a:pt x="25915" y="21850"/>
                    </a:cubicBezTo>
                    <a:cubicBezTo>
                      <a:pt x="26160" y="21850"/>
                      <a:pt x="26394" y="21501"/>
                      <a:pt x="26188" y="21243"/>
                    </a:cubicBezTo>
                    <a:cubicBezTo>
                      <a:pt x="22970" y="17158"/>
                      <a:pt x="18587" y="14236"/>
                      <a:pt x="14456" y="11177"/>
                    </a:cubicBezTo>
                    <a:cubicBezTo>
                      <a:pt x="9708" y="7640"/>
                      <a:pt x="5554" y="3417"/>
                      <a:pt x="669" y="62"/>
                    </a:cubicBezTo>
                    <a:cubicBezTo>
                      <a:pt x="604" y="19"/>
                      <a:pt x="540" y="1"/>
                      <a:pt x="480" y="1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35" name="Google Shape;735;p27"/>
              <p:cNvSpPr/>
              <p:nvPr/>
            </p:nvSpPr>
            <p:spPr>
              <a:xfrm flipH="1">
                <a:off x="8854329" y="2661689"/>
                <a:ext cx="13350" cy="12595"/>
              </a:xfrm>
              <a:custGeom>
                <a:avLst/>
                <a:gdLst/>
                <a:ahLst/>
                <a:cxnLst/>
                <a:rect l="l" t="t" r="r" b="b"/>
                <a:pathLst>
                  <a:path w="389" h="367" extrusionOk="0">
                    <a:moveTo>
                      <a:pt x="1" y="1"/>
                    </a:moveTo>
                    <a:cubicBezTo>
                      <a:pt x="24" y="138"/>
                      <a:pt x="24" y="252"/>
                      <a:pt x="46" y="366"/>
                    </a:cubicBezTo>
                    <a:cubicBezTo>
                      <a:pt x="161" y="252"/>
                      <a:pt x="275" y="138"/>
                      <a:pt x="389" y="24"/>
                    </a:cubicBezTo>
                    <a:cubicBezTo>
                      <a:pt x="252" y="24"/>
                      <a:pt x="138" y="24"/>
                      <a:pt x="1" y="1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36" name="Google Shape;736;p27"/>
              <p:cNvSpPr/>
              <p:nvPr/>
            </p:nvSpPr>
            <p:spPr>
              <a:xfrm flipH="1">
                <a:off x="8830825" y="2482445"/>
                <a:ext cx="237374" cy="203640"/>
              </a:xfrm>
              <a:custGeom>
                <a:avLst/>
                <a:gdLst/>
                <a:ahLst/>
                <a:cxnLst/>
                <a:rect l="l" t="t" r="r" b="b"/>
                <a:pathLst>
                  <a:path w="6917" h="5934" extrusionOk="0">
                    <a:moveTo>
                      <a:pt x="5844" y="5224"/>
                    </a:moveTo>
                    <a:lnTo>
                      <a:pt x="5844" y="5224"/>
                    </a:lnTo>
                    <a:cubicBezTo>
                      <a:pt x="5981" y="5247"/>
                      <a:pt x="6095" y="5247"/>
                      <a:pt x="6232" y="5247"/>
                    </a:cubicBezTo>
                    <a:cubicBezTo>
                      <a:pt x="6118" y="5361"/>
                      <a:pt x="6004" y="5475"/>
                      <a:pt x="5889" y="5589"/>
                    </a:cubicBezTo>
                    <a:cubicBezTo>
                      <a:pt x="5867" y="5475"/>
                      <a:pt x="5867" y="5361"/>
                      <a:pt x="5844" y="5224"/>
                    </a:cubicBezTo>
                    <a:close/>
                    <a:moveTo>
                      <a:pt x="5509" y="1"/>
                    </a:moveTo>
                    <a:cubicBezTo>
                      <a:pt x="5265" y="1"/>
                      <a:pt x="5029" y="244"/>
                      <a:pt x="5205" y="499"/>
                    </a:cubicBezTo>
                    <a:cubicBezTo>
                      <a:pt x="6163" y="1891"/>
                      <a:pt x="5730" y="3626"/>
                      <a:pt x="5844" y="5224"/>
                    </a:cubicBezTo>
                    <a:cubicBezTo>
                      <a:pt x="4041" y="5155"/>
                      <a:pt x="2237" y="5201"/>
                      <a:pt x="457" y="5064"/>
                    </a:cubicBezTo>
                    <a:cubicBezTo>
                      <a:pt x="450" y="5064"/>
                      <a:pt x="442" y="5064"/>
                      <a:pt x="435" y="5064"/>
                    </a:cubicBezTo>
                    <a:cubicBezTo>
                      <a:pt x="1" y="5064"/>
                      <a:pt x="8" y="5727"/>
                      <a:pt x="457" y="5772"/>
                    </a:cubicBezTo>
                    <a:cubicBezTo>
                      <a:pt x="2374" y="5909"/>
                      <a:pt x="4314" y="5817"/>
                      <a:pt x="6232" y="5931"/>
                    </a:cubicBezTo>
                    <a:cubicBezTo>
                      <a:pt x="6241" y="5933"/>
                      <a:pt x="6250" y="5933"/>
                      <a:pt x="6260" y="5933"/>
                    </a:cubicBezTo>
                    <a:cubicBezTo>
                      <a:pt x="6414" y="5933"/>
                      <a:pt x="6596" y="5761"/>
                      <a:pt x="6574" y="5589"/>
                    </a:cubicBezTo>
                    <a:cubicBezTo>
                      <a:pt x="6323" y="3763"/>
                      <a:pt x="6917" y="1777"/>
                      <a:pt x="5798" y="157"/>
                    </a:cubicBezTo>
                    <a:cubicBezTo>
                      <a:pt x="5722" y="46"/>
                      <a:pt x="5615" y="1"/>
                      <a:pt x="5509" y="1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37" name="Google Shape;737;p27"/>
              <p:cNvSpPr/>
              <p:nvPr/>
            </p:nvSpPr>
            <p:spPr>
              <a:xfrm flipH="1">
                <a:off x="8954572" y="2574761"/>
                <a:ext cx="14928" cy="14894"/>
              </a:xfrm>
              <a:custGeom>
                <a:avLst/>
                <a:gdLst/>
                <a:ahLst/>
                <a:cxnLst/>
                <a:rect l="l" t="t" r="r" b="b"/>
                <a:pathLst>
                  <a:path w="435" h="434" extrusionOk="0">
                    <a:moveTo>
                      <a:pt x="0" y="0"/>
                    </a:moveTo>
                    <a:cubicBezTo>
                      <a:pt x="0" y="160"/>
                      <a:pt x="0" y="297"/>
                      <a:pt x="0" y="434"/>
                    </a:cubicBezTo>
                    <a:cubicBezTo>
                      <a:pt x="137" y="320"/>
                      <a:pt x="297" y="206"/>
                      <a:pt x="434" y="92"/>
                    </a:cubicBezTo>
                    <a:cubicBezTo>
                      <a:pt x="297" y="69"/>
                      <a:pt x="137" y="46"/>
                      <a:pt x="0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38" name="Google Shape;738;p27"/>
              <p:cNvSpPr/>
              <p:nvPr/>
            </p:nvSpPr>
            <p:spPr>
              <a:xfrm flipH="1">
                <a:off x="8942842" y="2350525"/>
                <a:ext cx="313353" cy="251170"/>
              </a:xfrm>
              <a:custGeom>
                <a:avLst/>
                <a:gdLst/>
                <a:ahLst/>
                <a:cxnLst/>
                <a:rect l="l" t="t" r="r" b="b"/>
                <a:pathLst>
                  <a:path w="9131" h="7319" extrusionOk="0">
                    <a:moveTo>
                      <a:pt x="7246" y="0"/>
                    </a:moveTo>
                    <a:cubicBezTo>
                      <a:pt x="7010" y="0"/>
                      <a:pt x="6757" y="260"/>
                      <a:pt x="6916" y="531"/>
                    </a:cubicBezTo>
                    <a:cubicBezTo>
                      <a:pt x="7852" y="2312"/>
                      <a:pt x="8354" y="4503"/>
                      <a:pt x="8354" y="6534"/>
                    </a:cubicBezTo>
                    <a:cubicBezTo>
                      <a:pt x="8491" y="6580"/>
                      <a:pt x="8651" y="6603"/>
                      <a:pt x="8788" y="6626"/>
                    </a:cubicBezTo>
                    <a:cubicBezTo>
                      <a:pt x="8651" y="6740"/>
                      <a:pt x="8491" y="6854"/>
                      <a:pt x="8354" y="6968"/>
                    </a:cubicBezTo>
                    <a:cubicBezTo>
                      <a:pt x="8354" y="6831"/>
                      <a:pt x="8354" y="6694"/>
                      <a:pt x="8354" y="6534"/>
                    </a:cubicBezTo>
                    <a:cubicBezTo>
                      <a:pt x="6091" y="6078"/>
                      <a:pt x="3793" y="5759"/>
                      <a:pt x="1475" y="5759"/>
                    </a:cubicBezTo>
                    <a:cubicBezTo>
                      <a:pt x="1128" y="5759"/>
                      <a:pt x="781" y="5766"/>
                      <a:pt x="434" y="5781"/>
                    </a:cubicBezTo>
                    <a:cubicBezTo>
                      <a:pt x="7" y="5781"/>
                      <a:pt x="1" y="6466"/>
                      <a:pt x="414" y="6466"/>
                    </a:cubicBezTo>
                    <a:cubicBezTo>
                      <a:pt x="420" y="6466"/>
                      <a:pt x="427" y="6466"/>
                      <a:pt x="434" y="6466"/>
                    </a:cubicBezTo>
                    <a:cubicBezTo>
                      <a:pt x="774" y="6452"/>
                      <a:pt x="1113" y="6445"/>
                      <a:pt x="1451" y="6445"/>
                    </a:cubicBezTo>
                    <a:cubicBezTo>
                      <a:pt x="3864" y="6445"/>
                      <a:pt x="6243" y="6790"/>
                      <a:pt x="8606" y="7310"/>
                    </a:cubicBezTo>
                    <a:cubicBezTo>
                      <a:pt x="8632" y="7316"/>
                      <a:pt x="8658" y="7318"/>
                      <a:pt x="8684" y="7318"/>
                    </a:cubicBezTo>
                    <a:cubicBezTo>
                      <a:pt x="8879" y="7318"/>
                      <a:pt x="9039" y="7170"/>
                      <a:pt x="9039" y="6968"/>
                    </a:cubicBezTo>
                    <a:cubicBezTo>
                      <a:pt x="9131" y="4685"/>
                      <a:pt x="8583" y="2175"/>
                      <a:pt x="7510" y="166"/>
                    </a:cubicBezTo>
                    <a:cubicBezTo>
                      <a:pt x="7448" y="49"/>
                      <a:pt x="7349" y="0"/>
                      <a:pt x="7246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39" name="Google Shape;739;p27"/>
              <p:cNvSpPr/>
              <p:nvPr/>
            </p:nvSpPr>
            <p:spPr>
              <a:xfrm flipH="1">
                <a:off x="9131625" y="2185489"/>
                <a:ext cx="249076" cy="266338"/>
              </a:xfrm>
              <a:custGeom>
                <a:avLst/>
                <a:gdLst/>
                <a:ahLst/>
                <a:cxnLst/>
                <a:rect l="l" t="t" r="r" b="b"/>
                <a:pathLst>
                  <a:path w="7258" h="7761" extrusionOk="0">
                    <a:moveTo>
                      <a:pt x="5332" y="1"/>
                    </a:moveTo>
                    <a:cubicBezTo>
                      <a:pt x="5104" y="1"/>
                      <a:pt x="4857" y="257"/>
                      <a:pt x="4998" y="524"/>
                    </a:cubicBezTo>
                    <a:cubicBezTo>
                      <a:pt x="5774" y="2168"/>
                      <a:pt x="6116" y="4130"/>
                      <a:pt x="6276" y="5934"/>
                    </a:cubicBezTo>
                    <a:cubicBezTo>
                      <a:pt x="6299" y="6230"/>
                      <a:pt x="6299" y="6527"/>
                      <a:pt x="6276" y="6824"/>
                    </a:cubicBezTo>
                    <a:cubicBezTo>
                      <a:pt x="6276" y="6938"/>
                      <a:pt x="5888" y="6967"/>
                      <a:pt x="5477" y="6967"/>
                    </a:cubicBezTo>
                    <a:cubicBezTo>
                      <a:pt x="5066" y="6967"/>
                      <a:pt x="4633" y="6938"/>
                      <a:pt x="4541" y="6938"/>
                    </a:cubicBezTo>
                    <a:cubicBezTo>
                      <a:pt x="3195" y="6961"/>
                      <a:pt x="1825" y="7006"/>
                      <a:pt x="456" y="7052"/>
                    </a:cubicBezTo>
                    <a:cubicBezTo>
                      <a:pt x="29" y="7075"/>
                      <a:pt x="0" y="7760"/>
                      <a:pt x="434" y="7760"/>
                    </a:cubicBezTo>
                    <a:cubicBezTo>
                      <a:pt x="441" y="7760"/>
                      <a:pt x="448" y="7760"/>
                      <a:pt x="456" y="7760"/>
                    </a:cubicBezTo>
                    <a:cubicBezTo>
                      <a:pt x="2215" y="7700"/>
                      <a:pt x="3991" y="7641"/>
                      <a:pt x="5755" y="7641"/>
                    </a:cubicBezTo>
                    <a:cubicBezTo>
                      <a:pt x="6028" y="7641"/>
                      <a:pt x="6301" y="7643"/>
                      <a:pt x="6573" y="7646"/>
                    </a:cubicBezTo>
                    <a:cubicBezTo>
                      <a:pt x="6710" y="7646"/>
                      <a:pt x="6892" y="7531"/>
                      <a:pt x="6915" y="7395"/>
                    </a:cubicBezTo>
                    <a:cubicBezTo>
                      <a:pt x="7258" y="5089"/>
                      <a:pt x="6573" y="2259"/>
                      <a:pt x="5591" y="182"/>
                    </a:cubicBezTo>
                    <a:cubicBezTo>
                      <a:pt x="5534" y="54"/>
                      <a:pt x="5435" y="1"/>
                      <a:pt x="5332" y="1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0" name="Google Shape;740;p27"/>
              <p:cNvSpPr/>
              <p:nvPr/>
            </p:nvSpPr>
            <p:spPr>
              <a:xfrm flipH="1">
                <a:off x="9303177" y="2296680"/>
                <a:ext cx="11771" cy="11771"/>
              </a:xfrm>
              <a:custGeom>
                <a:avLst/>
                <a:gdLst/>
                <a:ahLst/>
                <a:cxnLst/>
                <a:rect l="l" t="t" r="r" b="b"/>
                <a:pathLst>
                  <a:path w="343" h="343" extrusionOk="0">
                    <a:moveTo>
                      <a:pt x="1" y="0"/>
                    </a:moveTo>
                    <a:cubicBezTo>
                      <a:pt x="1" y="114"/>
                      <a:pt x="1" y="229"/>
                      <a:pt x="1" y="343"/>
                    </a:cubicBezTo>
                    <a:cubicBezTo>
                      <a:pt x="115" y="229"/>
                      <a:pt x="229" y="114"/>
                      <a:pt x="343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1" name="Google Shape;741;p27"/>
              <p:cNvSpPr/>
              <p:nvPr/>
            </p:nvSpPr>
            <p:spPr>
              <a:xfrm flipH="1">
                <a:off x="9289077" y="2126702"/>
                <a:ext cx="220902" cy="194271"/>
              </a:xfrm>
              <a:custGeom>
                <a:avLst/>
                <a:gdLst/>
                <a:ahLst/>
                <a:cxnLst/>
                <a:rect l="l" t="t" r="r" b="b"/>
                <a:pathLst>
                  <a:path w="6437" h="5661" extrusionOk="0">
                    <a:moveTo>
                      <a:pt x="5963" y="0"/>
                    </a:moveTo>
                    <a:cubicBezTo>
                      <a:pt x="5792" y="0"/>
                      <a:pt x="5626" y="114"/>
                      <a:pt x="5638" y="343"/>
                    </a:cubicBezTo>
                    <a:cubicBezTo>
                      <a:pt x="5684" y="1872"/>
                      <a:pt x="5729" y="3401"/>
                      <a:pt x="5684" y="4953"/>
                    </a:cubicBezTo>
                    <a:lnTo>
                      <a:pt x="6026" y="4953"/>
                    </a:lnTo>
                    <a:cubicBezTo>
                      <a:pt x="5912" y="5067"/>
                      <a:pt x="5798" y="5182"/>
                      <a:pt x="5684" y="5296"/>
                    </a:cubicBezTo>
                    <a:cubicBezTo>
                      <a:pt x="5684" y="5182"/>
                      <a:pt x="5684" y="5067"/>
                      <a:pt x="5684" y="4953"/>
                    </a:cubicBezTo>
                    <a:cubicBezTo>
                      <a:pt x="5105" y="4923"/>
                      <a:pt x="4525" y="4913"/>
                      <a:pt x="3942" y="4913"/>
                    </a:cubicBezTo>
                    <a:cubicBezTo>
                      <a:pt x="2777" y="4913"/>
                      <a:pt x="1605" y="4953"/>
                      <a:pt x="434" y="4953"/>
                    </a:cubicBezTo>
                    <a:cubicBezTo>
                      <a:pt x="0" y="4953"/>
                      <a:pt x="0" y="5661"/>
                      <a:pt x="434" y="5661"/>
                    </a:cubicBezTo>
                    <a:cubicBezTo>
                      <a:pt x="1771" y="5661"/>
                      <a:pt x="3096" y="5603"/>
                      <a:pt x="4426" y="5603"/>
                    </a:cubicBezTo>
                    <a:cubicBezTo>
                      <a:pt x="4958" y="5603"/>
                      <a:pt x="5491" y="5612"/>
                      <a:pt x="6026" y="5638"/>
                    </a:cubicBezTo>
                    <a:cubicBezTo>
                      <a:pt x="6036" y="5639"/>
                      <a:pt x="6047" y="5640"/>
                      <a:pt x="6057" y="5640"/>
                    </a:cubicBezTo>
                    <a:cubicBezTo>
                      <a:pt x="6226" y="5640"/>
                      <a:pt x="6368" y="5468"/>
                      <a:pt x="6368" y="5296"/>
                    </a:cubicBezTo>
                    <a:cubicBezTo>
                      <a:pt x="6437" y="3652"/>
                      <a:pt x="6391" y="1986"/>
                      <a:pt x="6323" y="343"/>
                    </a:cubicBezTo>
                    <a:cubicBezTo>
                      <a:pt x="6311" y="114"/>
                      <a:pt x="6134" y="0"/>
                      <a:pt x="5963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2" name="Google Shape;742;p27"/>
              <p:cNvSpPr/>
              <p:nvPr/>
            </p:nvSpPr>
            <p:spPr>
              <a:xfrm flipH="1">
                <a:off x="9475489" y="2156455"/>
                <a:ext cx="14928" cy="10227"/>
              </a:xfrm>
              <a:custGeom>
                <a:avLst/>
                <a:gdLst/>
                <a:ahLst/>
                <a:cxnLst/>
                <a:rect l="l" t="t" r="r" b="b"/>
                <a:pathLst>
                  <a:path w="435" h="298" extrusionOk="0">
                    <a:moveTo>
                      <a:pt x="46" y="1"/>
                    </a:moveTo>
                    <a:cubicBezTo>
                      <a:pt x="23" y="92"/>
                      <a:pt x="23" y="183"/>
                      <a:pt x="1" y="297"/>
                    </a:cubicBezTo>
                    <a:cubicBezTo>
                      <a:pt x="160" y="206"/>
                      <a:pt x="297" y="138"/>
                      <a:pt x="434" y="46"/>
                    </a:cubicBezTo>
                    <a:cubicBezTo>
                      <a:pt x="297" y="23"/>
                      <a:pt x="183" y="23"/>
                      <a:pt x="46" y="1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3" name="Google Shape;743;p27"/>
              <p:cNvSpPr/>
              <p:nvPr/>
            </p:nvSpPr>
            <p:spPr>
              <a:xfrm flipH="1">
                <a:off x="9459054" y="1995674"/>
                <a:ext cx="173132" cy="185555"/>
              </a:xfrm>
              <a:custGeom>
                <a:avLst/>
                <a:gdLst/>
                <a:ahLst/>
                <a:cxnLst/>
                <a:rect l="l" t="t" r="r" b="b"/>
                <a:pathLst>
                  <a:path w="5045" h="5407" extrusionOk="0">
                    <a:moveTo>
                      <a:pt x="3832" y="1"/>
                    </a:moveTo>
                    <a:cubicBezTo>
                      <a:pt x="3658" y="1"/>
                      <a:pt x="3493" y="109"/>
                      <a:pt x="3515" y="326"/>
                    </a:cubicBezTo>
                    <a:cubicBezTo>
                      <a:pt x="3629" y="1787"/>
                      <a:pt x="4269" y="3225"/>
                      <a:pt x="4177" y="4686"/>
                    </a:cubicBezTo>
                    <a:cubicBezTo>
                      <a:pt x="4314" y="4708"/>
                      <a:pt x="4428" y="4708"/>
                      <a:pt x="4565" y="4731"/>
                    </a:cubicBezTo>
                    <a:cubicBezTo>
                      <a:pt x="4428" y="4823"/>
                      <a:pt x="4291" y="4891"/>
                      <a:pt x="4132" y="4982"/>
                    </a:cubicBezTo>
                    <a:cubicBezTo>
                      <a:pt x="4154" y="4868"/>
                      <a:pt x="4154" y="4777"/>
                      <a:pt x="4177" y="4686"/>
                    </a:cubicBezTo>
                    <a:cubicBezTo>
                      <a:pt x="3477" y="4597"/>
                      <a:pt x="2785" y="4550"/>
                      <a:pt x="2091" y="4550"/>
                    </a:cubicBezTo>
                    <a:cubicBezTo>
                      <a:pt x="1541" y="4550"/>
                      <a:pt x="990" y="4579"/>
                      <a:pt x="434" y="4640"/>
                    </a:cubicBezTo>
                    <a:cubicBezTo>
                      <a:pt x="14" y="4684"/>
                      <a:pt x="1" y="5327"/>
                      <a:pt x="393" y="5327"/>
                    </a:cubicBezTo>
                    <a:cubicBezTo>
                      <a:pt x="406" y="5327"/>
                      <a:pt x="420" y="5326"/>
                      <a:pt x="434" y="5325"/>
                    </a:cubicBezTo>
                    <a:cubicBezTo>
                      <a:pt x="1029" y="5263"/>
                      <a:pt x="1619" y="5229"/>
                      <a:pt x="2209" y="5229"/>
                    </a:cubicBezTo>
                    <a:cubicBezTo>
                      <a:pt x="2932" y="5229"/>
                      <a:pt x="3654" y="5280"/>
                      <a:pt x="4383" y="5393"/>
                    </a:cubicBezTo>
                    <a:cubicBezTo>
                      <a:pt x="4414" y="5402"/>
                      <a:pt x="4448" y="5407"/>
                      <a:pt x="4483" y="5407"/>
                    </a:cubicBezTo>
                    <a:cubicBezTo>
                      <a:pt x="4625" y="5407"/>
                      <a:pt x="4780" y="5330"/>
                      <a:pt x="4816" y="5165"/>
                    </a:cubicBezTo>
                    <a:cubicBezTo>
                      <a:pt x="5045" y="3476"/>
                      <a:pt x="4337" y="1969"/>
                      <a:pt x="4200" y="326"/>
                    </a:cubicBezTo>
                    <a:cubicBezTo>
                      <a:pt x="4189" y="109"/>
                      <a:pt x="4006" y="1"/>
                      <a:pt x="3832" y="1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4" name="Google Shape;744;p27"/>
              <p:cNvSpPr/>
              <p:nvPr/>
            </p:nvSpPr>
            <p:spPr>
              <a:xfrm flipH="1">
                <a:off x="9343124" y="2090667"/>
                <a:ext cx="46226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7" h="1051" extrusionOk="0">
                    <a:moveTo>
                      <a:pt x="662" y="0"/>
                    </a:moveTo>
                    <a:cubicBezTo>
                      <a:pt x="0" y="0"/>
                      <a:pt x="0" y="1050"/>
                      <a:pt x="662" y="1050"/>
                    </a:cubicBezTo>
                    <a:cubicBezTo>
                      <a:pt x="1347" y="1050"/>
                      <a:pt x="1347" y="0"/>
                      <a:pt x="662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" name="Google Shape;745;p27"/>
              <p:cNvSpPr/>
              <p:nvPr/>
            </p:nvSpPr>
            <p:spPr>
              <a:xfrm flipH="1">
                <a:off x="9385404" y="2053055"/>
                <a:ext cx="46260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8" h="1051" extrusionOk="0">
                    <a:moveTo>
                      <a:pt x="685" y="1"/>
                    </a:moveTo>
                    <a:cubicBezTo>
                      <a:pt x="1" y="1"/>
                      <a:pt x="1" y="1051"/>
                      <a:pt x="685" y="1051"/>
                    </a:cubicBezTo>
                    <a:cubicBezTo>
                      <a:pt x="1347" y="1051"/>
                      <a:pt x="1347" y="1"/>
                      <a:pt x="685" y="1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6" name="Google Shape;746;p27"/>
              <p:cNvSpPr/>
              <p:nvPr/>
            </p:nvSpPr>
            <p:spPr>
              <a:xfrm flipH="1">
                <a:off x="9333721" y="2041318"/>
                <a:ext cx="46226" cy="35278"/>
              </a:xfrm>
              <a:custGeom>
                <a:avLst/>
                <a:gdLst/>
                <a:ahLst/>
                <a:cxnLst/>
                <a:rect l="l" t="t" r="r" b="b"/>
                <a:pathLst>
                  <a:path w="1347" h="1028" extrusionOk="0">
                    <a:moveTo>
                      <a:pt x="662" y="0"/>
                    </a:moveTo>
                    <a:cubicBezTo>
                      <a:pt x="0" y="0"/>
                      <a:pt x="0" y="1027"/>
                      <a:pt x="662" y="1027"/>
                    </a:cubicBezTo>
                    <a:cubicBezTo>
                      <a:pt x="1347" y="1027"/>
                      <a:pt x="1347" y="0"/>
                      <a:pt x="662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7" name="Google Shape;747;p27"/>
              <p:cNvSpPr/>
              <p:nvPr/>
            </p:nvSpPr>
            <p:spPr>
              <a:xfrm flipH="1">
                <a:off x="9420649" y="2422010"/>
                <a:ext cx="46260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8" h="1051" extrusionOk="0">
                    <a:moveTo>
                      <a:pt x="685" y="0"/>
                    </a:moveTo>
                    <a:cubicBezTo>
                      <a:pt x="0" y="0"/>
                      <a:pt x="0" y="1050"/>
                      <a:pt x="685" y="1050"/>
                    </a:cubicBezTo>
                    <a:cubicBezTo>
                      <a:pt x="1347" y="1050"/>
                      <a:pt x="1347" y="0"/>
                      <a:pt x="685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8" name="Google Shape;748;p27"/>
              <p:cNvSpPr/>
              <p:nvPr/>
            </p:nvSpPr>
            <p:spPr>
              <a:xfrm flipH="1">
                <a:off x="9467665" y="2387555"/>
                <a:ext cx="46260" cy="36033"/>
              </a:xfrm>
              <a:custGeom>
                <a:avLst/>
                <a:gdLst/>
                <a:ahLst/>
                <a:cxnLst/>
                <a:rect l="l" t="t" r="r" b="b"/>
                <a:pathLst>
                  <a:path w="1348" h="1050" extrusionOk="0">
                    <a:moveTo>
                      <a:pt x="686" y="0"/>
                    </a:moveTo>
                    <a:cubicBezTo>
                      <a:pt x="1" y="0"/>
                      <a:pt x="1" y="1050"/>
                      <a:pt x="686" y="1050"/>
                    </a:cubicBezTo>
                    <a:cubicBezTo>
                      <a:pt x="1348" y="1050"/>
                      <a:pt x="1348" y="0"/>
                      <a:pt x="686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9" name="Google Shape;749;p27"/>
              <p:cNvSpPr/>
              <p:nvPr/>
            </p:nvSpPr>
            <p:spPr>
              <a:xfrm flipH="1">
                <a:off x="9405789" y="2369538"/>
                <a:ext cx="46226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7" h="1051" extrusionOk="0">
                    <a:moveTo>
                      <a:pt x="662" y="0"/>
                    </a:moveTo>
                    <a:cubicBezTo>
                      <a:pt x="0" y="0"/>
                      <a:pt x="0" y="1050"/>
                      <a:pt x="662" y="1050"/>
                    </a:cubicBezTo>
                    <a:cubicBezTo>
                      <a:pt x="1347" y="1050"/>
                      <a:pt x="1347" y="0"/>
                      <a:pt x="662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0" name="Google Shape;750;p27"/>
              <p:cNvSpPr/>
              <p:nvPr/>
            </p:nvSpPr>
            <p:spPr>
              <a:xfrm flipH="1">
                <a:off x="9663485" y="1973162"/>
                <a:ext cx="46260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8" h="1051" extrusionOk="0">
                    <a:moveTo>
                      <a:pt x="662" y="0"/>
                    </a:moveTo>
                    <a:cubicBezTo>
                      <a:pt x="1" y="0"/>
                      <a:pt x="1" y="1050"/>
                      <a:pt x="662" y="1050"/>
                    </a:cubicBezTo>
                    <a:cubicBezTo>
                      <a:pt x="1347" y="1050"/>
                      <a:pt x="1347" y="0"/>
                      <a:pt x="662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1" name="Google Shape;751;p27"/>
              <p:cNvSpPr/>
              <p:nvPr/>
            </p:nvSpPr>
            <p:spPr>
              <a:xfrm flipH="1">
                <a:off x="9116727" y="2152543"/>
                <a:ext cx="45471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25" h="1051" extrusionOk="0">
                    <a:moveTo>
                      <a:pt x="662" y="0"/>
                    </a:moveTo>
                    <a:cubicBezTo>
                      <a:pt x="0" y="0"/>
                      <a:pt x="0" y="1050"/>
                      <a:pt x="662" y="1050"/>
                    </a:cubicBezTo>
                    <a:cubicBezTo>
                      <a:pt x="1324" y="1050"/>
                      <a:pt x="1324" y="0"/>
                      <a:pt x="662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2" name="Google Shape;752;p27"/>
              <p:cNvSpPr/>
              <p:nvPr/>
            </p:nvSpPr>
            <p:spPr>
              <a:xfrm flipH="1">
                <a:off x="9155129" y="2120421"/>
                <a:ext cx="46226" cy="35278"/>
              </a:xfrm>
              <a:custGeom>
                <a:avLst/>
                <a:gdLst/>
                <a:ahLst/>
                <a:cxnLst/>
                <a:rect l="l" t="t" r="r" b="b"/>
                <a:pathLst>
                  <a:path w="1347" h="1028" extrusionOk="0">
                    <a:moveTo>
                      <a:pt x="662" y="1"/>
                    </a:moveTo>
                    <a:cubicBezTo>
                      <a:pt x="0" y="1"/>
                      <a:pt x="0" y="1028"/>
                      <a:pt x="662" y="1028"/>
                    </a:cubicBezTo>
                    <a:cubicBezTo>
                      <a:pt x="1347" y="1028"/>
                      <a:pt x="1347" y="1"/>
                      <a:pt x="662" y="1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3" name="Google Shape;753;p27"/>
              <p:cNvSpPr/>
              <p:nvPr/>
            </p:nvSpPr>
            <p:spPr>
              <a:xfrm flipH="1">
                <a:off x="9244425" y="2591989"/>
                <a:ext cx="46226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7" h="1051" extrusionOk="0">
                    <a:moveTo>
                      <a:pt x="662" y="0"/>
                    </a:moveTo>
                    <a:cubicBezTo>
                      <a:pt x="0" y="0"/>
                      <a:pt x="0" y="1050"/>
                      <a:pt x="662" y="1050"/>
                    </a:cubicBezTo>
                    <a:cubicBezTo>
                      <a:pt x="1347" y="1050"/>
                      <a:pt x="1347" y="0"/>
                      <a:pt x="662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4" name="Google Shape;754;p27"/>
              <p:cNvSpPr/>
              <p:nvPr/>
            </p:nvSpPr>
            <p:spPr>
              <a:xfrm flipH="1">
                <a:off x="9292196" y="2574761"/>
                <a:ext cx="46260" cy="36068"/>
              </a:xfrm>
              <a:custGeom>
                <a:avLst/>
                <a:gdLst/>
                <a:ahLst/>
                <a:cxnLst/>
                <a:rect l="l" t="t" r="r" b="b"/>
                <a:pathLst>
                  <a:path w="1348" h="1051" extrusionOk="0">
                    <a:moveTo>
                      <a:pt x="686" y="0"/>
                    </a:moveTo>
                    <a:cubicBezTo>
                      <a:pt x="1" y="0"/>
                      <a:pt x="1" y="1050"/>
                      <a:pt x="686" y="1050"/>
                    </a:cubicBezTo>
                    <a:cubicBezTo>
                      <a:pt x="1347" y="1050"/>
                      <a:pt x="1347" y="0"/>
                      <a:pt x="686" y="0"/>
                    </a:cubicBezTo>
                    <a:close/>
                  </a:path>
                </a:pathLst>
              </a:custGeom>
              <a:solidFill>
                <a:srgbClr val="46AA9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55" name="Google Shape;755;p27"/>
            <p:cNvGrpSpPr/>
            <p:nvPr/>
          </p:nvGrpSpPr>
          <p:grpSpPr>
            <a:xfrm rot="5400000">
              <a:off x="7236028" y="3984447"/>
              <a:ext cx="612686" cy="469399"/>
              <a:chOff x="8267893" y="1920039"/>
              <a:chExt cx="890274" cy="685355"/>
            </a:xfrm>
          </p:grpSpPr>
          <p:sp>
            <p:nvSpPr>
              <p:cNvPr id="756" name="Google Shape;756;p27"/>
              <p:cNvSpPr/>
              <p:nvPr/>
            </p:nvSpPr>
            <p:spPr>
              <a:xfrm>
                <a:off x="8267893" y="1920039"/>
                <a:ext cx="890265" cy="685355"/>
              </a:xfrm>
              <a:custGeom>
                <a:avLst/>
                <a:gdLst/>
                <a:ahLst/>
                <a:cxnLst/>
                <a:rect l="l" t="t" r="r" b="b"/>
                <a:pathLst>
                  <a:path w="25942" h="19971" extrusionOk="0">
                    <a:moveTo>
                      <a:pt x="9705" y="1"/>
                    </a:moveTo>
                    <a:cubicBezTo>
                      <a:pt x="7527" y="1"/>
                      <a:pt x="5973" y="655"/>
                      <a:pt x="8435" y="3009"/>
                    </a:cubicBezTo>
                    <a:cubicBezTo>
                      <a:pt x="10695" y="5086"/>
                      <a:pt x="14849" y="6638"/>
                      <a:pt x="17770" y="7505"/>
                    </a:cubicBezTo>
                    <a:cubicBezTo>
                      <a:pt x="16612" y="7411"/>
                      <a:pt x="11802" y="6606"/>
                      <a:pt x="7521" y="6606"/>
                    </a:cubicBezTo>
                    <a:cubicBezTo>
                      <a:pt x="3532" y="6606"/>
                      <a:pt x="1" y="7304"/>
                      <a:pt x="309" y="9925"/>
                    </a:cubicBezTo>
                    <a:cubicBezTo>
                      <a:pt x="574" y="12205"/>
                      <a:pt x="8728" y="12815"/>
                      <a:pt x="14639" y="12815"/>
                    </a:cubicBezTo>
                    <a:cubicBezTo>
                      <a:pt x="16359" y="12815"/>
                      <a:pt x="17889" y="12764"/>
                      <a:pt x="18980" y="12686"/>
                    </a:cubicBezTo>
                    <a:lnTo>
                      <a:pt x="18980" y="12686"/>
                    </a:lnTo>
                    <a:cubicBezTo>
                      <a:pt x="14324" y="14421"/>
                      <a:pt x="9142" y="14946"/>
                      <a:pt x="6015" y="15631"/>
                    </a:cubicBezTo>
                    <a:cubicBezTo>
                      <a:pt x="905" y="16609"/>
                      <a:pt x="1306" y="19970"/>
                      <a:pt x="6427" y="19970"/>
                    </a:cubicBezTo>
                    <a:cubicBezTo>
                      <a:pt x="6682" y="19970"/>
                      <a:pt x="6948" y="19962"/>
                      <a:pt x="7225" y="19945"/>
                    </a:cubicBezTo>
                    <a:cubicBezTo>
                      <a:pt x="12931" y="19625"/>
                      <a:pt x="19893" y="18347"/>
                      <a:pt x="25942" y="17023"/>
                    </a:cubicBezTo>
                    <a:lnTo>
                      <a:pt x="25942" y="4629"/>
                    </a:lnTo>
                    <a:cubicBezTo>
                      <a:pt x="22016" y="3077"/>
                      <a:pt x="17702" y="1799"/>
                      <a:pt x="13981" y="589"/>
                    </a:cubicBezTo>
                    <a:cubicBezTo>
                      <a:pt x="12996" y="310"/>
                      <a:pt x="11203" y="1"/>
                      <a:pt x="9705" y="1"/>
                    </a:cubicBezTo>
                    <a:close/>
                  </a:path>
                </a:pathLst>
              </a:custGeom>
              <a:solidFill>
                <a:srgbClr val="FF8888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7" name="Google Shape;757;p27"/>
              <p:cNvSpPr/>
              <p:nvPr/>
            </p:nvSpPr>
            <p:spPr>
              <a:xfrm>
                <a:off x="8600128" y="1969526"/>
                <a:ext cx="558037" cy="233153"/>
              </a:xfrm>
              <a:custGeom>
                <a:avLst/>
                <a:gdLst/>
                <a:ahLst/>
                <a:cxnLst/>
                <a:rect l="l" t="t" r="r" b="b"/>
                <a:pathLst>
                  <a:path w="16261" h="6794" extrusionOk="0">
                    <a:moveTo>
                      <a:pt x="487" y="1"/>
                    </a:moveTo>
                    <a:cubicBezTo>
                      <a:pt x="190" y="1"/>
                      <a:pt x="1" y="463"/>
                      <a:pt x="306" y="653"/>
                    </a:cubicBezTo>
                    <a:cubicBezTo>
                      <a:pt x="5031" y="3712"/>
                      <a:pt x="10646" y="5675"/>
                      <a:pt x="16261" y="6793"/>
                    </a:cubicBezTo>
                    <a:lnTo>
                      <a:pt x="16261" y="6086"/>
                    </a:lnTo>
                    <a:cubicBezTo>
                      <a:pt x="10760" y="4967"/>
                      <a:pt x="5282" y="3027"/>
                      <a:pt x="671" y="60"/>
                    </a:cubicBezTo>
                    <a:cubicBezTo>
                      <a:pt x="607" y="19"/>
                      <a:pt x="545" y="1"/>
                      <a:pt x="487" y="1"/>
                    </a:cubicBezTo>
                    <a:close/>
                  </a:path>
                </a:pathLst>
              </a:custGeom>
              <a:solidFill>
                <a:srgbClr val="A5515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8" name="Google Shape;758;p27"/>
              <p:cNvSpPr/>
              <p:nvPr/>
            </p:nvSpPr>
            <p:spPr>
              <a:xfrm>
                <a:off x="8352110" y="2225369"/>
                <a:ext cx="806049" cy="51716"/>
              </a:xfrm>
              <a:custGeom>
                <a:avLst/>
                <a:gdLst/>
                <a:ahLst/>
                <a:cxnLst/>
                <a:rect l="l" t="t" r="r" b="b"/>
                <a:pathLst>
                  <a:path w="23488" h="1507" extrusionOk="0">
                    <a:moveTo>
                      <a:pt x="11990" y="0"/>
                    </a:moveTo>
                    <a:cubicBezTo>
                      <a:pt x="8126" y="0"/>
                      <a:pt x="4258" y="160"/>
                      <a:pt x="457" y="160"/>
                    </a:cubicBezTo>
                    <a:cubicBezTo>
                      <a:pt x="1" y="160"/>
                      <a:pt x="1" y="868"/>
                      <a:pt x="457" y="868"/>
                    </a:cubicBezTo>
                    <a:cubicBezTo>
                      <a:pt x="4258" y="856"/>
                      <a:pt x="8126" y="691"/>
                      <a:pt x="11990" y="691"/>
                    </a:cubicBezTo>
                    <a:cubicBezTo>
                      <a:pt x="15853" y="691"/>
                      <a:pt x="19710" y="856"/>
                      <a:pt x="23488" y="1507"/>
                    </a:cubicBezTo>
                    <a:lnTo>
                      <a:pt x="23488" y="799"/>
                    </a:lnTo>
                    <a:cubicBezTo>
                      <a:pt x="19710" y="160"/>
                      <a:pt x="15853" y="0"/>
                      <a:pt x="11990" y="0"/>
                    </a:cubicBezTo>
                    <a:close/>
                  </a:path>
                </a:pathLst>
              </a:custGeom>
              <a:solidFill>
                <a:srgbClr val="A5515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9" name="Google Shape;759;p27"/>
              <p:cNvSpPr/>
              <p:nvPr/>
            </p:nvSpPr>
            <p:spPr>
              <a:xfrm>
                <a:off x="8480529" y="2421189"/>
                <a:ext cx="677633" cy="130235"/>
              </a:xfrm>
              <a:custGeom>
                <a:avLst/>
                <a:gdLst/>
                <a:ahLst/>
                <a:cxnLst/>
                <a:rect l="l" t="t" r="r" b="b"/>
                <a:pathLst>
                  <a:path w="19746" h="3795" extrusionOk="0">
                    <a:moveTo>
                      <a:pt x="19746" y="1"/>
                    </a:moveTo>
                    <a:cubicBezTo>
                      <a:pt x="13241" y="503"/>
                      <a:pt x="6850" y="1872"/>
                      <a:pt x="413" y="3105"/>
                    </a:cubicBezTo>
                    <a:cubicBezTo>
                      <a:pt x="0" y="3192"/>
                      <a:pt x="145" y="3795"/>
                      <a:pt x="553" y="3795"/>
                    </a:cubicBezTo>
                    <a:cubicBezTo>
                      <a:pt x="574" y="3795"/>
                      <a:pt x="596" y="3793"/>
                      <a:pt x="618" y="3790"/>
                    </a:cubicBezTo>
                    <a:cubicBezTo>
                      <a:pt x="6964" y="2557"/>
                      <a:pt x="13309" y="1188"/>
                      <a:pt x="19746" y="708"/>
                    </a:cubicBezTo>
                    <a:lnTo>
                      <a:pt x="19746" y="1"/>
                    </a:lnTo>
                    <a:close/>
                  </a:path>
                </a:pathLst>
              </a:custGeom>
              <a:solidFill>
                <a:srgbClr val="A5515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0" name="Google Shape;760;p27"/>
              <p:cNvSpPr/>
              <p:nvPr/>
            </p:nvSpPr>
            <p:spPr>
              <a:xfrm>
                <a:off x="8675456" y="2081884"/>
                <a:ext cx="482710" cy="421247"/>
              </a:xfrm>
              <a:custGeom>
                <a:avLst/>
                <a:gdLst/>
                <a:ahLst/>
                <a:cxnLst/>
                <a:rect l="l" t="t" r="r" b="b"/>
                <a:pathLst>
                  <a:path w="14066" h="12275" extrusionOk="0">
                    <a:moveTo>
                      <a:pt x="5947" y="1"/>
                    </a:moveTo>
                    <a:cubicBezTo>
                      <a:pt x="4617" y="1"/>
                      <a:pt x="3672" y="406"/>
                      <a:pt x="5187" y="1853"/>
                    </a:cubicBezTo>
                    <a:cubicBezTo>
                      <a:pt x="6556" y="3131"/>
                      <a:pt x="9113" y="4090"/>
                      <a:pt x="10916" y="4615"/>
                    </a:cubicBezTo>
                    <a:cubicBezTo>
                      <a:pt x="10195" y="4556"/>
                      <a:pt x="7242" y="4063"/>
                      <a:pt x="4615" y="4063"/>
                    </a:cubicBezTo>
                    <a:cubicBezTo>
                      <a:pt x="2167" y="4063"/>
                      <a:pt x="1" y="4491"/>
                      <a:pt x="188" y="6099"/>
                    </a:cubicBezTo>
                    <a:cubicBezTo>
                      <a:pt x="346" y="7488"/>
                      <a:pt x="5300" y="7875"/>
                      <a:pt x="8923" y="7875"/>
                    </a:cubicBezTo>
                    <a:cubicBezTo>
                      <a:pt x="10003" y="7875"/>
                      <a:pt x="10965" y="7840"/>
                      <a:pt x="11646" y="7788"/>
                    </a:cubicBezTo>
                    <a:lnTo>
                      <a:pt x="11646" y="7788"/>
                    </a:lnTo>
                    <a:cubicBezTo>
                      <a:pt x="8793" y="8861"/>
                      <a:pt x="5598" y="9180"/>
                      <a:pt x="3680" y="9591"/>
                    </a:cubicBezTo>
                    <a:cubicBezTo>
                      <a:pt x="537" y="10202"/>
                      <a:pt x="796" y="12275"/>
                      <a:pt x="3980" y="12275"/>
                    </a:cubicBezTo>
                    <a:cubicBezTo>
                      <a:pt x="4125" y="12275"/>
                      <a:pt x="4276" y="12271"/>
                      <a:pt x="4434" y="12262"/>
                    </a:cubicBezTo>
                    <a:cubicBezTo>
                      <a:pt x="7355" y="12079"/>
                      <a:pt x="10825" y="11508"/>
                      <a:pt x="14066" y="10846"/>
                    </a:cubicBezTo>
                    <a:lnTo>
                      <a:pt x="14066" y="2150"/>
                    </a:lnTo>
                    <a:cubicBezTo>
                      <a:pt x="12194" y="1511"/>
                      <a:pt x="10277" y="917"/>
                      <a:pt x="8565" y="370"/>
                    </a:cubicBezTo>
                    <a:cubicBezTo>
                      <a:pt x="7960" y="193"/>
                      <a:pt x="6863" y="1"/>
                      <a:pt x="5947" y="1"/>
                    </a:cubicBezTo>
                    <a:close/>
                  </a:path>
                </a:pathLst>
              </a:custGeom>
              <a:solidFill>
                <a:srgbClr val="A53A3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61" name="Google Shape;761;p27"/>
            <p:cNvGrpSpPr/>
            <p:nvPr/>
          </p:nvGrpSpPr>
          <p:grpSpPr>
            <a:xfrm rot="-3962846">
              <a:off x="3694757" y="2907955"/>
              <a:ext cx="1225410" cy="962977"/>
              <a:chOff x="5822351" y="4013268"/>
              <a:chExt cx="949775" cy="743994"/>
            </a:xfrm>
          </p:grpSpPr>
          <p:sp>
            <p:nvSpPr>
              <p:cNvPr id="762" name="Google Shape;762;p27"/>
              <p:cNvSpPr/>
              <p:nvPr/>
            </p:nvSpPr>
            <p:spPr>
              <a:xfrm>
                <a:off x="5822351" y="4013268"/>
                <a:ext cx="891397" cy="675677"/>
              </a:xfrm>
              <a:custGeom>
                <a:avLst/>
                <a:gdLst/>
                <a:ahLst/>
                <a:cxnLst/>
                <a:rect l="l" t="t" r="r" b="b"/>
                <a:pathLst>
                  <a:path w="25975" h="19689" extrusionOk="0">
                    <a:moveTo>
                      <a:pt x="7300" y="1"/>
                    </a:moveTo>
                    <a:cubicBezTo>
                      <a:pt x="5044" y="1"/>
                      <a:pt x="8279" y="4954"/>
                      <a:pt x="8559" y="6222"/>
                    </a:cubicBezTo>
                    <a:cubicBezTo>
                      <a:pt x="6796" y="4606"/>
                      <a:pt x="2825" y="2102"/>
                      <a:pt x="1058" y="2102"/>
                    </a:cubicBezTo>
                    <a:cubicBezTo>
                      <a:pt x="355" y="2102"/>
                      <a:pt x="0" y="2499"/>
                      <a:pt x="273" y="3506"/>
                    </a:cubicBezTo>
                    <a:cubicBezTo>
                      <a:pt x="1072" y="6291"/>
                      <a:pt x="5363" y="8664"/>
                      <a:pt x="7783" y="10696"/>
                    </a:cubicBezTo>
                    <a:cubicBezTo>
                      <a:pt x="6094" y="11221"/>
                      <a:pt x="319" y="10878"/>
                      <a:pt x="3378" y="13412"/>
                    </a:cubicBezTo>
                    <a:cubicBezTo>
                      <a:pt x="5295" y="15033"/>
                      <a:pt x="9837" y="14485"/>
                      <a:pt x="11640" y="16014"/>
                    </a:cubicBezTo>
                    <a:cubicBezTo>
                      <a:pt x="10887" y="16197"/>
                      <a:pt x="7600" y="16562"/>
                      <a:pt x="7440" y="17521"/>
                    </a:cubicBezTo>
                    <a:cubicBezTo>
                      <a:pt x="7052" y="19164"/>
                      <a:pt x="11549" y="19552"/>
                      <a:pt x="12576" y="19552"/>
                    </a:cubicBezTo>
                    <a:cubicBezTo>
                      <a:pt x="13609" y="19627"/>
                      <a:pt x="14860" y="19649"/>
                      <a:pt x="16216" y="19649"/>
                    </a:cubicBezTo>
                    <a:cubicBezTo>
                      <a:pt x="18120" y="19649"/>
                      <a:pt x="20229" y="19606"/>
                      <a:pt x="22227" y="19606"/>
                    </a:cubicBezTo>
                    <a:cubicBezTo>
                      <a:pt x="23557" y="19606"/>
                      <a:pt x="24837" y="19625"/>
                      <a:pt x="25975" y="19689"/>
                    </a:cubicBezTo>
                    <a:cubicBezTo>
                      <a:pt x="25084" y="17543"/>
                      <a:pt x="24514" y="14576"/>
                      <a:pt x="24103" y="12202"/>
                    </a:cubicBezTo>
                    <a:cubicBezTo>
                      <a:pt x="23943" y="10947"/>
                      <a:pt x="23464" y="7295"/>
                      <a:pt x="22596" y="6336"/>
                    </a:cubicBezTo>
                    <a:cubicBezTo>
                      <a:pt x="22205" y="5940"/>
                      <a:pt x="21880" y="5777"/>
                      <a:pt x="21600" y="5777"/>
                    </a:cubicBezTo>
                    <a:cubicBezTo>
                      <a:pt x="20542" y="5777"/>
                      <a:pt x="20140" y="8103"/>
                      <a:pt x="19310" y="8915"/>
                    </a:cubicBezTo>
                    <a:cubicBezTo>
                      <a:pt x="18283" y="6176"/>
                      <a:pt x="17780" y="4601"/>
                      <a:pt x="16434" y="2707"/>
                    </a:cubicBezTo>
                    <a:cubicBezTo>
                      <a:pt x="15815" y="1739"/>
                      <a:pt x="15368" y="1351"/>
                      <a:pt x="15042" y="1351"/>
                    </a:cubicBezTo>
                    <a:cubicBezTo>
                      <a:pt x="13961" y="1351"/>
                      <a:pt x="14214" y="5620"/>
                      <a:pt x="13969" y="7181"/>
                    </a:cubicBezTo>
                    <a:cubicBezTo>
                      <a:pt x="12188" y="4487"/>
                      <a:pt x="10339" y="493"/>
                      <a:pt x="7783" y="59"/>
                    </a:cubicBezTo>
                    <a:cubicBezTo>
                      <a:pt x="7600" y="19"/>
                      <a:pt x="7439" y="1"/>
                      <a:pt x="7300" y="1"/>
                    </a:cubicBezTo>
                    <a:close/>
                  </a:path>
                </a:pathLst>
              </a:custGeom>
              <a:solidFill>
                <a:srgbClr val="CFD69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763" name="Google Shape;763;p27"/>
              <p:cNvSpPr/>
              <p:nvPr/>
            </p:nvSpPr>
            <p:spPr>
              <a:xfrm>
                <a:off x="5967209" y="4214531"/>
                <a:ext cx="804917" cy="542731"/>
              </a:xfrm>
              <a:custGeom>
                <a:avLst/>
                <a:gdLst/>
                <a:ahLst/>
                <a:cxnLst/>
                <a:rect l="l" t="t" r="r" b="b"/>
                <a:pathLst>
                  <a:path w="23455" h="15815" extrusionOk="0">
                    <a:moveTo>
                      <a:pt x="494" y="0"/>
                    </a:moveTo>
                    <a:cubicBezTo>
                      <a:pt x="193" y="0"/>
                      <a:pt x="0" y="452"/>
                      <a:pt x="328" y="645"/>
                    </a:cubicBezTo>
                    <a:cubicBezTo>
                      <a:pt x="8179" y="5141"/>
                      <a:pt x="15141" y="10962"/>
                      <a:pt x="22788" y="15755"/>
                    </a:cubicBezTo>
                    <a:cubicBezTo>
                      <a:pt x="22851" y="15796"/>
                      <a:pt x="22914" y="15814"/>
                      <a:pt x="22972" y="15814"/>
                    </a:cubicBezTo>
                    <a:cubicBezTo>
                      <a:pt x="23268" y="15814"/>
                      <a:pt x="23454" y="15352"/>
                      <a:pt x="23130" y="15162"/>
                    </a:cubicBezTo>
                    <a:cubicBezTo>
                      <a:pt x="15484" y="10368"/>
                      <a:pt x="8522" y="4525"/>
                      <a:pt x="670" y="51"/>
                    </a:cubicBezTo>
                    <a:cubicBezTo>
                      <a:pt x="609" y="16"/>
                      <a:pt x="550" y="0"/>
                      <a:pt x="494" y="0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764" name="Google Shape;764;p27"/>
              <p:cNvSpPr/>
              <p:nvPr/>
            </p:nvSpPr>
            <p:spPr>
              <a:xfrm>
                <a:off x="6385548" y="4469464"/>
                <a:ext cx="17262" cy="14894"/>
              </a:xfrm>
              <a:custGeom>
                <a:avLst/>
                <a:gdLst/>
                <a:ahLst/>
                <a:cxnLst/>
                <a:rect l="l" t="t" r="r" b="b"/>
                <a:pathLst>
                  <a:path w="503" h="434" extrusionOk="0">
                    <a:moveTo>
                      <a:pt x="502" y="0"/>
                    </a:moveTo>
                    <a:cubicBezTo>
                      <a:pt x="342" y="0"/>
                      <a:pt x="160" y="23"/>
                      <a:pt x="0" y="23"/>
                    </a:cubicBezTo>
                    <a:cubicBezTo>
                      <a:pt x="46" y="160"/>
                      <a:pt x="114" y="297"/>
                      <a:pt x="183" y="434"/>
                    </a:cubicBezTo>
                    <a:cubicBezTo>
                      <a:pt x="274" y="297"/>
                      <a:pt x="388" y="160"/>
                      <a:pt x="502" y="0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5" name="Google Shape;765;p27"/>
              <p:cNvSpPr/>
              <p:nvPr/>
            </p:nvSpPr>
            <p:spPr>
              <a:xfrm>
                <a:off x="5991086" y="4103744"/>
                <a:ext cx="300415" cy="339537"/>
              </a:xfrm>
              <a:custGeom>
                <a:avLst/>
                <a:gdLst/>
                <a:ahLst/>
                <a:cxnLst/>
                <a:rect l="l" t="t" r="r" b="b"/>
                <a:pathLst>
                  <a:path w="8754" h="9894" extrusionOk="0">
                    <a:moveTo>
                      <a:pt x="3300" y="1"/>
                    </a:moveTo>
                    <a:cubicBezTo>
                      <a:pt x="3062" y="1"/>
                      <a:pt x="2819" y="250"/>
                      <a:pt x="2979" y="522"/>
                    </a:cubicBezTo>
                    <a:cubicBezTo>
                      <a:pt x="4554" y="3055"/>
                      <a:pt x="6586" y="5543"/>
                      <a:pt x="7818" y="8305"/>
                    </a:cubicBezTo>
                    <a:cubicBezTo>
                      <a:pt x="7978" y="8305"/>
                      <a:pt x="8160" y="8282"/>
                      <a:pt x="8320" y="8282"/>
                    </a:cubicBezTo>
                    <a:cubicBezTo>
                      <a:pt x="8206" y="8442"/>
                      <a:pt x="8092" y="8579"/>
                      <a:pt x="8001" y="8716"/>
                    </a:cubicBezTo>
                    <a:cubicBezTo>
                      <a:pt x="7932" y="8579"/>
                      <a:pt x="7864" y="8442"/>
                      <a:pt x="7818" y="8305"/>
                    </a:cubicBezTo>
                    <a:cubicBezTo>
                      <a:pt x="5307" y="8374"/>
                      <a:pt x="2819" y="8556"/>
                      <a:pt x="400" y="9218"/>
                    </a:cubicBezTo>
                    <a:cubicBezTo>
                      <a:pt x="0" y="9323"/>
                      <a:pt x="124" y="9893"/>
                      <a:pt x="485" y="9893"/>
                    </a:cubicBezTo>
                    <a:cubicBezTo>
                      <a:pt x="516" y="9893"/>
                      <a:pt x="548" y="9889"/>
                      <a:pt x="582" y="9880"/>
                    </a:cubicBezTo>
                    <a:cubicBezTo>
                      <a:pt x="3116" y="9195"/>
                      <a:pt x="5718" y="9035"/>
                      <a:pt x="8320" y="8990"/>
                    </a:cubicBezTo>
                    <a:cubicBezTo>
                      <a:pt x="8526" y="8967"/>
                      <a:pt x="8754" y="8762"/>
                      <a:pt x="8663" y="8533"/>
                    </a:cubicBezTo>
                    <a:cubicBezTo>
                      <a:pt x="7453" y="5543"/>
                      <a:pt x="5284" y="2895"/>
                      <a:pt x="3573" y="156"/>
                    </a:cubicBezTo>
                    <a:cubicBezTo>
                      <a:pt x="3504" y="47"/>
                      <a:pt x="3403" y="1"/>
                      <a:pt x="3300" y="1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766" name="Google Shape;766;p27"/>
              <p:cNvSpPr/>
              <p:nvPr/>
            </p:nvSpPr>
            <p:spPr>
              <a:xfrm>
                <a:off x="6316775" y="4277659"/>
                <a:ext cx="225466" cy="320594"/>
              </a:xfrm>
              <a:custGeom>
                <a:avLst/>
                <a:gdLst/>
                <a:ahLst/>
                <a:cxnLst/>
                <a:rect l="l" t="t" r="r" b="b"/>
                <a:pathLst>
                  <a:path w="6570" h="9342" extrusionOk="0">
                    <a:moveTo>
                      <a:pt x="4338" y="0"/>
                    </a:moveTo>
                    <a:cubicBezTo>
                      <a:pt x="4133" y="0"/>
                      <a:pt x="3921" y="170"/>
                      <a:pt x="3990" y="431"/>
                    </a:cubicBezTo>
                    <a:cubicBezTo>
                      <a:pt x="4469" y="2462"/>
                      <a:pt x="5177" y="4471"/>
                      <a:pt x="5633" y="6525"/>
                    </a:cubicBezTo>
                    <a:cubicBezTo>
                      <a:pt x="5747" y="7027"/>
                      <a:pt x="5816" y="7552"/>
                      <a:pt x="5862" y="8077"/>
                    </a:cubicBezTo>
                    <a:cubicBezTo>
                      <a:pt x="5862" y="8260"/>
                      <a:pt x="3807" y="8305"/>
                      <a:pt x="3602" y="8328"/>
                    </a:cubicBezTo>
                    <a:cubicBezTo>
                      <a:pt x="2529" y="8374"/>
                      <a:pt x="1479" y="8442"/>
                      <a:pt x="406" y="8671"/>
                    </a:cubicBezTo>
                    <a:cubicBezTo>
                      <a:pt x="1" y="8756"/>
                      <a:pt x="134" y="9341"/>
                      <a:pt x="509" y="9341"/>
                    </a:cubicBezTo>
                    <a:cubicBezTo>
                      <a:pt x="534" y="9341"/>
                      <a:pt x="561" y="9338"/>
                      <a:pt x="589" y="9333"/>
                    </a:cubicBezTo>
                    <a:cubicBezTo>
                      <a:pt x="2483" y="8945"/>
                      <a:pt x="4401" y="9059"/>
                      <a:pt x="6295" y="8785"/>
                    </a:cubicBezTo>
                    <a:cubicBezTo>
                      <a:pt x="6455" y="8762"/>
                      <a:pt x="6569" y="8579"/>
                      <a:pt x="6546" y="8442"/>
                    </a:cubicBezTo>
                    <a:cubicBezTo>
                      <a:pt x="6478" y="5635"/>
                      <a:pt x="5314" y="2941"/>
                      <a:pt x="4652" y="248"/>
                    </a:cubicBezTo>
                    <a:cubicBezTo>
                      <a:pt x="4606" y="75"/>
                      <a:pt x="4474" y="0"/>
                      <a:pt x="4338" y="0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" name="Google Shape;767;p27"/>
              <p:cNvSpPr/>
              <p:nvPr/>
            </p:nvSpPr>
            <p:spPr>
              <a:xfrm>
                <a:off x="6664384" y="4677021"/>
                <a:ext cx="14139" cy="14928"/>
              </a:xfrm>
              <a:custGeom>
                <a:avLst/>
                <a:gdLst/>
                <a:ahLst/>
                <a:cxnLst/>
                <a:rect l="l" t="t" r="r" b="b"/>
                <a:pathLst>
                  <a:path w="412" h="435" extrusionOk="0">
                    <a:moveTo>
                      <a:pt x="1" y="1"/>
                    </a:moveTo>
                    <a:cubicBezTo>
                      <a:pt x="24" y="161"/>
                      <a:pt x="47" y="298"/>
                      <a:pt x="69" y="435"/>
                    </a:cubicBezTo>
                    <a:cubicBezTo>
                      <a:pt x="184" y="275"/>
                      <a:pt x="298" y="138"/>
                      <a:pt x="412" y="1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8" name="Google Shape;768;p27"/>
              <p:cNvSpPr/>
              <p:nvPr/>
            </p:nvSpPr>
            <p:spPr>
              <a:xfrm>
                <a:off x="6432530" y="4400622"/>
                <a:ext cx="258514" cy="304636"/>
              </a:xfrm>
              <a:custGeom>
                <a:avLst/>
                <a:gdLst/>
                <a:ahLst/>
                <a:cxnLst/>
                <a:rect l="l" t="t" r="r" b="b"/>
                <a:pathLst>
                  <a:path w="7533" h="8877" extrusionOk="0">
                    <a:moveTo>
                      <a:pt x="6120" y="1"/>
                    </a:moveTo>
                    <a:cubicBezTo>
                      <a:pt x="5920" y="1"/>
                      <a:pt x="5689" y="171"/>
                      <a:pt x="5730" y="431"/>
                    </a:cubicBezTo>
                    <a:cubicBezTo>
                      <a:pt x="6072" y="2988"/>
                      <a:pt x="6323" y="5544"/>
                      <a:pt x="6757" y="8055"/>
                    </a:cubicBezTo>
                    <a:lnTo>
                      <a:pt x="7168" y="8055"/>
                    </a:lnTo>
                    <a:cubicBezTo>
                      <a:pt x="7054" y="8192"/>
                      <a:pt x="6940" y="8329"/>
                      <a:pt x="6825" y="8489"/>
                    </a:cubicBezTo>
                    <a:cubicBezTo>
                      <a:pt x="6803" y="8352"/>
                      <a:pt x="6780" y="8215"/>
                      <a:pt x="6757" y="8055"/>
                    </a:cubicBezTo>
                    <a:cubicBezTo>
                      <a:pt x="4657" y="8169"/>
                      <a:pt x="2557" y="8192"/>
                      <a:pt x="457" y="8192"/>
                    </a:cubicBezTo>
                    <a:cubicBezTo>
                      <a:pt x="1" y="8192"/>
                      <a:pt x="1" y="8877"/>
                      <a:pt x="457" y="8877"/>
                    </a:cubicBezTo>
                    <a:cubicBezTo>
                      <a:pt x="2694" y="8877"/>
                      <a:pt x="4931" y="8854"/>
                      <a:pt x="7168" y="8740"/>
                    </a:cubicBezTo>
                    <a:cubicBezTo>
                      <a:pt x="7396" y="8740"/>
                      <a:pt x="7533" y="8534"/>
                      <a:pt x="7487" y="8306"/>
                    </a:cubicBezTo>
                    <a:cubicBezTo>
                      <a:pt x="7008" y="5635"/>
                      <a:pt x="6757" y="2942"/>
                      <a:pt x="6392" y="249"/>
                    </a:cubicBezTo>
                    <a:cubicBezTo>
                      <a:pt x="6373" y="76"/>
                      <a:pt x="6254" y="1"/>
                      <a:pt x="6120" y="1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69" name="Google Shape;769;p27"/>
            <p:cNvGrpSpPr/>
            <p:nvPr/>
          </p:nvGrpSpPr>
          <p:grpSpPr>
            <a:xfrm rot="-4099640">
              <a:off x="4029996" y="1791012"/>
              <a:ext cx="579659" cy="1176875"/>
              <a:chOff x="6358918" y="3044707"/>
              <a:chExt cx="579665" cy="1176886"/>
            </a:xfrm>
          </p:grpSpPr>
          <p:sp>
            <p:nvSpPr>
              <p:cNvPr id="770" name="Google Shape;770;p27"/>
              <p:cNvSpPr/>
              <p:nvPr/>
            </p:nvSpPr>
            <p:spPr>
              <a:xfrm>
                <a:off x="6382391" y="3044707"/>
                <a:ext cx="271863" cy="306970"/>
              </a:xfrm>
              <a:custGeom>
                <a:avLst/>
                <a:gdLst/>
                <a:ahLst/>
                <a:cxnLst/>
                <a:rect l="l" t="t" r="r" b="b"/>
                <a:pathLst>
                  <a:path w="7922" h="8945" extrusionOk="0">
                    <a:moveTo>
                      <a:pt x="4485" y="1"/>
                    </a:moveTo>
                    <a:cubicBezTo>
                      <a:pt x="4111" y="1"/>
                      <a:pt x="3697" y="127"/>
                      <a:pt x="3242" y="408"/>
                    </a:cubicBezTo>
                    <a:cubicBezTo>
                      <a:pt x="1" y="2439"/>
                      <a:pt x="5547" y="7644"/>
                      <a:pt x="7396" y="8945"/>
                    </a:cubicBezTo>
                    <a:lnTo>
                      <a:pt x="7579" y="8945"/>
                    </a:lnTo>
                    <a:cubicBezTo>
                      <a:pt x="7921" y="7131"/>
                      <a:pt x="7303" y="1"/>
                      <a:pt x="4485" y="1"/>
                    </a:cubicBezTo>
                    <a:close/>
                  </a:path>
                </a:pathLst>
              </a:custGeom>
              <a:solidFill>
                <a:srgbClr val="EDF4C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1" name="Google Shape;771;p27"/>
              <p:cNvSpPr/>
              <p:nvPr/>
            </p:nvSpPr>
            <p:spPr>
              <a:xfrm>
                <a:off x="6706699" y="3364176"/>
                <a:ext cx="3157" cy="6314"/>
              </a:xfrm>
              <a:custGeom>
                <a:avLst/>
                <a:gdLst/>
                <a:ahLst/>
                <a:cxnLst/>
                <a:rect l="l" t="t" r="r" b="b"/>
                <a:pathLst>
                  <a:path w="92" h="184" extrusionOk="0">
                    <a:moveTo>
                      <a:pt x="92" y="1"/>
                    </a:moveTo>
                    <a:cubicBezTo>
                      <a:pt x="69" y="69"/>
                      <a:pt x="23" y="115"/>
                      <a:pt x="0" y="183"/>
                    </a:cubicBezTo>
                    <a:lnTo>
                      <a:pt x="92" y="92"/>
                    </a:lnTo>
                    <a:lnTo>
                      <a:pt x="92" y="1"/>
                    </a:lnTo>
                    <a:close/>
                  </a:path>
                </a:pathLst>
              </a:custGeom>
              <a:solidFill>
                <a:srgbClr val="EDF4C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2" name="Google Shape;772;p27"/>
              <p:cNvSpPr/>
              <p:nvPr/>
            </p:nvSpPr>
            <p:spPr>
              <a:xfrm>
                <a:off x="6645990" y="3064852"/>
                <a:ext cx="200174" cy="299352"/>
              </a:xfrm>
              <a:custGeom>
                <a:avLst/>
                <a:gdLst/>
                <a:ahLst/>
                <a:cxnLst/>
                <a:rect l="l" t="t" r="r" b="b"/>
                <a:pathLst>
                  <a:path w="5833" h="8723" extrusionOk="0">
                    <a:moveTo>
                      <a:pt x="3017" y="0"/>
                    </a:moveTo>
                    <a:cubicBezTo>
                      <a:pt x="0" y="0"/>
                      <a:pt x="2154" y="6785"/>
                      <a:pt x="1861" y="8723"/>
                    </a:cubicBezTo>
                    <a:cubicBezTo>
                      <a:pt x="2523" y="7582"/>
                      <a:pt x="3550" y="6532"/>
                      <a:pt x="4257" y="5299"/>
                    </a:cubicBezTo>
                    <a:cubicBezTo>
                      <a:pt x="4919" y="3998"/>
                      <a:pt x="5832" y="186"/>
                      <a:pt x="3139" y="4"/>
                    </a:cubicBezTo>
                    <a:cubicBezTo>
                      <a:pt x="3098" y="1"/>
                      <a:pt x="3057" y="0"/>
                      <a:pt x="3017" y="0"/>
                    </a:cubicBezTo>
                    <a:close/>
                  </a:path>
                </a:pathLst>
              </a:custGeom>
              <a:solidFill>
                <a:srgbClr val="EDF4C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3" name="Google Shape;773;p27"/>
              <p:cNvSpPr/>
              <p:nvPr/>
            </p:nvSpPr>
            <p:spPr>
              <a:xfrm>
                <a:off x="6358918" y="3497640"/>
                <a:ext cx="221691" cy="183050"/>
              </a:xfrm>
              <a:custGeom>
                <a:avLst/>
                <a:gdLst/>
                <a:ahLst/>
                <a:cxnLst/>
                <a:rect l="l" t="t" r="r" b="b"/>
                <a:pathLst>
                  <a:path w="6460" h="5334" extrusionOk="0">
                    <a:moveTo>
                      <a:pt x="1499" y="1"/>
                    </a:moveTo>
                    <a:cubicBezTo>
                      <a:pt x="785" y="1"/>
                      <a:pt x="229" y="406"/>
                      <a:pt x="137" y="1521"/>
                    </a:cubicBezTo>
                    <a:cubicBezTo>
                      <a:pt x="0" y="3918"/>
                      <a:pt x="4702" y="4945"/>
                      <a:pt x="6460" y="5333"/>
                    </a:cubicBezTo>
                    <a:lnTo>
                      <a:pt x="6460" y="5242"/>
                    </a:lnTo>
                    <a:cubicBezTo>
                      <a:pt x="6300" y="4329"/>
                      <a:pt x="5684" y="2914"/>
                      <a:pt x="5044" y="2069"/>
                    </a:cubicBezTo>
                    <a:cubicBezTo>
                      <a:pt x="4464" y="1228"/>
                      <a:pt x="2743" y="1"/>
                      <a:pt x="1499" y="1"/>
                    </a:cubicBezTo>
                    <a:close/>
                  </a:path>
                </a:pathLst>
              </a:custGeom>
              <a:solidFill>
                <a:srgbClr val="EDF4C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4" name="Google Shape;774;p27"/>
              <p:cNvSpPr/>
              <p:nvPr/>
            </p:nvSpPr>
            <p:spPr>
              <a:xfrm>
                <a:off x="6716102" y="3669711"/>
                <a:ext cx="222480" cy="193482"/>
              </a:xfrm>
              <a:custGeom>
                <a:avLst/>
                <a:gdLst/>
                <a:ahLst/>
                <a:cxnLst/>
                <a:rect l="l" t="t" r="r" b="b"/>
                <a:pathLst>
                  <a:path w="6483" h="5638" extrusionOk="0">
                    <a:moveTo>
                      <a:pt x="3902" y="1"/>
                    </a:moveTo>
                    <a:cubicBezTo>
                      <a:pt x="2291" y="1"/>
                      <a:pt x="483" y="4536"/>
                      <a:pt x="183" y="5455"/>
                    </a:cubicBezTo>
                    <a:lnTo>
                      <a:pt x="0" y="5637"/>
                    </a:lnTo>
                    <a:cubicBezTo>
                      <a:pt x="1667" y="5637"/>
                      <a:pt x="6483" y="3241"/>
                      <a:pt x="4908" y="730"/>
                    </a:cubicBezTo>
                    <a:cubicBezTo>
                      <a:pt x="4594" y="216"/>
                      <a:pt x="4252" y="1"/>
                      <a:pt x="3902" y="1"/>
                    </a:cubicBezTo>
                    <a:close/>
                  </a:path>
                </a:pathLst>
              </a:custGeom>
              <a:solidFill>
                <a:srgbClr val="EDF4C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5" name="Google Shape;775;p27"/>
              <p:cNvSpPr/>
              <p:nvPr/>
            </p:nvSpPr>
            <p:spPr>
              <a:xfrm>
                <a:off x="6522444" y="3135891"/>
                <a:ext cx="356284" cy="1085703"/>
              </a:xfrm>
              <a:custGeom>
                <a:avLst/>
                <a:gdLst/>
                <a:ahLst/>
                <a:cxnLst/>
                <a:rect l="l" t="t" r="r" b="b"/>
                <a:pathLst>
                  <a:path w="10382" h="31637" extrusionOk="0">
                    <a:moveTo>
                      <a:pt x="487" y="0"/>
                    </a:moveTo>
                    <a:cubicBezTo>
                      <a:pt x="251" y="0"/>
                      <a:pt x="0" y="252"/>
                      <a:pt x="142" y="536"/>
                    </a:cubicBezTo>
                    <a:cubicBezTo>
                      <a:pt x="827" y="1860"/>
                      <a:pt x="1329" y="3320"/>
                      <a:pt x="1969" y="4690"/>
                    </a:cubicBezTo>
                    <a:cubicBezTo>
                      <a:pt x="2699" y="6196"/>
                      <a:pt x="3429" y="7703"/>
                      <a:pt x="4046" y="9255"/>
                    </a:cubicBezTo>
                    <a:cubicBezTo>
                      <a:pt x="5301" y="12542"/>
                      <a:pt x="5210" y="15806"/>
                      <a:pt x="3909" y="19070"/>
                    </a:cubicBezTo>
                    <a:cubicBezTo>
                      <a:pt x="2973" y="21466"/>
                      <a:pt x="2539" y="23749"/>
                      <a:pt x="3703" y="26146"/>
                    </a:cubicBezTo>
                    <a:cubicBezTo>
                      <a:pt x="4844" y="28474"/>
                      <a:pt x="7241" y="30962"/>
                      <a:pt x="9798" y="31624"/>
                    </a:cubicBezTo>
                    <a:cubicBezTo>
                      <a:pt x="9832" y="31633"/>
                      <a:pt x="9864" y="31637"/>
                      <a:pt x="9895" y="31637"/>
                    </a:cubicBezTo>
                    <a:cubicBezTo>
                      <a:pt x="10256" y="31637"/>
                      <a:pt x="10381" y="31067"/>
                      <a:pt x="10003" y="30962"/>
                    </a:cubicBezTo>
                    <a:cubicBezTo>
                      <a:pt x="7173" y="30208"/>
                      <a:pt x="4411" y="27013"/>
                      <a:pt x="3726" y="24228"/>
                    </a:cubicBezTo>
                    <a:cubicBezTo>
                      <a:pt x="3041" y="21329"/>
                      <a:pt x="5187" y="18385"/>
                      <a:pt x="5598" y="15577"/>
                    </a:cubicBezTo>
                    <a:cubicBezTo>
                      <a:pt x="5940" y="13067"/>
                      <a:pt x="5347" y="10624"/>
                      <a:pt x="4411" y="8319"/>
                    </a:cubicBezTo>
                    <a:cubicBezTo>
                      <a:pt x="3931" y="7109"/>
                      <a:pt x="3338" y="5922"/>
                      <a:pt x="2767" y="4736"/>
                    </a:cubicBezTo>
                    <a:cubicBezTo>
                      <a:pt x="2037" y="3252"/>
                      <a:pt x="1489" y="1654"/>
                      <a:pt x="759" y="170"/>
                    </a:cubicBezTo>
                    <a:cubicBezTo>
                      <a:pt x="695" y="51"/>
                      <a:pt x="593" y="0"/>
                      <a:pt x="487" y="0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6" name="Google Shape;776;p27"/>
              <p:cNvSpPr/>
              <p:nvPr/>
            </p:nvSpPr>
            <p:spPr>
              <a:xfrm>
                <a:off x="6669532" y="3180642"/>
                <a:ext cx="84833" cy="284732"/>
              </a:xfrm>
              <a:custGeom>
                <a:avLst/>
                <a:gdLst/>
                <a:ahLst/>
                <a:cxnLst/>
                <a:rect l="l" t="t" r="r" b="b"/>
                <a:pathLst>
                  <a:path w="2472" h="8297" extrusionOk="0">
                    <a:moveTo>
                      <a:pt x="2037" y="1"/>
                    </a:moveTo>
                    <a:cubicBezTo>
                      <a:pt x="1905" y="1"/>
                      <a:pt x="1786" y="78"/>
                      <a:pt x="1768" y="259"/>
                    </a:cubicBezTo>
                    <a:cubicBezTo>
                      <a:pt x="1403" y="2815"/>
                      <a:pt x="1243" y="5394"/>
                      <a:pt x="125" y="7768"/>
                    </a:cubicBezTo>
                    <a:cubicBezTo>
                      <a:pt x="0" y="8048"/>
                      <a:pt x="236" y="8296"/>
                      <a:pt x="457" y="8296"/>
                    </a:cubicBezTo>
                    <a:cubicBezTo>
                      <a:pt x="560" y="8296"/>
                      <a:pt x="660" y="8242"/>
                      <a:pt x="718" y="8111"/>
                    </a:cubicBezTo>
                    <a:cubicBezTo>
                      <a:pt x="1860" y="5668"/>
                      <a:pt x="2065" y="3066"/>
                      <a:pt x="2430" y="441"/>
                    </a:cubicBezTo>
                    <a:cubicBezTo>
                      <a:pt x="2472" y="180"/>
                      <a:pt x="2238" y="1"/>
                      <a:pt x="2037" y="1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" name="Google Shape;777;p27"/>
              <p:cNvSpPr/>
              <p:nvPr/>
            </p:nvSpPr>
            <p:spPr>
              <a:xfrm>
                <a:off x="6422544" y="3552480"/>
                <a:ext cx="282639" cy="173029"/>
              </a:xfrm>
              <a:custGeom>
                <a:avLst/>
                <a:gdLst/>
                <a:ahLst/>
                <a:cxnLst/>
                <a:rect l="l" t="t" r="r" b="b"/>
                <a:pathLst>
                  <a:path w="8236" h="5042" extrusionOk="0">
                    <a:moveTo>
                      <a:pt x="498" y="1"/>
                    </a:moveTo>
                    <a:cubicBezTo>
                      <a:pt x="240" y="1"/>
                      <a:pt x="1" y="340"/>
                      <a:pt x="246" y="585"/>
                    </a:cubicBezTo>
                    <a:cubicBezTo>
                      <a:pt x="2277" y="2731"/>
                      <a:pt x="4651" y="4511"/>
                      <a:pt x="7619" y="5036"/>
                    </a:cubicBezTo>
                    <a:cubicBezTo>
                      <a:pt x="7640" y="5040"/>
                      <a:pt x="7661" y="5041"/>
                      <a:pt x="7681" y="5041"/>
                    </a:cubicBezTo>
                    <a:cubicBezTo>
                      <a:pt x="8071" y="5041"/>
                      <a:pt x="8235" y="4439"/>
                      <a:pt x="7801" y="4374"/>
                    </a:cubicBezTo>
                    <a:cubicBezTo>
                      <a:pt x="4925" y="3872"/>
                      <a:pt x="2711" y="2183"/>
                      <a:pt x="725" y="106"/>
                    </a:cubicBezTo>
                    <a:cubicBezTo>
                      <a:pt x="656" y="32"/>
                      <a:pt x="576" y="1"/>
                      <a:pt x="498" y="1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8" name="Google Shape;778;p27"/>
              <p:cNvSpPr/>
              <p:nvPr/>
            </p:nvSpPr>
            <p:spPr>
              <a:xfrm>
                <a:off x="6625193" y="3711614"/>
                <a:ext cx="233942" cy="180167"/>
              </a:xfrm>
              <a:custGeom>
                <a:avLst/>
                <a:gdLst/>
                <a:ahLst/>
                <a:cxnLst/>
                <a:rect l="l" t="t" r="r" b="b"/>
                <a:pathLst>
                  <a:path w="6817" h="5250" extrusionOk="0">
                    <a:moveTo>
                      <a:pt x="6338" y="0"/>
                    </a:moveTo>
                    <a:cubicBezTo>
                      <a:pt x="6230" y="0"/>
                      <a:pt x="6121" y="50"/>
                      <a:pt x="6050" y="171"/>
                    </a:cubicBezTo>
                    <a:cubicBezTo>
                      <a:pt x="5031" y="1797"/>
                      <a:pt x="3167" y="4577"/>
                      <a:pt x="948" y="4577"/>
                    </a:cubicBezTo>
                    <a:cubicBezTo>
                      <a:pt x="832" y="4577"/>
                      <a:pt x="714" y="4569"/>
                      <a:pt x="595" y="4553"/>
                    </a:cubicBezTo>
                    <a:cubicBezTo>
                      <a:pt x="574" y="4550"/>
                      <a:pt x="553" y="4548"/>
                      <a:pt x="533" y="4548"/>
                    </a:cubicBezTo>
                    <a:cubicBezTo>
                      <a:pt x="145" y="4548"/>
                      <a:pt x="0" y="5150"/>
                      <a:pt x="412" y="5215"/>
                    </a:cubicBezTo>
                    <a:cubicBezTo>
                      <a:pt x="578" y="5238"/>
                      <a:pt x="741" y="5249"/>
                      <a:pt x="901" y="5249"/>
                    </a:cubicBezTo>
                    <a:cubicBezTo>
                      <a:pt x="3451" y="5249"/>
                      <a:pt x="5441" y="2467"/>
                      <a:pt x="6644" y="513"/>
                    </a:cubicBezTo>
                    <a:cubicBezTo>
                      <a:pt x="6817" y="246"/>
                      <a:pt x="6578" y="0"/>
                      <a:pt x="6338" y="0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779" name="Google Shape;779;p27"/>
            <p:cNvSpPr/>
            <p:nvPr/>
          </p:nvSpPr>
          <p:spPr>
            <a:xfrm>
              <a:off x="4109199" y="1180297"/>
              <a:ext cx="4272266" cy="2445879"/>
            </a:xfrm>
            <a:prstGeom prst="roundRect">
              <a:avLst>
                <a:gd name="adj" fmla="val 16667"/>
              </a:avLst>
            </a:prstGeom>
            <a:solidFill>
              <a:srgbClr val="F8CBA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</p:grpSp>
      <p:sp>
        <p:nvSpPr>
          <p:cNvPr id="782" name="Google Shape;782;p27"/>
          <p:cNvSpPr txBox="1">
            <a:spLocks noGrp="1"/>
          </p:cNvSpPr>
          <p:nvPr>
            <p:ph type="title" idx="4294967295"/>
          </p:nvPr>
        </p:nvSpPr>
        <p:spPr>
          <a:xfrm>
            <a:off x="1251472" y="260771"/>
            <a:ext cx="3076143" cy="857251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b" anchorCtr="0">
            <a:noAutofit/>
          </a:bodyPr>
          <a:lstStyle/>
          <a:p>
            <a:pPr>
              <a:spcBef>
                <a:spcPts val="0"/>
              </a:spcBef>
            </a:pPr>
            <a:r>
              <a:rPr lang="en" sz="3600" b="1" dirty="0"/>
              <a:t>QUESTION</a:t>
            </a:r>
            <a:r>
              <a:rPr lang="en-US" sz="3600" b="1" dirty="0"/>
              <a:t> 2</a:t>
            </a:r>
            <a:endParaRPr sz="3600" b="1" dirty="0"/>
          </a:p>
        </p:txBody>
      </p:sp>
      <p:sp>
        <p:nvSpPr>
          <p:cNvPr id="966" name="Google Shape;966;p27">
            <a:hlinkClick r:id="rId3" action="ppaction://hlinksldjump"/>
          </p:cNvPr>
          <p:cNvSpPr/>
          <p:nvPr/>
        </p:nvSpPr>
        <p:spPr>
          <a:xfrm>
            <a:off x="9549072" y="3166019"/>
            <a:ext cx="2444716" cy="763600"/>
          </a:xfrm>
          <a:prstGeom prst="roundRect">
            <a:avLst>
              <a:gd name="adj" fmla="val 25537"/>
            </a:avLst>
          </a:prstGeom>
          <a:solidFill>
            <a:srgbClr val="ACD3CE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spcAft>
                <a:spcPts val="1600"/>
              </a:spcAft>
            </a:pPr>
            <a:r>
              <a:rPr lang="en-US" sz="4400" dirty="0">
                <a:solidFill>
                  <a:schemeClr val="accent3">
                    <a:lumMod val="25000"/>
                  </a:schemeClr>
                </a:solidFill>
                <a:latin typeface="iCiel Fairy Tales" pitchFamily="50" charset="0"/>
                <a:ea typeface="Barlow Medium"/>
                <a:cs typeface="Barlow Medium"/>
                <a:sym typeface="Barlow Medium"/>
              </a:rPr>
              <a:t>Hint 2</a:t>
            </a:r>
            <a:endParaRPr sz="4400" dirty="0">
              <a:solidFill>
                <a:schemeClr val="accent3">
                  <a:lumMod val="25000"/>
                </a:schemeClr>
              </a:solidFill>
              <a:latin typeface="iCiel Fairy Tales" pitchFamily="50" charset="0"/>
              <a:ea typeface="Barlow Medium"/>
              <a:cs typeface="Barlow Medium"/>
              <a:sym typeface="Barlow Medium"/>
            </a:endParaRPr>
          </a:p>
        </p:txBody>
      </p:sp>
      <p:sp>
        <p:nvSpPr>
          <p:cNvPr id="268" name="Google Shape;966;p27">
            <a:hlinkClick r:id="rId4" action="ppaction://hlinksldjump"/>
          </p:cNvPr>
          <p:cNvSpPr/>
          <p:nvPr/>
        </p:nvSpPr>
        <p:spPr>
          <a:xfrm>
            <a:off x="6763776" y="4602752"/>
            <a:ext cx="2444716" cy="763600"/>
          </a:xfrm>
          <a:prstGeom prst="roundRect">
            <a:avLst>
              <a:gd name="adj" fmla="val 25537"/>
            </a:avLst>
          </a:prstGeom>
          <a:solidFill>
            <a:srgbClr val="ACD3CE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spcAft>
                <a:spcPts val="1600"/>
              </a:spcAft>
            </a:pPr>
            <a:r>
              <a:rPr lang="en-US" sz="4400" dirty="0">
                <a:solidFill>
                  <a:schemeClr val="accent3">
                    <a:lumMod val="25000"/>
                  </a:schemeClr>
                </a:solidFill>
                <a:latin typeface="iCiel Fairy Tales" pitchFamily="50" charset="0"/>
                <a:ea typeface="Barlow Medium"/>
                <a:cs typeface="Barlow Medium"/>
                <a:sym typeface="Barlow Medium"/>
              </a:rPr>
              <a:t>Hint 3</a:t>
            </a:r>
            <a:endParaRPr sz="4400" dirty="0">
              <a:solidFill>
                <a:schemeClr val="accent3">
                  <a:lumMod val="25000"/>
                </a:schemeClr>
              </a:solidFill>
              <a:latin typeface="iCiel Fairy Tales" pitchFamily="50" charset="0"/>
              <a:ea typeface="Barlow Medium"/>
              <a:cs typeface="Barlow Medium"/>
              <a:sym typeface="Barlow Medium"/>
            </a:endParaRPr>
          </a:p>
        </p:txBody>
      </p:sp>
      <p:sp>
        <p:nvSpPr>
          <p:cNvPr id="269" name="Google Shape;966;p27">
            <a:hlinkClick r:id="rId5" action="ppaction://hlinksldjump"/>
          </p:cNvPr>
          <p:cNvSpPr/>
          <p:nvPr/>
        </p:nvSpPr>
        <p:spPr>
          <a:xfrm>
            <a:off x="9533507" y="4584185"/>
            <a:ext cx="2444716" cy="763600"/>
          </a:xfrm>
          <a:prstGeom prst="roundRect">
            <a:avLst>
              <a:gd name="adj" fmla="val 25537"/>
            </a:avLst>
          </a:prstGeom>
          <a:solidFill>
            <a:srgbClr val="ACD3CE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spcAft>
                <a:spcPts val="1600"/>
              </a:spcAft>
            </a:pPr>
            <a:r>
              <a:rPr lang="en-US" sz="4400" dirty="0">
                <a:solidFill>
                  <a:schemeClr val="accent3">
                    <a:lumMod val="25000"/>
                  </a:schemeClr>
                </a:solidFill>
                <a:latin typeface="iCiel Fairy Tales" pitchFamily="50" charset="0"/>
                <a:ea typeface="Barlow Medium"/>
                <a:cs typeface="Barlow Medium"/>
                <a:sym typeface="Barlow Medium"/>
              </a:rPr>
              <a:t>Hint 4</a:t>
            </a:r>
            <a:endParaRPr sz="4400" dirty="0">
              <a:solidFill>
                <a:schemeClr val="accent3">
                  <a:lumMod val="25000"/>
                </a:schemeClr>
              </a:solidFill>
              <a:latin typeface="iCiel Fairy Tales" pitchFamily="50" charset="0"/>
              <a:ea typeface="Barlow Medium"/>
              <a:cs typeface="Barlow Medium"/>
              <a:sym typeface="Barlow Medium"/>
            </a:endParaRPr>
          </a:p>
        </p:txBody>
      </p:sp>
      <p:sp>
        <p:nvSpPr>
          <p:cNvPr id="270" name="Google Shape;966;p27">
            <a:hlinkClick r:id="rId6" action="ppaction://hlinksldjump"/>
          </p:cNvPr>
          <p:cNvSpPr/>
          <p:nvPr/>
        </p:nvSpPr>
        <p:spPr>
          <a:xfrm>
            <a:off x="6667605" y="3130423"/>
            <a:ext cx="2544968" cy="763600"/>
          </a:xfrm>
          <a:prstGeom prst="roundRect">
            <a:avLst>
              <a:gd name="adj" fmla="val 25537"/>
            </a:avLst>
          </a:prstGeom>
          <a:solidFill>
            <a:srgbClr val="ACD3CE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spcAft>
                <a:spcPts val="1600"/>
              </a:spcAft>
            </a:pPr>
            <a:r>
              <a:rPr lang="en-US" sz="4400" dirty="0">
                <a:solidFill>
                  <a:schemeClr val="accent3">
                    <a:lumMod val="25000"/>
                  </a:schemeClr>
                </a:solidFill>
                <a:latin typeface="iCiel Fairy Tales" pitchFamily="50" charset="0"/>
                <a:ea typeface="Barlow Medium"/>
                <a:cs typeface="Barlow Medium"/>
                <a:sym typeface="Barlow Medium"/>
              </a:rPr>
              <a:t>Hint 1</a:t>
            </a:r>
            <a:endParaRPr sz="4400" dirty="0">
              <a:solidFill>
                <a:schemeClr val="accent3">
                  <a:lumMod val="25000"/>
                </a:schemeClr>
              </a:solidFill>
              <a:latin typeface="iCiel Fairy Tales" pitchFamily="50" charset="0"/>
              <a:ea typeface="Barlow Medium"/>
              <a:cs typeface="Barlow Medium"/>
              <a:sym typeface="Barlow Medium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43964" y="963860"/>
            <a:ext cx="88209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chemeClr val="accent5">
                    <a:lumMod val="75000"/>
                  </a:schemeClr>
                </a:solidFill>
                <a:latin typeface="iCiel Simplifica" panose="02000000000000000000" pitchFamily="2" charset="0"/>
              </a:rPr>
              <a:t>Which </a:t>
            </a:r>
            <a:r>
              <a:rPr lang="en-US" sz="4800" b="1" dirty="0" err="1">
                <a:solidFill>
                  <a:schemeClr val="accent5">
                    <a:lumMod val="75000"/>
                  </a:schemeClr>
                </a:solidFill>
                <a:latin typeface="iCiel Simplifica" panose="02000000000000000000" pitchFamily="2" charset="0"/>
              </a:rPr>
              <a:t>organisation</a:t>
            </a:r>
            <a:r>
              <a:rPr lang="en-US" sz="4800" b="1" dirty="0">
                <a:solidFill>
                  <a:schemeClr val="accent5">
                    <a:lumMod val="75000"/>
                  </a:schemeClr>
                </a:solidFill>
                <a:latin typeface="iCiel Simplifica" panose="02000000000000000000" pitchFamily="2" charset="0"/>
              </a:rPr>
              <a:t> is it?</a:t>
            </a:r>
          </a:p>
        </p:txBody>
      </p:sp>
      <p:sp>
        <p:nvSpPr>
          <p:cNvPr id="93" name="Rectangle 92">
            <a:extLst>
              <a:ext uri="{FF2B5EF4-FFF2-40B4-BE49-F238E27FC236}">
                <a16:creationId xmlns:a16="http://schemas.microsoft.com/office/drawing/2014/main" id="{FCE6FE3A-14AE-4CAE-85D7-352F744F8164}"/>
              </a:ext>
            </a:extLst>
          </p:cNvPr>
          <p:cNvSpPr/>
          <p:nvPr/>
        </p:nvSpPr>
        <p:spPr>
          <a:xfrm>
            <a:off x="1210117" y="2811335"/>
            <a:ext cx="6395015" cy="748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267" dirty="0">
                <a:solidFill>
                  <a:srgbClr val="11564F"/>
                </a:solidFill>
                <a:latin typeface="iCiel Crocante" panose="02000000000000000000" pitchFamily="2" charset="0"/>
                <a:ea typeface="Calibri" panose="020F0502020204030204" pitchFamily="34" charset="0"/>
              </a:rPr>
              <a:t># ELEPHANT </a:t>
            </a:r>
            <a:endParaRPr lang="en-US" sz="4267" dirty="0">
              <a:solidFill>
                <a:srgbClr val="11564F"/>
              </a:solidFill>
              <a:latin typeface="iCiel Crocante" panose="02000000000000000000" pitchFamily="2" charset="0"/>
            </a:endParaRPr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44EC850B-D582-49FE-90D4-0BD4F486DA6C}"/>
              </a:ext>
            </a:extLst>
          </p:cNvPr>
          <p:cNvSpPr/>
          <p:nvPr/>
        </p:nvSpPr>
        <p:spPr>
          <a:xfrm>
            <a:off x="1180578" y="3471150"/>
            <a:ext cx="4418317" cy="748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267" dirty="0">
                <a:solidFill>
                  <a:srgbClr val="11564F"/>
                </a:solidFill>
                <a:latin typeface="iCiel Crocante" panose="02000000000000000000" pitchFamily="2" charset="0"/>
                <a:ea typeface="Calibri" panose="020F0502020204030204" pitchFamily="34" charset="0"/>
              </a:rPr>
              <a:t># </a:t>
            </a:r>
            <a:r>
              <a:rPr lang="en-US" sz="4267" dirty="0">
                <a:solidFill>
                  <a:srgbClr val="11564F"/>
                </a:solidFill>
                <a:latin typeface="iCiel Crocante" panose="02000000000000000000" pitchFamily="2" charset="0"/>
              </a:rPr>
              <a:t>KENYA </a:t>
            </a:r>
          </a:p>
        </p:txBody>
      </p:sp>
      <p:sp>
        <p:nvSpPr>
          <p:cNvPr id="95" name="Rectangle 94">
            <a:extLst>
              <a:ext uri="{FF2B5EF4-FFF2-40B4-BE49-F238E27FC236}">
                <a16:creationId xmlns:a16="http://schemas.microsoft.com/office/drawing/2014/main" id="{0A97EFD1-B8EF-4BBB-BCE3-4EE496C508F1}"/>
              </a:ext>
            </a:extLst>
          </p:cNvPr>
          <p:cNvSpPr/>
          <p:nvPr/>
        </p:nvSpPr>
        <p:spPr>
          <a:xfrm>
            <a:off x="1190180" y="4151489"/>
            <a:ext cx="4435753" cy="748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267" dirty="0">
                <a:solidFill>
                  <a:srgbClr val="11564F"/>
                </a:solidFill>
                <a:latin typeface="iCiel Crocante" panose="02000000000000000000" pitchFamily="2" charset="0"/>
                <a:ea typeface="Calibri" panose="020F0502020204030204" pitchFamily="34" charset="0"/>
              </a:rPr>
              <a:t># </a:t>
            </a:r>
            <a:r>
              <a:rPr lang="en-US" sz="4267" dirty="0">
                <a:solidFill>
                  <a:srgbClr val="11564F"/>
                </a:solidFill>
                <a:latin typeface="iCiel Crocante" panose="02000000000000000000" pitchFamily="2" charset="0"/>
              </a:rPr>
              <a:t>HUNTING </a:t>
            </a:r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id="{D2FD0A22-A099-4250-905E-20DF296B0C71}"/>
              </a:ext>
            </a:extLst>
          </p:cNvPr>
          <p:cNvSpPr/>
          <p:nvPr/>
        </p:nvSpPr>
        <p:spPr>
          <a:xfrm>
            <a:off x="1210117" y="4879598"/>
            <a:ext cx="3616443" cy="748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267" dirty="0">
                <a:solidFill>
                  <a:srgbClr val="11564F"/>
                </a:solidFill>
                <a:latin typeface="iCiel Crocante" panose="02000000000000000000" pitchFamily="2" charset="0"/>
                <a:ea typeface="Calibri" panose="020F0502020204030204" pitchFamily="34" charset="0"/>
              </a:rPr>
              <a:t># </a:t>
            </a:r>
            <a:r>
              <a:rPr lang="en-US" sz="4267" dirty="0">
                <a:solidFill>
                  <a:srgbClr val="11564F"/>
                </a:solidFill>
                <a:latin typeface="iCiel Crocante" panose="02000000000000000000" pitchFamily="2" charset="0"/>
              </a:rPr>
              <a:t>1993 </a:t>
            </a:r>
          </a:p>
        </p:txBody>
      </p:sp>
    </p:spTree>
    <p:extLst>
      <p:ext uri="{BB962C8B-B14F-4D97-AF65-F5344CB8AC3E}">
        <p14:creationId xmlns:p14="http://schemas.microsoft.com/office/powerpoint/2010/main" val="3703492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/>
      <p:bldP spid="94" grpId="0"/>
      <p:bldP spid="9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999381" y="1571759"/>
            <a:ext cx="4222625" cy="42028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961253" y="577088"/>
            <a:ext cx="10242400" cy="853600"/>
          </a:xfrm>
        </p:spPr>
        <p:txBody>
          <a:bodyPr/>
          <a:lstStyle/>
          <a:p>
            <a:r>
              <a:rPr lang="en-US" b="1" dirty="0">
                <a:latin typeface="iCiel Crocante" panose="02000000000000000000" pitchFamily="2" charset="0"/>
              </a:rPr>
              <a:t>SAVE THE ELEPHANTS</a:t>
            </a:r>
          </a:p>
        </p:txBody>
      </p:sp>
      <p:sp>
        <p:nvSpPr>
          <p:cNvPr id="8" name="Rectangle 7"/>
          <p:cNvSpPr/>
          <p:nvPr/>
        </p:nvSpPr>
        <p:spPr>
          <a:xfrm>
            <a:off x="5411659" y="1978655"/>
            <a:ext cx="6414581" cy="35804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09585" indent="-609585">
              <a:spcAft>
                <a:spcPts val="800"/>
              </a:spcAft>
              <a:buBlip>
                <a:blip r:embed="rId2"/>
              </a:buBlip>
            </a:pPr>
            <a:r>
              <a:rPr 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iCiel Altus" pitchFamily="50" charset="0"/>
              </a:rPr>
              <a:t>Founded by a renowned elephant expert. </a:t>
            </a:r>
          </a:p>
          <a:p>
            <a:pPr marL="609585" indent="-609585">
              <a:spcAft>
                <a:spcPts val="800"/>
              </a:spcAft>
              <a:buBlip>
                <a:blip r:embed="rId2"/>
              </a:buBlip>
            </a:pPr>
            <a:r>
              <a:rPr 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iCiel Altus" pitchFamily="50" charset="0"/>
              </a:rPr>
              <a:t>One of the world’s largest </a:t>
            </a:r>
            <a:r>
              <a:rPr lang="en-US" sz="3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Ciel Altus" pitchFamily="50" charset="0"/>
              </a:rPr>
              <a:t>organisations</a:t>
            </a:r>
            <a:r>
              <a:rPr 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iCiel Altus" pitchFamily="50" charset="0"/>
              </a:rPr>
              <a:t> to save elephants.</a:t>
            </a:r>
          </a:p>
          <a:p>
            <a:pPr marL="609585" indent="-609585">
              <a:spcAft>
                <a:spcPts val="800"/>
              </a:spcAft>
              <a:buBlip>
                <a:blip r:embed="rId2"/>
              </a:buBlip>
            </a:pPr>
            <a:r>
              <a:rPr 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iCiel Altus" pitchFamily="50" charset="0"/>
              </a:rPr>
              <a:t>Help secure a better future for elephants.  </a:t>
            </a:r>
            <a:br>
              <a:rPr lang="en-US" sz="2133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endParaRPr lang="en-US" sz="2133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2" name="Picture 1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787" y="1571757"/>
            <a:ext cx="4423219" cy="4776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7738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16" name="Google Shape;1516;p32"/>
          <p:cNvGrpSpPr/>
          <p:nvPr/>
        </p:nvGrpSpPr>
        <p:grpSpPr>
          <a:xfrm>
            <a:off x="187572" y="612705"/>
            <a:ext cx="15230619" cy="6328400"/>
            <a:chOff x="713227" y="459529"/>
            <a:chExt cx="7884718" cy="4683960"/>
          </a:xfrm>
        </p:grpSpPr>
        <p:grpSp>
          <p:nvGrpSpPr>
            <p:cNvPr id="1517" name="Google Shape;1517;p32"/>
            <p:cNvGrpSpPr/>
            <p:nvPr/>
          </p:nvGrpSpPr>
          <p:grpSpPr>
            <a:xfrm rot="815345">
              <a:off x="1045572" y="1449655"/>
              <a:ext cx="1318375" cy="1005271"/>
              <a:chOff x="5913226" y="4077344"/>
              <a:chExt cx="914289" cy="694967"/>
            </a:xfrm>
          </p:grpSpPr>
          <p:sp>
            <p:nvSpPr>
              <p:cNvPr id="1518" name="Google Shape;1518;p32"/>
              <p:cNvSpPr/>
              <p:nvPr/>
            </p:nvSpPr>
            <p:spPr>
              <a:xfrm>
                <a:off x="5913226" y="4077344"/>
                <a:ext cx="891397" cy="675677"/>
              </a:xfrm>
              <a:custGeom>
                <a:avLst/>
                <a:gdLst/>
                <a:ahLst/>
                <a:cxnLst/>
                <a:rect l="l" t="t" r="r" b="b"/>
                <a:pathLst>
                  <a:path w="25975" h="19689" extrusionOk="0">
                    <a:moveTo>
                      <a:pt x="7300" y="1"/>
                    </a:moveTo>
                    <a:cubicBezTo>
                      <a:pt x="5044" y="1"/>
                      <a:pt x="8279" y="4954"/>
                      <a:pt x="8559" y="6222"/>
                    </a:cubicBezTo>
                    <a:cubicBezTo>
                      <a:pt x="6796" y="4606"/>
                      <a:pt x="2825" y="2102"/>
                      <a:pt x="1058" y="2102"/>
                    </a:cubicBezTo>
                    <a:cubicBezTo>
                      <a:pt x="355" y="2102"/>
                      <a:pt x="0" y="2499"/>
                      <a:pt x="273" y="3506"/>
                    </a:cubicBezTo>
                    <a:cubicBezTo>
                      <a:pt x="1072" y="6291"/>
                      <a:pt x="5363" y="8664"/>
                      <a:pt x="7783" y="10696"/>
                    </a:cubicBezTo>
                    <a:cubicBezTo>
                      <a:pt x="6094" y="11221"/>
                      <a:pt x="319" y="10878"/>
                      <a:pt x="3378" y="13412"/>
                    </a:cubicBezTo>
                    <a:cubicBezTo>
                      <a:pt x="5295" y="15033"/>
                      <a:pt x="9837" y="14485"/>
                      <a:pt x="11640" y="16014"/>
                    </a:cubicBezTo>
                    <a:cubicBezTo>
                      <a:pt x="10887" y="16197"/>
                      <a:pt x="7600" y="16562"/>
                      <a:pt x="7440" y="17521"/>
                    </a:cubicBezTo>
                    <a:cubicBezTo>
                      <a:pt x="7052" y="19164"/>
                      <a:pt x="11549" y="19552"/>
                      <a:pt x="12576" y="19552"/>
                    </a:cubicBezTo>
                    <a:cubicBezTo>
                      <a:pt x="13609" y="19627"/>
                      <a:pt x="14860" y="19649"/>
                      <a:pt x="16216" y="19649"/>
                    </a:cubicBezTo>
                    <a:cubicBezTo>
                      <a:pt x="18120" y="19649"/>
                      <a:pt x="20229" y="19606"/>
                      <a:pt x="22227" y="19606"/>
                    </a:cubicBezTo>
                    <a:cubicBezTo>
                      <a:pt x="23557" y="19606"/>
                      <a:pt x="24837" y="19625"/>
                      <a:pt x="25975" y="19689"/>
                    </a:cubicBezTo>
                    <a:cubicBezTo>
                      <a:pt x="25084" y="17543"/>
                      <a:pt x="24514" y="14576"/>
                      <a:pt x="24103" y="12202"/>
                    </a:cubicBezTo>
                    <a:cubicBezTo>
                      <a:pt x="23943" y="10947"/>
                      <a:pt x="23464" y="7295"/>
                      <a:pt x="22596" y="6336"/>
                    </a:cubicBezTo>
                    <a:cubicBezTo>
                      <a:pt x="22205" y="5940"/>
                      <a:pt x="21880" y="5777"/>
                      <a:pt x="21600" y="5777"/>
                    </a:cubicBezTo>
                    <a:cubicBezTo>
                      <a:pt x="20542" y="5777"/>
                      <a:pt x="20140" y="8103"/>
                      <a:pt x="19310" y="8915"/>
                    </a:cubicBezTo>
                    <a:cubicBezTo>
                      <a:pt x="18283" y="6176"/>
                      <a:pt x="17780" y="4601"/>
                      <a:pt x="16434" y="2707"/>
                    </a:cubicBezTo>
                    <a:cubicBezTo>
                      <a:pt x="15815" y="1739"/>
                      <a:pt x="15368" y="1351"/>
                      <a:pt x="15042" y="1351"/>
                    </a:cubicBezTo>
                    <a:cubicBezTo>
                      <a:pt x="13961" y="1351"/>
                      <a:pt x="14214" y="5620"/>
                      <a:pt x="13969" y="7181"/>
                    </a:cubicBezTo>
                    <a:cubicBezTo>
                      <a:pt x="12188" y="4487"/>
                      <a:pt x="10339" y="493"/>
                      <a:pt x="7783" y="59"/>
                    </a:cubicBezTo>
                    <a:cubicBezTo>
                      <a:pt x="7600" y="19"/>
                      <a:pt x="7439" y="1"/>
                      <a:pt x="7300" y="1"/>
                    </a:cubicBezTo>
                    <a:close/>
                  </a:path>
                </a:pathLst>
              </a:custGeom>
              <a:solidFill>
                <a:srgbClr val="CFD69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519" name="Google Shape;1519;p32"/>
              <p:cNvSpPr/>
              <p:nvPr/>
            </p:nvSpPr>
            <p:spPr>
              <a:xfrm>
                <a:off x="6022599" y="4229579"/>
                <a:ext cx="804917" cy="542731"/>
              </a:xfrm>
              <a:custGeom>
                <a:avLst/>
                <a:gdLst/>
                <a:ahLst/>
                <a:cxnLst/>
                <a:rect l="l" t="t" r="r" b="b"/>
                <a:pathLst>
                  <a:path w="23455" h="15815" extrusionOk="0">
                    <a:moveTo>
                      <a:pt x="494" y="0"/>
                    </a:moveTo>
                    <a:cubicBezTo>
                      <a:pt x="193" y="0"/>
                      <a:pt x="0" y="452"/>
                      <a:pt x="328" y="645"/>
                    </a:cubicBezTo>
                    <a:cubicBezTo>
                      <a:pt x="8179" y="5141"/>
                      <a:pt x="15141" y="10962"/>
                      <a:pt x="22788" y="15755"/>
                    </a:cubicBezTo>
                    <a:cubicBezTo>
                      <a:pt x="22851" y="15796"/>
                      <a:pt x="22914" y="15814"/>
                      <a:pt x="22972" y="15814"/>
                    </a:cubicBezTo>
                    <a:cubicBezTo>
                      <a:pt x="23268" y="15814"/>
                      <a:pt x="23454" y="15352"/>
                      <a:pt x="23130" y="15162"/>
                    </a:cubicBezTo>
                    <a:cubicBezTo>
                      <a:pt x="15484" y="10368"/>
                      <a:pt x="8522" y="4525"/>
                      <a:pt x="670" y="51"/>
                    </a:cubicBezTo>
                    <a:cubicBezTo>
                      <a:pt x="609" y="16"/>
                      <a:pt x="550" y="0"/>
                      <a:pt x="494" y="0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520" name="Google Shape;1520;p32"/>
              <p:cNvSpPr/>
              <p:nvPr/>
            </p:nvSpPr>
            <p:spPr>
              <a:xfrm>
                <a:off x="6385548" y="4469464"/>
                <a:ext cx="17262" cy="14894"/>
              </a:xfrm>
              <a:custGeom>
                <a:avLst/>
                <a:gdLst/>
                <a:ahLst/>
                <a:cxnLst/>
                <a:rect l="l" t="t" r="r" b="b"/>
                <a:pathLst>
                  <a:path w="503" h="434" extrusionOk="0">
                    <a:moveTo>
                      <a:pt x="502" y="0"/>
                    </a:moveTo>
                    <a:cubicBezTo>
                      <a:pt x="342" y="0"/>
                      <a:pt x="160" y="23"/>
                      <a:pt x="0" y="23"/>
                    </a:cubicBezTo>
                    <a:cubicBezTo>
                      <a:pt x="46" y="160"/>
                      <a:pt x="114" y="297"/>
                      <a:pt x="183" y="434"/>
                    </a:cubicBezTo>
                    <a:cubicBezTo>
                      <a:pt x="274" y="297"/>
                      <a:pt x="388" y="160"/>
                      <a:pt x="502" y="0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521" name="Google Shape;1521;p32"/>
              <p:cNvSpPr/>
              <p:nvPr/>
            </p:nvSpPr>
            <p:spPr>
              <a:xfrm>
                <a:off x="6117248" y="4185240"/>
                <a:ext cx="300415" cy="339537"/>
              </a:xfrm>
              <a:custGeom>
                <a:avLst/>
                <a:gdLst/>
                <a:ahLst/>
                <a:cxnLst/>
                <a:rect l="l" t="t" r="r" b="b"/>
                <a:pathLst>
                  <a:path w="8754" h="9894" extrusionOk="0">
                    <a:moveTo>
                      <a:pt x="3300" y="1"/>
                    </a:moveTo>
                    <a:cubicBezTo>
                      <a:pt x="3062" y="1"/>
                      <a:pt x="2819" y="250"/>
                      <a:pt x="2979" y="522"/>
                    </a:cubicBezTo>
                    <a:cubicBezTo>
                      <a:pt x="4554" y="3055"/>
                      <a:pt x="6586" y="5543"/>
                      <a:pt x="7818" y="8305"/>
                    </a:cubicBezTo>
                    <a:cubicBezTo>
                      <a:pt x="7978" y="8305"/>
                      <a:pt x="8160" y="8282"/>
                      <a:pt x="8320" y="8282"/>
                    </a:cubicBezTo>
                    <a:cubicBezTo>
                      <a:pt x="8206" y="8442"/>
                      <a:pt x="8092" y="8579"/>
                      <a:pt x="8001" y="8716"/>
                    </a:cubicBezTo>
                    <a:cubicBezTo>
                      <a:pt x="7932" y="8579"/>
                      <a:pt x="7864" y="8442"/>
                      <a:pt x="7818" y="8305"/>
                    </a:cubicBezTo>
                    <a:cubicBezTo>
                      <a:pt x="5307" y="8374"/>
                      <a:pt x="2819" y="8556"/>
                      <a:pt x="400" y="9218"/>
                    </a:cubicBezTo>
                    <a:cubicBezTo>
                      <a:pt x="0" y="9323"/>
                      <a:pt x="124" y="9893"/>
                      <a:pt x="485" y="9893"/>
                    </a:cubicBezTo>
                    <a:cubicBezTo>
                      <a:pt x="516" y="9893"/>
                      <a:pt x="548" y="9889"/>
                      <a:pt x="582" y="9880"/>
                    </a:cubicBezTo>
                    <a:cubicBezTo>
                      <a:pt x="3116" y="9195"/>
                      <a:pt x="5718" y="9035"/>
                      <a:pt x="8320" y="8990"/>
                    </a:cubicBezTo>
                    <a:cubicBezTo>
                      <a:pt x="8526" y="8967"/>
                      <a:pt x="8754" y="8762"/>
                      <a:pt x="8663" y="8533"/>
                    </a:cubicBezTo>
                    <a:cubicBezTo>
                      <a:pt x="7453" y="5543"/>
                      <a:pt x="5284" y="2895"/>
                      <a:pt x="3573" y="156"/>
                    </a:cubicBezTo>
                    <a:cubicBezTo>
                      <a:pt x="3504" y="47"/>
                      <a:pt x="3403" y="1"/>
                      <a:pt x="3300" y="1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522" name="Google Shape;1522;p32"/>
              <p:cNvSpPr/>
              <p:nvPr/>
            </p:nvSpPr>
            <p:spPr>
              <a:xfrm>
                <a:off x="6316775" y="4277659"/>
                <a:ext cx="225466" cy="320594"/>
              </a:xfrm>
              <a:custGeom>
                <a:avLst/>
                <a:gdLst/>
                <a:ahLst/>
                <a:cxnLst/>
                <a:rect l="l" t="t" r="r" b="b"/>
                <a:pathLst>
                  <a:path w="6570" h="9342" extrusionOk="0">
                    <a:moveTo>
                      <a:pt x="4338" y="0"/>
                    </a:moveTo>
                    <a:cubicBezTo>
                      <a:pt x="4133" y="0"/>
                      <a:pt x="3921" y="170"/>
                      <a:pt x="3990" y="431"/>
                    </a:cubicBezTo>
                    <a:cubicBezTo>
                      <a:pt x="4469" y="2462"/>
                      <a:pt x="5177" y="4471"/>
                      <a:pt x="5633" y="6525"/>
                    </a:cubicBezTo>
                    <a:cubicBezTo>
                      <a:pt x="5747" y="7027"/>
                      <a:pt x="5816" y="7552"/>
                      <a:pt x="5862" y="8077"/>
                    </a:cubicBezTo>
                    <a:cubicBezTo>
                      <a:pt x="5862" y="8260"/>
                      <a:pt x="3807" y="8305"/>
                      <a:pt x="3602" y="8328"/>
                    </a:cubicBezTo>
                    <a:cubicBezTo>
                      <a:pt x="2529" y="8374"/>
                      <a:pt x="1479" y="8442"/>
                      <a:pt x="406" y="8671"/>
                    </a:cubicBezTo>
                    <a:cubicBezTo>
                      <a:pt x="1" y="8756"/>
                      <a:pt x="134" y="9341"/>
                      <a:pt x="509" y="9341"/>
                    </a:cubicBezTo>
                    <a:cubicBezTo>
                      <a:pt x="534" y="9341"/>
                      <a:pt x="561" y="9338"/>
                      <a:pt x="589" y="9333"/>
                    </a:cubicBezTo>
                    <a:cubicBezTo>
                      <a:pt x="2483" y="8945"/>
                      <a:pt x="4401" y="9059"/>
                      <a:pt x="6295" y="8785"/>
                    </a:cubicBezTo>
                    <a:cubicBezTo>
                      <a:pt x="6455" y="8762"/>
                      <a:pt x="6569" y="8579"/>
                      <a:pt x="6546" y="8442"/>
                    </a:cubicBezTo>
                    <a:cubicBezTo>
                      <a:pt x="6478" y="5635"/>
                      <a:pt x="5314" y="2941"/>
                      <a:pt x="4652" y="248"/>
                    </a:cubicBezTo>
                    <a:cubicBezTo>
                      <a:pt x="4606" y="75"/>
                      <a:pt x="4474" y="0"/>
                      <a:pt x="4338" y="0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523" name="Google Shape;1523;p32"/>
              <p:cNvSpPr/>
              <p:nvPr/>
            </p:nvSpPr>
            <p:spPr>
              <a:xfrm>
                <a:off x="6664384" y="4677021"/>
                <a:ext cx="14139" cy="14928"/>
              </a:xfrm>
              <a:custGeom>
                <a:avLst/>
                <a:gdLst/>
                <a:ahLst/>
                <a:cxnLst/>
                <a:rect l="l" t="t" r="r" b="b"/>
                <a:pathLst>
                  <a:path w="412" h="435" extrusionOk="0">
                    <a:moveTo>
                      <a:pt x="1" y="1"/>
                    </a:moveTo>
                    <a:cubicBezTo>
                      <a:pt x="24" y="161"/>
                      <a:pt x="47" y="298"/>
                      <a:pt x="69" y="435"/>
                    </a:cubicBezTo>
                    <a:cubicBezTo>
                      <a:pt x="184" y="275"/>
                      <a:pt x="298" y="138"/>
                      <a:pt x="412" y="1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524" name="Google Shape;1524;p32"/>
              <p:cNvSpPr/>
              <p:nvPr/>
            </p:nvSpPr>
            <p:spPr>
              <a:xfrm>
                <a:off x="6432530" y="4400622"/>
                <a:ext cx="258514" cy="304636"/>
              </a:xfrm>
              <a:custGeom>
                <a:avLst/>
                <a:gdLst/>
                <a:ahLst/>
                <a:cxnLst/>
                <a:rect l="l" t="t" r="r" b="b"/>
                <a:pathLst>
                  <a:path w="7533" h="8877" extrusionOk="0">
                    <a:moveTo>
                      <a:pt x="6120" y="1"/>
                    </a:moveTo>
                    <a:cubicBezTo>
                      <a:pt x="5920" y="1"/>
                      <a:pt x="5689" y="171"/>
                      <a:pt x="5730" y="431"/>
                    </a:cubicBezTo>
                    <a:cubicBezTo>
                      <a:pt x="6072" y="2988"/>
                      <a:pt x="6323" y="5544"/>
                      <a:pt x="6757" y="8055"/>
                    </a:cubicBezTo>
                    <a:lnTo>
                      <a:pt x="7168" y="8055"/>
                    </a:lnTo>
                    <a:cubicBezTo>
                      <a:pt x="7054" y="8192"/>
                      <a:pt x="6940" y="8329"/>
                      <a:pt x="6825" y="8489"/>
                    </a:cubicBezTo>
                    <a:cubicBezTo>
                      <a:pt x="6803" y="8352"/>
                      <a:pt x="6780" y="8215"/>
                      <a:pt x="6757" y="8055"/>
                    </a:cubicBezTo>
                    <a:cubicBezTo>
                      <a:pt x="4657" y="8169"/>
                      <a:pt x="2557" y="8192"/>
                      <a:pt x="457" y="8192"/>
                    </a:cubicBezTo>
                    <a:cubicBezTo>
                      <a:pt x="1" y="8192"/>
                      <a:pt x="1" y="8877"/>
                      <a:pt x="457" y="8877"/>
                    </a:cubicBezTo>
                    <a:cubicBezTo>
                      <a:pt x="2694" y="8877"/>
                      <a:pt x="4931" y="8854"/>
                      <a:pt x="7168" y="8740"/>
                    </a:cubicBezTo>
                    <a:cubicBezTo>
                      <a:pt x="7396" y="8740"/>
                      <a:pt x="7533" y="8534"/>
                      <a:pt x="7487" y="8306"/>
                    </a:cubicBezTo>
                    <a:cubicBezTo>
                      <a:pt x="7008" y="5635"/>
                      <a:pt x="6757" y="2942"/>
                      <a:pt x="6392" y="249"/>
                    </a:cubicBezTo>
                    <a:cubicBezTo>
                      <a:pt x="6373" y="76"/>
                      <a:pt x="6254" y="1"/>
                      <a:pt x="6120" y="1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1525" name="Google Shape;1525;p32"/>
            <p:cNvGrpSpPr/>
            <p:nvPr/>
          </p:nvGrpSpPr>
          <p:grpSpPr>
            <a:xfrm rot="344346">
              <a:off x="1771931" y="1089247"/>
              <a:ext cx="545286" cy="773116"/>
              <a:chOff x="6055204" y="4369368"/>
              <a:chExt cx="545279" cy="773107"/>
            </a:xfrm>
          </p:grpSpPr>
          <p:sp>
            <p:nvSpPr>
              <p:cNvPr id="1526" name="Google Shape;1526;p32"/>
              <p:cNvSpPr/>
              <p:nvPr/>
            </p:nvSpPr>
            <p:spPr>
              <a:xfrm>
                <a:off x="6055204" y="4591716"/>
                <a:ext cx="257793" cy="151958"/>
              </a:xfrm>
              <a:custGeom>
                <a:avLst/>
                <a:gdLst/>
                <a:ahLst/>
                <a:cxnLst/>
                <a:rect l="l" t="t" r="r" b="b"/>
                <a:pathLst>
                  <a:path w="7512" h="4428" extrusionOk="0">
                    <a:moveTo>
                      <a:pt x="2539" y="0"/>
                    </a:moveTo>
                    <a:cubicBezTo>
                      <a:pt x="1131" y="0"/>
                      <a:pt x="0" y="955"/>
                      <a:pt x="573" y="2673"/>
                    </a:cubicBezTo>
                    <a:cubicBezTo>
                      <a:pt x="981" y="3929"/>
                      <a:pt x="2197" y="4428"/>
                      <a:pt x="3532" y="4428"/>
                    </a:cubicBezTo>
                    <a:cubicBezTo>
                      <a:pt x="5035" y="4428"/>
                      <a:pt x="6689" y="3796"/>
                      <a:pt x="7511" y="2901"/>
                    </a:cubicBezTo>
                    <a:lnTo>
                      <a:pt x="7466" y="2810"/>
                    </a:lnTo>
                    <a:cubicBezTo>
                      <a:pt x="6507" y="1600"/>
                      <a:pt x="5001" y="596"/>
                      <a:pt x="3563" y="162"/>
                    </a:cubicBezTo>
                    <a:cubicBezTo>
                      <a:pt x="3218" y="53"/>
                      <a:pt x="2871" y="0"/>
                      <a:pt x="2539" y="0"/>
                    </a:cubicBezTo>
                    <a:close/>
                  </a:path>
                </a:pathLst>
              </a:custGeom>
              <a:solidFill>
                <a:srgbClr val="459B9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527" name="Google Shape;1527;p32"/>
              <p:cNvSpPr/>
              <p:nvPr/>
            </p:nvSpPr>
            <p:spPr>
              <a:xfrm>
                <a:off x="6081114" y="4369368"/>
                <a:ext cx="247120" cy="236551"/>
              </a:xfrm>
              <a:custGeom>
                <a:avLst/>
                <a:gdLst/>
                <a:ahLst/>
                <a:cxnLst/>
                <a:rect l="l" t="t" r="r" b="b"/>
                <a:pathLst>
                  <a:path w="7201" h="6893" extrusionOk="0">
                    <a:moveTo>
                      <a:pt x="4723" y="0"/>
                    </a:moveTo>
                    <a:cubicBezTo>
                      <a:pt x="4407" y="0"/>
                      <a:pt x="4045" y="92"/>
                      <a:pt x="3629" y="296"/>
                    </a:cubicBezTo>
                    <a:cubicBezTo>
                      <a:pt x="0" y="2099"/>
                      <a:pt x="4451" y="5865"/>
                      <a:pt x="6232" y="6892"/>
                    </a:cubicBezTo>
                    <a:lnTo>
                      <a:pt x="6346" y="6892"/>
                    </a:lnTo>
                    <a:cubicBezTo>
                      <a:pt x="6791" y="5637"/>
                      <a:pt x="7201" y="0"/>
                      <a:pt x="4723" y="0"/>
                    </a:cubicBezTo>
                    <a:close/>
                  </a:path>
                </a:pathLst>
              </a:custGeom>
              <a:solidFill>
                <a:srgbClr val="459B9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528" name="Google Shape;1528;p32"/>
              <p:cNvSpPr/>
              <p:nvPr/>
            </p:nvSpPr>
            <p:spPr>
              <a:xfrm>
                <a:off x="6436720" y="4482413"/>
                <a:ext cx="163763" cy="309921"/>
              </a:xfrm>
              <a:custGeom>
                <a:avLst/>
                <a:gdLst/>
                <a:ahLst/>
                <a:cxnLst/>
                <a:rect l="l" t="t" r="r" b="b"/>
                <a:pathLst>
                  <a:path w="4772" h="9031" extrusionOk="0">
                    <a:moveTo>
                      <a:pt x="2488" y="1"/>
                    </a:moveTo>
                    <a:cubicBezTo>
                      <a:pt x="2069" y="1"/>
                      <a:pt x="1625" y="199"/>
                      <a:pt x="1188" y="677"/>
                    </a:cubicBezTo>
                    <a:cubicBezTo>
                      <a:pt x="1" y="1955"/>
                      <a:pt x="663" y="4466"/>
                      <a:pt x="914" y="5972"/>
                    </a:cubicBezTo>
                    <a:cubicBezTo>
                      <a:pt x="1074" y="6908"/>
                      <a:pt x="1485" y="8026"/>
                      <a:pt x="914" y="8825"/>
                    </a:cubicBezTo>
                    <a:lnTo>
                      <a:pt x="1005" y="9031"/>
                    </a:lnTo>
                    <a:cubicBezTo>
                      <a:pt x="1736" y="8711"/>
                      <a:pt x="2352" y="8392"/>
                      <a:pt x="2877" y="7775"/>
                    </a:cubicBezTo>
                    <a:cubicBezTo>
                      <a:pt x="3972" y="6543"/>
                      <a:pt x="4771" y="4694"/>
                      <a:pt x="4726" y="3050"/>
                    </a:cubicBezTo>
                    <a:cubicBezTo>
                      <a:pt x="4726" y="1690"/>
                      <a:pt x="3713" y="1"/>
                      <a:pt x="2488" y="1"/>
                    </a:cubicBezTo>
                    <a:close/>
                  </a:path>
                </a:pathLst>
              </a:custGeom>
              <a:solidFill>
                <a:srgbClr val="459B9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529" name="Google Shape;1529;p32"/>
              <p:cNvSpPr/>
              <p:nvPr/>
            </p:nvSpPr>
            <p:spPr>
              <a:xfrm>
                <a:off x="6229918" y="4464258"/>
                <a:ext cx="268740" cy="678217"/>
              </a:xfrm>
              <a:custGeom>
                <a:avLst/>
                <a:gdLst/>
                <a:ahLst/>
                <a:cxnLst/>
                <a:rect l="l" t="t" r="r" b="b"/>
                <a:pathLst>
                  <a:path w="7831" h="19763" extrusionOk="0">
                    <a:moveTo>
                      <a:pt x="431" y="0"/>
                    </a:moveTo>
                    <a:cubicBezTo>
                      <a:pt x="224" y="0"/>
                      <a:pt x="0" y="176"/>
                      <a:pt x="69" y="452"/>
                    </a:cubicBezTo>
                    <a:cubicBezTo>
                      <a:pt x="1005" y="4264"/>
                      <a:pt x="3562" y="7231"/>
                      <a:pt x="5388" y="10632"/>
                    </a:cubicBezTo>
                    <a:cubicBezTo>
                      <a:pt x="6940" y="13463"/>
                      <a:pt x="7259" y="16772"/>
                      <a:pt x="6346" y="19763"/>
                    </a:cubicBezTo>
                    <a:lnTo>
                      <a:pt x="7077" y="19763"/>
                    </a:lnTo>
                    <a:cubicBezTo>
                      <a:pt x="7830" y="17229"/>
                      <a:pt x="7739" y="14444"/>
                      <a:pt x="6780" y="11933"/>
                    </a:cubicBezTo>
                    <a:cubicBezTo>
                      <a:pt x="5182" y="7779"/>
                      <a:pt x="1827" y="4652"/>
                      <a:pt x="731" y="247"/>
                    </a:cubicBezTo>
                    <a:cubicBezTo>
                      <a:pt x="695" y="76"/>
                      <a:pt x="567" y="0"/>
                      <a:pt x="431" y="0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530" name="Google Shape;1530;p32"/>
              <p:cNvSpPr/>
              <p:nvPr/>
            </p:nvSpPr>
            <p:spPr>
              <a:xfrm>
                <a:off x="6410261" y="4586397"/>
                <a:ext cx="136172" cy="239914"/>
              </a:xfrm>
              <a:custGeom>
                <a:avLst/>
                <a:gdLst/>
                <a:ahLst/>
                <a:cxnLst/>
                <a:rect l="l" t="t" r="r" b="b"/>
                <a:pathLst>
                  <a:path w="3968" h="6991" extrusionOk="0">
                    <a:moveTo>
                      <a:pt x="3236" y="1"/>
                    </a:moveTo>
                    <a:cubicBezTo>
                      <a:pt x="3034" y="1"/>
                      <a:pt x="2817" y="171"/>
                      <a:pt x="2872" y="431"/>
                    </a:cubicBezTo>
                    <a:cubicBezTo>
                      <a:pt x="3214" y="2166"/>
                      <a:pt x="2438" y="5795"/>
                      <a:pt x="407" y="6297"/>
                    </a:cubicBezTo>
                    <a:cubicBezTo>
                      <a:pt x="1" y="6404"/>
                      <a:pt x="135" y="6991"/>
                      <a:pt x="509" y="6991"/>
                    </a:cubicBezTo>
                    <a:cubicBezTo>
                      <a:pt x="535" y="6991"/>
                      <a:pt x="561" y="6988"/>
                      <a:pt x="589" y="6982"/>
                    </a:cubicBezTo>
                    <a:cubicBezTo>
                      <a:pt x="3032" y="6366"/>
                      <a:pt x="3967" y="2371"/>
                      <a:pt x="3534" y="249"/>
                    </a:cubicBezTo>
                    <a:cubicBezTo>
                      <a:pt x="3497" y="76"/>
                      <a:pt x="3370" y="1"/>
                      <a:pt x="3236" y="1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531" name="Google Shape;1531;p32"/>
              <p:cNvSpPr/>
              <p:nvPr/>
            </p:nvSpPr>
            <p:spPr>
              <a:xfrm>
                <a:off x="6161316" y="4668349"/>
                <a:ext cx="190325" cy="42622"/>
              </a:xfrm>
              <a:custGeom>
                <a:avLst/>
                <a:gdLst/>
                <a:ahLst/>
                <a:cxnLst/>
                <a:rect l="l" t="t" r="r" b="b"/>
                <a:pathLst>
                  <a:path w="5546" h="1242" extrusionOk="0">
                    <a:moveTo>
                      <a:pt x="5031" y="1"/>
                    </a:moveTo>
                    <a:cubicBezTo>
                      <a:pt x="4974" y="1"/>
                      <a:pt x="4914" y="16"/>
                      <a:pt x="4853" y="52"/>
                    </a:cubicBezTo>
                    <a:cubicBezTo>
                      <a:pt x="4229" y="407"/>
                      <a:pt x="3554" y="544"/>
                      <a:pt x="2868" y="544"/>
                    </a:cubicBezTo>
                    <a:cubicBezTo>
                      <a:pt x="2101" y="544"/>
                      <a:pt x="1320" y="372"/>
                      <a:pt x="585" y="143"/>
                    </a:cubicBezTo>
                    <a:cubicBezTo>
                      <a:pt x="551" y="134"/>
                      <a:pt x="518" y="130"/>
                      <a:pt x="487" y="130"/>
                    </a:cubicBezTo>
                    <a:cubicBezTo>
                      <a:pt x="126" y="130"/>
                      <a:pt x="1" y="702"/>
                      <a:pt x="379" y="828"/>
                    </a:cubicBezTo>
                    <a:cubicBezTo>
                      <a:pt x="1185" y="1070"/>
                      <a:pt x="2031" y="1242"/>
                      <a:pt x="2863" y="1242"/>
                    </a:cubicBezTo>
                    <a:cubicBezTo>
                      <a:pt x="3680" y="1242"/>
                      <a:pt x="4483" y="1075"/>
                      <a:pt x="5218" y="645"/>
                    </a:cubicBezTo>
                    <a:cubicBezTo>
                      <a:pt x="5546" y="453"/>
                      <a:pt x="5337" y="1"/>
                      <a:pt x="5031" y="1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1532" name="Google Shape;1532;p32"/>
            <p:cNvSpPr/>
            <p:nvPr/>
          </p:nvSpPr>
          <p:spPr>
            <a:xfrm rot="980768">
              <a:off x="1934596" y="1034594"/>
              <a:ext cx="4594152" cy="3533829"/>
            </a:xfrm>
            <a:prstGeom prst="cloud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1533" name="Google Shape;1533;p32"/>
            <p:cNvGrpSpPr/>
            <p:nvPr/>
          </p:nvGrpSpPr>
          <p:grpSpPr>
            <a:xfrm rot="5400000">
              <a:off x="7829384" y="3080233"/>
              <a:ext cx="864149" cy="672973"/>
              <a:chOff x="1530147" y="3725108"/>
              <a:chExt cx="864149" cy="672973"/>
            </a:xfrm>
          </p:grpSpPr>
          <p:sp>
            <p:nvSpPr>
              <p:cNvPr id="1534" name="Google Shape;1534;p32"/>
              <p:cNvSpPr/>
              <p:nvPr/>
            </p:nvSpPr>
            <p:spPr>
              <a:xfrm flipH="1">
                <a:off x="1530147" y="3725108"/>
                <a:ext cx="849461" cy="672726"/>
              </a:xfrm>
              <a:custGeom>
                <a:avLst/>
                <a:gdLst/>
                <a:ahLst/>
                <a:cxnLst/>
                <a:rect l="l" t="t" r="r" b="b"/>
                <a:pathLst>
                  <a:path w="24753" h="19603" extrusionOk="0">
                    <a:moveTo>
                      <a:pt x="9154" y="0"/>
                    </a:moveTo>
                    <a:cubicBezTo>
                      <a:pt x="7784" y="0"/>
                      <a:pt x="6757" y="2694"/>
                      <a:pt x="6301" y="3629"/>
                    </a:cubicBezTo>
                    <a:cubicBezTo>
                      <a:pt x="4064" y="8446"/>
                      <a:pt x="2306" y="13444"/>
                      <a:pt x="1" y="18260"/>
                    </a:cubicBezTo>
                    <a:lnTo>
                      <a:pt x="92" y="19561"/>
                    </a:lnTo>
                    <a:cubicBezTo>
                      <a:pt x="1507" y="19561"/>
                      <a:pt x="3217" y="19602"/>
                      <a:pt x="4828" y="19602"/>
                    </a:cubicBezTo>
                    <a:cubicBezTo>
                      <a:pt x="5634" y="19602"/>
                      <a:pt x="6415" y="19592"/>
                      <a:pt x="7122" y="19561"/>
                    </a:cubicBezTo>
                    <a:cubicBezTo>
                      <a:pt x="12030" y="19379"/>
                      <a:pt x="16663" y="19196"/>
                      <a:pt x="21206" y="17530"/>
                    </a:cubicBezTo>
                    <a:cubicBezTo>
                      <a:pt x="24752" y="16251"/>
                      <a:pt x="24634" y="13625"/>
                      <a:pt x="20939" y="13625"/>
                    </a:cubicBezTo>
                    <a:cubicBezTo>
                      <a:pt x="20877" y="13625"/>
                      <a:pt x="20814" y="13625"/>
                      <a:pt x="20749" y="13627"/>
                    </a:cubicBezTo>
                    <a:cubicBezTo>
                      <a:pt x="18464" y="13710"/>
                      <a:pt x="14967" y="15250"/>
                      <a:pt x="12534" y="15250"/>
                    </a:cubicBezTo>
                    <a:cubicBezTo>
                      <a:pt x="12294" y="15250"/>
                      <a:pt x="12064" y="15235"/>
                      <a:pt x="11847" y="15202"/>
                    </a:cubicBezTo>
                    <a:cubicBezTo>
                      <a:pt x="14449" y="14083"/>
                      <a:pt x="17234" y="12235"/>
                      <a:pt x="19083" y="11116"/>
                    </a:cubicBezTo>
                    <a:cubicBezTo>
                      <a:pt x="20201" y="10386"/>
                      <a:pt x="24629" y="7784"/>
                      <a:pt x="21571" y="6962"/>
                    </a:cubicBezTo>
                    <a:cubicBezTo>
                      <a:pt x="21299" y="6874"/>
                      <a:pt x="21025" y="6835"/>
                      <a:pt x="20751" y="6835"/>
                    </a:cubicBezTo>
                    <a:cubicBezTo>
                      <a:pt x="19248" y="6835"/>
                      <a:pt x="17721" y="8005"/>
                      <a:pt x="16389" y="8719"/>
                    </a:cubicBezTo>
                    <a:cubicBezTo>
                      <a:pt x="14358" y="9747"/>
                      <a:pt x="11573" y="11869"/>
                      <a:pt x="9542" y="12600"/>
                    </a:cubicBezTo>
                    <a:cubicBezTo>
                      <a:pt x="11117" y="10842"/>
                      <a:pt x="12418" y="8811"/>
                      <a:pt x="13879" y="6962"/>
                    </a:cubicBezTo>
                    <a:cubicBezTo>
                      <a:pt x="14723" y="5935"/>
                      <a:pt x="17873" y="3264"/>
                      <a:pt x="15933" y="2055"/>
                    </a:cubicBezTo>
                    <a:cubicBezTo>
                      <a:pt x="15722" y="1922"/>
                      <a:pt x="15498" y="1861"/>
                      <a:pt x="15262" y="1861"/>
                    </a:cubicBezTo>
                    <a:cubicBezTo>
                      <a:pt x="12689" y="1861"/>
                      <a:pt x="8762" y="9133"/>
                      <a:pt x="6483" y="10660"/>
                    </a:cubicBezTo>
                    <a:cubicBezTo>
                      <a:pt x="7876" y="7966"/>
                      <a:pt x="8606" y="5478"/>
                      <a:pt x="9542" y="3059"/>
                    </a:cubicBezTo>
                    <a:cubicBezTo>
                      <a:pt x="9816" y="2146"/>
                      <a:pt x="10637" y="0"/>
                      <a:pt x="9154" y="0"/>
                    </a:cubicBezTo>
                    <a:close/>
                  </a:path>
                </a:pathLst>
              </a:custGeom>
              <a:solidFill>
                <a:srgbClr val="FFDB6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535" name="Google Shape;1535;p32"/>
              <p:cNvSpPr/>
              <p:nvPr/>
            </p:nvSpPr>
            <p:spPr>
              <a:xfrm flipH="1">
                <a:off x="1675893" y="4009263"/>
                <a:ext cx="715211" cy="388817"/>
              </a:xfrm>
              <a:custGeom>
                <a:avLst/>
                <a:gdLst/>
                <a:ahLst/>
                <a:cxnLst/>
                <a:rect l="l" t="t" r="r" b="b"/>
                <a:pathLst>
                  <a:path w="20841" h="11330" extrusionOk="0">
                    <a:moveTo>
                      <a:pt x="20347" y="0"/>
                    </a:moveTo>
                    <a:cubicBezTo>
                      <a:pt x="20292" y="0"/>
                      <a:pt x="20232" y="16"/>
                      <a:pt x="20171" y="51"/>
                    </a:cubicBezTo>
                    <a:cubicBezTo>
                      <a:pt x="16451" y="2151"/>
                      <a:pt x="12662" y="4137"/>
                      <a:pt x="8987" y="6328"/>
                    </a:cubicBezTo>
                    <a:cubicBezTo>
                      <a:pt x="7252" y="7378"/>
                      <a:pt x="5426" y="8360"/>
                      <a:pt x="3531" y="9113"/>
                    </a:cubicBezTo>
                    <a:cubicBezTo>
                      <a:pt x="2413" y="9570"/>
                      <a:pt x="1180" y="9958"/>
                      <a:pt x="267" y="10756"/>
                    </a:cubicBezTo>
                    <a:cubicBezTo>
                      <a:pt x="1" y="10987"/>
                      <a:pt x="246" y="11329"/>
                      <a:pt x="519" y="11329"/>
                    </a:cubicBezTo>
                    <a:cubicBezTo>
                      <a:pt x="596" y="11329"/>
                      <a:pt x="676" y="11302"/>
                      <a:pt x="747" y="11236"/>
                    </a:cubicBezTo>
                    <a:cubicBezTo>
                      <a:pt x="1797" y="10346"/>
                      <a:pt x="3235" y="10026"/>
                      <a:pt x="4467" y="9478"/>
                    </a:cubicBezTo>
                    <a:cubicBezTo>
                      <a:pt x="6293" y="8679"/>
                      <a:pt x="8074" y="7698"/>
                      <a:pt x="9786" y="6671"/>
                    </a:cubicBezTo>
                    <a:cubicBezTo>
                      <a:pt x="13301" y="4548"/>
                      <a:pt x="16953" y="2654"/>
                      <a:pt x="20513" y="645"/>
                    </a:cubicBezTo>
                    <a:cubicBezTo>
                      <a:pt x="20841" y="452"/>
                      <a:pt x="20648" y="0"/>
                      <a:pt x="20347" y="0"/>
                    </a:cubicBezTo>
                    <a:close/>
                  </a:path>
                </a:pathLst>
              </a:custGeom>
              <a:solidFill>
                <a:srgbClr val="FFA52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536" name="Google Shape;1536;p32"/>
              <p:cNvSpPr/>
              <p:nvPr/>
            </p:nvSpPr>
            <p:spPr>
              <a:xfrm flipH="1">
                <a:off x="1873734" y="3849957"/>
                <a:ext cx="520562" cy="544893"/>
              </a:xfrm>
              <a:custGeom>
                <a:avLst/>
                <a:gdLst/>
                <a:ahLst/>
                <a:cxnLst/>
                <a:rect l="l" t="t" r="r" b="b"/>
                <a:pathLst>
                  <a:path w="15169" h="15878" extrusionOk="0">
                    <a:moveTo>
                      <a:pt x="14670" y="0"/>
                    </a:moveTo>
                    <a:cubicBezTo>
                      <a:pt x="14592" y="0"/>
                      <a:pt x="14512" y="32"/>
                      <a:pt x="14444" y="106"/>
                    </a:cubicBezTo>
                    <a:cubicBezTo>
                      <a:pt x="12070" y="2662"/>
                      <a:pt x="9810" y="5310"/>
                      <a:pt x="7710" y="8049"/>
                    </a:cubicBezTo>
                    <a:cubicBezTo>
                      <a:pt x="5519" y="10902"/>
                      <a:pt x="3031" y="13047"/>
                      <a:pt x="269" y="15307"/>
                    </a:cubicBezTo>
                    <a:cubicBezTo>
                      <a:pt x="1" y="15522"/>
                      <a:pt x="238" y="15877"/>
                      <a:pt x="518" y="15877"/>
                    </a:cubicBezTo>
                    <a:cubicBezTo>
                      <a:pt x="594" y="15877"/>
                      <a:pt x="675" y="15850"/>
                      <a:pt x="748" y="15787"/>
                    </a:cubicBezTo>
                    <a:cubicBezTo>
                      <a:pt x="3099" y="13892"/>
                      <a:pt x="5542" y="12066"/>
                      <a:pt x="7368" y="9624"/>
                    </a:cubicBezTo>
                    <a:cubicBezTo>
                      <a:pt x="9742" y="6497"/>
                      <a:pt x="12252" y="3484"/>
                      <a:pt x="14923" y="608"/>
                    </a:cubicBezTo>
                    <a:cubicBezTo>
                      <a:pt x="15169" y="345"/>
                      <a:pt x="14929" y="0"/>
                      <a:pt x="14670" y="0"/>
                    </a:cubicBezTo>
                    <a:close/>
                  </a:path>
                </a:pathLst>
              </a:custGeom>
              <a:solidFill>
                <a:srgbClr val="FFA52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537" name="Google Shape;1537;p32"/>
              <p:cNvSpPr/>
              <p:nvPr/>
            </p:nvSpPr>
            <p:spPr>
              <a:xfrm flipH="1">
                <a:off x="2073256" y="3774389"/>
                <a:ext cx="318947" cy="611984"/>
              </a:xfrm>
              <a:custGeom>
                <a:avLst/>
                <a:gdLst/>
                <a:ahLst/>
                <a:cxnLst/>
                <a:rect l="l" t="t" r="r" b="b"/>
                <a:pathLst>
                  <a:path w="9294" h="17833" extrusionOk="0">
                    <a:moveTo>
                      <a:pt x="8862" y="0"/>
                    </a:moveTo>
                    <a:cubicBezTo>
                      <a:pt x="8726" y="0"/>
                      <a:pt x="8593" y="70"/>
                      <a:pt x="8539" y="230"/>
                    </a:cubicBezTo>
                    <a:cubicBezTo>
                      <a:pt x="7672" y="3243"/>
                      <a:pt x="6029" y="5914"/>
                      <a:pt x="4842" y="8790"/>
                    </a:cubicBezTo>
                    <a:cubicBezTo>
                      <a:pt x="3586" y="11780"/>
                      <a:pt x="2285" y="14702"/>
                      <a:pt x="208" y="17235"/>
                    </a:cubicBezTo>
                    <a:cubicBezTo>
                      <a:pt x="1" y="17495"/>
                      <a:pt x="225" y="17832"/>
                      <a:pt x="465" y="17832"/>
                    </a:cubicBezTo>
                    <a:cubicBezTo>
                      <a:pt x="542" y="17832"/>
                      <a:pt x="621" y="17798"/>
                      <a:pt x="687" y="17715"/>
                    </a:cubicBezTo>
                    <a:cubicBezTo>
                      <a:pt x="2650" y="15364"/>
                      <a:pt x="3974" y="12670"/>
                      <a:pt x="5138" y="9863"/>
                    </a:cubicBezTo>
                    <a:cubicBezTo>
                      <a:pt x="6462" y="6690"/>
                      <a:pt x="8265" y="3723"/>
                      <a:pt x="9224" y="436"/>
                    </a:cubicBezTo>
                    <a:cubicBezTo>
                      <a:pt x="9294" y="171"/>
                      <a:pt x="9075" y="0"/>
                      <a:pt x="8862" y="0"/>
                    </a:cubicBezTo>
                    <a:close/>
                  </a:path>
                </a:pathLst>
              </a:custGeom>
              <a:solidFill>
                <a:srgbClr val="FFA52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538" name="Google Shape;1538;p32"/>
              <p:cNvSpPr/>
              <p:nvPr/>
            </p:nvSpPr>
            <p:spPr>
              <a:xfrm flipH="1">
                <a:off x="1638350" y="4231268"/>
                <a:ext cx="738101" cy="155390"/>
              </a:xfrm>
              <a:custGeom>
                <a:avLst/>
                <a:gdLst/>
                <a:ahLst/>
                <a:cxnLst/>
                <a:rect l="l" t="t" r="r" b="b"/>
                <a:pathLst>
                  <a:path w="21508" h="4528" extrusionOk="0">
                    <a:moveTo>
                      <a:pt x="21045" y="1"/>
                    </a:moveTo>
                    <a:cubicBezTo>
                      <a:pt x="21009" y="1"/>
                      <a:pt x="20971" y="6"/>
                      <a:pt x="20931" y="19"/>
                    </a:cubicBezTo>
                    <a:cubicBezTo>
                      <a:pt x="17827" y="1069"/>
                      <a:pt x="14403" y="1412"/>
                      <a:pt x="11185" y="1982"/>
                    </a:cubicBezTo>
                    <a:cubicBezTo>
                      <a:pt x="9313" y="2302"/>
                      <a:pt x="7464" y="2553"/>
                      <a:pt x="5592" y="2872"/>
                    </a:cubicBezTo>
                    <a:cubicBezTo>
                      <a:pt x="3981" y="3169"/>
                      <a:pt x="2489" y="3820"/>
                      <a:pt x="840" y="3820"/>
                    </a:cubicBezTo>
                    <a:cubicBezTo>
                      <a:pt x="713" y="3820"/>
                      <a:pt x="585" y="3816"/>
                      <a:pt x="457" y="3808"/>
                    </a:cubicBezTo>
                    <a:cubicBezTo>
                      <a:pt x="449" y="3808"/>
                      <a:pt x="442" y="3808"/>
                      <a:pt x="435" y="3808"/>
                    </a:cubicBezTo>
                    <a:cubicBezTo>
                      <a:pt x="0" y="3808"/>
                      <a:pt x="7" y="4493"/>
                      <a:pt x="457" y="4516"/>
                    </a:cubicBezTo>
                    <a:cubicBezTo>
                      <a:pt x="585" y="4523"/>
                      <a:pt x="713" y="4527"/>
                      <a:pt x="841" y="4527"/>
                    </a:cubicBezTo>
                    <a:cubicBezTo>
                      <a:pt x="2232" y="4527"/>
                      <a:pt x="3572" y="4095"/>
                      <a:pt x="4930" y="3740"/>
                    </a:cubicBezTo>
                    <a:cubicBezTo>
                      <a:pt x="6688" y="3283"/>
                      <a:pt x="8537" y="3123"/>
                      <a:pt x="10340" y="2827"/>
                    </a:cubicBezTo>
                    <a:cubicBezTo>
                      <a:pt x="12120" y="2530"/>
                      <a:pt x="13901" y="2142"/>
                      <a:pt x="15704" y="1845"/>
                    </a:cubicBezTo>
                    <a:cubicBezTo>
                      <a:pt x="17530" y="1548"/>
                      <a:pt x="19356" y="1297"/>
                      <a:pt x="21114" y="704"/>
                    </a:cubicBezTo>
                    <a:cubicBezTo>
                      <a:pt x="21507" y="559"/>
                      <a:pt x="21393" y="1"/>
                      <a:pt x="21045" y="1"/>
                    </a:cubicBezTo>
                    <a:close/>
                  </a:path>
                </a:pathLst>
              </a:custGeom>
              <a:solidFill>
                <a:srgbClr val="FFA52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1539" name="Google Shape;1539;p32"/>
            <p:cNvGrpSpPr/>
            <p:nvPr/>
          </p:nvGrpSpPr>
          <p:grpSpPr>
            <a:xfrm rot="5400000">
              <a:off x="610768" y="3373189"/>
              <a:ext cx="890274" cy="685355"/>
              <a:chOff x="8267893" y="1920039"/>
              <a:chExt cx="890274" cy="685355"/>
            </a:xfrm>
          </p:grpSpPr>
          <p:sp>
            <p:nvSpPr>
              <p:cNvPr id="1540" name="Google Shape;1540;p32"/>
              <p:cNvSpPr/>
              <p:nvPr/>
            </p:nvSpPr>
            <p:spPr>
              <a:xfrm>
                <a:off x="8267893" y="1920039"/>
                <a:ext cx="890265" cy="685355"/>
              </a:xfrm>
              <a:custGeom>
                <a:avLst/>
                <a:gdLst/>
                <a:ahLst/>
                <a:cxnLst/>
                <a:rect l="l" t="t" r="r" b="b"/>
                <a:pathLst>
                  <a:path w="25942" h="19971" extrusionOk="0">
                    <a:moveTo>
                      <a:pt x="9705" y="1"/>
                    </a:moveTo>
                    <a:cubicBezTo>
                      <a:pt x="7527" y="1"/>
                      <a:pt x="5973" y="655"/>
                      <a:pt x="8435" y="3009"/>
                    </a:cubicBezTo>
                    <a:cubicBezTo>
                      <a:pt x="10695" y="5086"/>
                      <a:pt x="14849" y="6638"/>
                      <a:pt x="17770" y="7505"/>
                    </a:cubicBezTo>
                    <a:cubicBezTo>
                      <a:pt x="16612" y="7411"/>
                      <a:pt x="11802" y="6606"/>
                      <a:pt x="7521" y="6606"/>
                    </a:cubicBezTo>
                    <a:cubicBezTo>
                      <a:pt x="3532" y="6606"/>
                      <a:pt x="1" y="7304"/>
                      <a:pt x="309" y="9925"/>
                    </a:cubicBezTo>
                    <a:cubicBezTo>
                      <a:pt x="574" y="12205"/>
                      <a:pt x="8728" y="12815"/>
                      <a:pt x="14639" y="12815"/>
                    </a:cubicBezTo>
                    <a:cubicBezTo>
                      <a:pt x="16359" y="12815"/>
                      <a:pt x="17889" y="12764"/>
                      <a:pt x="18980" y="12686"/>
                    </a:cubicBezTo>
                    <a:lnTo>
                      <a:pt x="18980" y="12686"/>
                    </a:lnTo>
                    <a:cubicBezTo>
                      <a:pt x="14324" y="14421"/>
                      <a:pt x="9142" y="14946"/>
                      <a:pt x="6015" y="15631"/>
                    </a:cubicBezTo>
                    <a:cubicBezTo>
                      <a:pt x="905" y="16609"/>
                      <a:pt x="1306" y="19970"/>
                      <a:pt x="6427" y="19970"/>
                    </a:cubicBezTo>
                    <a:cubicBezTo>
                      <a:pt x="6682" y="19970"/>
                      <a:pt x="6948" y="19962"/>
                      <a:pt x="7225" y="19945"/>
                    </a:cubicBezTo>
                    <a:cubicBezTo>
                      <a:pt x="12931" y="19625"/>
                      <a:pt x="19893" y="18347"/>
                      <a:pt x="25942" y="17023"/>
                    </a:cubicBezTo>
                    <a:lnTo>
                      <a:pt x="25942" y="4629"/>
                    </a:lnTo>
                    <a:cubicBezTo>
                      <a:pt x="22016" y="3077"/>
                      <a:pt x="17702" y="1799"/>
                      <a:pt x="13981" y="589"/>
                    </a:cubicBezTo>
                    <a:cubicBezTo>
                      <a:pt x="12996" y="310"/>
                      <a:pt x="11203" y="1"/>
                      <a:pt x="9705" y="1"/>
                    </a:cubicBezTo>
                    <a:close/>
                  </a:path>
                </a:pathLst>
              </a:custGeom>
              <a:solidFill>
                <a:srgbClr val="FF8888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541" name="Google Shape;1541;p32"/>
              <p:cNvSpPr/>
              <p:nvPr/>
            </p:nvSpPr>
            <p:spPr>
              <a:xfrm>
                <a:off x="8600128" y="1969526"/>
                <a:ext cx="558037" cy="233153"/>
              </a:xfrm>
              <a:custGeom>
                <a:avLst/>
                <a:gdLst/>
                <a:ahLst/>
                <a:cxnLst/>
                <a:rect l="l" t="t" r="r" b="b"/>
                <a:pathLst>
                  <a:path w="16261" h="6794" extrusionOk="0">
                    <a:moveTo>
                      <a:pt x="487" y="1"/>
                    </a:moveTo>
                    <a:cubicBezTo>
                      <a:pt x="190" y="1"/>
                      <a:pt x="1" y="463"/>
                      <a:pt x="306" y="653"/>
                    </a:cubicBezTo>
                    <a:cubicBezTo>
                      <a:pt x="5031" y="3712"/>
                      <a:pt x="10646" y="5675"/>
                      <a:pt x="16261" y="6793"/>
                    </a:cubicBezTo>
                    <a:lnTo>
                      <a:pt x="16261" y="6086"/>
                    </a:lnTo>
                    <a:cubicBezTo>
                      <a:pt x="10760" y="4967"/>
                      <a:pt x="5282" y="3027"/>
                      <a:pt x="671" y="60"/>
                    </a:cubicBezTo>
                    <a:cubicBezTo>
                      <a:pt x="607" y="19"/>
                      <a:pt x="545" y="1"/>
                      <a:pt x="487" y="1"/>
                    </a:cubicBezTo>
                    <a:close/>
                  </a:path>
                </a:pathLst>
              </a:custGeom>
              <a:solidFill>
                <a:srgbClr val="A5515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542" name="Google Shape;1542;p32"/>
              <p:cNvSpPr/>
              <p:nvPr/>
            </p:nvSpPr>
            <p:spPr>
              <a:xfrm>
                <a:off x="8352110" y="2225369"/>
                <a:ext cx="806049" cy="51716"/>
              </a:xfrm>
              <a:custGeom>
                <a:avLst/>
                <a:gdLst/>
                <a:ahLst/>
                <a:cxnLst/>
                <a:rect l="l" t="t" r="r" b="b"/>
                <a:pathLst>
                  <a:path w="23488" h="1507" extrusionOk="0">
                    <a:moveTo>
                      <a:pt x="11990" y="0"/>
                    </a:moveTo>
                    <a:cubicBezTo>
                      <a:pt x="8126" y="0"/>
                      <a:pt x="4258" y="160"/>
                      <a:pt x="457" y="160"/>
                    </a:cubicBezTo>
                    <a:cubicBezTo>
                      <a:pt x="1" y="160"/>
                      <a:pt x="1" y="868"/>
                      <a:pt x="457" y="868"/>
                    </a:cubicBezTo>
                    <a:cubicBezTo>
                      <a:pt x="4258" y="856"/>
                      <a:pt x="8126" y="691"/>
                      <a:pt x="11990" y="691"/>
                    </a:cubicBezTo>
                    <a:cubicBezTo>
                      <a:pt x="15853" y="691"/>
                      <a:pt x="19710" y="856"/>
                      <a:pt x="23488" y="1507"/>
                    </a:cubicBezTo>
                    <a:lnTo>
                      <a:pt x="23488" y="799"/>
                    </a:lnTo>
                    <a:cubicBezTo>
                      <a:pt x="19710" y="160"/>
                      <a:pt x="15853" y="0"/>
                      <a:pt x="11990" y="0"/>
                    </a:cubicBezTo>
                    <a:close/>
                  </a:path>
                </a:pathLst>
              </a:custGeom>
              <a:solidFill>
                <a:srgbClr val="A5515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543" name="Google Shape;1543;p32"/>
              <p:cNvSpPr/>
              <p:nvPr/>
            </p:nvSpPr>
            <p:spPr>
              <a:xfrm>
                <a:off x="8480529" y="2421189"/>
                <a:ext cx="677633" cy="130235"/>
              </a:xfrm>
              <a:custGeom>
                <a:avLst/>
                <a:gdLst/>
                <a:ahLst/>
                <a:cxnLst/>
                <a:rect l="l" t="t" r="r" b="b"/>
                <a:pathLst>
                  <a:path w="19746" h="3795" extrusionOk="0">
                    <a:moveTo>
                      <a:pt x="19746" y="1"/>
                    </a:moveTo>
                    <a:cubicBezTo>
                      <a:pt x="13241" y="503"/>
                      <a:pt x="6850" y="1872"/>
                      <a:pt x="413" y="3105"/>
                    </a:cubicBezTo>
                    <a:cubicBezTo>
                      <a:pt x="0" y="3192"/>
                      <a:pt x="145" y="3795"/>
                      <a:pt x="553" y="3795"/>
                    </a:cubicBezTo>
                    <a:cubicBezTo>
                      <a:pt x="574" y="3795"/>
                      <a:pt x="596" y="3793"/>
                      <a:pt x="618" y="3790"/>
                    </a:cubicBezTo>
                    <a:cubicBezTo>
                      <a:pt x="6964" y="2557"/>
                      <a:pt x="13309" y="1188"/>
                      <a:pt x="19746" y="708"/>
                    </a:cubicBezTo>
                    <a:lnTo>
                      <a:pt x="19746" y="1"/>
                    </a:lnTo>
                    <a:close/>
                  </a:path>
                </a:pathLst>
              </a:custGeom>
              <a:solidFill>
                <a:srgbClr val="A5515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544" name="Google Shape;1544;p32"/>
              <p:cNvSpPr/>
              <p:nvPr/>
            </p:nvSpPr>
            <p:spPr>
              <a:xfrm>
                <a:off x="8675456" y="2081884"/>
                <a:ext cx="482710" cy="421247"/>
              </a:xfrm>
              <a:custGeom>
                <a:avLst/>
                <a:gdLst/>
                <a:ahLst/>
                <a:cxnLst/>
                <a:rect l="l" t="t" r="r" b="b"/>
                <a:pathLst>
                  <a:path w="14066" h="12275" extrusionOk="0">
                    <a:moveTo>
                      <a:pt x="5947" y="1"/>
                    </a:moveTo>
                    <a:cubicBezTo>
                      <a:pt x="4617" y="1"/>
                      <a:pt x="3672" y="406"/>
                      <a:pt x="5187" y="1853"/>
                    </a:cubicBezTo>
                    <a:cubicBezTo>
                      <a:pt x="6556" y="3131"/>
                      <a:pt x="9113" y="4090"/>
                      <a:pt x="10916" y="4615"/>
                    </a:cubicBezTo>
                    <a:cubicBezTo>
                      <a:pt x="10195" y="4556"/>
                      <a:pt x="7242" y="4063"/>
                      <a:pt x="4615" y="4063"/>
                    </a:cubicBezTo>
                    <a:cubicBezTo>
                      <a:pt x="2167" y="4063"/>
                      <a:pt x="1" y="4491"/>
                      <a:pt x="188" y="6099"/>
                    </a:cubicBezTo>
                    <a:cubicBezTo>
                      <a:pt x="346" y="7488"/>
                      <a:pt x="5300" y="7875"/>
                      <a:pt x="8923" y="7875"/>
                    </a:cubicBezTo>
                    <a:cubicBezTo>
                      <a:pt x="10003" y="7875"/>
                      <a:pt x="10965" y="7840"/>
                      <a:pt x="11646" y="7788"/>
                    </a:cubicBezTo>
                    <a:lnTo>
                      <a:pt x="11646" y="7788"/>
                    </a:lnTo>
                    <a:cubicBezTo>
                      <a:pt x="8793" y="8861"/>
                      <a:pt x="5598" y="9180"/>
                      <a:pt x="3680" y="9591"/>
                    </a:cubicBezTo>
                    <a:cubicBezTo>
                      <a:pt x="537" y="10202"/>
                      <a:pt x="796" y="12275"/>
                      <a:pt x="3980" y="12275"/>
                    </a:cubicBezTo>
                    <a:cubicBezTo>
                      <a:pt x="4125" y="12275"/>
                      <a:pt x="4276" y="12271"/>
                      <a:pt x="4434" y="12262"/>
                    </a:cubicBezTo>
                    <a:cubicBezTo>
                      <a:pt x="7355" y="12079"/>
                      <a:pt x="10825" y="11508"/>
                      <a:pt x="14066" y="10846"/>
                    </a:cubicBezTo>
                    <a:lnTo>
                      <a:pt x="14066" y="2150"/>
                    </a:lnTo>
                    <a:cubicBezTo>
                      <a:pt x="12194" y="1511"/>
                      <a:pt x="10277" y="917"/>
                      <a:pt x="8565" y="370"/>
                    </a:cubicBezTo>
                    <a:cubicBezTo>
                      <a:pt x="7960" y="193"/>
                      <a:pt x="6863" y="1"/>
                      <a:pt x="5947" y="1"/>
                    </a:cubicBezTo>
                    <a:close/>
                  </a:path>
                </a:pathLst>
              </a:custGeom>
              <a:solidFill>
                <a:srgbClr val="A53A3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sp>
        <p:nvSpPr>
          <p:cNvPr id="1545" name="Google Shape;1545;p32"/>
          <p:cNvSpPr txBox="1">
            <a:spLocks noGrp="1"/>
          </p:cNvSpPr>
          <p:nvPr>
            <p:ph type="title"/>
          </p:nvPr>
        </p:nvSpPr>
        <p:spPr>
          <a:xfrm>
            <a:off x="4433980" y="511215"/>
            <a:ext cx="3041589" cy="7636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r>
              <a:rPr lang="en-US" sz="7200" dirty="0">
                <a:solidFill>
                  <a:srgbClr val="0E514A"/>
                </a:solidFill>
                <a:latin typeface="iCiel Crocante" panose="02000000000000000000" pitchFamily="2" charset="0"/>
              </a:rPr>
              <a:t>Hint 1</a:t>
            </a:r>
            <a:endParaRPr sz="7200" dirty="0">
              <a:solidFill>
                <a:srgbClr val="0E514A"/>
              </a:solidFill>
              <a:latin typeface="iCiel Crocante" panose="02000000000000000000" pitchFamily="2" charset="0"/>
            </a:endParaRPr>
          </a:p>
        </p:txBody>
      </p:sp>
      <p:sp>
        <p:nvSpPr>
          <p:cNvPr id="1547" name="Google Shape;1547;p32"/>
          <p:cNvSpPr txBox="1">
            <a:spLocks noGrp="1"/>
          </p:cNvSpPr>
          <p:nvPr>
            <p:ph type="subTitle" idx="2"/>
          </p:nvPr>
        </p:nvSpPr>
        <p:spPr>
          <a:xfrm>
            <a:off x="2679409" y="1826328"/>
            <a:ext cx="8353281" cy="1847579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r>
              <a:rPr lang="en-US" sz="4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iCiel Hipsteria" panose="02000000000000000000" pitchFamily="2" charset="0"/>
              </a:rPr>
              <a:t>What animal is it? - It’s a black and white animal that lives in forests in China. It eats bamboo.</a:t>
            </a:r>
          </a:p>
          <a:p>
            <a:endParaRPr lang="en-US" sz="4000" b="1" dirty="0">
              <a:latin typeface="iCiel Hipsteria" panose="02000000000000000000" pitchFamily="2" charset="0"/>
            </a:endParaRPr>
          </a:p>
        </p:txBody>
      </p:sp>
      <p:grpSp>
        <p:nvGrpSpPr>
          <p:cNvPr id="1548" name="Google Shape;1548;p32"/>
          <p:cNvGrpSpPr/>
          <p:nvPr/>
        </p:nvGrpSpPr>
        <p:grpSpPr>
          <a:xfrm>
            <a:off x="9749272" y="4488551"/>
            <a:ext cx="2240027" cy="2310200"/>
            <a:chOff x="678900" y="3632375"/>
            <a:chExt cx="1610325" cy="1940225"/>
          </a:xfrm>
        </p:grpSpPr>
        <p:sp>
          <p:nvSpPr>
            <p:cNvPr id="1549" name="Google Shape;1549;p32"/>
            <p:cNvSpPr/>
            <p:nvPr/>
          </p:nvSpPr>
          <p:spPr>
            <a:xfrm>
              <a:off x="780400" y="4816100"/>
              <a:ext cx="328975" cy="240200"/>
            </a:xfrm>
            <a:custGeom>
              <a:avLst/>
              <a:gdLst/>
              <a:ahLst/>
              <a:cxnLst/>
              <a:rect l="l" t="t" r="r" b="b"/>
              <a:pathLst>
                <a:path w="13159" h="9608" extrusionOk="0">
                  <a:moveTo>
                    <a:pt x="2316" y="0"/>
                  </a:moveTo>
                  <a:cubicBezTo>
                    <a:pt x="2227" y="0"/>
                    <a:pt x="2126" y="18"/>
                    <a:pt x="2006" y="58"/>
                  </a:cubicBezTo>
                  <a:cubicBezTo>
                    <a:pt x="1379" y="234"/>
                    <a:pt x="1029" y="860"/>
                    <a:pt x="778" y="1412"/>
                  </a:cubicBezTo>
                  <a:cubicBezTo>
                    <a:pt x="402" y="2289"/>
                    <a:pt x="1" y="3467"/>
                    <a:pt x="302" y="4419"/>
                  </a:cubicBezTo>
                  <a:cubicBezTo>
                    <a:pt x="602" y="5347"/>
                    <a:pt x="1605" y="6299"/>
                    <a:pt x="2307" y="6976"/>
                  </a:cubicBezTo>
                  <a:cubicBezTo>
                    <a:pt x="3986" y="8580"/>
                    <a:pt x="6542" y="9607"/>
                    <a:pt x="8873" y="9607"/>
                  </a:cubicBezTo>
                  <a:cubicBezTo>
                    <a:pt x="9625" y="9607"/>
                    <a:pt x="10377" y="9532"/>
                    <a:pt x="11054" y="9256"/>
                  </a:cubicBezTo>
                  <a:cubicBezTo>
                    <a:pt x="11755" y="8956"/>
                    <a:pt x="12357" y="8454"/>
                    <a:pt x="12658" y="7753"/>
                  </a:cubicBezTo>
                  <a:cubicBezTo>
                    <a:pt x="12858" y="7352"/>
                    <a:pt x="12958" y="6675"/>
                    <a:pt x="13034" y="6224"/>
                  </a:cubicBezTo>
                  <a:cubicBezTo>
                    <a:pt x="13159" y="5597"/>
                    <a:pt x="12983" y="4895"/>
                    <a:pt x="12507" y="4494"/>
                  </a:cubicBezTo>
                  <a:cubicBezTo>
                    <a:pt x="12207" y="4244"/>
                    <a:pt x="11831" y="4118"/>
                    <a:pt x="11455" y="4018"/>
                  </a:cubicBezTo>
                  <a:cubicBezTo>
                    <a:pt x="11079" y="3930"/>
                    <a:pt x="10715" y="3924"/>
                    <a:pt x="10352" y="3924"/>
                  </a:cubicBezTo>
                  <a:cubicBezTo>
                    <a:pt x="10291" y="3924"/>
                    <a:pt x="10231" y="3924"/>
                    <a:pt x="10170" y="3924"/>
                  </a:cubicBezTo>
                  <a:cubicBezTo>
                    <a:pt x="9867" y="3924"/>
                    <a:pt x="9562" y="3920"/>
                    <a:pt x="9249" y="3868"/>
                  </a:cubicBezTo>
                  <a:cubicBezTo>
                    <a:pt x="8372" y="3717"/>
                    <a:pt x="7520" y="3442"/>
                    <a:pt x="6718" y="3091"/>
                  </a:cubicBezTo>
                  <a:cubicBezTo>
                    <a:pt x="5615" y="2615"/>
                    <a:pt x="4437" y="1963"/>
                    <a:pt x="3535" y="1136"/>
                  </a:cubicBezTo>
                  <a:cubicBezTo>
                    <a:pt x="3409" y="1011"/>
                    <a:pt x="3284" y="885"/>
                    <a:pt x="3159" y="760"/>
                  </a:cubicBezTo>
                  <a:cubicBezTo>
                    <a:pt x="2849" y="389"/>
                    <a:pt x="2727" y="0"/>
                    <a:pt x="2316" y="0"/>
                  </a:cubicBezTo>
                  <a:close/>
                </a:path>
              </a:pathLst>
            </a:custGeom>
            <a:solidFill>
              <a:srgbClr val="9F866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50" name="Google Shape;1550;p32"/>
            <p:cNvSpPr/>
            <p:nvPr/>
          </p:nvSpPr>
          <p:spPr>
            <a:xfrm>
              <a:off x="846825" y="3632375"/>
              <a:ext cx="995650" cy="751600"/>
            </a:xfrm>
            <a:custGeom>
              <a:avLst/>
              <a:gdLst/>
              <a:ahLst/>
              <a:cxnLst/>
              <a:rect l="l" t="t" r="r" b="b"/>
              <a:pathLst>
                <a:path w="39826" h="30064" extrusionOk="0">
                  <a:moveTo>
                    <a:pt x="19449" y="1"/>
                  </a:moveTo>
                  <a:cubicBezTo>
                    <a:pt x="12040" y="1"/>
                    <a:pt x="5248" y="4371"/>
                    <a:pt x="978" y="10339"/>
                  </a:cubicBezTo>
                  <a:cubicBezTo>
                    <a:pt x="577" y="10891"/>
                    <a:pt x="176" y="11517"/>
                    <a:pt x="1" y="12169"/>
                  </a:cubicBezTo>
                  <a:cubicBezTo>
                    <a:pt x="833" y="10956"/>
                    <a:pt x="2204" y="10258"/>
                    <a:pt x="3626" y="10258"/>
                  </a:cubicBezTo>
                  <a:cubicBezTo>
                    <a:pt x="4260" y="10258"/>
                    <a:pt x="4904" y="10397"/>
                    <a:pt x="5514" y="10690"/>
                  </a:cubicBezTo>
                  <a:cubicBezTo>
                    <a:pt x="7269" y="11542"/>
                    <a:pt x="8221" y="13422"/>
                    <a:pt x="7946" y="15252"/>
                  </a:cubicBezTo>
                  <a:cubicBezTo>
                    <a:pt x="8654" y="14827"/>
                    <a:pt x="9466" y="14594"/>
                    <a:pt x="10292" y="14594"/>
                  </a:cubicBezTo>
                  <a:cubicBezTo>
                    <a:pt x="10927" y="14594"/>
                    <a:pt x="11571" y="14732"/>
                    <a:pt x="12181" y="15026"/>
                  </a:cubicBezTo>
                  <a:cubicBezTo>
                    <a:pt x="13936" y="15878"/>
                    <a:pt x="14863" y="17733"/>
                    <a:pt x="14612" y="19537"/>
                  </a:cubicBezTo>
                  <a:cubicBezTo>
                    <a:pt x="15401" y="18888"/>
                    <a:pt x="16410" y="18524"/>
                    <a:pt x="17444" y="18524"/>
                  </a:cubicBezTo>
                  <a:cubicBezTo>
                    <a:pt x="18085" y="18524"/>
                    <a:pt x="18735" y="18664"/>
                    <a:pt x="19349" y="18961"/>
                  </a:cubicBezTo>
                  <a:cubicBezTo>
                    <a:pt x="21304" y="19913"/>
                    <a:pt x="22231" y="22119"/>
                    <a:pt x="21630" y="24149"/>
                  </a:cubicBezTo>
                  <a:cubicBezTo>
                    <a:pt x="22476" y="23066"/>
                    <a:pt x="23767" y="22463"/>
                    <a:pt x="25103" y="22463"/>
                  </a:cubicBezTo>
                  <a:cubicBezTo>
                    <a:pt x="25746" y="22463"/>
                    <a:pt x="26399" y="22603"/>
                    <a:pt x="27018" y="22896"/>
                  </a:cubicBezTo>
                  <a:cubicBezTo>
                    <a:pt x="28647" y="23698"/>
                    <a:pt x="29575" y="25377"/>
                    <a:pt x="29474" y="27081"/>
                  </a:cubicBezTo>
                  <a:cubicBezTo>
                    <a:pt x="30307" y="26184"/>
                    <a:pt x="31479" y="25690"/>
                    <a:pt x="32687" y="25690"/>
                  </a:cubicBezTo>
                  <a:cubicBezTo>
                    <a:pt x="33334" y="25690"/>
                    <a:pt x="33992" y="25832"/>
                    <a:pt x="34612" y="26129"/>
                  </a:cubicBezTo>
                  <a:cubicBezTo>
                    <a:pt x="36166" y="26881"/>
                    <a:pt x="37094" y="28435"/>
                    <a:pt x="37094" y="30064"/>
                  </a:cubicBezTo>
                  <a:cubicBezTo>
                    <a:pt x="39750" y="24149"/>
                    <a:pt x="39825" y="17056"/>
                    <a:pt x="36968" y="11242"/>
                  </a:cubicBezTo>
                  <a:cubicBezTo>
                    <a:pt x="34061" y="5277"/>
                    <a:pt x="28096" y="841"/>
                    <a:pt x="21504" y="114"/>
                  </a:cubicBezTo>
                  <a:cubicBezTo>
                    <a:pt x="20815" y="38"/>
                    <a:pt x="20129" y="1"/>
                    <a:pt x="19449" y="1"/>
                  </a:cubicBezTo>
                  <a:close/>
                </a:path>
              </a:pathLst>
            </a:custGeom>
            <a:solidFill>
              <a:srgbClr val="FFB20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51" name="Google Shape;1551;p32"/>
            <p:cNvSpPr/>
            <p:nvPr/>
          </p:nvSpPr>
          <p:spPr>
            <a:xfrm>
              <a:off x="1045450" y="3654625"/>
              <a:ext cx="625350" cy="646650"/>
            </a:xfrm>
            <a:custGeom>
              <a:avLst/>
              <a:gdLst/>
              <a:ahLst/>
              <a:cxnLst/>
              <a:rect l="l" t="t" r="r" b="b"/>
              <a:pathLst>
                <a:path w="25014" h="25866" extrusionOk="0">
                  <a:moveTo>
                    <a:pt x="17093" y="1"/>
                  </a:moveTo>
                  <a:cubicBezTo>
                    <a:pt x="15615" y="402"/>
                    <a:pt x="14211" y="1053"/>
                    <a:pt x="12883" y="1805"/>
                  </a:cubicBezTo>
                  <a:cubicBezTo>
                    <a:pt x="9850" y="3484"/>
                    <a:pt x="7068" y="5615"/>
                    <a:pt x="4637" y="8096"/>
                  </a:cubicBezTo>
                  <a:cubicBezTo>
                    <a:pt x="3234" y="9550"/>
                    <a:pt x="1103" y="11605"/>
                    <a:pt x="51" y="13785"/>
                  </a:cubicBezTo>
                  <a:cubicBezTo>
                    <a:pt x="51" y="13986"/>
                    <a:pt x="51" y="14161"/>
                    <a:pt x="1" y="14362"/>
                  </a:cubicBezTo>
                  <a:cubicBezTo>
                    <a:pt x="709" y="13937"/>
                    <a:pt x="1521" y="13704"/>
                    <a:pt x="2347" y="13704"/>
                  </a:cubicBezTo>
                  <a:cubicBezTo>
                    <a:pt x="2982" y="13704"/>
                    <a:pt x="3626" y="13842"/>
                    <a:pt x="4236" y="14136"/>
                  </a:cubicBezTo>
                  <a:cubicBezTo>
                    <a:pt x="5890" y="14938"/>
                    <a:pt x="6818" y="16667"/>
                    <a:pt x="6692" y="18397"/>
                  </a:cubicBezTo>
                  <a:cubicBezTo>
                    <a:pt x="6717" y="18347"/>
                    <a:pt x="6742" y="18322"/>
                    <a:pt x="6767" y="18272"/>
                  </a:cubicBezTo>
                  <a:cubicBezTo>
                    <a:pt x="8923" y="14963"/>
                    <a:pt x="10652" y="11404"/>
                    <a:pt x="12783" y="8096"/>
                  </a:cubicBezTo>
                  <a:cubicBezTo>
                    <a:pt x="13284" y="7344"/>
                    <a:pt x="13785" y="6617"/>
                    <a:pt x="14311" y="5890"/>
                  </a:cubicBezTo>
                  <a:cubicBezTo>
                    <a:pt x="15489" y="4337"/>
                    <a:pt x="17394" y="2081"/>
                    <a:pt x="18773" y="828"/>
                  </a:cubicBezTo>
                  <a:lnTo>
                    <a:pt x="18773" y="828"/>
                  </a:lnTo>
                  <a:cubicBezTo>
                    <a:pt x="18597" y="6667"/>
                    <a:pt x="17043" y="13485"/>
                    <a:pt x="15364" y="19099"/>
                  </a:cubicBezTo>
                  <a:cubicBezTo>
                    <a:pt x="15063" y="20101"/>
                    <a:pt x="14712" y="21104"/>
                    <a:pt x="14286" y="22056"/>
                  </a:cubicBezTo>
                  <a:cubicBezTo>
                    <a:pt x="14186" y="22307"/>
                    <a:pt x="13986" y="22607"/>
                    <a:pt x="13785" y="22883"/>
                  </a:cubicBezTo>
                  <a:cubicBezTo>
                    <a:pt x="13760" y="23008"/>
                    <a:pt x="13735" y="23134"/>
                    <a:pt x="13685" y="23259"/>
                  </a:cubicBezTo>
                  <a:cubicBezTo>
                    <a:pt x="14531" y="22176"/>
                    <a:pt x="15822" y="21573"/>
                    <a:pt x="17158" y="21573"/>
                  </a:cubicBezTo>
                  <a:cubicBezTo>
                    <a:pt x="17801" y="21573"/>
                    <a:pt x="18454" y="21713"/>
                    <a:pt x="19073" y="22006"/>
                  </a:cubicBezTo>
                  <a:cubicBezTo>
                    <a:pt x="20602" y="22758"/>
                    <a:pt x="21504" y="24262"/>
                    <a:pt x="21529" y="25866"/>
                  </a:cubicBezTo>
                  <a:cubicBezTo>
                    <a:pt x="22006" y="24813"/>
                    <a:pt x="22457" y="23735"/>
                    <a:pt x="22833" y="22657"/>
                  </a:cubicBezTo>
                  <a:cubicBezTo>
                    <a:pt x="24562" y="17620"/>
                    <a:pt x="25013" y="12407"/>
                    <a:pt x="23509" y="7219"/>
                  </a:cubicBezTo>
                  <a:cubicBezTo>
                    <a:pt x="23209" y="6191"/>
                    <a:pt x="22858" y="5139"/>
                    <a:pt x="22407" y="4136"/>
                  </a:cubicBezTo>
                  <a:cubicBezTo>
                    <a:pt x="22106" y="3434"/>
                    <a:pt x="21555" y="2056"/>
                    <a:pt x="20828" y="1655"/>
                  </a:cubicBezTo>
                  <a:cubicBezTo>
                    <a:pt x="19650" y="978"/>
                    <a:pt x="18397" y="402"/>
                    <a:pt x="17093" y="1"/>
                  </a:cubicBezTo>
                  <a:close/>
                </a:path>
              </a:pathLst>
            </a:custGeom>
            <a:solidFill>
              <a:srgbClr val="ACD3C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52" name="Google Shape;1552;p32"/>
            <p:cNvSpPr/>
            <p:nvPr/>
          </p:nvSpPr>
          <p:spPr>
            <a:xfrm>
              <a:off x="678900" y="4076800"/>
              <a:ext cx="657300" cy="1057825"/>
            </a:xfrm>
            <a:custGeom>
              <a:avLst/>
              <a:gdLst/>
              <a:ahLst/>
              <a:cxnLst/>
              <a:rect l="l" t="t" r="r" b="b"/>
              <a:pathLst>
                <a:path w="26292" h="42313" extrusionOk="0">
                  <a:moveTo>
                    <a:pt x="25523" y="0"/>
                  </a:moveTo>
                  <a:cubicBezTo>
                    <a:pt x="25314" y="0"/>
                    <a:pt x="25110" y="100"/>
                    <a:pt x="24988" y="282"/>
                  </a:cubicBezTo>
                  <a:cubicBezTo>
                    <a:pt x="17520" y="10733"/>
                    <a:pt x="5966" y="29881"/>
                    <a:pt x="151" y="41335"/>
                  </a:cubicBezTo>
                  <a:cubicBezTo>
                    <a:pt x="1" y="41660"/>
                    <a:pt x="126" y="42061"/>
                    <a:pt x="452" y="42237"/>
                  </a:cubicBezTo>
                  <a:cubicBezTo>
                    <a:pt x="552" y="42287"/>
                    <a:pt x="652" y="42312"/>
                    <a:pt x="753" y="42312"/>
                  </a:cubicBezTo>
                  <a:cubicBezTo>
                    <a:pt x="1003" y="42312"/>
                    <a:pt x="1229" y="42162"/>
                    <a:pt x="1354" y="41936"/>
                  </a:cubicBezTo>
                  <a:cubicBezTo>
                    <a:pt x="7119" y="30533"/>
                    <a:pt x="18647" y="11460"/>
                    <a:pt x="26066" y="1059"/>
                  </a:cubicBezTo>
                  <a:cubicBezTo>
                    <a:pt x="26292" y="758"/>
                    <a:pt x="26216" y="332"/>
                    <a:pt x="25916" y="131"/>
                  </a:cubicBezTo>
                  <a:cubicBezTo>
                    <a:pt x="25797" y="42"/>
                    <a:pt x="25659" y="0"/>
                    <a:pt x="25523" y="0"/>
                  </a:cubicBezTo>
                  <a:close/>
                </a:path>
              </a:pathLst>
            </a:custGeom>
            <a:solidFill>
              <a:srgbClr val="DC490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53" name="Google Shape;1553;p32"/>
            <p:cNvSpPr/>
            <p:nvPr/>
          </p:nvSpPr>
          <p:spPr>
            <a:xfrm>
              <a:off x="1460250" y="5147750"/>
              <a:ext cx="828975" cy="347425"/>
            </a:xfrm>
            <a:custGeom>
              <a:avLst/>
              <a:gdLst/>
              <a:ahLst/>
              <a:cxnLst/>
              <a:rect l="l" t="t" r="r" b="b"/>
              <a:pathLst>
                <a:path w="33159" h="13897" extrusionOk="0">
                  <a:moveTo>
                    <a:pt x="9621" y="1"/>
                  </a:moveTo>
                  <a:cubicBezTo>
                    <a:pt x="7369" y="1"/>
                    <a:pt x="5095" y="597"/>
                    <a:pt x="3133" y="1604"/>
                  </a:cubicBezTo>
                  <a:cubicBezTo>
                    <a:pt x="1003" y="2682"/>
                    <a:pt x="150" y="5489"/>
                    <a:pt x="50" y="7745"/>
                  </a:cubicBezTo>
                  <a:cubicBezTo>
                    <a:pt x="0" y="8597"/>
                    <a:pt x="75" y="9474"/>
                    <a:pt x="401" y="10276"/>
                  </a:cubicBezTo>
                  <a:cubicBezTo>
                    <a:pt x="1362" y="12812"/>
                    <a:pt x="3541" y="13896"/>
                    <a:pt x="5945" y="13896"/>
                  </a:cubicBezTo>
                  <a:cubicBezTo>
                    <a:pt x="6487" y="13896"/>
                    <a:pt x="7041" y="13841"/>
                    <a:pt x="7594" y="13735"/>
                  </a:cubicBezTo>
                  <a:cubicBezTo>
                    <a:pt x="10832" y="13138"/>
                    <a:pt x="14027" y="12078"/>
                    <a:pt x="17277" y="12078"/>
                  </a:cubicBezTo>
                  <a:cubicBezTo>
                    <a:pt x="17575" y="12078"/>
                    <a:pt x="17872" y="12087"/>
                    <a:pt x="18171" y="12106"/>
                  </a:cubicBezTo>
                  <a:cubicBezTo>
                    <a:pt x="20259" y="12229"/>
                    <a:pt x="22300" y="12833"/>
                    <a:pt x="24363" y="12833"/>
                  </a:cubicBezTo>
                  <a:cubicBezTo>
                    <a:pt x="24404" y="12833"/>
                    <a:pt x="24445" y="12833"/>
                    <a:pt x="24486" y="12833"/>
                  </a:cubicBezTo>
                  <a:cubicBezTo>
                    <a:pt x="24787" y="12833"/>
                    <a:pt x="25063" y="12807"/>
                    <a:pt x="25364" y="12782"/>
                  </a:cubicBezTo>
                  <a:cubicBezTo>
                    <a:pt x="27544" y="12557"/>
                    <a:pt x="29800" y="11379"/>
                    <a:pt x="31128" y="9599"/>
                  </a:cubicBezTo>
                  <a:cubicBezTo>
                    <a:pt x="31730" y="8772"/>
                    <a:pt x="33158" y="5264"/>
                    <a:pt x="31379" y="5038"/>
                  </a:cubicBezTo>
                  <a:cubicBezTo>
                    <a:pt x="31352" y="5035"/>
                    <a:pt x="31325" y="5034"/>
                    <a:pt x="31299" y="5034"/>
                  </a:cubicBezTo>
                  <a:cubicBezTo>
                    <a:pt x="31080" y="5034"/>
                    <a:pt x="30881" y="5121"/>
                    <a:pt x="30702" y="5188"/>
                  </a:cubicBezTo>
                  <a:cubicBezTo>
                    <a:pt x="29450" y="5684"/>
                    <a:pt x="28269" y="5888"/>
                    <a:pt x="27118" y="5888"/>
                  </a:cubicBezTo>
                  <a:cubicBezTo>
                    <a:pt x="25065" y="5888"/>
                    <a:pt x="23106" y="5239"/>
                    <a:pt x="21003" y="4436"/>
                  </a:cubicBezTo>
                  <a:cubicBezTo>
                    <a:pt x="18070" y="3284"/>
                    <a:pt x="15514" y="1053"/>
                    <a:pt x="12406" y="326"/>
                  </a:cubicBezTo>
                  <a:cubicBezTo>
                    <a:pt x="11498" y="105"/>
                    <a:pt x="10561" y="1"/>
                    <a:pt x="9621" y="1"/>
                  </a:cubicBezTo>
                  <a:close/>
                </a:path>
              </a:pathLst>
            </a:custGeom>
            <a:solidFill>
              <a:srgbClr val="9F866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54" name="Google Shape;1554;p32"/>
            <p:cNvSpPr/>
            <p:nvPr/>
          </p:nvSpPr>
          <p:spPr>
            <a:xfrm>
              <a:off x="821775" y="5086550"/>
              <a:ext cx="343375" cy="384950"/>
            </a:xfrm>
            <a:custGeom>
              <a:avLst/>
              <a:gdLst/>
              <a:ahLst/>
              <a:cxnLst/>
              <a:rect l="l" t="t" r="r" b="b"/>
              <a:pathLst>
                <a:path w="13735" h="15398" extrusionOk="0">
                  <a:moveTo>
                    <a:pt x="5209" y="0"/>
                  </a:moveTo>
                  <a:cubicBezTo>
                    <a:pt x="4347" y="0"/>
                    <a:pt x="3502" y="272"/>
                    <a:pt x="2832" y="894"/>
                  </a:cubicBezTo>
                  <a:cubicBezTo>
                    <a:pt x="1629" y="2047"/>
                    <a:pt x="1604" y="3977"/>
                    <a:pt x="1905" y="5631"/>
                  </a:cubicBezTo>
                  <a:cubicBezTo>
                    <a:pt x="2356" y="8012"/>
                    <a:pt x="3333" y="9842"/>
                    <a:pt x="4612" y="11847"/>
                  </a:cubicBezTo>
                  <a:cubicBezTo>
                    <a:pt x="4460" y="11837"/>
                    <a:pt x="4308" y="11831"/>
                    <a:pt x="4155" y="11831"/>
                  </a:cubicBezTo>
                  <a:cubicBezTo>
                    <a:pt x="3195" y="11831"/>
                    <a:pt x="2218" y="12034"/>
                    <a:pt x="1353" y="12423"/>
                  </a:cubicBezTo>
                  <a:cubicBezTo>
                    <a:pt x="702" y="12724"/>
                    <a:pt x="0" y="13301"/>
                    <a:pt x="125" y="14002"/>
                  </a:cubicBezTo>
                  <a:cubicBezTo>
                    <a:pt x="226" y="14754"/>
                    <a:pt x="1103" y="15055"/>
                    <a:pt x="1855" y="15180"/>
                  </a:cubicBezTo>
                  <a:cubicBezTo>
                    <a:pt x="2977" y="15347"/>
                    <a:pt x="4107" y="15398"/>
                    <a:pt x="5240" y="15398"/>
                  </a:cubicBezTo>
                  <a:cubicBezTo>
                    <a:pt x="6157" y="15398"/>
                    <a:pt x="7076" y="15364"/>
                    <a:pt x="7995" y="15331"/>
                  </a:cubicBezTo>
                  <a:cubicBezTo>
                    <a:pt x="9374" y="15281"/>
                    <a:pt x="10752" y="15205"/>
                    <a:pt x="12130" y="15130"/>
                  </a:cubicBezTo>
                  <a:cubicBezTo>
                    <a:pt x="12456" y="15105"/>
                    <a:pt x="12832" y="15080"/>
                    <a:pt x="13083" y="14854"/>
                  </a:cubicBezTo>
                  <a:cubicBezTo>
                    <a:pt x="13735" y="14328"/>
                    <a:pt x="13333" y="12298"/>
                    <a:pt x="13208" y="11521"/>
                  </a:cubicBezTo>
                  <a:cubicBezTo>
                    <a:pt x="12657" y="8087"/>
                    <a:pt x="10927" y="4779"/>
                    <a:pt x="8973" y="1947"/>
                  </a:cubicBezTo>
                  <a:cubicBezTo>
                    <a:pt x="8184" y="780"/>
                    <a:pt x="6672" y="0"/>
                    <a:pt x="5209" y="0"/>
                  </a:cubicBezTo>
                  <a:close/>
                </a:path>
              </a:pathLst>
            </a:custGeom>
            <a:solidFill>
              <a:srgbClr val="9F866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55" name="Google Shape;1555;p32"/>
            <p:cNvSpPr/>
            <p:nvPr/>
          </p:nvSpPr>
          <p:spPr>
            <a:xfrm>
              <a:off x="762875" y="4252700"/>
              <a:ext cx="789500" cy="632250"/>
            </a:xfrm>
            <a:custGeom>
              <a:avLst/>
              <a:gdLst/>
              <a:ahLst/>
              <a:cxnLst/>
              <a:rect l="l" t="t" r="r" b="b"/>
              <a:pathLst>
                <a:path w="31580" h="25290" extrusionOk="0">
                  <a:moveTo>
                    <a:pt x="15852" y="0"/>
                  </a:moveTo>
                  <a:cubicBezTo>
                    <a:pt x="13641" y="0"/>
                    <a:pt x="11429" y="539"/>
                    <a:pt x="9649" y="1617"/>
                  </a:cubicBezTo>
                  <a:cubicBezTo>
                    <a:pt x="7644" y="2845"/>
                    <a:pt x="6065" y="4775"/>
                    <a:pt x="5063" y="6955"/>
                  </a:cubicBezTo>
                  <a:cubicBezTo>
                    <a:pt x="4211" y="8785"/>
                    <a:pt x="3735" y="10790"/>
                    <a:pt x="2532" y="12369"/>
                  </a:cubicBezTo>
                  <a:cubicBezTo>
                    <a:pt x="2181" y="12820"/>
                    <a:pt x="1730" y="13271"/>
                    <a:pt x="1203" y="13547"/>
                  </a:cubicBezTo>
                  <a:cubicBezTo>
                    <a:pt x="827" y="13747"/>
                    <a:pt x="301" y="13747"/>
                    <a:pt x="0" y="14123"/>
                  </a:cubicBezTo>
                  <a:cubicBezTo>
                    <a:pt x="1" y="14122"/>
                    <a:pt x="3" y="14121"/>
                    <a:pt x="5" y="14121"/>
                  </a:cubicBezTo>
                  <a:cubicBezTo>
                    <a:pt x="112" y="14121"/>
                    <a:pt x="1481" y="15202"/>
                    <a:pt x="1579" y="15276"/>
                  </a:cubicBezTo>
                  <a:cubicBezTo>
                    <a:pt x="1203" y="15380"/>
                    <a:pt x="810" y="15433"/>
                    <a:pt x="428" y="15433"/>
                  </a:cubicBezTo>
                  <a:cubicBezTo>
                    <a:pt x="352" y="15433"/>
                    <a:pt x="276" y="15430"/>
                    <a:pt x="201" y="15426"/>
                  </a:cubicBezTo>
                  <a:lnTo>
                    <a:pt x="201" y="15426"/>
                  </a:lnTo>
                  <a:cubicBezTo>
                    <a:pt x="802" y="16028"/>
                    <a:pt x="1554" y="16504"/>
                    <a:pt x="2356" y="16805"/>
                  </a:cubicBezTo>
                  <a:cubicBezTo>
                    <a:pt x="1704" y="17030"/>
                    <a:pt x="978" y="16830"/>
                    <a:pt x="426" y="17331"/>
                  </a:cubicBezTo>
                  <a:cubicBezTo>
                    <a:pt x="2632" y="18609"/>
                    <a:pt x="4762" y="19988"/>
                    <a:pt x="6817" y="21466"/>
                  </a:cubicBezTo>
                  <a:cubicBezTo>
                    <a:pt x="7945" y="22294"/>
                    <a:pt x="9098" y="23121"/>
                    <a:pt x="10301" y="23847"/>
                  </a:cubicBezTo>
                  <a:cubicBezTo>
                    <a:pt x="11454" y="24549"/>
                    <a:pt x="12507" y="24875"/>
                    <a:pt x="13835" y="25101"/>
                  </a:cubicBezTo>
                  <a:cubicBezTo>
                    <a:pt x="14603" y="25229"/>
                    <a:pt x="15375" y="25290"/>
                    <a:pt x="16145" y="25290"/>
                  </a:cubicBezTo>
                  <a:cubicBezTo>
                    <a:pt x="18090" y="25290"/>
                    <a:pt x="20024" y="24898"/>
                    <a:pt x="21855" y="24198"/>
                  </a:cubicBezTo>
                  <a:cubicBezTo>
                    <a:pt x="23434" y="23597"/>
                    <a:pt x="24837" y="22619"/>
                    <a:pt x="26116" y="21542"/>
                  </a:cubicBezTo>
                  <a:cubicBezTo>
                    <a:pt x="27093" y="20740"/>
                    <a:pt x="28071" y="19963"/>
                    <a:pt x="29073" y="19186"/>
                  </a:cubicBezTo>
                  <a:cubicBezTo>
                    <a:pt x="29574" y="18810"/>
                    <a:pt x="30076" y="18509"/>
                    <a:pt x="30502" y="18108"/>
                  </a:cubicBezTo>
                  <a:cubicBezTo>
                    <a:pt x="30802" y="17857"/>
                    <a:pt x="31078" y="17557"/>
                    <a:pt x="31304" y="17206"/>
                  </a:cubicBezTo>
                  <a:cubicBezTo>
                    <a:pt x="31329" y="17181"/>
                    <a:pt x="31329" y="17156"/>
                    <a:pt x="31329" y="17106"/>
                  </a:cubicBezTo>
                  <a:cubicBezTo>
                    <a:pt x="31329" y="17055"/>
                    <a:pt x="31228" y="17055"/>
                    <a:pt x="31178" y="17055"/>
                  </a:cubicBezTo>
                  <a:lnTo>
                    <a:pt x="29424" y="17281"/>
                  </a:lnTo>
                  <a:cubicBezTo>
                    <a:pt x="30176" y="16805"/>
                    <a:pt x="30953" y="16278"/>
                    <a:pt x="31253" y="15476"/>
                  </a:cubicBezTo>
                  <a:lnTo>
                    <a:pt x="31253" y="15476"/>
                  </a:lnTo>
                  <a:cubicBezTo>
                    <a:pt x="30992" y="15514"/>
                    <a:pt x="30724" y="15534"/>
                    <a:pt x="30454" y="15534"/>
                  </a:cubicBezTo>
                  <a:cubicBezTo>
                    <a:pt x="29999" y="15534"/>
                    <a:pt x="29539" y="15477"/>
                    <a:pt x="29098" y="15351"/>
                  </a:cubicBezTo>
                  <a:cubicBezTo>
                    <a:pt x="30076" y="15276"/>
                    <a:pt x="30878" y="14524"/>
                    <a:pt x="31579" y="13822"/>
                  </a:cubicBezTo>
                  <a:cubicBezTo>
                    <a:pt x="30552" y="13822"/>
                    <a:pt x="29750" y="13121"/>
                    <a:pt x="29173" y="12369"/>
                  </a:cubicBezTo>
                  <a:cubicBezTo>
                    <a:pt x="27945" y="10790"/>
                    <a:pt x="27469" y="8785"/>
                    <a:pt x="26642" y="6955"/>
                  </a:cubicBezTo>
                  <a:cubicBezTo>
                    <a:pt x="25639" y="4775"/>
                    <a:pt x="24060" y="2845"/>
                    <a:pt x="22055" y="1617"/>
                  </a:cubicBezTo>
                  <a:cubicBezTo>
                    <a:pt x="20276" y="539"/>
                    <a:pt x="18064" y="0"/>
                    <a:pt x="15852" y="0"/>
                  </a:cubicBezTo>
                  <a:close/>
                </a:path>
              </a:pathLst>
            </a:custGeom>
            <a:solidFill>
              <a:srgbClr val="9F866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56" name="Google Shape;1556;p32"/>
            <p:cNvSpPr/>
            <p:nvPr/>
          </p:nvSpPr>
          <p:spPr>
            <a:xfrm>
              <a:off x="917000" y="4798750"/>
              <a:ext cx="716825" cy="760625"/>
            </a:xfrm>
            <a:custGeom>
              <a:avLst/>
              <a:gdLst/>
              <a:ahLst/>
              <a:cxnLst/>
              <a:rect l="l" t="t" r="r" b="b"/>
              <a:pathLst>
                <a:path w="28673" h="30425" extrusionOk="0">
                  <a:moveTo>
                    <a:pt x="19600" y="0"/>
                  </a:moveTo>
                  <a:cubicBezTo>
                    <a:pt x="18422" y="953"/>
                    <a:pt x="17119" y="1830"/>
                    <a:pt x="15690" y="2381"/>
                  </a:cubicBezTo>
                  <a:cubicBezTo>
                    <a:pt x="13862" y="3062"/>
                    <a:pt x="11932" y="3449"/>
                    <a:pt x="9991" y="3449"/>
                  </a:cubicBezTo>
                  <a:cubicBezTo>
                    <a:pt x="9217" y="3449"/>
                    <a:pt x="8441" y="3387"/>
                    <a:pt x="7670" y="3259"/>
                  </a:cubicBezTo>
                  <a:cubicBezTo>
                    <a:pt x="6342" y="3033"/>
                    <a:pt x="5289" y="2707"/>
                    <a:pt x="4136" y="2005"/>
                  </a:cubicBezTo>
                  <a:cubicBezTo>
                    <a:pt x="3409" y="1579"/>
                    <a:pt x="2682" y="1103"/>
                    <a:pt x="2006" y="602"/>
                  </a:cubicBezTo>
                  <a:cubicBezTo>
                    <a:pt x="1605" y="2832"/>
                    <a:pt x="1229" y="5038"/>
                    <a:pt x="853" y="7269"/>
                  </a:cubicBezTo>
                  <a:cubicBezTo>
                    <a:pt x="427" y="9625"/>
                    <a:pt x="1" y="11780"/>
                    <a:pt x="301" y="14186"/>
                  </a:cubicBezTo>
                  <a:cubicBezTo>
                    <a:pt x="727" y="17494"/>
                    <a:pt x="2557" y="21229"/>
                    <a:pt x="4712" y="23810"/>
                  </a:cubicBezTo>
                  <a:cubicBezTo>
                    <a:pt x="6291" y="25690"/>
                    <a:pt x="8146" y="26617"/>
                    <a:pt x="10352" y="27544"/>
                  </a:cubicBezTo>
                  <a:cubicBezTo>
                    <a:pt x="12382" y="28397"/>
                    <a:pt x="14186" y="29299"/>
                    <a:pt x="16342" y="29925"/>
                  </a:cubicBezTo>
                  <a:cubicBezTo>
                    <a:pt x="17448" y="30254"/>
                    <a:pt x="18564" y="30425"/>
                    <a:pt x="19676" y="30425"/>
                  </a:cubicBezTo>
                  <a:cubicBezTo>
                    <a:pt x="21106" y="30425"/>
                    <a:pt x="22528" y="30142"/>
                    <a:pt x="23911" y="29549"/>
                  </a:cubicBezTo>
                  <a:cubicBezTo>
                    <a:pt x="28246" y="27745"/>
                    <a:pt x="28672" y="22933"/>
                    <a:pt x="27319" y="19073"/>
                  </a:cubicBezTo>
                  <a:cubicBezTo>
                    <a:pt x="26116" y="15690"/>
                    <a:pt x="24537" y="12457"/>
                    <a:pt x="23058" y="9173"/>
                  </a:cubicBezTo>
                  <a:cubicBezTo>
                    <a:pt x="22582" y="8171"/>
                    <a:pt x="22156" y="7143"/>
                    <a:pt x="21730" y="6141"/>
                  </a:cubicBezTo>
                  <a:cubicBezTo>
                    <a:pt x="20953" y="4286"/>
                    <a:pt x="20602" y="1705"/>
                    <a:pt x="19600" y="0"/>
                  </a:cubicBezTo>
                  <a:close/>
                </a:path>
              </a:pathLst>
            </a:custGeom>
            <a:solidFill>
              <a:srgbClr val="9F866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57" name="Google Shape;1557;p32"/>
            <p:cNvSpPr/>
            <p:nvPr/>
          </p:nvSpPr>
          <p:spPr>
            <a:xfrm>
              <a:off x="818625" y="4446850"/>
              <a:ext cx="300775" cy="237075"/>
            </a:xfrm>
            <a:custGeom>
              <a:avLst/>
              <a:gdLst/>
              <a:ahLst/>
              <a:cxnLst/>
              <a:rect l="l" t="t" r="r" b="b"/>
              <a:pathLst>
                <a:path w="12031" h="9483" extrusionOk="0">
                  <a:moveTo>
                    <a:pt x="6870" y="0"/>
                  </a:moveTo>
                  <a:cubicBezTo>
                    <a:pt x="6152" y="0"/>
                    <a:pt x="5424" y="142"/>
                    <a:pt x="4738" y="417"/>
                  </a:cubicBezTo>
                  <a:cubicBezTo>
                    <a:pt x="3886" y="743"/>
                    <a:pt x="3084" y="1194"/>
                    <a:pt x="2332" y="1720"/>
                  </a:cubicBezTo>
                  <a:cubicBezTo>
                    <a:pt x="2056" y="1921"/>
                    <a:pt x="1805" y="2121"/>
                    <a:pt x="1555" y="2322"/>
                  </a:cubicBezTo>
                  <a:cubicBezTo>
                    <a:pt x="1229" y="3124"/>
                    <a:pt x="828" y="3901"/>
                    <a:pt x="302" y="4603"/>
                  </a:cubicBezTo>
                  <a:cubicBezTo>
                    <a:pt x="201" y="4728"/>
                    <a:pt x="101" y="4828"/>
                    <a:pt x="1" y="4954"/>
                  </a:cubicBezTo>
                  <a:cubicBezTo>
                    <a:pt x="1" y="4953"/>
                    <a:pt x="1" y="4953"/>
                    <a:pt x="2" y="4953"/>
                  </a:cubicBezTo>
                  <a:cubicBezTo>
                    <a:pt x="61" y="4953"/>
                    <a:pt x="2710" y="6835"/>
                    <a:pt x="3008" y="7034"/>
                  </a:cubicBezTo>
                  <a:cubicBezTo>
                    <a:pt x="4036" y="7786"/>
                    <a:pt x="5164" y="8412"/>
                    <a:pt x="6342" y="8888"/>
                  </a:cubicBezTo>
                  <a:cubicBezTo>
                    <a:pt x="7182" y="9218"/>
                    <a:pt x="8099" y="9483"/>
                    <a:pt x="8998" y="9483"/>
                  </a:cubicBezTo>
                  <a:cubicBezTo>
                    <a:pt x="9467" y="9483"/>
                    <a:pt x="9931" y="9411"/>
                    <a:pt x="10377" y="9239"/>
                  </a:cubicBezTo>
                  <a:cubicBezTo>
                    <a:pt x="10678" y="9114"/>
                    <a:pt x="11003" y="8939"/>
                    <a:pt x="11229" y="8663"/>
                  </a:cubicBezTo>
                  <a:cubicBezTo>
                    <a:pt x="12031" y="7761"/>
                    <a:pt x="12031" y="6207"/>
                    <a:pt x="11906" y="5054"/>
                  </a:cubicBezTo>
                  <a:cubicBezTo>
                    <a:pt x="11780" y="3826"/>
                    <a:pt x="11329" y="2598"/>
                    <a:pt x="10527" y="1645"/>
                  </a:cubicBezTo>
                  <a:cubicBezTo>
                    <a:pt x="9588" y="525"/>
                    <a:pt x="8248" y="0"/>
                    <a:pt x="6870" y="0"/>
                  </a:cubicBezTo>
                  <a:close/>
                </a:path>
              </a:pathLst>
            </a:custGeom>
            <a:solidFill>
              <a:srgbClr val="F2C2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58" name="Google Shape;1558;p32"/>
            <p:cNvSpPr/>
            <p:nvPr/>
          </p:nvSpPr>
          <p:spPr>
            <a:xfrm>
              <a:off x="1203975" y="4446850"/>
              <a:ext cx="297025" cy="234775"/>
            </a:xfrm>
            <a:custGeom>
              <a:avLst/>
              <a:gdLst/>
              <a:ahLst/>
              <a:cxnLst/>
              <a:rect l="l" t="t" r="r" b="b"/>
              <a:pathLst>
                <a:path w="11881" h="9391" extrusionOk="0">
                  <a:moveTo>
                    <a:pt x="5111" y="0"/>
                  </a:moveTo>
                  <a:cubicBezTo>
                    <a:pt x="3733" y="0"/>
                    <a:pt x="2393" y="525"/>
                    <a:pt x="1454" y="1645"/>
                  </a:cubicBezTo>
                  <a:cubicBezTo>
                    <a:pt x="251" y="3074"/>
                    <a:pt x="0" y="4803"/>
                    <a:pt x="251" y="6608"/>
                  </a:cubicBezTo>
                  <a:cubicBezTo>
                    <a:pt x="351" y="7284"/>
                    <a:pt x="627" y="8036"/>
                    <a:pt x="1028" y="8613"/>
                  </a:cubicBezTo>
                  <a:cubicBezTo>
                    <a:pt x="1479" y="9214"/>
                    <a:pt x="2482" y="9365"/>
                    <a:pt x="3183" y="9390"/>
                  </a:cubicBezTo>
                  <a:cubicBezTo>
                    <a:pt x="3213" y="9390"/>
                    <a:pt x="3243" y="9390"/>
                    <a:pt x="3273" y="9390"/>
                  </a:cubicBezTo>
                  <a:cubicBezTo>
                    <a:pt x="4844" y="9390"/>
                    <a:pt x="6343" y="8750"/>
                    <a:pt x="7745" y="8036"/>
                  </a:cubicBezTo>
                  <a:cubicBezTo>
                    <a:pt x="8597" y="7610"/>
                    <a:pt x="9599" y="7209"/>
                    <a:pt x="10326" y="6558"/>
                  </a:cubicBezTo>
                  <a:cubicBezTo>
                    <a:pt x="10853" y="6081"/>
                    <a:pt x="11379" y="5530"/>
                    <a:pt x="11880" y="5029"/>
                  </a:cubicBezTo>
                  <a:cubicBezTo>
                    <a:pt x="11755" y="4878"/>
                    <a:pt x="11655" y="4728"/>
                    <a:pt x="11554" y="4578"/>
                  </a:cubicBezTo>
                  <a:cubicBezTo>
                    <a:pt x="11003" y="3801"/>
                    <a:pt x="10552" y="3024"/>
                    <a:pt x="10176" y="2147"/>
                  </a:cubicBezTo>
                  <a:cubicBezTo>
                    <a:pt x="10000" y="1996"/>
                    <a:pt x="9825" y="1871"/>
                    <a:pt x="9650" y="1720"/>
                  </a:cubicBezTo>
                  <a:cubicBezTo>
                    <a:pt x="8898" y="1194"/>
                    <a:pt x="8096" y="743"/>
                    <a:pt x="7244" y="417"/>
                  </a:cubicBezTo>
                  <a:cubicBezTo>
                    <a:pt x="6557" y="142"/>
                    <a:pt x="5829" y="0"/>
                    <a:pt x="5111" y="0"/>
                  </a:cubicBezTo>
                  <a:close/>
                </a:path>
              </a:pathLst>
            </a:custGeom>
            <a:solidFill>
              <a:srgbClr val="F2C2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59" name="Google Shape;1559;p32"/>
            <p:cNvSpPr/>
            <p:nvPr/>
          </p:nvSpPr>
          <p:spPr>
            <a:xfrm>
              <a:off x="871275" y="4252700"/>
              <a:ext cx="575825" cy="427775"/>
            </a:xfrm>
            <a:custGeom>
              <a:avLst/>
              <a:gdLst/>
              <a:ahLst/>
              <a:cxnLst/>
              <a:rect l="l" t="t" r="r" b="b"/>
              <a:pathLst>
                <a:path w="23033" h="17111" extrusionOk="0">
                  <a:moveTo>
                    <a:pt x="11516" y="0"/>
                  </a:moveTo>
                  <a:cubicBezTo>
                    <a:pt x="9305" y="0"/>
                    <a:pt x="7093" y="539"/>
                    <a:pt x="5313" y="1617"/>
                  </a:cubicBezTo>
                  <a:cubicBezTo>
                    <a:pt x="3308" y="2845"/>
                    <a:pt x="1729" y="4775"/>
                    <a:pt x="727" y="6955"/>
                  </a:cubicBezTo>
                  <a:cubicBezTo>
                    <a:pt x="451" y="7532"/>
                    <a:pt x="226" y="8133"/>
                    <a:pt x="0" y="8735"/>
                  </a:cubicBezTo>
                  <a:cubicBezTo>
                    <a:pt x="752" y="8158"/>
                    <a:pt x="1579" y="7632"/>
                    <a:pt x="2431" y="7306"/>
                  </a:cubicBezTo>
                  <a:cubicBezTo>
                    <a:pt x="3187" y="6999"/>
                    <a:pt x="4015" y="6831"/>
                    <a:pt x="4837" y="6831"/>
                  </a:cubicBezTo>
                  <a:cubicBezTo>
                    <a:pt x="5759" y="6831"/>
                    <a:pt x="6674" y="7043"/>
                    <a:pt x="7469" y="7506"/>
                  </a:cubicBezTo>
                  <a:cubicBezTo>
                    <a:pt x="8847" y="8334"/>
                    <a:pt x="9749" y="9837"/>
                    <a:pt x="10176" y="11391"/>
                  </a:cubicBezTo>
                  <a:cubicBezTo>
                    <a:pt x="10476" y="12519"/>
                    <a:pt x="10577" y="13672"/>
                    <a:pt x="10627" y="14850"/>
                  </a:cubicBezTo>
                  <a:cubicBezTo>
                    <a:pt x="10652" y="15677"/>
                    <a:pt x="10401" y="16880"/>
                    <a:pt x="11554" y="17080"/>
                  </a:cubicBezTo>
                  <a:cubicBezTo>
                    <a:pt x="11661" y="17101"/>
                    <a:pt x="11756" y="17110"/>
                    <a:pt x="11841" y="17110"/>
                  </a:cubicBezTo>
                  <a:cubicBezTo>
                    <a:pt x="12812" y="17110"/>
                    <a:pt x="12427" y="15871"/>
                    <a:pt x="12381" y="15226"/>
                  </a:cubicBezTo>
                  <a:cubicBezTo>
                    <a:pt x="12331" y="13973"/>
                    <a:pt x="12506" y="12594"/>
                    <a:pt x="12857" y="11391"/>
                  </a:cubicBezTo>
                  <a:cubicBezTo>
                    <a:pt x="13283" y="9837"/>
                    <a:pt x="14161" y="8334"/>
                    <a:pt x="15564" y="7506"/>
                  </a:cubicBezTo>
                  <a:cubicBezTo>
                    <a:pt x="16359" y="7043"/>
                    <a:pt x="17267" y="6831"/>
                    <a:pt x="18186" y="6831"/>
                  </a:cubicBezTo>
                  <a:cubicBezTo>
                    <a:pt x="19005" y="6831"/>
                    <a:pt x="19834" y="6999"/>
                    <a:pt x="20602" y="7306"/>
                  </a:cubicBezTo>
                  <a:cubicBezTo>
                    <a:pt x="21454" y="7632"/>
                    <a:pt x="22256" y="8158"/>
                    <a:pt x="23033" y="8735"/>
                  </a:cubicBezTo>
                  <a:cubicBezTo>
                    <a:pt x="22807" y="8133"/>
                    <a:pt x="22582" y="7532"/>
                    <a:pt x="22306" y="6955"/>
                  </a:cubicBezTo>
                  <a:cubicBezTo>
                    <a:pt x="21303" y="4775"/>
                    <a:pt x="19724" y="2845"/>
                    <a:pt x="17719" y="1617"/>
                  </a:cubicBezTo>
                  <a:cubicBezTo>
                    <a:pt x="15940" y="539"/>
                    <a:pt x="13728" y="0"/>
                    <a:pt x="11516" y="0"/>
                  </a:cubicBezTo>
                  <a:close/>
                </a:path>
              </a:pathLst>
            </a:custGeom>
            <a:solidFill>
              <a:srgbClr val="755F4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60" name="Google Shape;1560;p32"/>
            <p:cNvSpPr/>
            <p:nvPr/>
          </p:nvSpPr>
          <p:spPr>
            <a:xfrm>
              <a:off x="1106850" y="4663150"/>
              <a:ext cx="100275" cy="65850"/>
            </a:xfrm>
            <a:custGeom>
              <a:avLst/>
              <a:gdLst/>
              <a:ahLst/>
              <a:cxnLst/>
              <a:rect l="l" t="t" r="r" b="b"/>
              <a:pathLst>
                <a:path w="4011" h="2634" extrusionOk="0">
                  <a:moveTo>
                    <a:pt x="2171" y="1"/>
                  </a:moveTo>
                  <a:cubicBezTo>
                    <a:pt x="1840" y="1"/>
                    <a:pt x="1509" y="46"/>
                    <a:pt x="1179" y="136"/>
                  </a:cubicBezTo>
                  <a:cubicBezTo>
                    <a:pt x="878" y="236"/>
                    <a:pt x="577" y="362"/>
                    <a:pt x="402" y="612"/>
                  </a:cubicBezTo>
                  <a:cubicBezTo>
                    <a:pt x="1" y="1189"/>
                    <a:pt x="702" y="1966"/>
                    <a:pt x="1128" y="2292"/>
                  </a:cubicBezTo>
                  <a:cubicBezTo>
                    <a:pt x="1432" y="2508"/>
                    <a:pt x="1802" y="2633"/>
                    <a:pt x="2166" y="2633"/>
                  </a:cubicBezTo>
                  <a:cubicBezTo>
                    <a:pt x="2434" y="2633"/>
                    <a:pt x="2699" y="2566"/>
                    <a:pt x="2933" y="2417"/>
                  </a:cubicBezTo>
                  <a:cubicBezTo>
                    <a:pt x="3384" y="2141"/>
                    <a:pt x="3760" y="1540"/>
                    <a:pt x="3860" y="1038"/>
                  </a:cubicBezTo>
                  <a:cubicBezTo>
                    <a:pt x="4011" y="362"/>
                    <a:pt x="3409" y="161"/>
                    <a:pt x="2833" y="61"/>
                  </a:cubicBezTo>
                  <a:cubicBezTo>
                    <a:pt x="2612" y="21"/>
                    <a:pt x="2392" y="1"/>
                    <a:pt x="2171" y="1"/>
                  </a:cubicBezTo>
                  <a:close/>
                </a:path>
              </a:pathLst>
            </a:custGeom>
            <a:solidFill>
              <a:srgbClr val="57391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61" name="Google Shape;1561;p32"/>
            <p:cNvSpPr/>
            <p:nvPr/>
          </p:nvSpPr>
          <p:spPr>
            <a:xfrm>
              <a:off x="1108725" y="4714775"/>
              <a:ext cx="55175" cy="69575"/>
            </a:xfrm>
            <a:custGeom>
              <a:avLst/>
              <a:gdLst/>
              <a:ahLst/>
              <a:cxnLst/>
              <a:rect l="l" t="t" r="r" b="b"/>
              <a:pathLst>
                <a:path w="2207" h="2783" extrusionOk="0">
                  <a:moveTo>
                    <a:pt x="2031" y="1"/>
                  </a:moveTo>
                  <a:cubicBezTo>
                    <a:pt x="1956" y="1"/>
                    <a:pt x="1906" y="76"/>
                    <a:pt x="1906" y="151"/>
                  </a:cubicBezTo>
                  <a:cubicBezTo>
                    <a:pt x="1931" y="577"/>
                    <a:pt x="1931" y="1003"/>
                    <a:pt x="1931" y="1455"/>
                  </a:cubicBezTo>
                  <a:cubicBezTo>
                    <a:pt x="1956" y="1655"/>
                    <a:pt x="1931" y="1831"/>
                    <a:pt x="1881" y="1981"/>
                  </a:cubicBezTo>
                  <a:cubicBezTo>
                    <a:pt x="1780" y="2257"/>
                    <a:pt x="1505" y="2482"/>
                    <a:pt x="1179" y="2507"/>
                  </a:cubicBezTo>
                  <a:cubicBezTo>
                    <a:pt x="1134" y="2511"/>
                    <a:pt x="1091" y="2513"/>
                    <a:pt x="1049" y="2513"/>
                  </a:cubicBezTo>
                  <a:cubicBezTo>
                    <a:pt x="831" y="2513"/>
                    <a:pt x="649" y="2458"/>
                    <a:pt x="502" y="2332"/>
                  </a:cubicBezTo>
                  <a:cubicBezTo>
                    <a:pt x="352" y="2181"/>
                    <a:pt x="277" y="2006"/>
                    <a:pt x="251" y="1780"/>
                  </a:cubicBezTo>
                  <a:cubicBezTo>
                    <a:pt x="251" y="1705"/>
                    <a:pt x="201" y="1630"/>
                    <a:pt x="126" y="1630"/>
                  </a:cubicBezTo>
                  <a:cubicBezTo>
                    <a:pt x="51" y="1655"/>
                    <a:pt x="1" y="1705"/>
                    <a:pt x="1" y="1780"/>
                  </a:cubicBezTo>
                  <a:cubicBezTo>
                    <a:pt x="1" y="2081"/>
                    <a:pt x="126" y="2332"/>
                    <a:pt x="327" y="2532"/>
                  </a:cubicBezTo>
                  <a:cubicBezTo>
                    <a:pt x="527" y="2708"/>
                    <a:pt x="778" y="2783"/>
                    <a:pt x="1079" y="2783"/>
                  </a:cubicBezTo>
                  <a:lnTo>
                    <a:pt x="1204" y="2783"/>
                  </a:lnTo>
                  <a:cubicBezTo>
                    <a:pt x="1630" y="2733"/>
                    <a:pt x="2006" y="2457"/>
                    <a:pt x="2131" y="2056"/>
                  </a:cubicBezTo>
                  <a:cubicBezTo>
                    <a:pt x="2206" y="1856"/>
                    <a:pt x="2206" y="1655"/>
                    <a:pt x="2206" y="1455"/>
                  </a:cubicBezTo>
                  <a:cubicBezTo>
                    <a:pt x="2206" y="1003"/>
                    <a:pt x="2181" y="552"/>
                    <a:pt x="2181" y="126"/>
                  </a:cubicBezTo>
                  <a:cubicBezTo>
                    <a:pt x="2181" y="51"/>
                    <a:pt x="2106" y="1"/>
                    <a:pt x="2031" y="1"/>
                  </a:cubicBezTo>
                  <a:close/>
                </a:path>
              </a:pathLst>
            </a:custGeom>
            <a:solidFill>
              <a:srgbClr val="57391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62" name="Google Shape;1562;p32"/>
            <p:cNvSpPr/>
            <p:nvPr/>
          </p:nvSpPr>
          <p:spPr>
            <a:xfrm>
              <a:off x="1156975" y="4750500"/>
              <a:ext cx="55175" cy="35125"/>
            </a:xfrm>
            <a:custGeom>
              <a:avLst/>
              <a:gdLst/>
              <a:ahLst/>
              <a:cxnLst/>
              <a:rect l="l" t="t" r="r" b="b"/>
              <a:pathLst>
                <a:path w="2207" h="1405" extrusionOk="0">
                  <a:moveTo>
                    <a:pt x="2081" y="1"/>
                  </a:moveTo>
                  <a:cubicBezTo>
                    <a:pt x="2006" y="1"/>
                    <a:pt x="1956" y="76"/>
                    <a:pt x="1956" y="151"/>
                  </a:cubicBezTo>
                  <a:cubicBezTo>
                    <a:pt x="1956" y="452"/>
                    <a:pt x="1880" y="853"/>
                    <a:pt x="1504" y="1053"/>
                  </a:cubicBezTo>
                  <a:cubicBezTo>
                    <a:pt x="1414" y="1110"/>
                    <a:pt x="1303" y="1136"/>
                    <a:pt x="1188" y="1136"/>
                  </a:cubicBezTo>
                  <a:cubicBezTo>
                    <a:pt x="1048" y="1136"/>
                    <a:pt x="902" y="1097"/>
                    <a:pt x="778" y="1028"/>
                  </a:cubicBezTo>
                  <a:cubicBezTo>
                    <a:pt x="477" y="853"/>
                    <a:pt x="352" y="502"/>
                    <a:pt x="276" y="151"/>
                  </a:cubicBezTo>
                  <a:cubicBezTo>
                    <a:pt x="256" y="89"/>
                    <a:pt x="201" y="44"/>
                    <a:pt x="155" y="44"/>
                  </a:cubicBezTo>
                  <a:cubicBezTo>
                    <a:pt x="145" y="44"/>
                    <a:pt x="135" y="46"/>
                    <a:pt x="126" y="51"/>
                  </a:cubicBezTo>
                  <a:cubicBezTo>
                    <a:pt x="51" y="51"/>
                    <a:pt x="1" y="126"/>
                    <a:pt x="26" y="201"/>
                  </a:cubicBezTo>
                  <a:cubicBezTo>
                    <a:pt x="126" y="602"/>
                    <a:pt x="251" y="1028"/>
                    <a:pt x="652" y="1254"/>
                  </a:cubicBezTo>
                  <a:cubicBezTo>
                    <a:pt x="803" y="1354"/>
                    <a:pt x="1003" y="1404"/>
                    <a:pt x="1179" y="1404"/>
                  </a:cubicBezTo>
                  <a:cubicBezTo>
                    <a:pt x="1329" y="1404"/>
                    <a:pt x="1504" y="1354"/>
                    <a:pt x="1630" y="1279"/>
                  </a:cubicBezTo>
                  <a:cubicBezTo>
                    <a:pt x="2031" y="1078"/>
                    <a:pt x="2206" y="677"/>
                    <a:pt x="2206" y="151"/>
                  </a:cubicBezTo>
                  <a:cubicBezTo>
                    <a:pt x="2206" y="76"/>
                    <a:pt x="2156" y="26"/>
                    <a:pt x="2081" y="1"/>
                  </a:cubicBezTo>
                  <a:close/>
                </a:path>
              </a:pathLst>
            </a:custGeom>
            <a:solidFill>
              <a:srgbClr val="57391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63" name="Google Shape;1563;p32"/>
            <p:cNvSpPr/>
            <p:nvPr/>
          </p:nvSpPr>
          <p:spPr>
            <a:xfrm>
              <a:off x="877525" y="4264275"/>
              <a:ext cx="144775" cy="105300"/>
            </a:xfrm>
            <a:custGeom>
              <a:avLst/>
              <a:gdLst/>
              <a:ahLst/>
              <a:cxnLst/>
              <a:rect l="l" t="t" r="r" b="b"/>
              <a:pathLst>
                <a:path w="5791" h="4212" extrusionOk="0">
                  <a:moveTo>
                    <a:pt x="2362" y="72"/>
                  </a:moveTo>
                  <a:cubicBezTo>
                    <a:pt x="2285" y="72"/>
                    <a:pt x="2208" y="74"/>
                    <a:pt x="2131" y="76"/>
                  </a:cubicBezTo>
                  <a:cubicBezTo>
                    <a:pt x="1479" y="101"/>
                    <a:pt x="1" y="1"/>
                    <a:pt x="1" y="953"/>
                  </a:cubicBezTo>
                  <a:cubicBezTo>
                    <a:pt x="151" y="891"/>
                    <a:pt x="308" y="865"/>
                    <a:pt x="464" y="865"/>
                  </a:cubicBezTo>
                  <a:cubicBezTo>
                    <a:pt x="621" y="865"/>
                    <a:pt x="778" y="891"/>
                    <a:pt x="928" y="928"/>
                  </a:cubicBezTo>
                  <a:cubicBezTo>
                    <a:pt x="1479" y="1104"/>
                    <a:pt x="1956" y="1404"/>
                    <a:pt x="2357" y="1805"/>
                  </a:cubicBezTo>
                  <a:cubicBezTo>
                    <a:pt x="2657" y="2131"/>
                    <a:pt x="2908" y="2482"/>
                    <a:pt x="3134" y="2858"/>
                  </a:cubicBezTo>
                  <a:cubicBezTo>
                    <a:pt x="3209" y="2983"/>
                    <a:pt x="3259" y="3084"/>
                    <a:pt x="3334" y="3184"/>
                  </a:cubicBezTo>
                  <a:cubicBezTo>
                    <a:pt x="3509" y="3510"/>
                    <a:pt x="3660" y="3835"/>
                    <a:pt x="3735" y="4211"/>
                  </a:cubicBezTo>
                  <a:cubicBezTo>
                    <a:pt x="4011" y="4136"/>
                    <a:pt x="4211" y="3835"/>
                    <a:pt x="4412" y="3635"/>
                  </a:cubicBezTo>
                  <a:cubicBezTo>
                    <a:pt x="4637" y="3384"/>
                    <a:pt x="4863" y="3134"/>
                    <a:pt x="5063" y="2833"/>
                  </a:cubicBezTo>
                  <a:cubicBezTo>
                    <a:pt x="5239" y="2607"/>
                    <a:pt x="5389" y="2332"/>
                    <a:pt x="5514" y="2056"/>
                  </a:cubicBezTo>
                  <a:cubicBezTo>
                    <a:pt x="5590" y="1855"/>
                    <a:pt x="5790" y="1379"/>
                    <a:pt x="5715" y="1154"/>
                  </a:cubicBezTo>
                  <a:cubicBezTo>
                    <a:pt x="5665" y="1028"/>
                    <a:pt x="5339" y="903"/>
                    <a:pt x="5189" y="803"/>
                  </a:cubicBezTo>
                  <a:cubicBezTo>
                    <a:pt x="4963" y="627"/>
                    <a:pt x="4712" y="502"/>
                    <a:pt x="4437" y="402"/>
                  </a:cubicBezTo>
                  <a:cubicBezTo>
                    <a:pt x="3782" y="176"/>
                    <a:pt x="3066" y="72"/>
                    <a:pt x="2362" y="72"/>
                  </a:cubicBezTo>
                  <a:close/>
                </a:path>
              </a:pathLst>
            </a:custGeom>
            <a:solidFill>
              <a:srgbClr val="9F866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64" name="Google Shape;1564;p32"/>
            <p:cNvSpPr/>
            <p:nvPr/>
          </p:nvSpPr>
          <p:spPr>
            <a:xfrm>
              <a:off x="878150" y="4285900"/>
              <a:ext cx="92125" cy="120525"/>
            </a:xfrm>
            <a:custGeom>
              <a:avLst/>
              <a:gdLst/>
              <a:ahLst/>
              <a:cxnLst/>
              <a:rect l="l" t="t" r="r" b="b"/>
              <a:pathLst>
                <a:path w="3685" h="4821" extrusionOk="0">
                  <a:moveTo>
                    <a:pt x="464" y="0"/>
                  </a:moveTo>
                  <a:cubicBezTo>
                    <a:pt x="314" y="0"/>
                    <a:pt x="164" y="26"/>
                    <a:pt x="26" y="88"/>
                  </a:cubicBezTo>
                  <a:cubicBezTo>
                    <a:pt x="26" y="88"/>
                    <a:pt x="26" y="113"/>
                    <a:pt x="26" y="138"/>
                  </a:cubicBezTo>
                  <a:cubicBezTo>
                    <a:pt x="1" y="1617"/>
                    <a:pt x="352" y="3096"/>
                    <a:pt x="828" y="4474"/>
                  </a:cubicBezTo>
                  <a:cubicBezTo>
                    <a:pt x="853" y="4600"/>
                    <a:pt x="903" y="4725"/>
                    <a:pt x="1028" y="4800"/>
                  </a:cubicBezTo>
                  <a:cubicBezTo>
                    <a:pt x="1063" y="4814"/>
                    <a:pt x="1102" y="4820"/>
                    <a:pt x="1143" y="4820"/>
                  </a:cubicBezTo>
                  <a:cubicBezTo>
                    <a:pt x="1248" y="4820"/>
                    <a:pt x="1364" y="4779"/>
                    <a:pt x="1454" y="4725"/>
                  </a:cubicBezTo>
                  <a:cubicBezTo>
                    <a:pt x="2231" y="4349"/>
                    <a:pt x="3109" y="3948"/>
                    <a:pt x="3685" y="3296"/>
                  </a:cubicBezTo>
                  <a:cubicBezTo>
                    <a:pt x="3635" y="2945"/>
                    <a:pt x="3459" y="2620"/>
                    <a:pt x="3309" y="2319"/>
                  </a:cubicBezTo>
                  <a:cubicBezTo>
                    <a:pt x="3234" y="2219"/>
                    <a:pt x="3184" y="2118"/>
                    <a:pt x="3109" y="1993"/>
                  </a:cubicBezTo>
                  <a:cubicBezTo>
                    <a:pt x="2883" y="1617"/>
                    <a:pt x="2632" y="1266"/>
                    <a:pt x="2332" y="940"/>
                  </a:cubicBezTo>
                  <a:cubicBezTo>
                    <a:pt x="1931" y="539"/>
                    <a:pt x="1454" y="239"/>
                    <a:pt x="903" y="63"/>
                  </a:cubicBezTo>
                  <a:cubicBezTo>
                    <a:pt x="765" y="26"/>
                    <a:pt x="615" y="0"/>
                    <a:pt x="464" y="0"/>
                  </a:cubicBezTo>
                  <a:close/>
                </a:path>
              </a:pathLst>
            </a:custGeom>
            <a:solidFill>
              <a:srgbClr val="9F866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65" name="Google Shape;1565;p32"/>
            <p:cNvSpPr/>
            <p:nvPr/>
          </p:nvSpPr>
          <p:spPr>
            <a:xfrm>
              <a:off x="1296075" y="4264275"/>
              <a:ext cx="145400" cy="105300"/>
            </a:xfrm>
            <a:custGeom>
              <a:avLst/>
              <a:gdLst/>
              <a:ahLst/>
              <a:cxnLst/>
              <a:rect l="l" t="t" r="r" b="b"/>
              <a:pathLst>
                <a:path w="5816" h="4212" extrusionOk="0">
                  <a:moveTo>
                    <a:pt x="3429" y="72"/>
                  </a:moveTo>
                  <a:cubicBezTo>
                    <a:pt x="2729" y="72"/>
                    <a:pt x="2031" y="176"/>
                    <a:pt x="1354" y="402"/>
                  </a:cubicBezTo>
                  <a:cubicBezTo>
                    <a:pt x="1103" y="502"/>
                    <a:pt x="828" y="627"/>
                    <a:pt x="602" y="803"/>
                  </a:cubicBezTo>
                  <a:cubicBezTo>
                    <a:pt x="477" y="903"/>
                    <a:pt x="151" y="1028"/>
                    <a:pt x="101" y="1154"/>
                  </a:cubicBezTo>
                  <a:cubicBezTo>
                    <a:pt x="1" y="1379"/>
                    <a:pt x="226" y="1855"/>
                    <a:pt x="301" y="2056"/>
                  </a:cubicBezTo>
                  <a:cubicBezTo>
                    <a:pt x="427" y="2332"/>
                    <a:pt x="552" y="2607"/>
                    <a:pt x="727" y="2833"/>
                  </a:cubicBezTo>
                  <a:cubicBezTo>
                    <a:pt x="928" y="3134"/>
                    <a:pt x="1154" y="3384"/>
                    <a:pt x="1404" y="3635"/>
                  </a:cubicBezTo>
                  <a:cubicBezTo>
                    <a:pt x="1605" y="3835"/>
                    <a:pt x="1805" y="4136"/>
                    <a:pt x="2081" y="4211"/>
                  </a:cubicBezTo>
                  <a:cubicBezTo>
                    <a:pt x="2131" y="3835"/>
                    <a:pt x="2306" y="3510"/>
                    <a:pt x="2482" y="3184"/>
                  </a:cubicBezTo>
                  <a:cubicBezTo>
                    <a:pt x="2532" y="3084"/>
                    <a:pt x="2607" y="2983"/>
                    <a:pt x="2657" y="2858"/>
                  </a:cubicBezTo>
                  <a:cubicBezTo>
                    <a:pt x="2883" y="2482"/>
                    <a:pt x="3159" y="2131"/>
                    <a:pt x="3459" y="1805"/>
                  </a:cubicBezTo>
                  <a:cubicBezTo>
                    <a:pt x="3860" y="1404"/>
                    <a:pt x="4336" y="1104"/>
                    <a:pt x="4888" y="928"/>
                  </a:cubicBezTo>
                  <a:cubicBezTo>
                    <a:pt x="5038" y="891"/>
                    <a:pt x="5195" y="865"/>
                    <a:pt x="5348" y="865"/>
                  </a:cubicBezTo>
                  <a:cubicBezTo>
                    <a:pt x="5502" y="865"/>
                    <a:pt x="5652" y="891"/>
                    <a:pt x="5790" y="953"/>
                  </a:cubicBezTo>
                  <a:cubicBezTo>
                    <a:pt x="5815" y="1"/>
                    <a:pt x="4336" y="101"/>
                    <a:pt x="3660" y="76"/>
                  </a:cubicBezTo>
                  <a:cubicBezTo>
                    <a:pt x="3583" y="74"/>
                    <a:pt x="3506" y="72"/>
                    <a:pt x="3429" y="72"/>
                  </a:cubicBezTo>
                  <a:close/>
                </a:path>
              </a:pathLst>
            </a:custGeom>
            <a:solidFill>
              <a:srgbClr val="9F866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66" name="Google Shape;1566;p32"/>
            <p:cNvSpPr/>
            <p:nvPr/>
          </p:nvSpPr>
          <p:spPr>
            <a:xfrm>
              <a:off x="1348075" y="4285900"/>
              <a:ext cx="92775" cy="120525"/>
            </a:xfrm>
            <a:custGeom>
              <a:avLst/>
              <a:gdLst/>
              <a:ahLst/>
              <a:cxnLst/>
              <a:rect l="l" t="t" r="r" b="b"/>
              <a:pathLst>
                <a:path w="3711" h="4821" extrusionOk="0">
                  <a:moveTo>
                    <a:pt x="3234" y="0"/>
                  </a:moveTo>
                  <a:cubicBezTo>
                    <a:pt x="3090" y="0"/>
                    <a:pt x="2946" y="26"/>
                    <a:pt x="2808" y="63"/>
                  </a:cubicBezTo>
                  <a:cubicBezTo>
                    <a:pt x="2256" y="239"/>
                    <a:pt x="1780" y="539"/>
                    <a:pt x="1379" y="940"/>
                  </a:cubicBezTo>
                  <a:cubicBezTo>
                    <a:pt x="1079" y="1266"/>
                    <a:pt x="803" y="1617"/>
                    <a:pt x="577" y="1993"/>
                  </a:cubicBezTo>
                  <a:cubicBezTo>
                    <a:pt x="527" y="2118"/>
                    <a:pt x="452" y="2219"/>
                    <a:pt x="402" y="2319"/>
                  </a:cubicBezTo>
                  <a:cubicBezTo>
                    <a:pt x="226" y="2620"/>
                    <a:pt x="76" y="2945"/>
                    <a:pt x="1" y="3296"/>
                  </a:cubicBezTo>
                  <a:cubicBezTo>
                    <a:pt x="602" y="3948"/>
                    <a:pt x="1454" y="4349"/>
                    <a:pt x="2231" y="4725"/>
                  </a:cubicBezTo>
                  <a:cubicBezTo>
                    <a:pt x="2340" y="4779"/>
                    <a:pt x="2448" y="4820"/>
                    <a:pt x="2557" y="4820"/>
                  </a:cubicBezTo>
                  <a:cubicBezTo>
                    <a:pt x="2599" y="4820"/>
                    <a:pt x="2641" y="4814"/>
                    <a:pt x="2683" y="4800"/>
                  </a:cubicBezTo>
                  <a:cubicBezTo>
                    <a:pt x="2783" y="4725"/>
                    <a:pt x="2833" y="4600"/>
                    <a:pt x="2883" y="4474"/>
                  </a:cubicBezTo>
                  <a:cubicBezTo>
                    <a:pt x="3359" y="3096"/>
                    <a:pt x="3710" y="1617"/>
                    <a:pt x="3660" y="138"/>
                  </a:cubicBezTo>
                  <a:cubicBezTo>
                    <a:pt x="3660" y="113"/>
                    <a:pt x="3660" y="88"/>
                    <a:pt x="3660" y="88"/>
                  </a:cubicBezTo>
                  <a:cubicBezTo>
                    <a:pt x="3522" y="26"/>
                    <a:pt x="3378" y="0"/>
                    <a:pt x="3234" y="0"/>
                  </a:cubicBezTo>
                  <a:close/>
                </a:path>
              </a:pathLst>
            </a:custGeom>
            <a:solidFill>
              <a:srgbClr val="9F866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67" name="Google Shape;1567;p32"/>
            <p:cNvSpPr/>
            <p:nvPr/>
          </p:nvSpPr>
          <p:spPr>
            <a:xfrm>
              <a:off x="1012875" y="4582725"/>
              <a:ext cx="48900" cy="62600"/>
            </a:xfrm>
            <a:custGeom>
              <a:avLst/>
              <a:gdLst/>
              <a:ahLst/>
              <a:cxnLst/>
              <a:rect l="l" t="t" r="r" b="b"/>
              <a:pathLst>
                <a:path w="1956" h="2504" extrusionOk="0">
                  <a:moveTo>
                    <a:pt x="940" y="1"/>
                  </a:moveTo>
                  <a:cubicBezTo>
                    <a:pt x="877" y="1"/>
                    <a:pt x="815" y="7"/>
                    <a:pt x="752" y="20"/>
                  </a:cubicBezTo>
                  <a:cubicBezTo>
                    <a:pt x="527" y="70"/>
                    <a:pt x="351" y="270"/>
                    <a:pt x="251" y="496"/>
                  </a:cubicBezTo>
                  <a:cubicBezTo>
                    <a:pt x="0" y="997"/>
                    <a:pt x="100" y="1599"/>
                    <a:pt x="401" y="2075"/>
                  </a:cubicBezTo>
                  <a:cubicBezTo>
                    <a:pt x="527" y="2275"/>
                    <a:pt x="727" y="2476"/>
                    <a:pt x="1003" y="2501"/>
                  </a:cubicBezTo>
                  <a:cubicBezTo>
                    <a:pt x="1020" y="2503"/>
                    <a:pt x="1038" y="2503"/>
                    <a:pt x="1055" y="2503"/>
                  </a:cubicBezTo>
                  <a:cubicBezTo>
                    <a:pt x="1310" y="2503"/>
                    <a:pt x="1539" y="2336"/>
                    <a:pt x="1679" y="2125"/>
                  </a:cubicBezTo>
                  <a:cubicBezTo>
                    <a:pt x="1905" y="1749"/>
                    <a:pt x="1955" y="1148"/>
                    <a:pt x="1880" y="747"/>
                  </a:cubicBezTo>
                  <a:cubicBezTo>
                    <a:pt x="1855" y="496"/>
                    <a:pt x="1705" y="245"/>
                    <a:pt x="1454" y="120"/>
                  </a:cubicBezTo>
                  <a:cubicBezTo>
                    <a:pt x="1354" y="70"/>
                    <a:pt x="1228" y="20"/>
                    <a:pt x="1128" y="20"/>
                  </a:cubicBezTo>
                  <a:cubicBezTo>
                    <a:pt x="1065" y="7"/>
                    <a:pt x="1003" y="1"/>
                    <a:pt x="940" y="1"/>
                  </a:cubicBezTo>
                  <a:close/>
                </a:path>
              </a:pathLst>
            </a:custGeom>
            <a:solidFill>
              <a:srgbClr val="57391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68" name="Google Shape;1568;p32"/>
            <p:cNvSpPr/>
            <p:nvPr/>
          </p:nvSpPr>
          <p:spPr>
            <a:xfrm>
              <a:off x="1249700" y="4582725"/>
              <a:ext cx="49525" cy="62600"/>
            </a:xfrm>
            <a:custGeom>
              <a:avLst/>
              <a:gdLst/>
              <a:ahLst/>
              <a:cxnLst/>
              <a:rect l="l" t="t" r="r" b="b"/>
              <a:pathLst>
                <a:path w="1981" h="2504" extrusionOk="0">
                  <a:moveTo>
                    <a:pt x="944" y="1"/>
                  </a:moveTo>
                  <a:cubicBezTo>
                    <a:pt x="884" y="1"/>
                    <a:pt x="828" y="7"/>
                    <a:pt x="778" y="20"/>
                  </a:cubicBezTo>
                  <a:cubicBezTo>
                    <a:pt x="527" y="70"/>
                    <a:pt x="352" y="270"/>
                    <a:pt x="252" y="496"/>
                  </a:cubicBezTo>
                  <a:cubicBezTo>
                    <a:pt x="1" y="997"/>
                    <a:pt x="101" y="1599"/>
                    <a:pt x="402" y="2075"/>
                  </a:cubicBezTo>
                  <a:cubicBezTo>
                    <a:pt x="527" y="2275"/>
                    <a:pt x="728" y="2476"/>
                    <a:pt x="1003" y="2501"/>
                  </a:cubicBezTo>
                  <a:cubicBezTo>
                    <a:pt x="1021" y="2503"/>
                    <a:pt x="1039" y="2503"/>
                    <a:pt x="1056" y="2503"/>
                  </a:cubicBezTo>
                  <a:cubicBezTo>
                    <a:pt x="1311" y="2503"/>
                    <a:pt x="1539" y="2336"/>
                    <a:pt x="1680" y="2125"/>
                  </a:cubicBezTo>
                  <a:cubicBezTo>
                    <a:pt x="1931" y="1749"/>
                    <a:pt x="1981" y="1148"/>
                    <a:pt x="1906" y="747"/>
                  </a:cubicBezTo>
                  <a:cubicBezTo>
                    <a:pt x="1856" y="496"/>
                    <a:pt x="1730" y="245"/>
                    <a:pt x="1480" y="120"/>
                  </a:cubicBezTo>
                  <a:cubicBezTo>
                    <a:pt x="1379" y="70"/>
                    <a:pt x="1254" y="20"/>
                    <a:pt x="1129" y="20"/>
                  </a:cubicBezTo>
                  <a:cubicBezTo>
                    <a:pt x="1066" y="7"/>
                    <a:pt x="1003" y="1"/>
                    <a:pt x="944" y="1"/>
                  </a:cubicBezTo>
                  <a:close/>
                </a:path>
              </a:pathLst>
            </a:custGeom>
            <a:solidFill>
              <a:srgbClr val="57391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69" name="Google Shape;1569;p32"/>
            <p:cNvSpPr/>
            <p:nvPr/>
          </p:nvSpPr>
          <p:spPr>
            <a:xfrm>
              <a:off x="920775" y="5058150"/>
              <a:ext cx="595875" cy="500650"/>
            </a:xfrm>
            <a:custGeom>
              <a:avLst/>
              <a:gdLst/>
              <a:ahLst/>
              <a:cxnLst/>
              <a:rect l="l" t="t" r="r" b="b"/>
              <a:pathLst>
                <a:path w="23835" h="20026" extrusionOk="0">
                  <a:moveTo>
                    <a:pt x="326" y="0"/>
                  </a:moveTo>
                  <a:cubicBezTo>
                    <a:pt x="276" y="101"/>
                    <a:pt x="226" y="176"/>
                    <a:pt x="150" y="276"/>
                  </a:cubicBezTo>
                  <a:cubicBezTo>
                    <a:pt x="25" y="1429"/>
                    <a:pt x="0" y="2582"/>
                    <a:pt x="150" y="3810"/>
                  </a:cubicBezTo>
                  <a:cubicBezTo>
                    <a:pt x="576" y="7118"/>
                    <a:pt x="2406" y="10853"/>
                    <a:pt x="4561" y="13434"/>
                  </a:cubicBezTo>
                  <a:cubicBezTo>
                    <a:pt x="5890" y="15013"/>
                    <a:pt x="7394" y="15915"/>
                    <a:pt x="9123" y="16692"/>
                  </a:cubicBezTo>
                  <a:cubicBezTo>
                    <a:pt x="9449" y="16818"/>
                    <a:pt x="9800" y="16993"/>
                    <a:pt x="10201" y="17168"/>
                  </a:cubicBezTo>
                  <a:cubicBezTo>
                    <a:pt x="12231" y="18021"/>
                    <a:pt x="14035" y="18923"/>
                    <a:pt x="16191" y="19549"/>
                  </a:cubicBezTo>
                  <a:cubicBezTo>
                    <a:pt x="16491" y="19650"/>
                    <a:pt x="16792" y="19725"/>
                    <a:pt x="17093" y="19775"/>
                  </a:cubicBezTo>
                  <a:cubicBezTo>
                    <a:pt x="17243" y="19825"/>
                    <a:pt x="17394" y="19825"/>
                    <a:pt x="17519" y="19850"/>
                  </a:cubicBezTo>
                  <a:cubicBezTo>
                    <a:pt x="17694" y="19900"/>
                    <a:pt x="17845" y="19925"/>
                    <a:pt x="17995" y="19950"/>
                  </a:cubicBezTo>
                  <a:cubicBezTo>
                    <a:pt x="18196" y="19975"/>
                    <a:pt x="18396" y="19975"/>
                    <a:pt x="18572" y="20000"/>
                  </a:cubicBezTo>
                  <a:cubicBezTo>
                    <a:pt x="18672" y="20000"/>
                    <a:pt x="18797" y="20026"/>
                    <a:pt x="18897" y="20026"/>
                  </a:cubicBezTo>
                  <a:lnTo>
                    <a:pt x="19775" y="20026"/>
                  </a:lnTo>
                  <a:cubicBezTo>
                    <a:pt x="20025" y="20026"/>
                    <a:pt x="20276" y="20000"/>
                    <a:pt x="20526" y="20000"/>
                  </a:cubicBezTo>
                  <a:cubicBezTo>
                    <a:pt x="20577" y="19975"/>
                    <a:pt x="20602" y="19975"/>
                    <a:pt x="20652" y="19975"/>
                  </a:cubicBezTo>
                  <a:cubicBezTo>
                    <a:pt x="20927" y="19950"/>
                    <a:pt x="21178" y="19900"/>
                    <a:pt x="21454" y="19850"/>
                  </a:cubicBezTo>
                  <a:lnTo>
                    <a:pt x="21504" y="19850"/>
                  </a:lnTo>
                  <a:cubicBezTo>
                    <a:pt x="21805" y="19800"/>
                    <a:pt x="22080" y="19725"/>
                    <a:pt x="22356" y="19650"/>
                  </a:cubicBezTo>
                  <a:lnTo>
                    <a:pt x="22381" y="19650"/>
                  </a:lnTo>
                  <a:cubicBezTo>
                    <a:pt x="22657" y="19574"/>
                    <a:pt x="22932" y="19474"/>
                    <a:pt x="23233" y="19374"/>
                  </a:cubicBezTo>
                  <a:cubicBezTo>
                    <a:pt x="23258" y="19299"/>
                    <a:pt x="23283" y="19224"/>
                    <a:pt x="23308" y="19123"/>
                  </a:cubicBezTo>
                  <a:cubicBezTo>
                    <a:pt x="23835" y="17269"/>
                    <a:pt x="22807" y="15364"/>
                    <a:pt x="21729" y="13760"/>
                  </a:cubicBezTo>
                  <a:cubicBezTo>
                    <a:pt x="20201" y="11454"/>
                    <a:pt x="19073" y="8672"/>
                    <a:pt x="17168" y="6642"/>
                  </a:cubicBezTo>
                  <a:cubicBezTo>
                    <a:pt x="16090" y="5514"/>
                    <a:pt x="14712" y="4612"/>
                    <a:pt x="13183" y="4286"/>
                  </a:cubicBezTo>
                  <a:cubicBezTo>
                    <a:pt x="12882" y="4236"/>
                    <a:pt x="12556" y="4186"/>
                    <a:pt x="12206" y="4186"/>
                  </a:cubicBezTo>
                  <a:cubicBezTo>
                    <a:pt x="12126" y="4182"/>
                    <a:pt x="12047" y="4180"/>
                    <a:pt x="11968" y="4180"/>
                  </a:cubicBezTo>
                  <a:cubicBezTo>
                    <a:pt x="11546" y="4180"/>
                    <a:pt x="11124" y="4239"/>
                    <a:pt x="10702" y="4386"/>
                  </a:cubicBezTo>
                  <a:cubicBezTo>
                    <a:pt x="8546" y="5138"/>
                    <a:pt x="8571" y="7294"/>
                    <a:pt x="7318" y="8797"/>
                  </a:cubicBezTo>
                  <a:cubicBezTo>
                    <a:pt x="6985" y="9194"/>
                    <a:pt x="6477" y="9486"/>
                    <a:pt x="5955" y="9486"/>
                  </a:cubicBezTo>
                  <a:cubicBezTo>
                    <a:pt x="5850" y="9486"/>
                    <a:pt x="5744" y="9474"/>
                    <a:pt x="5639" y="9449"/>
                  </a:cubicBezTo>
                  <a:cubicBezTo>
                    <a:pt x="5313" y="9374"/>
                    <a:pt x="5013" y="9173"/>
                    <a:pt x="4737" y="8948"/>
                  </a:cubicBezTo>
                  <a:cubicBezTo>
                    <a:pt x="2105" y="6817"/>
                    <a:pt x="1003" y="3334"/>
                    <a:pt x="326" y="0"/>
                  </a:cubicBezTo>
                  <a:close/>
                </a:path>
              </a:pathLst>
            </a:custGeom>
            <a:solidFill>
              <a:srgbClr val="755F4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70" name="Google Shape;1570;p32"/>
            <p:cNvSpPr/>
            <p:nvPr/>
          </p:nvSpPr>
          <p:spPr>
            <a:xfrm>
              <a:off x="935800" y="4798750"/>
              <a:ext cx="482475" cy="314275"/>
            </a:xfrm>
            <a:custGeom>
              <a:avLst/>
              <a:gdLst/>
              <a:ahLst/>
              <a:cxnLst/>
              <a:rect l="l" t="t" r="r" b="b"/>
              <a:pathLst>
                <a:path w="19299" h="12571" extrusionOk="0">
                  <a:moveTo>
                    <a:pt x="18848" y="0"/>
                  </a:moveTo>
                  <a:cubicBezTo>
                    <a:pt x="17670" y="953"/>
                    <a:pt x="16367" y="1830"/>
                    <a:pt x="14938" y="2356"/>
                  </a:cubicBezTo>
                  <a:cubicBezTo>
                    <a:pt x="13107" y="3056"/>
                    <a:pt x="11173" y="3448"/>
                    <a:pt x="9228" y="3448"/>
                  </a:cubicBezTo>
                  <a:cubicBezTo>
                    <a:pt x="8458" y="3448"/>
                    <a:pt x="7686" y="3387"/>
                    <a:pt x="6918" y="3259"/>
                  </a:cubicBezTo>
                  <a:cubicBezTo>
                    <a:pt x="5590" y="3033"/>
                    <a:pt x="4537" y="2707"/>
                    <a:pt x="3384" y="2005"/>
                  </a:cubicBezTo>
                  <a:cubicBezTo>
                    <a:pt x="2657" y="1579"/>
                    <a:pt x="1930" y="1103"/>
                    <a:pt x="1254" y="602"/>
                  </a:cubicBezTo>
                  <a:cubicBezTo>
                    <a:pt x="853" y="2832"/>
                    <a:pt x="477" y="5038"/>
                    <a:pt x="101" y="7269"/>
                  </a:cubicBezTo>
                  <a:cubicBezTo>
                    <a:pt x="76" y="7419"/>
                    <a:pt x="26" y="7544"/>
                    <a:pt x="1" y="7695"/>
                  </a:cubicBezTo>
                  <a:cubicBezTo>
                    <a:pt x="477" y="8121"/>
                    <a:pt x="1078" y="9023"/>
                    <a:pt x="1379" y="9324"/>
                  </a:cubicBezTo>
                  <a:cubicBezTo>
                    <a:pt x="2732" y="10552"/>
                    <a:pt x="4311" y="11504"/>
                    <a:pt x="6041" y="12056"/>
                  </a:cubicBezTo>
                  <a:cubicBezTo>
                    <a:pt x="7096" y="12394"/>
                    <a:pt x="8207" y="12571"/>
                    <a:pt x="9314" y="12571"/>
                  </a:cubicBezTo>
                  <a:cubicBezTo>
                    <a:pt x="10992" y="12571"/>
                    <a:pt x="12661" y="12165"/>
                    <a:pt x="14111" y="11304"/>
                  </a:cubicBezTo>
                  <a:cubicBezTo>
                    <a:pt x="15439" y="10527"/>
                    <a:pt x="16592" y="9274"/>
                    <a:pt x="16793" y="7770"/>
                  </a:cubicBezTo>
                  <a:cubicBezTo>
                    <a:pt x="16968" y="6216"/>
                    <a:pt x="16141" y="4787"/>
                    <a:pt x="15339" y="3459"/>
                  </a:cubicBezTo>
                  <a:cubicBezTo>
                    <a:pt x="16893" y="3083"/>
                    <a:pt x="18296" y="2181"/>
                    <a:pt x="19299" y="953"/>
                  </a:cubicBezTo>
                  <a:cubicBezTo>
                    <a:pt x="19174" y="627"/>
                    <a:pt x="19023" y="301"/>
                    <a:pt x="18848" y="0"/>
                  </a:cubicBezTo>
                  <a:close/>
                </a:path>
              </a:pathLst>
            </a:custGeom>
            <a:solidFill>
              <a:srgbClr val="755F4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71" name="Google Shape;1571;p32"/>
            <p:cNvSpPr/>
            <p:nvPr/>
          </p:nvSpPr>
          <p:spPr>
            <a:xfrm>
              <a:off x="1087425" y="5187575"/>
              <a:ext cx="343400" cy="385025"/>
            </a:xfrm>
            <a:custGeom>
              <a:avLst/>
              <a:gdLst/>
              <a:ahLst/>
              <a:cxnLst/>
              <a:rect l="l" t="t" r="r" b="b"/>
              <a:pathLst>
                <a:path w="13736" h="15401" extrusionOk="0">
                  <a:moveTo>
                    <a:pt x="5227" y="1"/>
                  </a:moveTo>
                  <a:cubicBezTo>
                    <a:pt x="4359" y="1"/>
                    <a:pt x="3507" y="277"/>
                    <a:pt x="2833" y="914"/>
                  </a:cubicBezTo>
                  <a:cubicBezTo>
                    <a:pt x="1630" y="2067"/>
                    <a:pt x="1605" y="3996"/>
                    <a:pt x="1905" y="5625"/>
                  </a:cubicBezTo>
                  <a:cubicBezTo>
                    <a:pt x="2357" y="8031"/>
                    <a:pt x="3334" y="9836"/>
                    <a:pt x="4612" y="11866"/>
                  </a:cubicBezTo>
                  <a:cubicBezTo>
                    <a:pt x="4427" y="11849"/>
                    <a:pt x="4241" y="11841"/>
                    <a:pt x="4054" y="11841"/>
                  </a:cubicBezTo>
                  <a:cubicBezTo>
                    <a:pt x="3127" y="11841"/>
                    <a:pt x="2188" y="12046"/>
                    <a:pt x="1354" y="12443"/>
                  </a:cubicBezTo>
                  <a:cubicBezTo>
                    <a:pt x="702" y="12743"/>
                    <a:pt x="1" y="13295"/>
                    <a:pt x="126" y="14021"/>
                  </a:cubicBezTo>
                  <a:cubicBezTo>
                    <a:pt x="226" y="14748"/>
                    <a:pt x="1103" y="15074"/>
                    <a:pt x="1855" y="15174"/>
                  </a:cubicBezTo>
                  <a:cubicBezTo>
                    <a:pt x="2936" y="15348"/>
                    <a:pt x="4024" y="15401"/>
                    <a:pt x="5116" y="15401"/>
                  </a:cubicBezTo>
                  <a:cubicBezTo>
                    <a:pt x="6074" y="15401"/>
                    <a:pt x="7035" y="15360"/>
                    <a:pt x="7996" y="15325"/>
                  </a:cubicBezTo>
                  <a:cubicBezTo>
                    <a:pt x="9374" y="15275"/>
                    <a:pt x="10753" y="15225"/>
                    <a:pt x="12131" y="15124"/>
                  </a:cubicBezTo>
                  <a:cubicBezTo>
                    <a:pt x="12457" y="15099"/>
                    <a:pt x="12833" y="15074"/>
                    <a:pt x="13083" y="14874"/>
                  </a:cubicBezTo>
                  <a:cubicBezTo>
                    <a:pt x="13735" y="14347"/>
                    <a:pt x="13334" y="12292"/>
                    <a:pt x="13209" y="11515"/>
                  </a:cubicBezTo>
                  <a:cubicBezTo>
                    <a:pt x="12657" y="8107"/>
                    <a:pt x="10928" y="4773"/>
                    <a:pt x="8973" y="1941"/>
                  </a:cubicBezTo>
                  <a:cubicBezTo>
                    <a:pt x="8188" y="779"/>
                    <a:pt x="6685" y="1"/>
                    <a:pt x="5227" y="1"/>
                  </a:cubicBezTo>
                  <a:close/>
                </a:path>
              </a:pathLst>
            </a:custGeom>
            <a:solidFill>
              <a:srgbClr val="9F866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72" name="Google Shape;1572;p32"/>
            <p:cNvSpPr/>
            <p:nvPr/>
          </p:nvSpPr>
          <p:spPr>
            <a:xfrm>
              <a:off x="972150" y="4897700"/>
              <a:ext cx="375325" cy="188900"/>
            </a:xfrm>
            <a:custGeom>
              <a:avLst/>
              <a:gdLst/>
              <a:ahLst/>
              <a:cxnLst/>
              <a:rect l="l" t="t" r="r" b="b"/>
              <a:pathLst>
                <a:path w="15013" h="7556" extrusionOk="0">
                  <a:moveTo>
                    <a:pt x="1314" y="1"/>
                  </a:moveTo>
                  <a:cubicBezTo>
                    <a:pt x="1112" y="1"/>
                    <a:pt x="914" y="45"/>
                    <a:pt x="727" y="153"/>
                  </a:cubicBezTo>
                  <a:cubicBezTo>
                    <a:pt x="326" y="378"/>
                    <a:pt x="100" y="829"/>
                    <a:pt x="75" y="1281"/>
                  </a:cubicBezTo>
                  <a:cubicBezTo>
                    <a:pt x="0" y="2383"/>
                    <a:pt x="827" y="3787"/>
                    <a:pt x="1554" y="4564"/>
                  </a:cubicBezTo>
                  <a:cubicBezTo>
                    <a:pt x="2506" y="5641"/>
                    <a:pt x="3785" y="6393"/>
                    <a:pt x="5113" y="6920"/>
                  </a:cubicBezTo>
                  <a:cubicBezTo>
                    <a:pt x="6183" y="7343"/>
                    <a:pt x="7401" y="7556"/>
                    <a:pt x="8620" y="7556"/>
                  </a:cubicBezTo>
                  <a:cubicBezTo>
                    <a:pt x="9857" y="7556"/>
                    <a:pt x="11095" y="7336"/>
                    <a:pt x="12181" y="6895"/>
                  </a:cubicBezTo>
                  <a:cubicBezTo>
                    <a:pt x="12882" y="6619"/>
                    <a:pt x="13559" y="6268"/>
                    <a:pt x="14085" y="5742"/>
                  </a:cubicBezTo>
                  <a:cubicBezTo>
                    <a:pt x="14612" y="5215"/>
                    <a:pt x="14988" y="4514"/>
                    <a:pt x="15013" y="3762"/>
                  </a:cubicBezTo>
                  <a:cubicBezTo>
                    <a:pt x="15013" y="3311"/>
                    <a:pt x="14887" y="2634"/>
                    <a:pt x="14787" y="2183"/>
                  </a:cubicBezTo>
                  <a:cubicBezTo>
                    <a:pt x="14662" y="1556"/>
                    <a:pt x="14236" y="980"/>
                    <a:pt x="13634" y="779"/>
                  </a:cubicBezTo>
                  <a:cubicBezTo>
                    <a:pt x="13446" y="712"/>
                    <a:pt x="13243" y="688"/>
                    <a:pt x="13038" y="688"/>
                  </a:cubicBezTo>
                  <a:cubicBezTo>
                    <a:pt x="12860" y="688"/>
                    <a:pt x="12681" y="706"/>
                    <a:pt x="12506" y="729"/>
                  </a:cubicBezTo>
                  <a:cubicBezTo>
                    <a:pt x="11730" y="854"/>
                    <a:pt x="11128" y="1255"/>
                    <a:pt x="10401" y="1431"/>
                  </a:cubicBezTo>
                  <a:cubicBezTo>
                    <a:pt x="9634" y="1584"/>
                    <a:pt x="8847" y="1661"/>
                    <a:pt x="8075" y="1661"/>
                  </a:cubicBezTo>
                  <a:cubicBezTo>
                    <a:pt x="7964" y="1661"/>
                    <a:pt x="7854" y="1660"/>
                    <a:pt x="7745" y="1656"/>
                  </a:cubicBezTo>
                  <a:cubicBezTo>
                    <a:pt x="6491" y="1631"/>
                    <a:pt x="5263" y="1406"/>
                    <a:pt x="4085" y="1005"/>
                  </a:cubicBezTo>
                  <a:cubicBezTo>
                    <a:pt x="3659" y="854"/>
                    <a:pt x="3233" y="679"/>
                    <a:pt x="2832" y="504"/>
                  </a:cubicBezTo>
                  <a:cubicBezTo>
                    <a:pt x="2350" y="271"/>
                    <a:pt x="1817" y="1"/>
                    <a:pt x="1314" y="1"/>
                  </a:cubicBezTo>
                  <a:close/>
                </a:path>
              </a:pathLst>
            </a:custGeom>
            <a:solidFill>
              <a:srgbClr val="9F866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73" name="Google Shape;1573;p32"/>
            <p:cNvSpPr/>
            <p:nvPr/>
          </p:nvSpPr>
          <p:spPr>
            <a:xfrm>
              <a:off x="1576775" y="5155275"/>
              <a:ext cx="118450" cy="339000"/>
            </a:xfrm>
            <a:custGeom>
              <a:avLst/>
              <a:gdLst/>
              <a:ahLst/>
              <a:cxnLst/>
              <a:rect l="l" t="t" r="r" b="b"/>
              <a:pathLst>
                <a:path w="4738" h="13560" extrusionOk="0">
                  <a:moveTo>
                    <a:pt x="2231" y="0"/>
                  </a:moveTo>
                  <a:cubicBezTo>
                    <a:pt x="1479" y="150"/>
                    <a:pt x="728" y="351"/>
                    <a:pt x="1" y="627"/>
                  </a:cubicBezTo>
                  <a:cubicBezTo>
                    <a:pt x="1354" y="2030"/>
                    <a:pt x="1830" y="4411"/>
                    <a:pt x="2156" y="6191"/>
                  </a:cubicBezTo>
                  <a:cubicBezTo>
                    <a:pt x="2632" y="8647"/>
                    <a:pt x="2582" y="11178"/>
                    <a:pt x="2056" y="13559"/>
                  </a:cubicBezTo>
                  <a:cubicBezTo>
                    <a:pt x="2332" y="13534"/>
                    <a:pt x="2632" y="13509"/>
                    <a:pt x="2933" y="13434"/>
                  </a:cubicBezTo>
                  <a:cubicBezTo>
                    <a:pt x="3384" y="13359"/>
                    <a:pt x="3860" y="13258"/>
                    <a:pt x="4312" y="13158"/>
                  </a:cubicBezTo>
                  <a:cubicBezTo>
                    <a:pt x="4738" y="10752"/>
                    <a:pt x="4738" y="8221"/>
                    <a:pt x="4261" y="5790"/>
                  </a:cubicBezTo>
                  <a:cubicBezTo>
                    <a:pt x="3936" y="4035"/>
                    <a:pt x="3484" y="1755"/>
                    <a:pt x="2231" y="0"/>
                  </a:cubicBezTo>
                  <a:close/>
                </a:path>
              </a:pathLst>
            </a:custGeom>
            <a:solidFill>
              <a:srgbClr val="755F4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74" name="Google Shape;1574;p32"/>
            <p:cNvSpPr/>
            <p:nvPr/>
          </p:nvSpPr>
          <p:spPr>
            <a:xfrm>
              <a:off x="1754725" y="5152750"/>
              <a:ext cx="72700" cy="315825"/>
            </a:xfrm>
            <a:custGeom>
              <a:avLst/>
              <a:gdLst/>
              <a:ahLst/>
              <a:cxnLst/>
              <a:rect l="l" t="t" r="r" b="b"/>
              <a:pathLst>
                <a:path w="2908" h="12633" extrusionOk="0">
                  <a:moveTo>
                    <a:pt x="76" y="1"/>
                  </a:moveTo>
                  <a:cubicBezTo>
                    <a:pt x="76" y="26"/>
                    <a:pt x="76" y="26"/>
                    <a:pt x="76" y="51"/>
                  </a:cubicBezTo>
                  <a:cubicBezTo>
                    <a:pt x="803" y="1881"/>
                    <a:pt x="752" y="4036"/>
                    <a:pt x="702" y="5916"/>
                  </a:cubicBezTo>
                  <a:cubicBezTo>
                    <a:pt x="652" y="7996"/>
                    <a:pt x="602" y="10352"/>
                    <a:pt x="26" y="12507"/>
                  </a:cubicBezTo>
                  <a:cubicBezTo>
                    <a:pt x="26" y="12532"/>
                    <a:pt x="26" y="12582"/>
                    <a:pt x="1" y="12633"/>
                  </a:cubicBezTo>
                  <a:cubicBezTo>
                    <a:pt x="778" y="12457"/>
                    <a:pt x="1529" y="12282"/>
                    <a:pt x="2306" y="12156"/>
                  </a:cubicBezTo>
                  <a:cubicBezTo>
                    <a:pt x="2732" y="10051"/>
                    <a:pt x="2783" y="7896"/>
                    <a:pt x="2833" y="5966"/>
                  </a:cubicBezTo>
                  <a:cubicBezTo>
                    <a:pt x="2883" y="4337"/>
                    <a:pt x="2908" y="2532"/>
                    <a:pt x="2532" y="753"/>
                  </a:cubicBezTo>
                  <a:cubicBezTo>
                    <a:pt x="1905" y="502"/>
                    <a:pt x="1279" y="277"/>
                    <a:pt x="627" y="126"/>
                  </a:cubicBezTo>
                  <a:cubicBezTo>
                    <a:pt x="452" y="76"/>
                    <a:pt x="251" y="26"/>
                    <a:pt x="76" y="1"/>
                  </a:cubicBezTo>
                  <a:close/>
                </a:path>
              </a:pathLst>
            </a:custGeom>
            <a:solidFill>
              <a:srgbClr val="755F4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75" name="Google Shape;1575;p32"/>
            <p:cNvSpPr/>
            <p:nvPr/>
          </p:nvSpPr>
          <p:spPr>
            <a:xfrm>
              <a:off x="1899475" y="5221050"/>
              <a:ext cx="72075" cy="233125"/>
            </a:xfrm>
            <a:custGeom>
              <a:avLst/>
              <a:gdLst/>
              <a:ahLst/>
              <a:cxnLst/>
              <a:rect l="l" t="t" r="r" b="b"/>
              <a:pathLst>
                <a:path w="2883" h="9325" extrusionOk="0">
                  <a:moveTo>
                    <a:pt x="426" y="1"/>
                  </a:moveTo>
                  <a:lnTo>
                    <a:pt x="426" y="1"/>
                  </a:lnTo>
                  <a:cubicBezTo>
                    <a:pt x="852" y="2933"/>
                    <a:pt x="551" y="6041"/>
                    <a:pt x="0" y="9149"/>
                  </a:cubicBezTo>
                  <a:cubicBezTo>
                    <a:pt x="201" y="9149"/>
                    <a:pt x="401" y="9149"/>
                    <a:pt x="602" y="9174"/>
                  </a:cubicBezTo>
                  <a:cubicBezTo>
                    <a:pt x="1128" y="9199"/>
                    <a:pt x="1629" y="9249"/>
                    <a:pt x="2155" y="9324"/>
                  </a:cubicBezTo>
                  <a:cubicBezTo>
                    <a:pt x="2607" y="6642"/>
                    <a:pt x="2882" y="3885"/>
                    <a:pt x="2707" y="1179"/>
                  </a:cubicBezTo>
                  <a:cubicBezTo>
                    <a:pt x="1930" y="828"/>
                    <a:pt x="1178" y="402"/>
                    <a:pt x="426" y="1"/>
                  </a:cubicBezTo>
                  <a:close/>
                </a:path>
              </a:pathLst>
            </a:custGeom>
            <a:solidFill>
              <a:srgbClr val="755F4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76" name="Google Shape;1576;p32"/>
            <p:cNvSpPr/>
            <p:nvPr/>
          </p:nvSpPr>
          <p:spPr>
            <a:xfrm>
              <a:off x="871900" y="4618750"/>
              <a:ext cx="125325" cy="120675"/>
            </a:xfrm>
            <a:custGeom>
              <a:avLst/>
              <a:gdLst/>
              <a:ahLst/>
              <a:cxnLst/>
              <a:rect l="l" t="t" r="r" b="b"/>
              <a:pathLst>
                <a:path w="5013" h="4827" extrusionOk="0">
                  <a:moveTo>
                    <a:pt x="2499" y="0"/>
                  </a:moveTo>
                  <a:cubicBezTo>
                    <a:pt x="1249" y="0"/>
                    <a:pt x="196" y="971"/>
                    <a:pt x="100" y="2238"/>
                  </a:cubicBezTo>
                  <a:cubicBezTo>
                    <a:pt x="0" y="3566"/>
                    <a:pt x="1003" y="4719"/>
                    <a:pt x="2331" y="4819"/>
                  </a:cubicBezTo>
                  <a:cubicBezTo>
                    <a:pt x="2392" y="4824"/>
                    <a:pt x="2453" y="4826"/>
                    <a:pt x="2514" y="4826"/>
                  </a:cubicBezTo>
                  <a:cubicBezTo>
                    <a:pt x="3764" y="4826"/>
                    <a:pt x="4817" y="3856"/>
                    <a:pt x="4912" y="2589"/>
                  </a:cubicBezTo>
                  <a:cubicBezTo>
                    <a:pt x="5013" y="1261"/>
                    <a:pt x="4010" y="108"/>
                    <a:pt x="2682" y="7"/>
                  </a:cubicBezTo>
                  <a:cubicBezTo>
                    <a:pt x="2620" y="3"/>
                    <a:pt x="2559" y="0"/>
                    <a:pt x="2499" y="0"/>
                  </a:cubicBezTo>
                  <a:close/>
                </a:path>
              </a:pathLst>
            </a:custGeom>
            <a:solidFill>
              <a:srgbClr val="DC490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77" name="Google Shape;1577;p32"/>
            <p:cNvSpPr/>
            <p:nvPr/>
          </p:nvSpPr>
          <p:spPr>
            <a:xfrm>
              <a:off x="1331175" y="4621875"/>
              <a:ext cx="125950" cy="120675"/>
            </a:xfrm>
            <a:custGeom>
              <a:avLst/>
              <a:gdLst/>
              <a:ahLst/>
              <a:cxnLst/>
              <a:rect l="l" t="t" r="r" b="b"/>
              <a:pathLst>
                <a:path w="5038" h="4827" extrusionOk="0">
                  <a:moveTo>
                    <a:pt x="2520" y="1"/>
                  </a:moveTo>
                  <a:cubicBezTo>
                    <a:pt x="1270" y="1"/>
                    <a:pt x="196" y="948"/>
                    <a:pt x="100" y="2213"/>
                  </a:cubicBezTo>
                  <a:cubicBezTo>
                    <a:pt x="0" y="3542"/>
                    <a:pt x="1003" y="4719"/>
                    <a:pt x="2331" y="4820"/>
                  </a:cubicBezTo>
                  <a:cubicBezTo>
                    <a:pt x="2392" y="4824"/>
                    <a:pt x="2453" y="4827"/>
                    <a:pt x="2514" y="4827"/>
                  </a:cubicBezTo>
                  <a:cubicBezTo>
                    <a:pt x="3766" y="4827"/>
                    <a:pt x="4842" y="3856"/>
                    <a:pt x="4938" y="2589"/>
                  </a:cubicBezTo>
                  <a:cubicBezTo>
                    <a:pt x="5038" y="1261"/>
                    <a:pt x="4035" y="108"/>
                    <a:pt x="2707" y="8"/>
                  </a:cubicBezTo>
                  <a:cubicBezTo>
                    <a:pt x="2644" y="3"/>
                    <a:pt x="2582" y="1"/>
                    <a:pt x="2520" y="1"/>
                  </a:cubicBezTo>
                  <a:close/>
                </a:path>
              </a:pathLst>
            </a:custGeom>
            <a:solidFill>
              <a:srgbClr val="DC490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78" name="Google Shape;1578;p32"/>
            <p:cNvSpPr/>
            <p:nvPr/>
          </p:nvSpPr>
          <p:spPr>
            <a:xfrm>
              <a:off x="782300" y="4813900"/>
              <a:ext cx="76450" cy="140625"/>
            </a:xfrm>
            <a:custGeom>
              <a:avLst/>
              <a:gdLst/>
              <a:ahLst/>
              <a:cxnLst/>
              <a:rect l="l" t="t" r="r" b="b"/>
              <a:pathLst>
                <a:path w="3058" h="5625" extrusionOk="0">
                  <a:moveTo>
                    <a:pt x="1799" y="1"/>
                  </a:moveTo>
                  <a:cubicBezTo>
                    <a:pt x="1752" y="1"/>
                    <a:pt x="1704" y="7"/>
                    <a:pt x="1654" y="21"/>
                  </a:cubicBezTo>
                  <a:cubicBezTo>
                    <a:pt x="978" y="196"/>
                    <a:pt x="501" y="1399"/>
                    <a:pt x="301" y="1976"/>
                  </a:cubicBezTo>
                  <a:cubicBezTo>
                    <a:pt x="125" y="2527"/>
                    <a:pt x="0" y="3079"/>
                    <a:pt x="25" y="3630"/>
                  </a:cubicBezTo>
                  <a:cubicBezTo>
                    <a:pt x="25" y="4181"/>
                    <a:pt x="201" y="4758"/>
                    <a:pt x="552" y="5184"/>
                  </a:cubicBezTo>
                  <a:cubicBezTo>
                    <a:pt x="702" y="5359"/>
                    <a:pt x="877" y="5510"/>
                    <a:pt x="1103" y="5585"/>
                  </a:cubicBezTo>
                  <a:cubicBezTo>
                    <a:pt x="1193" y="5612"/>
                    <a:pt x="1283" y="5624"/>
                    <a:pt x="1373" y="5624"/>
                  </a:cubicBezTo>
                  <a:cubicBezTo>
                    <a:pt x="1786" y="5624"/>
                    <a:pt x="2189" y="5363"/>
                    <a:pt x="2456" y="5034"/>
                  </a:cubicBezTo>
                  <a:cubicBezTo>
                    <a:pt x="2907" y="4482"/>
                    <a:pt x="3058" y="3755"/>
                    <a:pt x="3058" y="3054"/>
                  </a:cubicBezTo>
                  <a:cubicBezTo>
                    <a:pt x="3058" y="2410"/>
                    <a:pt x="2695" y="1"/>
                    <a:pt x="1799" y="1"/>
                  </a:cubicBezTo>
                  <a:close/>
                </a:path>
              </a:pathLst>
            </a:custGeom>
            <a:solidFill>
              <a:srgbClr val="9F866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5441356" y="5630395"/>
            <a:ext cx="663045" cy="663045"/>
            <a:chOff x="4527287" y="3921352"/>
            <a:chExt cx="497284" cy="497284"/>
          </a:xfrm>
        </p:grpSpPr>
        <p:sp>
          <p:nvSpPr>
            <p:cNvPr id="67" name="Google Shape;1174;p28">
              <a:hlinkClick r:id="" action="ppaction://noaction"/>
            </p:cNvPr>
            <p:cNvSpPr/>
            <p:nvPr/>
          </p:nvSpPr>
          <p:spPr>
            <a:xfrm>
              <a:off x="4527287" y="3921352"/>
              <a:ext cx="497284" cy="497284"/>
            </a:xfrm>
            <a:prstGeom prst="roundRect">
              <a:avLst>
                <a:gd name="adj" fmla="val 16667"/>
              </a:avLst>
            </a:prstGeom>
            <a:solidFill>
              <a:srgbClr val="ACD3C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000">
                <a:solidFill>
                  <a:srgbClr val="FFFFFF"/>
                </a:solidFill>
              </a:endParaRPr>
            </a:p>
          </p:txBody>
        </p:sp>
        <p:sp>
          <p:nvSpPr>
            <p:cNvPr id="68" name="Google Shape;1176;p28">
              <a:hlinkClick r:id="rId3" action="ppaction://hlinksldjump"/>
            </p:cNvPr>
            <p:cNvSpPr/>
            <p:nvPr/>
          </p:nvSpPr>
          <p:spPr>
            <a:xfrm>
              <a:off x="4619046" y="4045264"/>
              <a:ext cx="293305" cy="293305"/>
            </a:xfrm>
            <a:prstGeom prst="leftArrow">
              <a:avLst>
                <a:gd name="adj1" fmla="val 50000"/>
                <a:gd name="adj2" fmla="val 50000"/>
              </a:avLst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</p:grpSp>
      <p:sp>
        <p:nvSpPr>
          <p:cNvPr id="70" name="Rectangle 69"/>
          <p:cNvSpPr/>
          <p:nvPr/>
        </p:nvSpPr>
        <p:spPr>
          <a:xfrm>
            <a:off x="5876154" y="4241643"/>
            <a:ext cx="2698880" cy="9130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333" b="1" dirty="0">
                <a:solidFill>
                  <a:srgbClr val="FF0000"/>
                </a:solidFill>
                <a:latin typeface="iCiel Crocante" panose="02000000000000000000" pitchFamily="2" charset="0"/>
              </a:rPr>
              <a:t>PANDA</a:t>
            </a:r>
            <a:r>
              <a:rPr lang="en-US" sz="5333" dirty="0">
                <a:latin typeface="iCiel Crocante" panose="02000000000000000000" pitchFamily="2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63437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3.33333E-6 4.81481E-6 L 3.33333E-6 -0.07223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7" grpId="0" build="p"/>
      <p:bldP spid="7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84" name="Google Shape;1184;p29"/>
          <p:cNvGrpSpPr/>
          <p:nvPr/>
        </p:nvGrpSpPr>
        <p:grpSpPr>
          <a:xfrm>
            <a:off x="1261221" y="612705"/>
            <a:ext cx="9751488" cy="6245280"/>
            <a:chOff x="945916" y="459529"/>
            <a:chExt cx="7313616" cy="4683960"/>
          </a:xfrm>
        </p:grpSpPr>
        <p:grpSp>
          <p:nvGrpSpPr>
            <p:cNvPr id="1185" name="Google Shape;1185;p29"/>
            <p:cNvGrpSpPr/>
            <p:nvPr/>
          </p:nvGrpSpPr>
          <p:grpSpPr>
            <a:xfrm rot="815345">
              <a:off x="1045572" y="1442605"/>
              <a:ext cx="1318375" cy="1005271"/>
              <a:chOff x="5913226" y="4077344"/>
              <a:chExt cx="914289" cy="694967"/>
            </a:xfrm>
          </p:grpSpPr>
          <p:sp>
            <p:nvSpPr>
              <p:cNvPr id="1186" name="Google Shape;1186;p29"/>
              <p:cNvSpPr/>
              <p:nvPr/>
            </p:nvSpPr>
            <p:spPr>
              <a:xfrm>
                <a:off x="5913226" y="4077344"/>
                <a:ext cx="891397" cy="675677"/>
              </a:xfrm>
              <a:custGeom>
                <a:avLst/>
                <a:gdLst/>
                <a:ahLst/>
                <a:cxnLst/>
                <a:rect l="l" t="t" r="r" b="b"/>
                <a:pathLst>
                  <a:path w="25975" h="19689" extrusionOk="0">
                    <a:moveTo>
                      <a:pt x="7300" y="1"/>
                    </a:moveTo>
                    <a:cubicBezTo>
                      <a:pt x="5044" y="1"/>
                      <a:pt x="8279" y="4954"/>
                      <a:pt x="8559" y="6222"/>
                    </a:cubicBezTo>
                    <a:cubicBezTo>
                      <a:pt x="6796" y="4606"/>
                      <a:pt x="2825" y="2102"/>
                      <a:pt x="1058" y="2102"/>
                    </a:cubicBezTo>
                    <a:cubicBezTo>
                      <a:pt x="355" y="2102"/>
                      <a:pt x="0" y="2499"/>
                      <a:pt x="273" y="3506"/>
                    </a:cubicBezTo>
                    <a:cubicBezTo>
                      <a:pt x="1072" y="6291"/>
                      <a:pt x="5363" y="8664"/>
                      <a:pt x="7783" y="10696"/>
                    </a:cubicBezTo>
                    <a:cubicBezTo>
                      <a:pt x="6094" y="11221"/>
                      <a:pt x="319" y="10878"/>
                      <a:pt x="3378" y="13412"/>
                    </a:cubicBezTo>
                    <a:cubicBezTo>
                      <a:pt x="5295" y="15033"/>
                      <a:pt x="9837" y="14485"/>
                      <a:pt x="11640" y="16014"/>
                    </a:cubicBezTo>
                    <a:cubicBezTo>
                      <a:pt x="10887" y="16197"/>
                      <a:pt x="7600" y="16562"/>
                      <a:pt x="7440" y="17521"/>
                    </a:cubicBezTo>
                    <a:cubicBezTo>
                      <a:pt x="7052" y="19164"/>
                      <a:pt x="11549" y="19552"/>
                      <a:pt x="12576" y="19552"/>
                    </a:cubicBezTo>
                    <a:cubicBezTo>
                      <a:pt x="13609" y="19627"/>
                      <a:pt x="14860" y="19649"/>
                      <a:pt x="16216" y="19649"/>
                    </a:cubicBezTo>
                    <a:cubicBezTo>
                      <a:pt x="18120" y="19649"/>
                      <a:pt x="20229" y="19606"/>
                      <a:pt x="22227" y="19606"/>
                    </a:cubicBezTo>
                    <a:cubicBezTo>
                      <a:pt x="23557" y="19606"/>
                      <a:pt x="24837" y="19625"/>
                      <a:pt x="25975" y="19689"/>
                    </a:cubicBezTo>
                    <a:cubicBezTo>
                      <a:pt x="25084" y="17543"/>
                      <a:pt x="24514" y="14576"/>
                      <a:pt x="24103" y="12202"/>
                    </a:cubicBezTo>
                    <a:cubicBezTo>
                      <a:pt x="23943" y="10947"/>
                      <a:pt x="23464" y="7295"/>
                      <a:pt x="22596" y="6336"/>
                    </a:cubicBezTo>
                    <a:cubicBezTo>
                      <a:pt x="22205" y="5940"/>
                      <a:pt x="21880" y="5777"/>
                      <a:pt x="21600" y="5777"/>
                    </a:cubicBezTo>
                    <a:cubicBezTo>
                      <a:pt x="20542" y="5777"/>
                      <a:pt x="20140" y="8103"/>
                      <a:pt x="19310" y="8915"/>
                    </a:cubicBezTo>
                    <a:cubicBezTo>
                      <a:pt x="18283" y="6176"/>
                      <a:pt x="17780" y="4601"/>
                      <a:pt x="16434" y="2707"/>
                    </a:cubicBezTo>
                    <a:cubicBezTo>
                      <a:pt x="15815" y="1739"/>
                      <a:pt x="15368" y="1351"/>
                      <a:pt x="15042" y="1351"/>
                    </a:cubicBezTo>
                    <a:cubicBezTo>
                      <a:pt x="13961" y="1351"/>
                      <a:pt x="14214" y="5620"/>
                      <a:pt x="13969" y="7181"/>
                    </a:cubicBezTo>
                    <a:cubicBezTo>
                      <a:pt x="12188" y="4487"/>
                      <a:pt x="10339" y="493"/>
                      <a:pt x="7783" y="59"/>
                    </a:cubicBezTo>
                    <a:cubicBezTo>
                      <a:pt x="7600" y="19"/>
                      <a:pt x="7439" y="1"/>
                      <a:pt x="7300" y="1"/>
                    </a:cubicBezTo>
                    <a:close/>
                  </a:path>
                </a:pathLst>
              </a:custGeom>
              <a:solidFill>
                <a:srgbClr val="CFD69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87" name="Google Shape;1187;p29"/>
              <p:cNvSpPr/>
              <p:nvPr/>
            </p:nvSpPr>
            <p:spPr>
              <a:xfrm>
                <a:off x="6022599" y="4229579"/>
                <a:ext cx="804917" cy="542731"/>
              </a:xfrm>
              <a:custGeom>
                <a:avLst/>
                <a:gdLst/>
                <a:ahLst/>
                <a:cxnLst/>
                <a:rect l="l" t="t" r="r" b="b"/>
                <a:pathLst>
                  <a:path w="23455" h="15815" extrusionOk="0">
                    <a:moveTo>
                      <a:pt x="494" y="0"/>
                    </a:moveTo>
                    <a:cubicBezTo>
                      <a:pt x="193" y="0"/>
                      <a:pt x="0" y="452"/>
                      <a:pt x="328" y="645"/>
                    </a:cubicBezTo>
                    <a:cubicBezTo>
                      <a:pt x="8179" y="5141"/>
                      <a:pt x="15141" y="10962"/>
                      <a:pt x="22788" y="15755"/>
                    </a:cubicBezTo>
                    <a:cubicBezTo>
                      <a:pt x="22851" y="15796"/>
                      <a:pt x="22914" y="15814"/>
                      <a:pt x="22972" y="15814"/>
                    </a:cubicBezTo>
                    <a:cubicBezTo>
                      <a:pt x="23268" y="15814"/>
                      <a:pt x="23454" y="15352"/>
                      <a:pt x="23130" y="15162"/>
                    </a:cubicBezTo>
                    <a:cubicBezTo>
                      <a:pt x="15484" y="10368"/>
                      <a:pt x="8522" y="4525"/>
                      <a:pt x="670" y="51"/>
                    </a:cubicBezTo>
                    <a:cubicBezTo>
                      <a:pt x="609" y="16"/>
                      <a:pt x="550" y="0"/>
                      <a:pt x="494" y="0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88" name="Google Shape;1188;p29"/>
              <p:cNvSpPr/>
              <p:nvPr/>
            </p:nvSpPr>
            <p:spPr>
              <a:xfrm>
                <a:off x="6385548" y="4469464"/>
                <a:ext cx="17262" cy="14894"/>
              </a:xfrm>
              <a:custGeom>
                <a:avLst/>
                <a:gdLst/>
                <a:ahLst/>
                <a:cxnLst/>
                <a:rect l="l" t="t" r="r" b="b"/>
                <a:pathLst>
                  <a:path w="503" h="434" extrusionOk="0">
                    <a:moveTo>
                      <a:pt x="502" y="0"/>
                    </a:moveTo>
                    <a:cubicBezTo>
                      <a:pt x="342" y="0"/>
                      <a:pt x="160" y="23"/>
                      <a:pt x="0" y="23"/>
                    </a:cubicBezTo>
                    <a:cubicBezTo>
                      <a:pt x="46" y="160"/>
                      <a:pt x="114" y="297"/>
                      <a:pt x="183" y="434"/>
                    </a:cubicBezTo>
                    <a:cubicBezTo>
                      <a:pt x="274" y="297"/>
                      <a:pt x="388" y="160"/>
                      <a:pt x="502" y="0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89" name="Google Shape;1189;p29"/>
              <p:cNvSpPr/>
              <p:nvPr/>
            </p:nvSpPr>
            <p:spPr>
              <a:xfrm>
                <a:off x="6117248" y="4185240"/>
                <a:ext cx="300415" cy="339537"/>
              </a:xfrm>
              <a:custGeom>
                <a:avLst/>
                <a:gdLst/>
                <a:ahLst/>
                <a:cxnLst/>
                <a:rect l="l" t="t" r="r" b="b"/>
                <a:pathLst>
                  <a:path w="8754" h="9894" extrusionOk="0">
                    <a:moveTo>
                      <a:pt x="3300" y="1"/>
                    </a:moveTo>
                    <a:cubicBezTo>
                      <a:pt x="3062" y="1"/>
                      <a:pt x="2819" y="250"/>
                      <a:pt x="2979" y="522"/>
                    </a:cubicBezTo>
                    <a:cubicBezTo>
                      <a:pt x="4554" y="3055"/>
                      <a:pt x="6586" y="5543"/>
                      <a:pt x="7818" y="8305"/>
                    </a:cubicBezTo>
                    <a:cubicBezTo>
                      <a:pt x="7978" y="8305"/>
                      <a:pt x="8160" y="8282"/>
                      <a:pt x="8320" y="8282"/>
                    </a:cubicBezTo>
                    <a:cubicBezTo>
                      <a:pt x="8206" y="8442"/>
                      <a:pt x="8092" y="8579"/>
                      <a:pt x="8001" y="8716"/>
                    </a:cubicBezTo>
                    <a:cubicBezTo>
                      <a:pt x="7932" y="8579"/>
                      <a:pt x="7864" y="8442"/>
                      <a:pt x="7818" y="8305"/>
                    </a:cubicBezTo>
                    <a:cubicBezTo>
                      <a:pt x="5307" y="8374"/>
                      <a:pt x="2819" y="8556"/>
                      <a:pt x="400" y="9218"/>
                    </a:cubicBezTo>
                    <a:cubicBezTo>
                      <a:pt x="0" y="9323"/>
                      <a:pt x="124" y="9893"/>
                      <a:pt x="485" y="9893"/>
                    </a:cubicBezTo>
                    <a:cubicBezTo>
                      <a:pt x="516" y="9893"/>
                      <a:pt x="548" y="9889"/>
                      <a:pt x="582" y="9880"/>
                    </a:cubicBezTo>
                    <a:cubicBezTo>
                      <a:pt x="3116" y="9195"/>
                      <a:pt x="5718" y="9035"/>
                      <a:pt x="8320" y="8990"/>
                    </a:cubicBezTo>
                    <a:cubicBezTo>
                      <a:pt x="8526" y="8967"/>
                      <a:pt x="8754" y="8762"/>
                      <a:pt x="8663" y="8533"/>
                    </a:cubicBezTo>
                    <a:cubicBezTo>
                      <a:pt x="7453" y="5543"/>
                      <a:pt x="5284" y="2895"/>
                      <a:pt x="3573" y="156"/>
                    </a:cubicBezTo>
                    <a:cubicBezTo>
                      <a:pt x="3504" y="47"/>
                      <a:pt x="3403" y="1"/>
                      <a:pt x="3300" y="1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90" name="Google Shape;1190;p29"/>
              <p:cNvSpPr/>
              <p:nvPr/>
            </p:nvSpPr>
            <p:spPr>
              <a:xfrm>
                <a:off x="6316775" y="4277659"/>
                <a:ext cx="225466" cy="320594"/>
              </a:xfrm>
              <a:custGeom>
                <a:avLst/>
                <a:gdLst/>
                <a:ahLst/>
                <a:cxnLst/>
                <a:rect l="l" t="t" r="r" b="b"/>
                <a:pathLst>
                  <a:path w="6570" h="9342" extrusionOk="0">
                    <a:moveTo>
                      <a:pt x="4338" y="0"/>
                    </a:moveTo>
                    <a:cubicBezTo>
                      <a:pt x="4133" y="0"/>
                      <a:pt x="3921" y="170"/>
                      <a:pt x="3990" y="431"/>
                    </a:cubicBezTo>
                    <a:cubicBezTo>
                      <a:pt x="4469" y="2462"/>
                      <a:pt x="5177" y="4471"/>
                      <a:pt x="5633" y="6525"/>
                    </a:cubicBezTo>
                    <a:cubicBezTo>
                      <a:pt x="5747" y="7027"/>
                      <a:pt x="5816" y="7552"/>
                      <a:pt x="5862" y="8077"/>
                    </a:cubicBezTo>
                    <a:cubicBezTo>
                      <a:pt x="5862" y="8260"/>
                      <a:pt x="3807" y="8305"/>
                      <a:pt x="3602" y="8328"/>
                    </a:cubicBezTo>
                    <a:cubicBezTo>
                      <a:pt x="2529" y="8374"/>
                      <a:pt x="1479" y="8442"/>
                      <a:pt x="406" y="8671"/>
                    </a:cubicBezTo>
                    <a:cubicBezTo>
                      <a:pt x="1" y="8756"/>
                      <a:pt x="134" y="9341"/>
                      <a:pt x="509" y="9341"/>
                    </a:cubicBezTo>
                    <a:cubicBezTo>
                      <a:pt x="534" y="9341"/>
                      <a:pt x="561" y="9338"/>
                      <a:pt x="589" y="9333"/>
                    </a:cubicBezTo>
                    <a:cubicBezTo>
                      <a:pt x="2483" y="8945"/>
                      <a:pt x="4401" y="9059"/>
                      <a:pt x="6295" y="8785"/>
                    </a:cubicBezTo>
                    <a:cubicBezTo>
                      <a:pt x="6455" y="8762"/>
                      <a:pt x="6569" y="8579"/>
                      <a:pt x="6546" y="8442"/>
                    </a:cubicBezTo>
                    <a:cubicBezTo>
                      <a:pt x="6478" y="5635"/>
                      <a:pt x="5314" y="2941"/>
                      <a:pt x="4652" y="248"/>
                    </a:cubicBezTo>
                    <a:cubicBezTo>
                      <a:pt x="4606" y="75"/>
                      <a:pt x="4474" y="0"/>
                      <a:pt x="4338" y="0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91" name="Google Shape;1191;p29"/>
              <p:cNvSpPr/>
              <p:nvPr/>
            </p:nvSpPr>
            <p:spPr>
              <a:xfrm>
                <a:off x="6664384" y="4677021"/>
                <a:ext cx="14139" cy="14928"/>
              </a:xfrm>
              <a:custGeom>
                <a:avLst/>
                <a:gdLst/>
                <a:ahLst/>
                <a:cxnLst/>
                <a:rect l="l" t="t" r="r" b="b"/>
                <a:pathLst>
                  <a:path w="412" h="435" extrusionOk="0">
                    <a:moveTo>
                      <a:pt x="1" y="1"/>
                    </a:moveTo>
                    <a:cubicBezTo>
                      <a:pt x="24" y="161"/>
                      <a:pt x="47" y="298"/>
                      <a:pt x="69" y="435"/>
                    </a:cubicBezTo>
                    <a:cubicBezTo>
                      <a:pt x="184" y="275"/>
                      <a:pt x="298" y="138"/>
                      <a:pt x="412" y="1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92" name="Google Shape;1192;p29"/>
              <p:cNvSpPr/>
              <p:nvPr/>
            </p:nvSpPr>
            <p:spPr>
              <a:xfrm>
                <a:off x="6432530" y="4400622"/>
                <a:ext cx="258514" cy="304636"/>
              </a:xfrm>
              <a:custGeom>
                <a:avLst/>
                <a:gdLst/>
                <a:ahLst/>
                <a:cxnLst/>
                <a:rect l="l" t="t" r="r" b="b"/>
                <a:pathLst>
                  <a:path w="7533" h="8877" extrusionOk="0">
                    <a:moveTo>
                      <a:pt x="6120" y="1"/>
                    </a:moveTo>
                    <a:cubicBezTo>
                      <a:pt x="5920" y="1"/>
                      <a:pt x="5689" y="171"/>
                      <a:pt x="5730" y="431"/>
                    </a:cubicBezTo>
                    <a:cubicBezTo>
                      <a:pt x="6072" y="2988"/>
                      <a:pt x="6323" y="5544"/>
                      <a:pt x="6757" y="8055"/>
                    </a:cubicBezTo>
                    <a:lnTo>
                      <a:pt x="7168" y="8055"/>
                    </a:lnTo>
                    <a:cubicBezTo>
                      <a:pt x="7054" y="8192"/>
                      <a:pt x="6940" y="8329"/>
                      <a:pt x="6825" y="8489"/>
                    </a:cubicBezTo>
                    <a:cubicBezTo>
                      <a:pt x="6803" y="8352"/>
                      <a:pt x="6780" y="8215"/>
                      <a:pt x="6757" y="8055"/>
                    </a:cubicBezTo>
                    <a:cubicBezTo>
                      <a:pt x="4657" y="8169"/>
                      <a:pt x="2557" y="8192"/>
                      <a:pt x="457" y="8192"/>
                    </a:cubicBezTo>
                    <a:cubicBezTo>
                      <a:pt x="1" y="8192"/>
                      <a:pt x="1" y="8877"/>
                      <a:pt x="457" y="8877"/>
                    </a:cubicBezTo>
                    <a:cubicBezTo>
                      <a:pt x="2694" y="8877"/>
                      <a:pt x="4931" y="8854"/>
                      <a:pt x="7168" y="8740"/>
                    </a:cubicBezTo>
                    <a:cubicBezTo>
                      <a:pt x="7396" y="8740"/>
                      <a:pt x="7533" y="8534"/>
                      <a:pt x="7487" y="8306"/>
                    </a:cubicBezTo>
                    <a:cubicBezTo>
                      <a:pt x="7008" y="5635"/>
                      <a:pt x="6757" y="2942"/>
                      <a:pt x="6392" y="249"/>
                    </a:cubicBezTo>
                    <a:cubicBezTo>
                      <a:pt x="6373" y="76"/>
                      <a:pt x="6254" y="1"/>
                      <a:pt x="6120" y="1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1193" name="Google Shape;1193;p29"/>
            <p:cNvGrpSpPr/>
            <p:nvPr/>
          </p:nvGrpSpPr>
          <p:grpSpPr>
            <a:xfrm rot="344346">
              <a:off x="1771931" y="1089247"/>
              <a:ext cx="545286" cy="773116"/>
              <a:chOff x="6055204" y="4369368"/>
              <a:chExt cx="545279" cy="773107"/>
            </a:xfrm>
          </p:grpSpPr>
          <p:sp>
            <p:nvSpPr>
              <p:cNvPr id="1194" name="Google Shape;1194;p29"/>
              <p:cNvSpPr/>
              <p:nvPr/>
            </p:nvSpPr>
            <p:spPr>
              <a:xfrm>
                <a:off x="6055204" y="4591716"/>
                <a:ext cx="257793" cy="151958"/>
              </a:xfrm>
              <a:custGeom>
                <a:avLst/>
                <a:gdLst/>
                <a:ahLst/>
                <a:cxnLst/>
                <a:rect l="l" t="t" r="r" b="b"/>
                <a:pathLst>
                  <a:path w="7512" h="4428" extrusionOk="0">
                    <a:moveTo>
                      <a:pt x="2539" y="0"/>
                    </a:moveTo>
                    <a:cubicBezTo>
                      <a:pt x="1131" y="0"/>
                      <a:pt x="0" y="955"/>
                      <a:pt x="573" y="2673"/>
                    </a:cubicBezTo>
                    <a:cubicBezTo>
                      <a:pt x="981" y="3929"/>
                      <a:pt x="2197" y="4428"/>
                      <a:pt x="3532" y="4428"/>
                    </a:cubicBezTo>
                    <a:cubicBezTo>
                      <a:pt x="5035" y="4428"/>
                      <a:pt x="6689" y="3796"/>
                      <a:pt x="7511" y="2901"/>
                    </a:cubicBezTo>
                    <a:lnTo>
                      <a:pt x="7466" y="2810"/>
                    </a:lnTo>
                    <a:cubicBezTo>
                      <a:pt x="6507" y="1600"/>
                      <a:pt x="5001" y="596"/>
                      <a:pt x="3563" y="162"/>
                    </a:cubicBezTo>
                    <a:cubicBezTo>
                      <a:pt x="3218" y="53"/>
                      <a:pt x="2871" y="0"/>
                      <a:pt x="2539" y="0"/>
                    </a:cubicBezTo>
                    <a:close/>
                  </a:path>
                </a:pathLst>
              </a:custGeom>
              <a:solidFill>
                <a:srgbClr val="459B9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95" name="Google Shape;1195;p29"/>
              <p:cNvSpPr/>
              <p:nvPr/>
            </p:nvSpPr>
            <p:spPr>
              <a:xfrm>
                <a:off x="6081114" y="4369368"/>
                <a:ext cx="247120" cy="236551"/>
              </a:xfrm>
              <a:custGeom>
                <a:avLst/>
                <a:gdLst/>
                <a:ahLst/>
                <a:cxnLst/>
                <a:rect l="l" t="t" r="r" b="b"/>
                <a:pathLst>
                  <a:path w="7201" h="6893" extrusionOk="0">
                    <a:moveTo>
                      <a:pt x="4723" y="0"/>
                    </a:moveTo>
                    <a:cubicBezTo>
                      <a:pt x="4407" y="0"/>
                      <a:pt x="4045" y="92"/>
                      <a:pt x="3629" y="296"/>
                    </a:cubicBezTo>
                    <a:cubicBezTo>
                      <a:pt x="0" y="2099"/>
                      <a:pt x="4451" y="5865"/>
                      <a:pt x="6232" y="6892"/>
                    </a:cubicBezTo>
                    <a:lnTo>
                      <a:pt x="6346" y="6892"/>
                    </a:lnTo>
                    <a:cubicBezTo>
                      <a:pt x="6791" y="5637"/>
                      <a:pt x="7201" y="0"/>
                      <a:pt x="4723" y="0"/>
                    </a:cubicBezTo>
                    <a:close/>
                  </a:path>
                </a:pathLst>
              </a:custGeom>
              <a:solidFill>
                <a:srgbClr val="459B9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96" name="Google Shape;1196;p29"/>
              <p:cNvSpPr/>
              <p:nvPr/>
            </p:nvSpPr>
            <p:spPr>
              <a:xfrm>
                <a:off x="6436720" y="4482413"/>
                <a:ext cx="163763" cy="309921"/>
              </a:xfrm>
              <a:custGeom>
                <a:avLst/>
                <a:gdLst/>
                <a:ahLst/>
                <a:cxnLst/>
                <a:rect l="l" t="t" r="r" b="b"/>
                <a:pathLst>
                  <a:path w="4772" h="9031" extrusionOk="0">
                    <a:moveTo>
                      <a:pt x="2488" y="1"/>
                    </a:moveTo>
                    <a:cubicBezTo>
                      <a:pt x="2069" y="1"/>
                      <a:pt x="1625" y="199"/>
                      <a:pt x="1188" y="677"/>
                    </a:cubicBezTo>
                    <a:cubicBezTo>
                      <a:pt x="1" y="1955"/>
                      <a:pt x="663" y="4466"/>
                      <a:pt x="914" y="5972"/>
                    </a:cubicBezTo>
                    <a:cubicBezTo>
                      <a:pt x="1074" y="6908"/>
                      <a:pt x="1485" y="8026"/>
                      <a:pt x="914" y="8825"/>
                    </a:cubicBezTo>
                    <a:lnTo>
                      <a:pt x="1005" y="9031"/>
                    </a:lnTo>
                    <a:cubicBezTo>
                      <a:pt x="1736" y="8711"/>
                      <a:pt x="2352" y="8392"/>
                      <a:pt x="2877" y="7775"/>
                    </a:cubicBezTo>
                    <a:cubicBezTo>
                      <a:pt x="3972" y="6543"/>
                      <a:pt x="4771" y="4694"/>
                      <a:pt x="4726" y="3050"/>
                    </a:cubicBezTo>
                    <a:cubicBezTo>
                      <a:pt x="4726" y="1690"/>
                      <a:pt x="3713" y="1"/>
                      <a:pt x="2488" y="1"/>
                    </a:cubicBezTo>
                    <a:close/>
                  </a:path>
                </a:pathLst>
              </a:custGeom>
              <a:solidFill>
                <a:srgbClr val="459B9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97" name="Google Shape;1197;p29"/>
              <p:cNvSpPr/>
              <p:nvPr/>
            </p:nvSpPr>
            <p:spPr>
              <a:xfrm>
                <a:off x="6229918" y="4464258"/>
                <a:ext cx="268740" cy="678217"/>
              </a:xfrm>
              <a:custGeom>
                <a:avLst/>
                <a:gdLst/>
                <a:ahLst/>
                <a:cxnLst/>
                <a:rect l="l" t="t" r="r" b="b"/>
                <a:pathLst>
                  <a:path w="7831" h="19763" extrusionOk="0">
                    <a:moveTo>
                      <a:pt x="431" y="0"/>
                    </a:moveTo>
                    <a:cubicBezTo>
                      <a:pt x="224" y="0"/>
                      <a:pt x="0" y="176"/>
                      <a:pt x="69" y="452"/>
                    </a:cubicBezTo>
                    <a:cubicBezTo>
                      <a:pt x="1005" y="4264"/>
                      <a:pt x="3562" y="7231"/>
                      <a:pt x="5388" y="10632"/>
                    </a:cubicBezTo>
                    <a:cubicBezTo>
                      <a:pt x="6940" y="13463"/>
                      <a:pt x="7259" y="16772"/>
                      <a:pt x="6346" y="19763"/>
                    </a:cubicBezTo>
                    <a:lnTo>
                      <a:pt x="7077" y="19763"/>
                    </a:lnTo>
                    <a:cubicBezTo>
                      <a:pt x="7830" y="17229"/>
                      <a:pt x="7739" y="14444"/>
                      <a:pt x="6780" y="11933"/>
                    </a:cubicBezTo>
                    <a:cubicBezTo>
                      <a:pt x="5182" y="7779"/>
                      <a:pt x="1827" y="4652"/>
                      <a:pt x="731" y="247"/>
                    </a:cubicBezTo>
                    <a:cubicBezTo>
                      <a:pt x="695" y="76"/>
                      <a:pt x="567" y="0"/>
                      <a:pt x="431" y="0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98" name="Google Shape;1198;p29"/>
              <p:cNvSpPr/>
              <p:nvPr/>
            </p:nvSpPr>
            <p:spPr>
              <a:xfrm>
                <a:off x="6410261" y="4586397"/>
                <a:ext cx="136172" cy="239914"/>
              </a:xfrm>
              <a:custGeom>
                <a:avLst/>
                <a:gdLst/>
                <a:ahLst/>
                <a:cxnLst/>
                <a:rect l="l" t="t" r="r" b="b"/>
                <a:pathLst>
                  <a:path w="3968" h="6991" extrusionOk="0">
                    <a:moveTo>
                      <a:pt x="3236" y="1"/>
                    </a:moveTo>
                    <a:cubicBezTo>
                      <a:pt x="3034" y="1"/>
                      <a:pt x="2817" y="171"/>
                      <a:pt x="2872" y="431"/>
                    </a:cubicBezTo>
                    <a:cubicBezTo>
                      <a:pt x="3214" y="2166"/>
                      <a:pt x="2438" y="5795"/>
                      <a:pt x="407" y="6297"/>
                    </a:cubicBezTo>
                    <a:cubicBezTo>
                      <a:pt x="1" y="6404"/>
                      <a:pt x="135" y="6991"/>
                      <a:pt x="509" y="6991"/>
                    </a:cubicBezTo>
                    <a:cubicBezTo>
                      <a:pt x="535" y="6991"/>
                      <a:pt x="561" y="6988"/>
                      <a:pt x="589" y="6982"/>
                    </a:cubicBezTo>
                    <a:cubicBezTo>
                      <a:pt x="3032" y="6366"/>
                      <a:pt x="3967" y="2371"/>
                      <a:pt x="3534" y="249"/>
                    </a:cubicBezTo>
                    <a:cubicBezTo>
                      <a:pt x="3497" y="76"/>
                      <a:pt x="3370" y="1"/>
                      <a:pt x="3236" y="1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99" name="Google Shape;1199;p29"/>
              <p:cNvSpPr/>
              <p:nvPr/>
            </p:nvSpPr>
            <p:spPr>
              <a:xfrm>
                <a:off x="6161316" y="4668349"/>
                <a:ext cx="190325" cy="42622"/>
              </a:xfrm>
              <a:custGeom>
                <a:avLst/>
                <a:gdLst/>
                <a:ahLst/>
                <a:cxnLst/>
                <a:rect l="l" t="t" r="r" b="b"/>
                <a:pathLst>
                  <a:path w="5546" h="1242" extrusionOk="0">
                    <a:moveTo>
                      <a:pt x="5031" y="1"/>
                    </a:moveTo>
                    <a:cubicBezTo>
                      <a:pt x="4974" y="1"/>
                      <a:pt x="4914" y="16"/>
                      <a:pt x="4853" y="52"/>
                    </a:cubicBezTo>
                    <a:cubicBezTo>
                      <a:pt x="4229" y="407"/>
                      <a:pt x="3554" y="544"/>
                      <a:pt x="2868" y="544"/>
                    </a:cubicBezTo>
                    <a:cubicBezTo>
                      <a:pt x="2101" y="544"/>
                      <a:pt x="1320" y="372"/>
                      <a:pt x="585" y="143"/>
                    </a:cubicBezTo>
                    <a:cubicBezTo>
                      <a:pt x="551" y="134"/>
                      <a:pt x="518" y="130"/>
                      <a:pt x="487" y="130"/>
                    </a:cubicBezTo>
                    <a:cubicBezTo>
                      <a:pt x="126" y="130"/>
                      <a:pt x="1" y="702"/>
                      <a:pt x="379" y="828"/>
                    </a:cubicBezTo>
                    <a:cubicBezTo>
                      <a:pt x="1185" y="1070"/>
                      <a:pt x="2031" y="1242"/>
                      <a:pt x="2863" y="1242"/>
                    </a:cubicBezTo>
                    <a:cubicBezTo>
                      <a:pt x="3680" y="1242"/>
                      <a:pt x="4483" y="1075"/>
                      <a:pt x="5218" y="645"/>
                    </a:cubicBezTo>
                    <a:cubicBezTo>
                      <a:pt x="5546" y="453"/>
                      <a:pt x="5337" y="1"/>
                      <a:pt x="5031" y="1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1200" name="Google Shape;1200;p29"/>
            <p:cNvSpPr/>
            <p:nvPr/>
          </p:nvSpPr>
          <p:spPr>
            <a:xfrm rot="980768">
              <a:off x="1934596" y="1034594"/>
              <a:ext cx="4594152" cy="3533829"/>
            </a:xfrm>
            <a:prstGeom prst="cloud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1201" name="Google Shape;1201;p29"/>
            <p:cNvGrpSpPr/>
            <p:nvPr/>
          </p:nvGrpSpPr>
          <p:grpSpPr>
            <a:xfrm>
              <a:off x="1530147" y="3725108"/>
              <a:ext cx="864149" cy="672973"/>
              <a:chOff x="1530147" y="3725108"/>
              <a:chExt cx="864149" cy="672973"/>
            </a:xfrm>
          </p:grpSpPr>
          <p:sp>
            <p:nvSpPr>
              <p:cNvPr id="1202" name="Google Shape;1202;p29"/>
              <p:cNvSpPr/>
              <p:nvPr/>
            </p:nvSpPr>
            <p:spPr>
              <a:xfrm flipH="1">
                <a:off x="1530147" y="3725108"/>
                <a:ext cx="849461" cy="672726"/>
              </a:xfrm>
              <a:custGeom>
                <a:avLst/>
                <a:gdLst/>
                <a:ahLst/>
                <a:cxnLst/>
                <a:rect l="l" t="t" r="r" b="b"/>
                <a:pathLst>
                  <a:path w="24753" h="19603" extrusionOk="0">
                    <a:moveTo>
                      <a:pt x="9154" y="0"/>
                    </a:moveTo>
                    <a:cubicBezTo>
                      <a:pt x="7784" y="0"/>
                      <a:pt x="6757" y="2694"/>
                      <a:pt x="6301" y="3629"/>
                    </a:cubicBezTo>
                    <a:cubicBezTo>
                      <a:pt x="4064" y="8446"/>
                      <a:pt x="2306" y="13444"/>
                      <a:pt x="1" y="18260"/>
                    </a:cubicBezTo>
                    <a:lnTo>
                      <a:pt x="92" y="19561"/>
                    </a:lnTo>
                    <a:cubicBezTo>
                      <a:pt x="1507" y="19561"/>
                      <a:pt x="3217" y="19602"/>
                      <a:pt x="4828" y="19602"/>
                    </a:cubicBezTo>
                    <a:cubicBezTo>
                      <a:pt x="5634" y="19602"/>
                      <a:pt x="6415" y="19592"/>
                      <a:pt x="7122" y="19561"/>
                    </a:cubicBezTo>
                    <a:cubicBezTo>
                      <a:pt x="12030" y="19379"/>
                      <a:pt x="16663" y="19196"/>
                      <a:pt x="21206" y="17530"/>
                    </a:cubicBezTo>
                    <a:cubicBezTo>
                      <a:pt x="24752" y="16251"/>
                      <a:pt x="24634" y="13625"/>
                      <a:pt x="20939" y="13625"/>
                    </a:cubicBezTo>
                    <a:cubicBezTo>
                      <a:pt x="20877" y="13625"/>
                      <a:pt x="20814" y="13625"/>
                      <a:pt x="20749" y="13627"/>
                    </a:cubicBezTo>
                    <a:cubicBezTo>
                      <a:pt x="18464" y="13710"/>
                      <a:pt x="14967" y="15250"/>
                      <a:pt x="12534" y="15250"/>
                    </a:cubicBezTo>
                    <a:cubicBezTo>
                      <a:pt x="12294" y="15250"/>
                      <a:pt x="12064" y="15235"/>
                      <a:pt x="11847" y="15202"/>
                    </a:cubicBezTo>
                    <a:cubicBezTo>
                      <a:pt x="14449" y="14083"/>
                      <a:pt x="17234" y="12235"/>
                      <a:pt x="19083" y="11116"/>
                    </a:cubicBezTo>
                    <a:cubicBezTo>
                      <a:pt x="20201" y="10386"/>
                      <a:pt x="24629" y="7784"/>
                      <a:pt x="21571" y="6962"/>
                    </a:cubicBezTo>
                    <a:cubicBezTo>
                      <a:pt x="21299" y="6874"/>
                      <a:pt x="21025" y="6835"/>
                      <a:pt x="20751" y="6835"/>
                    </a:cubicBezTo>
                    <a:cubicBezTo>
                      <a:pt x="19248" y="6835"/>
                      <a:pt x="17721" y="8005"/>
                      <a:pt x="16389" y="8719"/>
                    </a:cubicBezTo>
                    <a:cubicBezTo>
                      <a:pt x="14358" y="9747"/>
                      <a:pt x="11573" y="11869"/>
                      <a:pt x="9542" y="12600"/>
                    </a:cubicBezTo>
                    <a:cubicBezTo>
                      <a:pt x="11117" y="10842"/>
                      <a:pt x="12418" y="8811"/>
                      <a:pt x="13879" y="6962"/>
                    </a:cubicBezTo>
                    <a:cubicBezTo>
                      <a:pt x="14723" y="5935"/>
                      <a:pt x="17873" y="3264"/>
                      <a:pt x="15933" y="2055"/>
                    </a:cubicBezTo>
                    <a:cubicBezTo>
                      <a:pt x="15722" y="1922"/>
                      <a:pt x="15498" y="1861"/>
                      <a:pt x="15262" y="1861"/>
                    </a:cubicBezTo>
                    <a:cubicBezTo>
                      <a:pt x="12689" y="1861"/>
                      <a:pt x="8762" y="9133"/>
                      <a:pt x="6483" y="10660"/>
                    </a:cubicBezTo>
                    <a:cubicBezTo>
                      <a:pt x="7876" y="7966"/>
                      <a:pt x="8606" y="5478"/>
                      <a:pt x="9542" y="3059"/>
                    </a:cubicBezTo>
                    <a:cubicBezTo>
                      <a:pt x="9816" y="2146"/>
                      <a:pt x="10637" y="0"/>
                      <a:pt x="9154" y="0"/>
                    </a:cubicBezTo>
                    <a:close/>
                  </a:path>
                </a:pathLst>
              </a:custGeom>
              <a:solidFill>
                <a:srgbClr val="FFDB6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203" name="Google Shape;1203;p29"/>
              <p:cNvSpPr/>
              <p:nvPr/>
            </p:nvSpPr>
            <p:spPr>
              <a:xfrm flipH="1">
                <a:off x="1675893" y="4009263"/>
                <a:ext cx="715211" cy="388817"/>
              </a:xfrm>
              <a:custGeom>
                <a:avLst/>
                <a:gdLst/>
                <a:ahLst/>
                <a:cxnLst/>
                <a:rect l="l" t="t" r="r" b="b"/>
                <a:pathLst>
                  <a:path w="20841" h="11330" extrusionOk="0">
                    <a:moveTo>
                      <a:pt x="20347" y="0"/>
                    </a:moveTo>
                    <a:cubicBezTo>
                      <a:pt x="20292" y="0"/>
                      <a:pt x="20232" y="16"/>
                      <a:pt x="20171" y="51"/>
                    </a:cubicBezTo>
                    <a:cubicBezTo>
                      <a:pt x="16451" y="2151"/>
                      <a:pt x="12662" y="4137"/>
                      <a:pt x="8987" y="6328"/>
                    </a:cubicBezTo>
                    <a:cubicBezTo>
                      <a:pt x="7252" y="7378"/>
                      <a:pt x="5426" y="8360"/>
                      <a:pt x="3531" y="9113"/>
                    </a:cubicBezTo>
                    <a:cubicBezTo>
                      <a:pt x="2413" y="9570"/>
                      <a:pt x="1180" y="9958"/>
                      <a:pt x="267" y="10756"/>
                    </a:cubicBezTo>
                    <a:cubicBezTo>
                      <a:pt x="1" y="10987"/>
                      <a:pt x="246" y="11329"/>
                      <a:pt x="519" y="11329"/>
                    </a:cubicBezTo>
                    <a:cubicBezTo>
                      <a:pt x="596" y="11329"/>
                      <a:pt x="676" y="11302"/>
                      <a:pt x="747" y="11236"/>
                    </a:cubicBezTo>
                    <a:cubicBezTo>
                      <a:pt x="1797" y="10346"/>
                      <a:pt x="3235" y="10026"/>
                      <a:pt x="4467" y="9478"/>
                    </a:cubicBezTo>
                    <a:cubicBezTo>
                      <a:pt x="6293" y="8679"/>
                      <a:pt x="8074" y="7698"/>
                      <a:pt x="9786" y="6671"/>
                    </a:cubicBezTo>
                    <a:cubicBezTo>
                      <a:pt x="13301" y="4548"/>
                      <a:pt x="16953" y="2654"/>
                      <a:pt x="20513" y="645"/>
                    </a:cubicBezTo>
                    <a:cubicBezTo>
                      <a:pt x="20841" y="452"/>
                      <a:pt x="20648" y="0"/>
                      <a:pt x="20347" y="0"/>
                    </a:cubicBezTo>
                    <a:close/>
                  </a:path>
                </a:pathLst>
              </a:custGeom>
              <a:solidFill>
                <a:srgbClr val="FFA52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204" name="Google Shape;1204;p29"/>
              <p:cNvSpPr/>
              <p:nvPr/>
            </p:nvSpPr>
            <p:spPr>
              <a:xfrm flipH="1">
                <a:off x="1873734" y="3849957"/>
                <a:ext cx="520562" cy="544893"/>
              </a:xfrm>
              <a:custGeom>
                <a:avLst/>
                <a:gdLst/>
                <a:ahLst/>
                <a:cxnLst/>
                <a:rect l="l" t="t" r="r" b="b"/>
                <a:pathLst>
                  <a:path w="15169" h="15878" extrusionOk="0">
                    <a:moveTo>
                      <a:pt x="14670" y="0"/>
                    </a:moveTo>
                    <a:cubicBezTo>
                      <a:pt x="14592" y="0"/>
                      <a:pt x="14512" y="32"/>
                      <a:pt x="14444" y="106"/>
                    </a:cubicBezTo>
                    <a:cubicBezTo>
                      <a:pt x="12070" y="2662"/>
                      <a:pt x="9810" y="5310"/>
                      <a:pt x="7710" y="8049"/>
                    </a:cubicBezTo>
                    <a:cubicBezTo>
                      <a:pt x="5519" y="10902"/>
                      <a:pt x="3031" y="13047"/>
                      <a:pt x="269" y="15307"/>
                    </a:cubicBezTo>
                    <a:cubicBezTo>
                      <a:pt x="1" y="15522"/>
                      <a:pt x="238" y="15877"/>
                      <a:pt x="518" y="15877"/>
                    </a:cubicBezTo>
                    <a:cubicBezTo>
                      <a:pt x="594" y="15877"/>
                      <a:pt x="675" y="15850"/>
                      <a:pt x="748" y="15787"/>
                    </a:cubicBezTo>
                    <a:cubicBezTo>
                      <a:pt x="3099" y="13892"/>
                      <a:pt x="5542" y="12066"/>
                      <a:pt x="7368" y="9624"/>
                    </a:cubicBezTo>
                    <a:cubicBezTo>
                      <a:pt x="9742" y="6497"/>
                      <a:pt x="12252" y="3484"/>
                      <a:pt x="14923" y="608"/>
                    </a:cubicBezTo>
                    <a:cubicBezTo>
                      <a:pt x="15169" y="345"/>
                      <a:pt x="14929" y="0"/>
                      <a:pt x="14670" y="0"/>
                    </a:cubicBezTo>
                    <a:close/>
                  </a:path>
                </a:pathLst>
              </a:custGeom>
              <a:solidFill>
                <a:srgbClr val="FFA52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205" name="Google Shape;1205;p29"/>
              <p:cNvSpPr/>
              <p:nvPr/>
            </p:nvSpPr>
            <p:spPr>
              <a:xfrm flipH="1">
                <a:off x="2073256" y="3774389"/>
                <a:ext cx="318947" cy="611984"/>
              </a:xfrm>
              <a:custGeom>
                <a:avLst/>
                <a:gdLst/>
                <a:ahLst/>
                <a:cxnLst/>
                <a:rect l="l" t="t" r="r" b="b"/>
                <a:pathLst>
                  <a:path w="9294" h="17833" extrusionOk="0">
                    <a:moveTo>
                      <a:pt x="8862" y="0"/>
                    </a:moveTo>
                    <a:cubicBezTo>
                      <a:pt x="8726" y="0"/>
                      <a:pt x="8593" y="70"/>
                      <a:pt x="8539" y="230"/>
                    </a:cubicBezTo>
                    <a:cubicBezTo>
                      <a:pt x="7672" y="3243"/>
                      <a:pt x="6029" y="5914"/>
                      <a:pt x="4842" y="8790"/>
                    </a:cubicBezTo>
                    <a:cubicBezTo>
                      <a:pt x="3586" y="11780"/>
                      <a:pt x="2285" y="14702"/>
                      <a:pt x="208" y="17235"/>
                    </a:cubicBezTo>
                    <a:cubicBezTo>
                      <a:pt x="1" y="17495"/>
                      <a:pt x="225" y="17832"/>
                      <a:pt x="465" y="17832"/>
                    </a:cubicBezTo>
                    <a:cubicBezTo>
                      <a:pt x="542" y="17832"/>
                      <a:pt x="621" y="17798"/>
                      <a:pt x="687" y="17715"/>
                    </a:cubicBezTo>
                    <a:cubicBezTo>
                      <a:pt x="2650" y="15364"/>
                      <a:pt x="3974" y="12670"/>
                      <a:pt x="5138" y="9863"/>
                    </a:cubicBezTo>
                    <a:cubicBezTo>
                      <a:pt x="6462" y="6690"/>
                      <a:pt x="8265" y="3723"/>
                      <a:pt x="9224" y="436"/>
                    </a:cubicBezTo>
                    <a:cubicBezTo>
                      <a:pt x="9294" y="171"/>
                      <a:pt x="9075" y="0"/>
                      <a:pt x="8862" y="0"/>
                    </a:cubicBezTo>
                    <a:close/>
                  </a:path>
                </a:pathLst>
              </a:custGeom>
              <a:solidFill>
                <a:srgbClr val="FFA52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206" name="Google Shape;1206;p29"/>
              <p:cNvSpPr/>
              <p:nvPr/>
            </p:nvSpPr>
            <p:spPr>
              <a:xfrm flipH="1">
                <a:off x="1638350" y="4231268"/>
                <a:ext cx="738101" cy="155390"/>
              </a:xfrm>
              <a:custGeom>
                <a:avLst/>
                <a:gdLst/>
                <a:ahLst/>
                <a:cxnLst/>
                <a:rect l="l" t="t" r="r" b="b"/>
                <a:pathLst>
                  <a:path w="21508" h="4528" extrusionOk="0">
                    <a:moveTo>
                      <a:pt x="21045" y="1"/>
                    </a:moveTo>
                    <a:cubicBezTo>
                      <a:pt x="21009" y="1"/>
                      <a:pt x="20971" y="6"/>
                      <a:pt x="20931" y="19"/>
                    </a:cubicBezTo>
                    <a:cubicBezTo>
                      <a:pt x="17827" y="1069"/>
                      <a:pt x="14403" y="1412"/>
                      <a:pt x="11185" y="1982"/>
                    </a:cubicBezTo>
                    <a:cubicBezTo>
                      <a:pt x="9313" y="2302"/>
                      <a:pt x="7464" y="2553"/>
                      <a:pt x="5592" y="2872"/>
                    </a:cubicBezTo>
                    <a:cubicBezTo>
                      <a:pt x="3981" y="3169"/>
                      <a:pt x="2489" y="3820"/>
                      <a:pt x="840" y="3820"/>
                    </a:cubicBezTo>
                    <a:cubicBezTo>
                      <a:pt x="713" y="3820"/>
                      <a:pt x="585" y="3816"/>
                      <a:pt x="457" y="3808"/>
                    </a:cubicBezTo>
                    <a:cubicBezTo>
                      <a:pt x="449" y="3808"/>
                      <a:pt x="442" y="3808"/>
                      <a:pt x="435" y="3808"/>
                    </a:cubicBezTo>
                    <a:cubicBezTo>
                      <a:pt x="0" y="3808"/>
                      <a:pt x="7" y="4493"/>
                      <a:pt x="457" y="4516"/>
                    </a:cubicBezTo>
                    <a:cubicBezTo>
                      <a:pt x="585" y="4523"/>
                      <a:pt x="713" y="4527"/>
                      <a:pt x="841" y="4527"/>
                    </a:cubicBezTo>
                    <a:cubicBezTo>
                      <a:pt x="2232" y="4527"/>
                      <a:pt x="3572" y="4095"/>
                      <a:pt x="4930" y="3740"/>
                    </a:cubicBezTo>
                    <a:cubicBezTo>
                      <a:pt x="6688" y="3283"/>
                      <a:pt x="8537" y="3123"/>
                      <a:pt x="10340" y="2827"/>
                    </a:cubicBezTo>
                    <a:cubicBezTo>
                      <a:pt x="12120" y="2530"/>
                      <a:pt x="13901" y="2142"/>
                      <a:pt x="15704" y="1845"/>
                    </a:cubicBezTo>
                    <a:cubicBezTo>
                      <a:pt x="17530" y="1548"/>
                      <a:pt x="19356" y="1297"/>
                      <a:pt x="21114" y="704"/>
                    </a:cubicBezTo>
                    <a:cubicBezTo>
                      <a:pt x="21507" y="559"/>
                      <a:pt x="21393" y="1"/>
                      <a:pt x="21045" y="1"/>
                    </a:cubicBezTo>
                    <a:close/>
                  </a:path>
                </a:pathLst>
              </a:custGeom>
              <a:solidFill>
                <a:srgbClr val="FFA52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1207" name="Google Shape;1207;p29"/>
            <p:cNvGrpSpPr/>
            <p:nvPr/>
          </p:nvGrpSpPr>
          <p:grpSpPr>
            <a:xfrm rot="5400000">
              <a:off x="7471718" y="3718914"/>
              <a:ext cx="890274" cy="685355"/>
              <a:chOff x="8267893" y="1920039"/>
              <a:chExt cx="890274" cy="685355"/>
            </a:xfrm>
          </p:grpSpPr>
          <p:sp>
            <p:nvSpPr>
              <p:cNvPr id="1208" name="Google Shape;1208;p29"/>
              <p:cNvSpPr/>
              <p:nvPr/>
            </p:nvSpPr>
            <p:spPr>
              <a:xfrm>
                <a:off x="8267893" y="1920039"/>
                <a:ext cx="890265" cy="685355"/>
              </a:xfrm>
              <a:custGeom>
                <a:avLst/>
                <a:gdLst/>
                <a:ahLst/>
                <a:cxnLst/>
                <a:rect l="l" t="t" r="r" b="b"/>
                <a:pathLst>
                  <a:path w="25942" h="19971" extrusionOk="0">
                    <a:moveTo>
                      <a:pt x="9705" y="1"/>
                    </a:moveTo>
                    <a:cubicBezTo>
                      <a:pt x="7527" y="1"/>
                      <a:pt x="5973" y="655"/>
                      <a:pt x="8435" y="3009"/>
                    </a:cubicBezTo>
                    <a:cubicBezTo>
                      <a:pt x="10695" y="5086"/>
                      <a:pt x="14849" y="6638"/>
                      <a:pt x="17770" y="7505"/>
                    </a:cubicBezTo>
                    <a:cubicBezTo>
                      <a:pt x="16612" y="7411"/>
                      <a:pt x="11802" y="6606"/>
                      <a:pt x="7521" y="6606"/>
                    </a:cubicBezTo>
                    <a:cubicBezTo>
                      <a:pt x="3532" y="6606"/>
                      <a:pt x="1" y="7304"/>
                      <a:pt x="309" y="9925"/>
                    </a:cubicBezTo>
                    <a:cubicBezTo>
                      <a:pt x="574" y="12205"/>
                      <a:pt x="8728" y="12815"/>
                      <a:pt x="14639" y="12815"/>
                    </a:cubicBezTo>
                    <a:cubicBezTo>
                      <a:pt x="16359" y="12815"/>
                      <a:pt x="17889" y="12764"/>
                      <a:pt x="18980" y="12686"/>
                    </a:cubicBezTo>
                    <a:lnTo>
                      <a:pt x="18980" y="12686"/>
                    </a:lnTo>
                    <a:cubicBezTo>
                      <a:pt x="14324" y="14421"/>
                      <a:pt x="9142" y="14946"/>
                      <a:pt x="6015" y="15631"/>
                    </a:cubicBezTo>
                    <a:cubicBezTo>
                      <a:pt x="905" y="16609"/>
                      <a:pt x="1306" y="19970"/>
                      <a:pt x="6427" y="19970"/>
                    </a:cubicBezTo>
                    <a:cubicBezTo>
                      <a:pt x="6682" y="19970"/>
                      <a:pt x="6948" y="19962"/>
                      <a:pt x="7225" y="19945"/>
                    </a:cubicBezTo>
                    <a:cubicBezTo>
                      <a:pt x="12931" y="19625"/>
                      <a:pt x="19893" y="18347"/>
                      <a:pt x="25942" y="17023"/>
                    </a:cubicBezTo>
                    <a:lnTo>
                      <a:pt x="25942" y="4629"/>
                    </a:lnTo>
                    <a:cubicBezTo>
                      <a:pt x="22016" y="3077"/>
                      <a:pt x="17702" y="1799"/>
                      <a:pt x="13981" y="589"/>
                    </a:cubicBezTo>
                    <a:cubicBezTo>
                      <a:pt x="12996" y="310"/>
                      <a:pt x="11203" y="1"/>
                      <a:pt x="9705" y="1"/>
                    </a:cubicBezTo>
                    <a:close/>
                  </a:path>
                </a:pathLst>
              </a:custGeom>
              <a:solidFill>
                <a:srgbClr val="FF8888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209" name="Google Shape;1209;p29"/>
              <p:cNvSpPr/>
              <p:nvPr/>
            </p:nvSpPr>
            <p:spPr>
              <a:xfrm>
                <a:off x="8600128" y="1969526"/>
                <a:ext cx="558037" cy="233153"/>
              </a:xfrm>
              <a:custGeom>
                <a:avLst/>
                <a:gdLst/>
                <a:ahLst/>
                <a:cxnLst/>
                <a:rect l="l" t="t" r="r" b="b"/>
                <a:pathLst>
                  <a:path w="16261" h="6794" extrusionOk="0">
                    <a:moveTo>
                      <a:pt x="487" y="1"/>
                    </a:moveTo>
                    <a:cubicBezTo>
                      <a:pt x="190" y="1"/>
                      <a:pt x="1" y="463"/>
                      <a:pt x="306" y="653"/>
                    </a:cubicBezTo>
                    <a:cubicBezTo>
                      <a:pt x="5031" y="3712"/>
                      <a:pt x="10646" y="5675"/>
                      <a:pt x="16261" y="6793"/>
                    </a:cubicBezTo>
                    <a:lnTo>
                      <a:pt x="16261" y="6086"/>
                    </a:lnTo>
                    <a:cubicBezTo>
                      <a:pt x="10760" y="4967"/>
                      <a:pt x="5282" y="3027"/>
                      <a:pt x="671" y="60"/>
                    </a:cubicBezTo>
                    <a:cubicBezTo>
                      <a:pt x="607" y="19"/>
                      <a:pt x="545" y="1"/>
                      <a:pt x="487" y="1"/>
                    </a:cubicBezTo>
                    <a:close/>
                  </a:path>
                </a:pathLst>
              </a:custGeom>
              <a:solidFill>
                <a:srgbClr val="A5515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210" name="Google Shape;1210;p29"/>
              <p:cNvSpPr/>
              <p:nvPr/>
            </p:nvSpPr>
            <p:spPr>
              <a:xfrm>
                <a:off x="8352110" y="2225369"/>
                <a:ext cx="806049" cy="51716"/>
              </a:xfrm>
              <a:custGeom>
                <a:avLst/>
                <a:gdLst/>
                <a:ahLst/>
                <a:cxnLst/>
                <a:rect l="l" t="t" r="r" b="b"/>
                <a:pathLst>
                  <a:path w="23488" h="1507" extrusionOk="0">
                    <a:moveTo>
                      <a:pt x="11990" y="0"/>
                    </a:moveTo>
                    <a:cubicBezTo>
                      <a:pt x="8126" y="0"/>
                      <a:pt x="4258" y="160"/>
                      <a:pt x="457" y="160"/>
                    </a:cubicBezTo>
                    <a:cubicBezTo>
                      <a:pt x="1" y="160"/>
                      <a:pt x="1" y="868"/>
                      <a:pt x="457" y="868"/>
                    </a:cubicBezTo>
                    <a:cubicBezTo>
                      <a:pt x="4258" y="856"/>
                      <a:pt x="8126" y="691"/>
                      <a:pt x="11990" y="691"/>
                    </a:cubicBezTo>
                    <a:cubicBezTo>
                      <a:pt x="15853" y="691"/>
                      <a:pt x="19710" y="856"/>
                      <a:pt x="23488" y="1507"/>
                    </a:cubicBezTo>
                    <a:lnTo>
                      <a:pt x="23488" y="799"/>
                    </a:lnTo>
                    <a:cubicBezTo>
                      <a:pt x="19710" y="160"/>
                      <a:pt x="15853" y="0"/>
                      <a:pt x="11990" y="0"/>
                    </a:cubicBezTo>
                    <a:close/>
                  </a:path>
                </a:pathLst>
              </a:custGeom>
              <a:solidFill>
                <a:srgbClr val="A5515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211" name="Google Shape;1211;p29"/>
              <p:cNvSpPr/>
              <p:nvPr/>
            </p:nvSpPr>
            <p:spPr>
              <a:xfrm>
                <a:off x="8480529" y="2421189"/>
                <a:ext cx="677633" cy="130235"/>
              </a:xfrm>
              <a:custGeom>
                <a:avLst/>
                <a:gdLst/>
                <a:ahLst/>
                <a:cxnLst/>
                <a:rect l="l" t="t" r="r" b="b"/>
                <a:pathLst>
                  <a:path w="19746" h="3795" extrusionOk="0">
                    <a:moveTo>
                      <a:pt x="19746" y="1"/>
                    </a:moveTo>
                    <a:cubicBezTo>
                      <a:pt x="13241" y="503"/>
                      <a:pt x="6850" y="1872"/>
                      <a:pt x="413" y="3105"/>
                    </a:cubicBezTo>
                    <a:cubicBezTo>
                      <a:pt x="0" y="3192"/>
                      <a:pt x="145" y="3795"/>
                      <a:pt x="553" y="3795"/>
                    </a:cubicBezTo>
                    <a:cubicBezTo>
                      <a:pt x="574" y="3795"/>
                      <a:pt x="596" y="3793"/>
                      <a:pt x="618" y="3790"/>
                    </a:cubicBezTo>
                    <a:cubicBezTo>
                      <a:pt x="6964" y="2557"/>
                      <a:pt x="13309" y="1188"/>
                      <a:pt x="19746" y="708"/>
                    </a:cubicBezTo>
                    <a:lnTo>
                      <a:pt x="19746" y="1"/>
                    </a:lnTo>
                    <a:close/>
                  </a:path>
                </a:pathLst>
              </a:custGeom>
              <a:solidFill>
                <a:srgbClr val="A5515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212" name="Google Shape;1212;p29"/>
              <p:cNvSpPr/>
              <p:nvPr/>
            </p:nvSpPr>
            <p:spPr>
              <a:xfrm>
                <a:off x="8675456" y="2081884"/>
                <a:ext cx="482710" cy="421247"/>
              </a:xfrm>
              <a:custGeom>
                <a:avLst/>
                <a:gdLst/>
                <a:ahLst/>
                <a:cxnLst/>
                <a:rect l="l" t="t" r="r" b="b"/>
                <a:pathLst>
                  <a:path w="14066" h="12275" extrusionOk="0">
                    <a:moveTo>
                      <a:pt x="5947" y="1"/>
                    </a:moveTo>
                    <a:cubicBezTo>
                      <a:pt x="4617" y="1"/>
                      <a:pt x="3672" y="406"/>
                      <a:pt x="5187" y="1853"/>
                    </a:cubicBezTo>
                    <a:cubicBezTo>
                      <a:pt x="6556" y="3131"/>
                      <a:pt x="9113" y="4090"/>
                      <a:pt x="10916" y="4615"/>
                    </a:cubicBezTo>
                    <a:cubicBezTo>
                      <a:pt x="10195" y="4556"/>
                      <a:pt x="7242" y="4063"/>
                      <a:pt x="4615" y="4063"/>
                    </a:cubicBezTo>
                    <a:cubicBezTo>
                      <a:pt x="2167" y="4063"/>
                      <a:pt x="1" y="4491"/>
                      <a:pt x="188" y="6099"/>
                    </a:cubicBezTo>
                    <a:cubicBezTo>
                      <a:pt x="346" y="7488"/>
                      <a:pt x="5300" y="7875"/>
                      <a:pt x="8923" y="7875"/>
                    </a:cubicBezTo>
                    <a:cubicBezTo>
                      <a:pt x="10003" y="7875"/>
                      <a:pt x="10965" y="7840"/>
                      <a:pt x="11646" y="7788"/>
                    </a:cubicBezTo>
                    <a:lnTo>
                      <a:pt x="11646" y="7788"/>
                    </a:lnTo>
                    <a:cubicBezTo>
                      <a:pt x="8793" y="8861"/>
                      <a:pt x="5598" y="9180"/>
                      <a:pt x="3680" y="9591"/>
                    </a:cubicBezTo>
                    <a:cubicBezTo>
                      <a:pt x="537" y="10202"/>
                      <a:pt x="796" y="12275"/>
                      <a:pt x="3980" y="12275"/>
                    </a:cubicBezTo>
                    <a:cubicBezTo>
                      <a:pt x="4125" y="12275"/>
                      <a:pt x="4276" y="12271"/>
                      <a:pt x="4434" y="12262"/>
                    </a:cubicBezTo>
                    <a:cubicBezTo>
                      <a:pt x="7355" y="12079"/>
                      <a:pt x="10825" y="11508"/>
                      <a:pt x="14066" y="10846"/>
                    </a:cubicBezTo>
                    <a:lnTo>
                      <a:pt x="14066" y="2150"/>
                    </a:lnTo>
                    <a:cubicBezTo>
                      <a:pt x="12194" y="1511"/>
                      <a:pt x="10277" y="917"/>
                      <a:pt x="8565" y="370"/>
                    </a:cubicBezTo>
                    <a:cubicBezTo>
                      <a:pt x="7960" y="193"/>
                      <a:pt x="6863" y="1"/>
                      <a:pt x="5947" y="1"/>
                    </a:cubicBezTo>
                    <a:close/>
                  </a:path>
                </a:pathLst>
              </a:custGeom>
              <a:solidFill>
                <a:srgbClr val="A53A3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1217" name="Google Shape;1217;p29"/>
          <p:cNvGrpSpPr/>
          <p:nvPr/>
        </p:nvGrpSpPr>
        <p:grpSpPr>
          <a:xfrm>
            <a:off x="7954012" y="2977566"/>
            <a:ext cx="2197773" cy="2944743"/>
            <a:chOff x="4732600" y="1146100"/>
            <a:chExt cx="1084000" cy="1452425"/>
          </a:xfrm>
        </p:grpSpPr>
        <p:sp>
          <p:nvSpPr>
            <p:cNvPr id="1218" name="Google Shape;1218;p29"/>
            <p:cNvSpPr/>
            <p:nvPr/>
          </p:nvSpPr>
          <p:spPr>
            <a:xfrm>
              <a:off x="5334750" y="1719150"/>
              <a:ext cx="235600" cy="242125"/>
            </a:xfrm>
            <a:custGeom>
              <a:avLst/>
              <a:gdLst/>
              <a:ahLst/>
              <a:cxnLst/>
              <a:rect l="l" t="t" r="r" b="b"/>
              <a:pathLst>
                <a:path w="9424" h="9685" extrusionOk="0">
                  <a:moveTo>
                    <a:pt x="8608" y="1"/>
                  </a:moveTo>
                  <a:cubicBezTo>
                    <a:pt x="7703" y="1"/>
                    <a:pt x="4128" y="1613"/>
                    <a:pt x="2557" y="3692"/>
                  </a:cubicBezTo>
                  <a:cubicBezTo>
                    <a:pt x="1454" y="5095"/>
                    <a:pt x="0" y="7501"/>
                    <a:pt x="1128" y="8880"/>
                  </a:cubicBezTo>
                  <a:cubicBezTo>
                    <a:pt x="1572" y="9425"/>
                    <a:pt x="2204" y="9684"/>
                    <a:pt x="2916" y="9684"/>
                  </a:cubicBezTo>
                  <a:cubicBezTo>
                    <a:pt x="4134" y="9684"/>
                    <a:pt x="5588" y="8927"/>
                    <a:pt x="6742" y="7551"/>
                  </a:cubicBezTo>
                  <a:cubicBezTo>
                    <a:pt x="8572" y="5346"/>
                    <a:pt x="9424" y="158"/>
                    <a:pt x="8697" y="7"/>
                  </a:cubicBezTo>
                  <a:cubicBezTo>
                    <a:pt x="8671" y="3"/>
                    <a:pt x="8641" y="1"/>
                    <a:pt x="8608" y="1"/>
                  </a:cubicBezTo>
                  <a:close/>
                </a:path>
              </a:pathLst>
            </a:custGeom>
            <a:solidFill>
              <a:srgbClr val="7D7D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19" name="Google Shape;1219;p29"/>
            <p:cNvSpPr/>
            <p:nvPr/>
          </p:nvSpPr>
          <p:spPr>
            <a:xfrm>
              <a:off x="4732600" y="1719150"/>
              <a:ext cx="235625" cy="242125"/>
            </a:xfrm>
            <a:custGeom>
              <a:avLst/>
              <a:gdLst/>
              <a:ahLst/>
              <a:cxnLst/>
              <a:rect l="l" t="t" r="r" b="b"/>
              <a:pathLst>
                <a:path w="9425" h="9685" extrusionOk="0">
                  <a:moveTo>
                    <a:pt x="817" y="1"/>
                  </a:moveTo>
                  <a:cubicBezTo>
                    <a:pt x="783" y="1"/>
                    <a:pt x="754" y="3"/>
                    <a:pt x="728" y="7"/>
                  </a:cubicBezTo>
                  <a:cubicBezTo>
                    <a:pt x="1" y="158"/>
                    <a:pt x="853" y="5346"/>
                    <a:pt x="2683" y="7551"/>
                  </a:cubicBezTo>
                  <a:cubicBezTo>
                    <a:pt x="3837" y="8927"/>
                    <a:pt x="5291" y="9684"/>
                    <a:pt x="6503" y="9684"/>
                  </a:cubicBezTo>
                  <a:cubicBezTo>
                    <a:pt x="7211" y="9684"/>
                    <a:pt x="7837" y="9425"/>
                    <a:pt x="8272" y="8880"/>
                  </a:cubicBezTo>
                  <a:cubicBezTo>
                    <a:pt x="9425" y="7501"/>
                    <a:pt x="7946" y="5095"/>
                    <a:pt x="6868" y="3692"/>
                  </a:cubicBezTo>
                  <a:cubicBezTo>
                    <a:pt x="5273" y="1613"/>
                    <a:pt x="1720" y="1"/>
                    <a:pt x="817" y="1"/>
                  </a:cubicBezTo>
                  <a:close/>
                </a:path>
              </a:pathLst>
            </a:custGeom>
            <a:solidFill>
              <a:srgbClr val="7D7D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20" name="Google Shape;1220;p29"/>
            <p:cNvSpPr/>
            <p:nvPr/>
          </p:nvSpPr>
          <p:spPr>
            <a:xfrm>
              <a:off x="5348525" y="1795775"/>
              <a:ext cx="468075" cy="644125"/>
            </a:xfrm>
            <a:custGeom>
              <a:avLst/>
              <a:gdLst/>
              <a:ahLst/>
              <a:cxnLst/>
              <a:rect l="l" t="t" r="r" b="b"/>
              <a:pathLst>
                <a:path w="18723" h="25765" extrusionOk="0">
                  <a:moveTo>
                    <a:pt x="16617" y="0"/>
                  </a:moveTo>
                  <a:cubicBezTo>
                    <a:pt x="16617" y="0"/>
                    <a:pt x="16467" y="50"/>
                    <a:pt x="16166" y="125"/>
                  </a:cubicBezTo>
                  <a:cubicBezTo>
                    <a:pt x="15865" y="201"/>
                    <a:pt x="15414" y="326"/>
                    <a:pt x="14938" y="652"/>
                  </a:cubicBezTo>
                  <a:cubicBezTo>
                    <a:pt x="14437" y="927"/>
                    <a:pt x="13885" y="1429"/>
                    <a:pt x="13459" y="2130"/>
                  </a:cubicBezTo>
                  <a:cubicBezTo>
                    <a:pt x="13033" y="2832"/>
                    <a:pt x="12758" y="3734"/>
                    <a:pt x="12657" y="4712"/>
                  </a:cubicBezTo>
                  <a:cubicBezTo>
                    <a:pt x="12582" y="5714"/>
                    <a:pt x="12657" y="6792"/>
                    <a:pt x="12933" y="7895"/>
                  </a:cubicBezTo>
                  <a:cubicBezTo>
                    <a:pt x="13209" y="8973"/>
                    <a:pt x="13635" y="10100"/>
                    <a:pt x="14261" y="11178"/>
                  </a:cubicBezTo>
                  <a:cubicBezTo>
                    <a:pt x="14587" y="11704"/>
                    <a:pt x="14963" y="12231"/>
                    <a:pt x="15389" y="12707"/>
                  </a:cubicBezTo>
                  <a:lnTo>
                    <a:pt x="15690" y="13058"/>
                  </a:lnTo>
                  <a:lnTo>
                    <a:pt x="15966" y="13384"/>
                  </a:lnTo>
                  <a:cubicBezTo>
                    <a:pt x="16066" y="13484"/>
                    <a:pt x="16116" y="13609"/>
                    <a:pt x="16216" y="13709"/>
                  </a:cubicBezTo>
                  <a:cubicBezTo>
                    <a:pt x="16292" y="13835"/>
                    <a:pt x="16367" y="13935"/>
                    <a:pt x="16417" y="14060"/>
                  </a:cubicBezTo>
                  <a:cubicBezTo>
                    <a:pt x="16718" y="14537"/>
                    <a:pt x="16918" y="15088"/>
                    <a:pt x="17018" y="15614"/>
                  </a:cubicBezTo>
                  <a:cubicBezTo>
                    <a:pt x="17169" y="16166"/>
                    <a:pt x="17194" y="16717"/>
                    <a:pt x="17169" y="17268"/>
                  </a:cubicBezTo>
                  <a:cubicBezTo>
                    <a:pt x="17144" y="17544"/>
                    <a:pt x="17094" y="17820"/>
                    <a:pt x="17043" y="18095"/>
                  </a:cubicBezTo>
                  <a:cubicBezTo>
                    <a:pt x="16968" y="18346"/>
                    <a:pt x="16893" y="18622"/>
                    <a:pt x="16793" y="18872"/>
                  </a:cubicBezTo>
                  <a:cubicBezTo>
                    <a:pt x="16718" y="19123"/>
                    <a:pt x="16567" y="19349"/>
                    <a:pt x="16442" y="19599"/>
                  </a:cubicBezTo>
                  <a:cubicBezTo>
                    <a:pt x="16292" y="19825"/>
                    <a:pt x="16141" y="20050"/>
                    <a:pt x="15991" y="20226"/>
                  </a:cubicBezTo>
                  <a:lnTo>
                    <a:pt x="15865" y="20376"/>
                  </a:lnTo>
                  <a:lnTo>
                    <a:pt x="15815" y="20451"/>
                  </a:lnTo>
                  <a:lnTo>
                    <a:pt x="15740" y="20527"/>
                  </a:lnTo>
                  <a:lnTo>
                    <a:pt x="15414" y="20852"/>
                  </a:lnTo>
                  <a:lnTo>
                    <a:pt x="15364" y="20902"/>
                  </a:lnTo>
                  <a:lnTo>
                    <a:pt x="15339" y="20902"/>
                  </a:lnTo>
                  <a:cubicBezTo>
                    <a:pt x="15348" y="20902"/>
                    <a:pt x="15347" y="20909"/>
                    <a:pt x="15345" y="20915"/>
                  </a:cubicBezTo>
                  <a:lnTo>
                    <a:pt x="15345" y="20915"/>
                  </a:lnTo>
                  <a:lnTo>
                    <a:pt x="15289" y="20953"/>
                  </a:lnTo>
                  <a:lnTo>
                    <a:pt x="15114" y="21103"/>
                  </a:lnTo>
                  <a:lnTo>
                    <a:pt x="14788" y="21354"/>
                  </a:lnTo>
                  <a:cubicBezTo>
                    <a:pt x="14562" y="21504"/>
                    <a:pt x="14337" y="21654"/>
                    <a:pt x="14111" y="21805"/>
                  </a:cubicBezTo>
                  <a:cubicBezTo>
                    <a:pt x="13885" y="21955"/>
                    <a:pt x="13635" y="22080"/>
                    <a:pt x="13409" y="22206"/>
                  </a:cubicBezTo>
                  <a:cubicBezTo>
                    <a:pt x="12432" y="22682"/>
                    <a:pt x="11429" y="23008"/>
                    <a:pt x="10452" y="23183"/>
                  </a:cubicBezTo>
                  <a:cubicBezTo>
                    <a:pt x="9645" y="23328"/>
                    <a:pt x="8855" y="23422"/>
                    <a:pt x="8124" y="23422"/>
                  </a:cubicBezTo>
                  <a:cubicBezTo>
                    <a:pt x="7970" y="23422"/>
                    <a:pt x="7818" y="23417"/>
                    <a:pt x="7670" y="23409"/>
                  </a:cubicBezTo>
                  <a:cubicBezTo>
                    <a:pt x="7444" y="23409"/>
                    <a:pt x="7219" y="23384"/>
                    <a:pt x="7018" y="23384"/>
                  </a:cubicBezTo>
                  <a:cubicBezTo>
                    <a:pt x="6818" y="23359"/>
                    <a:pt x="6617" y="23359"/>
                    <a:pt x="6417" y="23334"/>
                  </a:cubicBezTo>
                  <a:cubicBezTo>
                    <a:pt x="6041" y="23258"/>
                    <a:pt x="5665" y="23233"/>
                    <a:pt x="5314" y="23133"/>
                  </a:cubicBezTo>
                  <a:cubicBezTo>
                    <a:pt x="4988" y="23058"/>
                    <a:pt x="4662" y="22983"/>
                    <a:pt x="4387" y="22882"/>
                  </a:cubicBezTo>
                  <a:cubicBezTo>
                    <a:pt x="4086" y="22807"/>
                    <a:pt x="3810" y="22732"/>
                    <a:pt x="3610" y="22632"/>
                  </a:cubicBezTo>
                  <a:cubicBezTo>
                    <a:pt x="3384" y="22557"/>
                    <a:pt x="3209" y="22456"/>
                    <a:pt x="3033" y="22406"/>
                  </a:cubicBezTo>
                  <a:cubicBezTo>
                    <a:pt x="2833" y="22306"/>
                    <a:pt x="2682" y="22231"/>
                    <a:pt x="2532" y="22156"/>
                  </a:cubicBezTo>
                  <a:cubicBezTo>
                    <a:pt x="2281" y="22030"/>
                    <a:pt x="2131" y="21955"/>
                    <a:pt x="2131" y="21955"/>
                  </a:cubicBezTo>
                  <a:cubicBezTo>
                    <a:pt x="2106" y="21955"/>
                    <a:pt x="2081" y="21955"/>
                    <a:pt x="2056" y="21930"/>
                  </a:cubicBezTo>
                  <a:cubicBezTo>
                    <a:pt x="1893" y="21864"/>
                    <a:pt x="1722" y="21832"/>
                    <a:pt x="1553" y="21832"/>
                  </a:cubicBezTo>
                  <a:cubicBezTo>
                    <a:pt x="1021" y="21832"/>
                    <a:pt x="505" y="22143"/>
                    <a:pt x="276" y="22657"/>
                  </a:cubicBezTo>
                  <a:cubicBezTo>
                    <a:pt x="1" y="23359"/>
                    <a:pt x="327" y="24161"/>
                    <a:pt x="1028" y="24436"/>
                  </a:cubicBezTo>
                  <a:cubicBezTo>
                    <a:pt x="1028" y="24436"/>
                    <a:pt x="1154" y="24486"/>
                    <a:pt x="1429" y="24612"/>
                  </a:cubicBezTo>
                  <a:cubicBezTo>
                    <a:pt x="1580" y="24662"/>
                    <a:pt x="1730" y="24737"/>
                    <a:pt x="1931" y="24812"/>
                  </a:cubicBezTo>
                  <a:cubicBezTo>
                    <a:pt x="2181" y="24887"/>
                    <a:pt x="2432" y="24988"/>
                    <a:pt x="2733" y="25088"/>
                  </a:cubicBezTo>
                  <a:cubicBezTo>
                    <a:pt x="3058" y="25213"/>
                    <a:pt x="3359" y="25263"/>
                    <a:pt x="3735" y="25364"/>
                  </a:cubicBezTo>
                  <a:cubicBezTo>
                    <a:pt x="4086" y="25464"/>
                    <a:pt x="4462" y="25514"/>
                    <a:pt x="4888" y="25589"/>
                  </a:cubicBezTo>
                  <a:cubicBezTo>
                    <a:pt x="5289" y="25664"/>
                    <a:pt x="5740" y="25689"/>
                    <a:pt x="6191" y="25740"/>
                  </a:cubicBezTo>
                  <a:cubicBezTo>
                    <a:pt x="6442" y="25765"/>
                    <a:pt x="6667" y="25765"/>
                    <a:pt x="6918" y="25765"/>
                  </a:cubicBezTo>
                  <a:lnTo>
                    <a:pt x="7670" y="25765"/>
                  </a:lnTo>
                  <a:cubicBezTo>
                    <a:pt x="8697" y="25740"/>
                    <a:pt x="9800" y="25589"/>
                    <a:pt x="10928" y="25314"/>
                  </a:cubicBezTo>
                  <a:cubicBezTo>
                    <a:pt x="12056" y="25013"/>
                    <a:pt x="13234" y="24587"/>
                    <a:pt x="14337" y="23935"/>
                  </a:cubicBezTo>
                  <a:cubicBezTo>
                    <a:pt x="14612" y="23760"/>
                    <a:pt x="14888" y="23609"/>
                    <a:pt x="15164" y="23409"/>
                  </a:cubicBezTo>
                  <a:cubicBezTo>
                    <a:pt x="15439" y="23208"/>
                    <a:pt x="15690" y="23033"/>
                    <a:pt x="15966" y="22807"/>
                  </a:cubicBezTo>
                  <a:lnTo>
                    <a:pt x="16342" y="22481"/>
                  </a:lnTo>
                  <a:lnTo>
                    <a:pt x="16517" y="22306"/>
                  </a:lnTo>
                  <a:lnTo>
                    <a:pt x="16617" y="22231"/>
                  </a:lnTo>
                  <a:lnTo>
                    <a:pt x="16667" y="22181"/>
                  </a:lnTo>
                  <a:lnTo>
                    <a:pt x="16693" y="22156"/>
                  </a:lnTo>
                  <a:lnTo>
                    <a:pt x="16718" y="22105"/>
                  </a:lnTo>
                  <a:lnTo>
                    <a:pt x="17043" y="21755"/>
                  </a:lnTo>
                  <a:lnTo>
                    <a:pt x="17119" y="21679"/>
                  </a:lnTo>
                  <a:lnTo>
                    <a:pt x="17194" y="21554"/>
                  </a:lnTo>
                  <a:lnTo>
                    <a:pt x="17369" y="21329"/>
                  </a:lnTo>
                  <a:cubicBezTo>
                    <a:pt x="17595" y="21028"/>
                    <a:pt x="17770" y="20727"/>
                    <a:pt x="17946" y="20426"/>
                  </a:cubicBezTo>
                  <a:cubicBezTo>
                    <a:pt x="18096" y="20100"/>
                    <a:pt x="18246" y="19775"/>
                    <a:pt x="18347" y="19424"/>
                  </a:cubicBezTo>
                  <a:cubicBezTo>
                    <a:pt x="18472" y="19098"/>
                    <a:pt x="18547" y="18747"/>
                    <a:pt x="18622" y="18396"/>
                  </a:cubicBezTo>
                  <a:cubicBezTo>
                    <a:pt x="18647" y="18045"/>
                    <a:pt x="18698" y="17694"/>
                    <a:pt x="18698" y="17344"/>
                  </a:cubicBezTo>
                  <a:cubicBezTo>
                    <a:pt x="18723" y="16642"/>
                    <a:pt x="18622" y="15915"/>
                    <a:pt x="18422" y="15263"/>
                  </a:cubicBezTo>
                  <a:cubicBezTo>
                    <a:pt x="18221" y="14587"/>
                    <a:pt x="17946" y="13935"/>
                    <a:pt x="17570" y="13384"/>
                  </a:cubicBezTo>
                  <a:cubicBezTo>
                    <a:pt x="17469" y="13233"/>
                    <a:pt x="17369" y="13083"/>
                    <a:pt x="17269" y="12958"/>
                  </a:cubicBezTo>
                  <a:cubicBezTo>
                    <a:pt x="17169" y="12832"/>
                    <a:pt x="17068" y="12682"/>
                    <a:pt x="16943" y="12557"/>
                  </a:cubicBezTo>
                  <a:lnTo>
                    <a:pt x="16592" y="12206"/>
                  </a:lnTo>
                  <a:lnTo>
                    <a:pt x="16266" y="11880"/>
                  </a:lnTo>
                  <a:cubicBezTo>
                    <a:pt x="15891" y="11479"/>
                    <a:pt x="15540" y="11028"/>
                    <a:pt x="15214" y="10577"/>
                  </a:cubicBezTo>
                  <a:cubicBezTo>
                    <a:pt x="14587" y="9649"/>
                    <a:pt x="14111" y="8647"/>
                    <a:pt x="13810" y="7644"/>
                  </a:cubicBezTo>
                  <a:cubicBezTo>
                    <a:pt x="13510" y="6642"/>
                    <a:pt x="13384" y="5664"/>
                    <a:pt x="13409" y="4762"/>
                  </a:cubicBezTo>
                  <a:cubicBezTo>
                    <a:pt x="13434" y="3885"/>
                    <a:pt x="13635" y="3058"/>
                    <a:pt x="13986" y="2431"/>
                  </a:cubicBezTo>
                  <a:cubicBezTo>
                    <a:pt x="14312" y="1780"/>
                    <a:pt x="14763" y="1328"/>
                    <a:pt x="15189" y="1053"/>
                  </a:cubicBezTo>
                  <a:cubicBezTo>
                    <a:pt x="15615" y="727"/>
                    <a:pt x="16016" y="602"/>
                    <a:pt x="16266" y="501"/>
                  </a:cubicBezTo>
                  <a:cubicBezTo>
                    <a:pt x="16542" y="426"/>
                    <a:pt x="16693" y="376"/>
                    <a:pt x="16693" y="376"/>
                  </a:cubicBezTo>
                  <a:lnTo>
                    <a:pt x="16718" y="376"/>
                  </a:lnTo>
                  <a:cubicBezTo>
                    <a:pt x="16818" y="351"/>
                    <a:pt x="16868" y="251"/>
                    <a:pt x="16843" y="150"/>
                  </a:cubicBezTo>
                  <a:cubicBezTo>
                    <a:pt x="16818" y="50"/>
                    <a:pt x="16718" y="0"/>
                    <a:pt x="16617" y="0"/>
                  </a:cubicBezTo>
                  <a:close/>
                </a:path>
              </a:pathLst>
            </a:custGeom>
            <a:solidFill>
              <a:srgbClr val="7D7D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21" name="Google Shape;1221;p29"/>
            <p:cNvSpPr/>
            <p:nvPr/>
          </p:nvSpPr>
          <p:spPr>
            <a:xfrm>
              <a:off x="4750825" y="2438725"/>
              <a:ext cx="302250" cy="159800"/>
            </a:xfrm>
            <a:custGeom>
              <a:avLst/>
              <a:gdLst/>
              <a:ahLst/>
              <a:cxnLst/>
              <a:rect l="l" t="t" r="r" b="b"/>
              <a:pathLst>
                <a:path w="12090" h="6392" extrusionOk="0">
                  <a:moveTo>
                    <a:pt x="8890" y="1"/>
                  </a:moveTo>
                  <a:cubicBezTo>
                    <a:pt x="8322" y="1"/>
                    <a:pt x="7692" y="143"/>
                    <a:pt x="7016" y="498"/>
                  </a:cubicBezTo>
                  <a:cubicBezTo>
                    <a:pt x="7016" y="498"/>
                    <a:pt x="174" y="4683"/>
                    <a:pt x="49" y="5661"/>
                  </a:cubicBezTo>
                  <a:cubicBezTo>
                    <a:pt x="1" y="6131"/>
                    <a:pt x="734" y="6392"/>
                    <a:pt x="1888" y="6392"/>
                  </a:cubicBezTo>
                  <a:cubicBezTo>
                    <a:pt x="3134" y="6392"/>
                    <a:pt x="4870" y="6087"/>
                    <a:pt x="6640" y="5410"/>
                  </a:cubicBezTo>
                  <a:cubicBezTo>
                    <a:pt x="10024" y="4107"/>
                    <a:pt x="11778" y="2854"/>
                    <a:pt x="11954" y="2202"/>
                  </a:cubicBezTo>
                  <a:cubicBezTo>
                    <a:pt x="12090" y="1697"/>
                    <a:pt x="10854" y="1"/>
                    <a:pt x="8890" y="1"/>
                  </a:cubicBezTo>
                  <a:close/>
                </a:path>
              </a:pathLst>
            </a:custGeom>
            <a:solidFill>
              <a:srgbClr val="7D7D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22" name="Google Shape;1222;p29"/>
            <p:cNvSpPr/>
            <p:nvPr/>
          </p:nvSpPr>
          <p:spPr>
            <a:xfrm>
              <a:off x="5291250" y="2438725"/>
              <a:ext cx="302550" cy="159800"/>
            </a:xfrm>
            <a:custGeom>
              <a:avLst/>
              <a:gdLst/>
              <a:ahLst/>
              <a:cxnLst/>
              <a:rect l="l" t="t" r="r" b="b"/>
              <a:pathLst>
                <a:path w="12102" h="6392" extrusionOk="0">
                  <a:moveTo>
                    <a:pt x="3221" y="1"/>
                  </a:moveTo>
                  <a:cubicBezTo>
                    <a:pt x="1251" y="1"/>
                    <a:pt x="0" y="1697"/>
                    <a:pt x="136" y="2202"/>
                  </a:cubicBezTo>
                  <a:cubicBezTo>
                    <a:pt x="312" y="2854"/>
                    <a:pt x="2091" y="4107"/>
                    <a:pt x="5475" y="5410"/>
                  </a:cubicBezTo>
                  <a:cubicBezTo>
                    <a:pt x="7232" y="6087"/>
                    <a:pt x="8969" y="6392"/>
                    <a:pt x="10215" y="6392"/>
                  </a:cubicBezTo>
                  <a:cubicBezTo>
                    <a:pt x="11368" y="6392"/>
                    <a:pt x="12101" y="6131"/>
                    <a:pt x="12041" y="5661"/>
                  </a:cubicBezTo>
                  <a:cubicBezTo>
                    <a:pt x="11941" y="4683"/>
                    <a:pt x="5099" y="498"/>
                    <a:pt x="5099" y="498"/>
                  </a:cubicBezTo>
                  <a:cubicBezTo>
                    <a:pt x="4423" y="143"/>
                    <a:pt x="3792" y="1"/>
                    <a:pt x="3221" y="1"/>
                  </a:cubicBezTo>
                  <a:close/>
                </a:path>
              </a:pathLst>
            </a:custGeom>
            <a:solidFill>
              <a:srgbClr val="7D7D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23" name="Google Shape;1223;p29"/>
            <p:cNvSpPr/>
            <p:nvPr/>
          </p:nvSpPr>
          <p:spPr>
            <a:xfrm>
              <a:off x="4786500" y="1737500"/>
              <a:ext cx="771950" cy="779475"/>
            </a:xfrm>
            <a:custGeom>
              <a:avLst/>
              <a:gdLst/>
              <a:ahLst/>
              <a:cxnLst/>
              <a:rect l="l" t="t" r="r" b="b"/>
              <a:pathLst>
                <a:path w="30878" h="31179" extrusionOk="0">
                  <a:moveTo>
                    <a:pt x="15439" y="0"/>
                  </a:moveTo>
                  <a:cubicBezTo>
                    <a:pt x="6918" y="0"/>
                    <a:pt x="0" y="10126"/>
                    <a:pt x="0" y="18321"/>
                  </a:cubicBezTo>
                  <a:cubicBezTo>
                    <a:pt x="0" y="26492"/>
                    <a:pt x="6918" y="31178"/>
                    <a:pt x="15439" y="31178"/>
                  </a:cubicBezTo>
                  <a:cubicBezTo>
                    <a:pt x="23960" y="31178"/>
                    <a:pt x="30878" y="26492"/>
                    <a:pt x="30878" y="18321"/>
                  </a:cubicBezTo>
                  <a:cubicBezTo>
                    <a:pt x="30878" y="10126"/>
                    <a:pt x="23960" y="0"/>
                    <a:pt x="15439" y="0"/>
                  </a:cubicBezTo>
                  <a:close/>
                </a:path>
              </a:pathLst>
            </a:custGeom>
            <a:solidFill>
              <a:srgbClr val="91919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24" name="Google Shape;1224;p29"/>
            <p:cNvSpPr/>
            <p:nvPr/>
          </p:nvSpPr>
          <p:spPr>
            <a:xfrm>
              <a:off x="4950025" y="1902900"/>
              <a:ext cx="444900" cy="448650"/>
            </a:xfrm>
            <a:custGeom>
              <a:avLst/>
              <a:gdLst/>
              <a:ahLst/>
              <a:cxnLst/>
              <a:rect l="l" t="t" r="r" b="b"/>
              <a:pathLst>
                <a:path w="17796" h="17946" extrusionOk="0">
                  <a:moveTo>
                    <a:pt x="8898" y="1"/>
                  </a:moveTo>
                  <a:cubicBezTo>
                    <a:pt x="3986" y="1"/>
                    <a:pt x="1" y="5840"/>
                    <a:pt x="1" y="10552"/>
                  </a:cubicBezTo>
                  <a:cubicBezTo>
                    <a:pt x="1" y="15264"/>
                    <a:pt x="3986" y="17946"/>
                    <a:pt x="8898" y="17946"/>
                  </a:cubicBezTo>
                  <a:cubicBezTo>
                    <a:pt x="13810" y="17946"/>
                    <a:pt x="17795" y="15264"/>
                    <a:pt x="17795" y="10552"/>
                  </a:cubicBezTo>
                  <a:cubicBezTo>
                    <a:pt x="17795" y="5840"/>
                    <a:pt x="13810" y="1"/>
                    <a:pt x="8898" y="1"/>
                  </a:cubicBezTo>
                  <a:close/>
                </a:path>
              </a:pathLst>
            </a:custGeom>
            <a:solidFill>
              <a:srgbClr val="ABABA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25" name="Google Shape;1225;p29"/>
            <p:cNvSpPr/>
            <p:nvPr/>
          </p:nvSpPr>
          <p:spPr>
            <a:xfrm>
              <a:off x="4960050" y="1737500"/>
              <a:ext cx="456175" cy="192775"/>
            </a:xfrm>
            <a:custGeom>
              <a:avLst/>
              <a:gdLst/>
              <a:ahLst/>
              <a:cxnLst/>
              <a:rect l="l" t="t" r="r" b="b"/>
              <a:pathLst>
                <a:path w="18247" h="7711" extrusionOk="0">
                  <a:moveTo>
                    <a:pt x="8497" y="0"/>
                  </a:moveTo>
                  <a:cubicBezTo>
                    <a:pt x="5339" y="0"/>
                    <a:pt x="2432" y="1379"/>
                    <a:pt x="1" y="3534"/>
                  </a:cubicBezTo>
                  <a:cubicBezTo>
                    <a:pt x="3151" y="6290"/>
                    <a:pt x="7198" y="7710"/>
                    <a:pt x="10743" y="7710"/>
                  </a:cubicBezTo>
                  <a:cubicBezTo>
                    <a:pt x="11260" y="7710"/>
                    <a:pt x="11765" y="7680"/>
                    <a:pt x="12256" y="7619"/>
                  </a:cubicBezTo>
                  <a:cubicBezTo>
                    <a:pt x="14612" y="7319"/>
                    <a:pt x="16668" y="6241"/>
                    <a:pt x="18246" y="4737"/>
                  </a:cubicBezTo>
                  <a:cubicBezTo>
                    <a:pt x="15590" y="1905"/>
                    <a:pt x="12181" y="0"/>
                    <a:pt x="8497" y="0"/>
                  </a:cubicBezTo>
                  <a:close/>
                </a:path>
              </a:pathLst>
            </a:custGeom>
            <a:solidFill>
              <a:srgbClr val="7D7D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26" name="Google Shape;1226;p29"/>
            <p:cNvSpPr/>
            <p:nvPr/>
          </p:nvSpPr>
          <p:spPr>
            <a:xfrm>
              <a:off x="5116700" y="1902900"/>
              <a:ext cx="143500" cy="27250"/>
            </a:xfrm>
            <a:custGeom>
              <a:avLst/>
              <a:gdLst/>
              <a:ahLst/>
              <a:cxnLst/>
              <a:rect l="l" t="t" r="r" b="b"/>
              <a:pathLst>
                <a:path w="5740" h="1090" extrusionOk="0">
                  <a:moveTo>
                    <a:pt x="2231" y="1"/>
                  </a:moveTo>
                  <a:cubicBezTo>
                    <a:pt x="1454" y="1"/>
                    <a:pt x="702" y="151"/>
                    <a:pt x="0" y="402"/>
                  </a:cubicBezTo>
                  <a:cubicBezTo>
                    <a:pt x="1522" y="864"/>
                    <a:pt x="3043" y="1090"/>
                    <a:pt x="4474" y="1090"/>
                  </a:cubicBezTo>
                  <a:cubicBezTo>
                    <a:pt x="4905" y="1090"/>
                    <a:pt x="5328" y="1069"/>
                    <a:pt x="5740" y="1028"/>
                  </a:cubicBezTo>
                  <a:cubicBezTo>
                    <a:pt x="4662" y="377"/>
                    <a:pt x="3484" y="1"/>
                    <a:pt x="2231" y="1"/>
                  </a:cubicBezTo>
                  <a:close/>
                </a:path>
              </a:pathLst>
            </a:custGeom>
            <a:solidFill>
              <a:srgbClr val="8F8F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27" name="Google Shape;1227;p29"/>
            <p:cNvSpPr/>
            <p:nvPr/>
          </p:nvSpPr>
          <p:spPr>
            <a:xfrm>
              <a:off x="4906800" y="1146100"/>
              <a:ext cx="312675" cy="287525"/>
            </a:xfrm>
            <a:custGeom>
              <a:avLst/>
              <a:gdLst/>
              <a:ahLst/>
              <a:cxnLst/>
              <a:rect l="l" t="t" r="r" b="b"/>
              <a:pathLst>
                <a:path w="12507" h="11501" extrusionOk="0">
                  <a:moveTo>
                    <a:pt x="6050" y="0"/>
                  </a:moveTo>
                  <a:cubicBezTo>
                    <a:pt x="4571" y="0"/>
                    <a:pt x="3137" y="680"/>
                    <a:pt x="2056" y="2152"/>
                  </a:cubicBezTo>
                  <a:cubicBezTo>
                    <a:pt x="0" y="4984"/>
                    <a:pt x="477" y="9897"/>
                    <a:pt x="4913" y="11501"/>
                  </a:cubicBezTo>
                  <a:cubicBezTo>
                    <a:pt x="4913" y="11501"/>
                    <a:pt x="8271" y="10849"/>
                    <a:pt x="9775" y="9270"/>
                  </a:cubicBezTo>
                  <a:cubicBezTo>
                    <a:pt x="10978" y="8243"/>
                    <a:pt x="12507" y="3882"/>
                    <a:pt x="10026" y="1651"/>
                  </a:cubicBezTo>
                  <a:cubicBezTo>
                    <a:pt x="8822" y="580"/>
                    <a:pt x="7417" y="0"/>
                    <a:pt x="6050" y="0"/>
                  </a:cubicBezTo>
                  <a:close/>
                </a:path>
              </a:pathLst>
            </a:custGeom>
            <a:solidFill>
              <a:srgbClr val="7D7D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28" name="Google Shape;1228;p29"/>
            <p:cNvSpPr/>
            <p:nvPr/>
          </p:nvSpPr>
          <p:spPr>
            <a:xfrm>
              <a:off x="4768950" y="1343575"/>
              <a:ext cx="694900" cy="549350"/>
            </a:xfrm>
            <a:custGeom>
              <a:avLst/>
              <a:gdLst/>
              <a:ahLst/>
              <a:cxnLst/>
              <a:rect l="l" t="t" r="r" b="b"/>
              <a:pathLst>
                <a:path w="27796" h="21974" extrusionOk="0">
                  <a:moveTo>
                    <a:pt x="15595" y="1"/>
                  </a:moveTo>
                  <a:cubicBezTo>
                    <a:pt x="14299" y="1"/>
                    <a:pt x="12968" y="266"/>
                    <a:pt x="11580" y="845"/>
                  </a:cubicBezTo>
                  <a:cubicBezTo>
                    <a:pt x="8372" y="2173"/>
                    <a:pt x="7344" y="5281"/>
                    <a:pt x="4963" y="5757"/>
                  </a:cubicBezTo>
                  <a:cubicBezTo>
                    <a:pt x="4409" y="5868"/>
                    <a:pt x="3953" y="5904"/>
                    <a:pt x="3574" y="5904"/>
                  </a:cubicBezTo>
                  <a:cubicBezTo>
                    <a:pt x="2864" y="5904"/>
                    <a:pt x="2419" y="5778"/>
                    <a:pt x="2086" y="5778"/>
                  </a:cubicBezTo>
                  <a:cubicBezTo>
                    <a:pt x="1833" y="5778"/>
                    <a:pt x="1645" y="5851"/>
                    <a:pt x="1454" y="6108"/>
                  </a:cubicBezTo>
                  <a:cubicBezTo>
                    <a:pt x="878" y="6860"/>
                    <a:pt x="1" y="10870"/>
                    <a:pt x="3133" y="15181"/>
                  </a:cubicBezTo>
                  <a:cubicBezTo>
                    <a:pt x="6400" y="19656"/>
                    <a:pt x="11724" y="21973"/>
                    <a:pt x="16234" y="21973"/>
                  </a:cubicBezTo>
                  <a:cubicBezTo>
                    <a:pt x="16776" y="21973"/>
                    <a:pt x="17307" y="21940"/>
                    <a:pt x="17820" y="21873"/>
                  </a:cubicBezTo>
                  <a:cubicBezTo>
                    <a:pt x="22607" y="21271"/>
                    <a:pt x="26191" y="17462"/>
                    <a:pt x="27018" y="13276"/>
                  </a:cubicBezTo>
                  <a:cubicBezTo>
                    <a:pt x="27795" y="9341"/>
                    <a:pt x="26417" y="4078"/>
                    <a:pt x="20502" y="1221"/>
                  </a:cubicBezTo>
                  <a:cubicBezTo>
                    <a:pt x="18891" y="444"/>
                    <a:pt x="17272" y="1"/>
                    <a:pt x="15595" y="1"/>
                  </a:cubicBezTo>
                  <a:close/>
                </a:path>
              </a:pathLst>
            </a:custGeom>
            <a:solidFill>
              <a:srgbClr val="91919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29" name="Google Shape;1229;p29"/>
            <p:cNvSpPr/>
            <p:nvPr/>
          </p:nvSpPr>
          <p:spPr>
            <a:xfrm>
              <a:off x="5359800" y="1444875"/>
              <a:ext cx="98400" cy="283250"/>
            </a:xfrm>
            <a:custGeom>
              <a:avLst/>
              <a:gdLst/>
              <a:ahLst/>
              <a:cxnLst/>
              <a:rect l="l" t="t" r="r" b="b"/>
              <a:pathLst>
                <a:path w="3936" h="11330" extrusionOk="0">
                  <a:moveTo>
                    <a:pt x="753" y="1"/>
                  </a:moveTo>
                  <a:cubicBezTo>
                    <a:pt x="552" y="552"/>
                    <a:pt x="1" y="1956"/>
                    <a:pt x="201" y="3510"/>
                  </a:cubicBezTo>
                  <a:lnTo>
                    <a:pt x="2006" y="10051"/>
                  </a:lnTo>
                  <a:cubicBezTo>
                    <a:pt x="2006" y="10051"/>
                    <a:pt x="2206" y="10803"/>
                    <a:pt x="2708" y="11329"/>
                  </a:cubicBezTo>
                  <a:cubicBezTo>
                    <a:pt x="2958" y="10728"/>
                    <a:pt x="3259" y="9851"/>
                    <a:pt x="3384" y="9224"/>
                  </a:cubicBezTo>
                  <a:cubicBezTo>
                    <a:pt x="3936" y="6467"/>
                    <a:pt x="3334" y="2858"/>
                    <a:pt x="753" y="1"/>
                  </a:cubicBezTo>
                  <a:close/>
                </a:path>
              </a:pathLst>
            </a:custGeom>
            <a:solidFill>
              <a:srgbClr val="7D7D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30" name="Google Shape;1230;p29"/>
            <p:cNvSpPr/>
            <p:nvPr/>
          </p:nvSpPr>
          <p:spPr>
            <a:xfrm>
              <a:off x="4791500" y="1489175"/>
              <a:ext cx="94650" cy="75975"/>
            </a:xfrm>
            <a:custGeom>
              <a:avLst/>
              <a:gdLst/>
              <a:ahLst/>
              <a:cxnLst/>
              <a:rect l="l" t="t" r="r" b="b"/>
              <a:pathLst>
                <a:path w="3786" h="3039" extrusionOk="0">
                  <a:moveTo>
                    <a:pt x="947" y="0"/>
                  </a:moveTo>
                  <a:cubicBezTo>
                    <a:pt x="913" y="0"/>
                    <a:pt x="881" y="3"/>
                    <a:pt x="853" y="8"/>
                  </a:cubicBezTo>
                  <a:cubicBezTo>
                    <a:pt x="627" y="59"/>
                    <a:pt x="327" y="510"/>
                    <a:pt x="176" y="961"/>
                  </a:cubicBezTo>
                  <a:cubicBezTo>
                    <a:pt x="26" y="1387"/>
                    <a:pt x="1" y="2690"/>
                    <a:pt x="427" y="2891"/>
                  </a:cubicBezTo>
                  <a:cubicBezTo>
                    <a:pt x="637" y="2996"/>
                    <a:pt x="921" y="3038"/>
                    <a:pt x="1226" y="3038"/>
                  </a:cubicBezTo>
                  <a:cubicBezTo>
                    <a:pt x="1864" y="3038"/>
                    <a:pt x="2594" y="2852"/>
                    <a:pt x="2933" y="2665"/>
                  </a:cubicBezTo>
                  <a:cubicBezTo>
                    <a:pt x="3434" y="2414"/>
                    <a:pt x="3785" y="1838"/>
                    <a:pt x="3409" y="1337"/>
                  </a:cubicBezTo>
                  <a:cubicBezTo>
                    <a:pt x="2960" y="769"/>
                    <a:pt x="1528" y="0"/>
                    <a:pt x="947" y="0"/>
                  </a:cubicBezTo>
                  <a:close/>
                </a:path>
              </a:pathLst>
            </a:custGeom>
            <a:solidFill>
              <a:srgbClr val="5252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31" name="Google Shape;1231;p29"/>
            <p:cNvSpPr/>
            <p:nvPr/>
          </p:nvSpPr>
          <p:spPr>
            <a:xfrm>
              <a:off x="5354800" y="1380625"/>
              <a:ext cx="362175" cy="348275"/>
            </a:xfrm>
            <a:custGeom>
              <a:avLst/>
              <a:gdLst/>
              <a:ahLst/>
              <a:cxnLst/>
              <a:rect l="l" t="t" r="r" b="b"/>
              <a:pathLst>
                <a:path w="14487" h="13931" extrusionOk="0">
                  <a:moveTo>
                    <a:pt x="6869" y="1"/>
                  </a:moveTo>
                  <a:cubicBezTo>
                    <a:pt x="3152" y="1"/>
                    <a:pt x="447" y="4400"/>
                    <a:pt x="376" y="6230"/>
                  </a:cubicBezTo>
                  <a:cubicBezTo>
                    <a:pt x="0" y="8937"/>
                    <a:pt x="1980" y="12721"/>
                    <a:pt x="1980" y="12721"/>
                  </a:cubicBezTo>
                  <a:cubicBezTo>
                    <a:pt x="3341" y="13565"/>
                    <a:pt x="4714" y="13931"/>
                    <a:pt x="6014" y="13931"/>
                  </a:cubicBezTo>
                  <a:cubicBezTo>
                    <a:pt x="9501" y="13931"/>
                    <a:pt x="12469" y="11302"/>
                    <a:pt x="13309" y="8235"/>
                  </a:cubicBezTo>
                  <a:cubicBezTo>
                    <a:pt x="14487" y="4000"/>
                    <a:pt x="11730" y="766"/>
                    <a:pt x="7644" y="65"/>
                  </a:cubicBezTo>
                  <a:cubicBezTo>
                    <a:pt x="7382" y="21"/>
                    <a:pt x="7123" y="1"/>
                    <a:pt x="6869" y="1"/>
                  </a:cubicBezTo>
                  <a:close/>
                </a:path>
              </a:pathLst>
            </a:custGeom>
            <a:solidFill>
              <a:srgbClr val="91919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32" name="Google Shape;1232;p29"/>
            <p:cNvSpPr/>
            <p:nvPr/>
          </p:nvSpPr>
          <p:spPr>
            <a:xfrm>
              <a:off x="5417450" y="1497050"/>
              <a:ext cx="179875" cy="158125"/>
            </a:xfrm>
            <a:custGeom>
              <a:avLst/>
              <a:gdLst/>
              <a:ahLst/>
              <a:cxnLst/>
              <a:rect l="l" t="t" r="r" b="b"/>
              <a:pathLst>
                <a:path w="7195" h="6325" extrusionOk="0">
                  <a:moveTo>
                    <a:pt x="3844" y="0"/>
                  </a:moveTo>
                  <a:cubicBezTo>
                    <a:pt x="3347" y="0"/>
                    <a:pt x="2877" y="169"/>
                    <a:pt x="2507" y="546"/>
                  </a:cubicBezTo>
                  <a:cubicBezTo>
                    <a:pt x="1179" y="1874"/>
                    <a:pt x="1" y="4556"/>
                    <a:pt x="452" y="5282"/>
                  </a:cubicBezTo>
                  <a:cubicBezTo>
                    <a:pt x="895" y="6013"/>
                    <a:pt x="1777" y="6324"/>
                    <a:pt x="2757" y="6324"/>
                  </a:cubicBezTo>
                  <a:cubicBezTo>
                    <a:pt x="4768" y="6324"/>
                    <a:pt x="7194" y="5013"/>
                    <a:pt x="7093" y="3328"/>
                  </a:cubicBezTo>
                  <a:cubicBezTo>
                    <a:pt x="6981" y="1441"/>
                    <a:pt x="5297" y="0"/>
                    <a:pt x="3844" y="0"/>
                  </a:cubicBezTo>
                  <a:close/>
                </a:path>
              </a:pathLst>
            </a:custGeom>
            <a:solidFill>
              <a:srgbClr val="E3C4B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33" name="Google Shape;1233;p29"/>
            <p:cNvSpPr/>
            <p:nvPr/>
          </p:nvSpPr>
          <p:spPr>
            <a:xfrm>
              <a:off x="5092900" y="1544125"/>
              <a:ext cx="53900" cy="55000"/>
            </a:xfrm>
            <a:custGeom>
              <a:avLst/>
              <a:gdLst/>
              <a:ahLst/>
              <a:cxnLst/>
              <a:rect l="l" t="t" r="r" b="b"/>
              <a:pathLst>
                <a:path w="2156" h="2200" extrusionOk="0">
                  <a:moveTo>
                    <a:pt x="1269" y="1"/>
                  </a:moveTo>
                  <a:cubicBezTo>
                    <a:pt x="889" y="1"/>
                    <a:pt x="491" y="268"/>
                    <a:pt x="276" y="718"/>
                  </a:cubicBezTo>
                  <a:cubicBezTo>
                    <a:pt x="0" y="1294"/>
                    <a:pt x="150" y="1921"/>
                    <a:pt x="577" y="2121"/>
                  </a:cubicBezTo>
                  <a:cubicBezTo>
                    <a:pt x="683" y="2174"/>
                    <a:pt x="797" y="2200"/>
                    <a:pt x="911" y="2200"/>
                  </a:cubicBezTo>
                  <a:cubicBezTo>
                    <a:pt x="1283" y="2200"/>
                    <a:pt x="1669" y="1935"/>
                    <a:pt x="1880" y="1495"/>
                  </a:cubicBezTo>
                  <a:cubicBezTo>
                    <a:pt x="2155" y="918"/>
                    <a:pt x="2030" y="292"/>
                    <a:pt x="1579" y="66"/>
                  </a:cubicBezTo>
                  <a:cubicBezTo>
                    <a:pt x="1480" y="22"/>
                    <a:pt x="1375" y="1"/>
                    <a:pt x="1269" y="1"/>
                  </a:cubicBezTo>
                  <a:close/>
                </a:path>
              </a:pathLst>
            </a:custGeom>
            <a:solidFill>
              <a:srgbClr val="5252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34" name="Google Shape;1234;p29"/>
            <p:cNvSpPr/>
            <p:nvPr/>
          </p:nvSpPr>
          <p:spPr>
            <a:xfrm>
              <a:off x="5022725" y="1673575"/>
              <a:ext cx="144125" cy="118925"/>
            </a:xfrm>
            <a:custGeom>
              <a:avLst/>
              <a:gdLst/>
              <a:ahLst/>
              <a:cxnLst/>
              <a:rect l="l" t="t" r="r" b="b"/>
              <a:pathLst>
                <a:path w="5765" h="4757" extrusionOk="0">
                  <a:moveTo>
                    <a:pt x="221" y="1"/>
                  </a:moveTo>
                  <a:cubicBezTo>
                    <a:pt x="150" y="1"/>
                    <a:pt x="84" y="34"/>
                    <a:pt x="50" y="101"/>
                  </a:cubicBezTo>
                  <a:cubicBezTo>
                    <a:pt x="0" y="176"/>
                    <a:pt x="50" y="302"/>
                    <a:pt x="125" y="352"/>
                  </a:cubicBezTo>
                  <a:cubicBezTo>
                    <a:pt x="125" y="352"/>
                    <a:pt x="226" y="402"/>
                    <a:pt x="401" y="502"/>
                  </a:cubicBezTo>
                  <a:cubicBezTo>
                    <a:pt x="576" y="602"/>
                    <a:pt x="802" y="728"/>
                    <a:pt x="1078" y="903"/>
                  </a:cubicBezTo>
                  <a:cubicBezTo>
                    <a:pt x="1228" y="1003"/>
                    <a:pt x="1378" y="1104"/>
                    <a:pt x="1529" y="1204"/>
                  </a:cubicBezTo>
                  <a:cubicBezTo>
                    <a:pt x="1679" y="1304"/>
                    <a:pt x="1855" y="1429"/>
                    <a:pt x="2030" y="1555"/>
                  </a:cubicBezTo>
                  <a:cubicBezTo>
                    <a:pt x="2356" y="1805"/>
                    <a:pt x="2707" y="2031"/>
                    <a:pt x="3058" y="2332"/>
                  </a:cubicBezTo>
                  <a:cubicBezTo>
                    <a:pt x="3233" y="2457"/>
                    <a:pt x="3409" y="2607"/>
                    <a:pt x="3559" y="2733"/>
                  </a:cubicBezTo>
                  <a:cubicBezTo>
                    <a:pt x="3734" y="2883"/>
                    <a:pt x="3885" y="3033"/>
                    <a:pt x="4035" y="3159"/>
                  </a:cubicBezTo>
                  <a:cubicBezTo>
                    <a:pt x="4361" y="3460"/>
                    <a:pt x="4662" y="3685"/>
                    <a:pt x="4862" y="3936"/>
                  </a:cubicBezTo>
                  <a:cubicBezTo>
                    <a:pt x="5338" y="4412"/>
                    <a:pt x="5639" y="4738"/>
                    <a:pt x="5639" y="4738"/>
                  </a:cubicBezTo>
                  <a:cubicBezTo>
                    <a:pt x="5652" y="4750"/>
                    <a:pt x="5670" y="4757"/>
                    <a:pt x="5689" y="4757"/>
                  </a:cubicBezTo>
                  <a:cubicBezTo>
                    <a:pt x="5708" y="4757"/>
                    <a:pt x="5727" y="4750"/>
                    <a:pt x="5739" y="4738"/>
                  </a:cubicBezTo>
                  <a:cubicBezTo>
                    <a:pt x="5764" y="4713"/>
                    <a:pt x="5764" y="4688"/>
                    <a:pt x="5739" y="4663"/>
                  </a:cubicBezTo>
                  <a:cubicBezTo>
                    <a:pt x="5739" y="4663"/>
                    <a:pt x="5439" y="4337"/>
                    <a:pt x="4988" y="3835"/>
                  </a:cubicBezTo>
                  <a:cubicBezTo>
                    <a:pt x="4762" y="3560"/>
                    <a:pt x="4486" y="3309"/>
                    <a:pt x="4186" y="3008"/>
                  </a:cubicBezTo>
                  <a:cubicBezTo>
                    <a:pt x="4035" y="2883"/>
                    <a:pt x="3885" y="2708"/>
                    <a:pt x="3709" y="2582"/>
                  </a:cubicBezTo>
                  <a:cubicBezTo>
                    <a:pt x="3559" y="2432"/>
                    <a:pt x="3384" y="2282"/>
                    <a:pt x="3208" y="2131"/>
                  </a:cubicBezTo>
                  <a:cubicBezTo>
                    <a:pt x="2882" y="1830"/>
                    <a:pt x="2531" y="1580"/>
                    <a:pt x="2206" y="1304"/>
                  </a:cubicBezTo>
                  <a:cubicBezTo>
                    <a:pt x="2030" y="1179"/>
                    <a:pt x="1855" y="1053"/>
                    <a:pt x="1704" y="953"/>
                  </a:cubicBezTo>
                  <a:cubicBezTo>
                    <a:pt x="1554" y="828"/>
                    <a:pt x="1404" y="728"/>
                    <a:pt x="1278" y="627"/>
                  </a:cubicBezTo>
                  <a:cubicBezTo>
                    <a:pt x="977" y="452"/>
                    <a:pt x="752" y="277"/>
                    <a:pt x="576" y="176"/>
                  </a:cubicBezTo>
                  <a:cubicBezTo>
                    <a:pt x="426" y="76"/>
                    <a:pt x="326" y="26"/>
                    <a:pt x="326" y="26"/>
                  </a:cubicBezTo>
                  <a:cubicBezTo>
                    <a:pt x="292" y="9"/>
                    <a:pt x="256" y="1"/>
                    <a:pt x="22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35" name="Google Shape;1235;p29"/>
            <p:cNvSpPr/>
            <p:nvPr/>
          </p:nvSpPr>
          <p:spPr>
            <a:xfrm>
              <a:off x="5003925" y="1691875"/>
              <a:ext cx="109050" cy="137750"/>
            </a:xfrm>
            <a:custGeom>
              <a:avLst/>
              <a:gdLst/>
              <a:ahLst/>
              <a:cxnLst/>
              <a:rect l="l" t="t" r="r" b="b"/>
              <a:pathLst>
                <a:path w="4362" h="5510" extrusionOk="0">
                  <a:moveTo>
                    <a:pt x="214" y="0"/>
                  </a:moveTo>
                  <a:cubicBezTo>
                    <a:pt x="159" y="0"/>
                    <a:pt x="104" y="27"/>
                    <a:pt x="75" y="71"/>
                  </a:cubicBezTo>
                  <a:cubicBezTo>
                    <a:pt x="0" y="146"/>
                    <a:pt x="0" y="246"/>
                    <a:pt x="75" y="321"/>
                  </a:cubicBezTo>
                  <a:cubicBezTo>
                    <a:pt x="75" y="321"/>
                    <a:pt x="376" y="622"/>
                    <a:pt x="802" y="1048"/>
                  </a:cubicBezTo>
                  <a:cubicBezTo>
                    <a:pt x="1028" y="1274"/>
                    <a:pt x="1278" y="1550"/>
                    <a:pt x="1554" y="1825"/>
                  </a:cubicBezTo>
                  <a:cubicBezTo>
                    <a:pt x="1805" y="2126"/>
                    <a:pt x="2080" y="2427"/>
                    <a:pt x="2356" y="2753"/>
                  </a:cubicBezTo>
                  <a:cubicBezTo>
                    <a:pt x="2506" y="2903"/>
                    <a:pt x="2632" y="3078"/>
                    <a:pt x="2757" y="3229"/>
                  </a:cubicBezTo>
                  <a:cubicBezTo>
                    <a:pt x="2882" y="3379"/>
                    <a:pt x="3008" y="3555"/>
                    <a:pt x="3133" y="3705"/>
                  </a:cubicBezTo>
                  <a:cubicBezTo>
                    <a:pt x="3359" y="4006"/>
                    <a:pt x="3559" y="4306"/>
                    <a:pt x="3735" y="4557"/>
                  </a:cubicBezTo>
                  <a:cubicBezTo>
                    <a:pt x="3810" y="4707"/>
                    <a:pt x="3885" y="4833"/>
                    <a:pt x="3935" y="4933"/>
                  </a:cubicBezTo>
                  <a:cubicBezTo>
                    <a:pt x="4010" y="5033"/>
                    <a:pt x="4060" y="5134"/>
                    <a:pt x="4110" y="5209"/>
                  </a:cubicBezTo>
                  <a:cubicBezTo>
                    <a:pt x="4186" y="5384"/>
                    <a:pt x="4236" y="5459"/>
                    <a:pt x="4236" y="5459"/>
                  </a:cubicBezTo>
                  <a:lnTo>
                    <a:pt x="4236" y="5484"/>
                  </a:lnTo>
                  <a:cubicBezTo>
                    <a:pt x="4261" y="5509"/>
                    <a:pt x="4311" y="5509"/>
                    <a:pt x="4336" y="5509"/>
                  </a:cubicBezTo>
                  <a:cubicBezTo>
                    <a:pt x="4361" y="5484"/>
                    <a:pt x="4361" y="5459"/>
                    <a:pt x="4361" y="5409"/>
                  </a:cubicBezTo>
                  <a:cubicBezTo>
                    <a:pt x="4361" y="5409"/>
                    <a:pt x="4311" y="5334"/>
                    <a:pt x="4236" y="5159"/>
                  </a:cubicBezTo>
                  <a:cubicBezTo>
                    <a:pt x="4186" y="5083"/>
                    <a:pt x="4136" y="4983"/>
                    <a:pt x="4060" y="4858"/>
                  </a:cubicBezTo>
                  <a:cubicBezTo>
                    <a:pt x="4010" y="4758"/>
                    <a:pt x="3960" y="4607"/>
                    <a:pt x="3860" y="4482"/>
                  </a:cubicBezTo>
                  <a:cubicBezTo>
                    <a:pt x="3709" y="4206"/>
                    <a:pt x="3509" y="3905"/>
                    <a:pt x="3283" y="3580"/>
                  </a:cubicBezTo>
                  <a:cubicBezTo>
                    <a:pt x="3158" y="3429"/>
                    <a:pt x="3058" y="3254"/>
                    <a:pt x="2933" y="3078"/>
                  </a:cubicBezTo>
                  <a:cubicBezTo>
                    <a:pt x="2807" y="2928"/>
                    <a:pt x="2682" y="2753"/>
                    <a:pt x="2557" y="2577"/>
                  </a:cubicBezTo>
                  <a:cubicBezTo>
                    <a:pt x="2281" y="2276"/>
                    <a:pt x="2030" y="1926"/>
                    <a:pt x="1780" y="1625"/>
                  </a:cubicBezTo>
                  <a:cubicBezTo>
                    <a:pt x="1504" y="1349"/>
                    <a:pt x="1278" y="1048"/>
                    <a:pt x="1053" y="823"/>
                  </a:cubicBezTo>
                  <a:cubicBezTo>
                    <a:pt x="627" y="372"/>
                    <a:pt x="351" y="71"/>
                    <a:pt x="351" y="71"/>
                  </a:cubicBezTo>
                  <a:lnTo>
                    <a:pt x="326" y="71"/>
                  </a:lnTo>
                  <a:cubicBezTo>
                    <a:pt x="326" y="46"/>
                    <a:pt x="326" y="46"/>
                    <a:pt x="326" y="46"/>
                  </a:cubicBezTo>
                  <a:cubicBezTo>
                    <a:pt x="294" y="14"/>
                    <a:pt x="254" y="0"/>
                    <a:pt x="21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36" name="Google Shape;1236;p29"/>
            <p:cNvSpPr/>
            <p:nvPr/>
          </p:nvSpPr>
          <p:spPr>
            <a:xfrm>
              <a:off x="4983875" y="1709300"/>
              <a:ext cx="38225" cy="111550"/>
            </a:xfrm>
            <a:custGeom>
              <a:avLst/>
              <a:gdLst/>
              <a:ahLst/>
              <a:cxnLst/>
              <a:rect l="l" t="t" r="r" b="b"/>
              <a:pathLst>
                <a:path w="1529" h="4462" extrusionOk="0">
                  <a:moveTo>
                    <a:pt x="224" y="0"/>
                  </a:moveTo>
                  <a:cubicBezTo>
                    <a:pt x="192" y="0"/>
                    <a:pt x="159" y="9"/>
                    <a:pt x="125" y="26"/>
                  </a:cubicBezTo>
                  <a:cubicBezTo>
                    <a:pt x="25" y="76"/>
                    <a:pt x="0" y="176"/>
                    <a:pt x="50" y="276"/>
                  </a:cubicBezTo>
                  <a:cubicBezTo>
                    <a:pt x="50" y="276"/>
                    <a:pt x="75" y="351"/>
                    <a:pt x="125" y="452"/>
                  </a:cubicBezTo>
                  <a:cubicBezTo>
                    <a:pt x="201" y="552"/>
                    <a:pt x="251" y="702"/>
                    <a:pt x="351" y="878"/>
                  </a:cubicBezTo>
                  <a:cubicBezTo>
                    <a:pt x="501" y="1254"/>
                    <a:pt x="727" y="1755"/>
                    <a:pt x="877" y="2281"/>
                  </a:cubicBezTo>
                  <a:cubicBezTo>
                    <a:pt x="927" y="2406"/>
                    <a:pt x="978" y="2532"/>
                    <a:pt x="1003" y="2682"/>
                  </a:cubicBezTo>
                  <a:cubicBezTo>
                    <a:pt x="1053" y="2807"/>
                    <a:pt x="1078" y="2933"/>
                    <a:pt x="1103" y="3058"/>
                  </a:cubicBezTo>
                  <a:cubicBezTo>
                    <a:pt x="1178" y="3309"/>
                    <a:pt x="1253" y="3534"/>
                    <a:pt x="1278" y="3735"/>
                  </a:cubicBezTo>
                  <a:cubicBezTo>
                    <a:pt x="1354" y="4136"/>
                    <a:pt x="1404" y="4411"/>
                    <a:pt x="1404" y="4411"/>
                  </a:cubicBezTo>
                  <a:cubicBezTo>
                    <a:pt x="1429" y="4437"/>
                    <a:pt x="1454" y="4462"/>
                    <a:pt x="1479" y="4462"/>
                  </a:cubicBezTo>
                  <a:cubicBezTo>
                    <a:pt x="1504" y="4437"/>
                    <a:pt x="1529" y="4411"/>
                    <a:pt x="1529" y="4386"/>
                  </a:cubicBezTo>
                  <a:cubicBezTo>
                    <a:pt x="1529" y="4386"/>
                    <a:pt x="1504" y="4111"/>
                    <a:pt x="1429" y="3710"/>
                  </a:cubicBezTo>
                  <a:cubicBezTo>
                    <a:pt x="1429" y="3484"/>
                    <a:pt x="1354" y="3259"/>
                    <a:pt x="1303" y="3008"/>
                  </a:cubicBezTo>
                  <a:cubicBezTo>
                    <a:pt x="1278" y="2883"/>
                    <a:pt x="1253" y="2732"/>
                    <a:pt x="1228" y="2607"/>
                  </a:cubicBezTo>
                  <a:cubicBezTo>
                    <a:pt x="1203" y="2482"/>
                    <a:pt x="1153" y="2356"/>
                    <a:pt x="1128" y="2206"/>
                  </a:cubicBezTo>
                  <a:cubicBezTo>
                    <a:pt x="978" y="1680"/>
                    <a:pt x="802" y="1153"/>
                    <a:pt x="652" y="752"/>
                  </a:cubicBezTo>
                  <a:cubicBezTo>
                    <a:pt x="577" y="552"/>
                    <a:pt x="526" y="401"/>
                    <a:pt x="476" y="276"/>
                  </a:cubicBezTo>
                  <a:cubicBezTo>
                    <a:pt x="426" y="176"/>
                    <a:pt x="376" y="101"/>
                    <a:pt x="376" y="101"/>
                  </a:cubicBezTo>
                  <a:cubicBezTo>
                    <a:pt x="343" y="34"/>
                    <a:pt x="287" y="0"/>
                    <a:pt x="22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37" name="Google Shape;1237;p29"/>
            <p:cNvSpPr/>
            <p:nvPr/>
          </p:nvSpPr>
          <p:spPr>
            <a:xfrm>
              <a:off x="5153400" y="1344625"/>
              <a:ext cx="150675" cy="56750"/>
            </a:xfrm>
            <a:custGeom>
              <a:avLst/>
              <a:gdLst/>
              <a:ahLst/>
              <a:cxnLst/>
              <a:rect l="l" t="t" r="r" b="b"/>
              <a:pathLst>
                <a:path w="6027" h="2270" extrusionOk="0">
                  <a:moveTo>
                    <a:pt x="1164" y="1"/>
                  </a:moveTo>
                  <a:lnTo>
                    <a:pt x="1164" y="1"/>
                  </a:lnTo>
                  <a:cubicBezTo>
                    <a:pt x="1264" y="151"/>
                    <a:pt x="1415" y="277"/>
                    <a:pt x="1590" y="327"/>
                  </a:cubicBezTo>
                  <a:cubicBezTo>
                    <a:pt x="1444" y="305"/>
                    <a:pt x="1307" y="295"/>
                    <a:pt x="1180" y="295"/>
                  </a:cubicBezTo>
                  <a:cubicBezTo>
                    <a:pt x="410" y="295"/>
                    <a:pt x="0" y="670"/>
                    <a:pt x="237" y="1229"/>
                  </a:cubicBezTo>
                  <a:cubicBezTo>
                    <a:pt x="431" y="1687"/>
                    <a:pt x="1715" y="2270"/>
                    <a:pt x="3333" y="2270"/>
                  </a:cubicBezTo>
                  <a:cubicBezTo>
                    <a:pt x="4015" y="2270"/>
                    <a:pt x="4756" y="2166"/>
                    <a:pt x="5500" y="1906"/>
                  </a:cubicBezTo>
                  <a:cubicBezTo>
                    <a:pt x="5500" y="1906"/>
                    <a:pt x="5776" y="1705"/>
                    <a:pt x="6026" y="1655"/>
                  </a:cubicBezTo>
                  <a:cubicBezTo>
                    <a:pt x="5725" y="1480"/>
                    <a:pt x="5425" y="1329"/>
                    <a:pt x="5124" y="1179"/>
                  </a:cubicBezTo>
                  <a:cubicBezTo>
                    <a:pt x="3821" y="552"/>
                    <a:pt x="2492" y="151"/>
                    <a:pt x="1164" y="1"/>
                  </a:cubicBezTo>
                  <a:close/>
                </a:path>
              </a:pathLst>
            </a:custGeom>
            <a:solidFill>
              <a:srgbClr val="7D7D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38" name="Google Shape;1238;p29"/>
            <p:cNvSpPr/>
            <p:nvPr/>
          </p:nvSpPr>
          <p:spPr>
            <a:xfrm>
              <a:off x="5159150" y="1292550"/>
              <a:ext cx="146800" cy="100450"/>
            </a:xfrm>
            <a:custGeom>
              <a:avLst/>
              <a:gdLst/>
              <a:ahLst/>
              <a:cxnLst/>
              <a:rect l="l" t="t" r="r" b="b"/>
              <a:pathLst>
                <a:path w="5872" h="4018" extrusionOk="0">
                  <a:moveTo>
                    <a:pt x="3059" y="0"/>
                  </a:moveTo>
                  <a:cubicBezTo>
                    <a:pt x="2826" y="0"/>
                    <a:pt x="2727" y="176"/>
                    <a:pt x="2688" y="304"/>
                  </a:cubicBezTo>
                  <a:cubicBezTo>
                    <a:pt x="2588" y="530"/>
                    <a:pt x="3014" y="1207"/>
                    <a:pt x="3014" y="1207"/>
                  </a:cubicBezTo>
                  <a:cubicBezTo>
                    <a:pt x="3014" y="1207"/>
                    <a:pt x="2141" y="583"/>
                    <a:pt x="1612" y="583"/>
                  </a:cubicBezTo>
                  <a:cubicBezTo>
                    <a:pt x="1513" y="583"/>
                    <a:pt x="1427" y="604"/>
                    <a:pt x="1360" y="655"/>
                  </a:cubicBezTo>
                  <a:cubicBezTo>
                    <a:pt x="934" y="956"/>
                    <a:pt x="1185" y="1608"/>
                    <a:pt x="1586" y="1808"/>
                  </a:cubicBezTo>
                  <a:cubicBezTo>
                    <a:pt x="1339" y="1732"/>
                    <a:pt x="1112" y="1696"/>
                    <a:pt x="915" y="1696"/>
                  </a:cubicBezTo>
                  <a:cubicBezTo>
                    <a:pt x="332" y="1696"/>
                    <a:pt x="1" y="2011"/>
                    <a:pt x="132" y="2535"/>
                  </a:cubicBezTo>
                  <a:cubicBezTo>
                    <a:pt x="298" y="3096"/>
                    <a:pt x="2340" y="4018"/>
                    <a:pt x="4519" y="4018"/>
                  </a:cubicBezTo>
                  <a:cubicBezTo>
                    <a:pt x="4969" y="4018"/>
                    <a:pt x="5425" y="3979"/>
                    <a:pt x="5871" y="3888"/>
                  </a:cubicBezTo>
                  <a:cubicBezTo>
                    <a:pt x="5871" y="3888"/>
                    <a:pt x="5195" y="1658"/>
                    <a:pt x="4142" y="655"/>
                  </a:cubicBezTo>
                  <a:cubicBezTo>
                    <a:pt x="3619" y="156"/>
                    <a:pt x="3279" y="0"/>
                    <a:pt x="3059" y="0"/>
                  </a:cubicBezTo>
                  <a:close/>
                </a:path>
              </a:pathLst>
            </a:custGeom>
            <a:solidFill>
              <a:srgbClr val="91919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65" name="Google Shape;1545;p32"/>
          <p:cNvSpPr txBox="1">
            <a:spLocks noGrp="1"/>
          </p:cNvSpPr>
          <p:nvPr>
            <p:ph type="title"/>
          </p:nvPr>
        </p:nvSpPr>
        <p:spPr>
          <a:xfrm>
            <a:off x="4114064" y="1065756"/>
            <a:ext cx="3406876" cy="7636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r>
              <a:rPr lang="en-US" sz="7200" dirty="0">
                <a:solidFill>
                  <a:srgbClr val="0E514A"/>
                </a:solidFill>
                <a:latin typeface="iCiel Crocante" panose="02000000000000000000" pitchFamily="2" charset="0"/>
              </a:rPr>
              <a:t>Hint 2</a:t>
            </a:r>
            <a:endParaRPr sz="7200" dirty="0">
              <a:solidFill>
                <a:srgbClr val="0E514A"/>
              </a:solidFill>
              <a:latin typeface="iCiel Crocante" panose="02000000000000000000" pitchFamily="2" charset="0"/>
            </a:endParaRPr>
          </a:p>
        </p:txBody>
      </p:sp>
      <p:sp>
        <p:nvSpPr>
          <p:cNvPr id="66" name="Google Shape;1547;p32"/>
          <p:cNvSpPr txBox="1">
            <a:spLocks noGrp="1"/>
          </p:cNvSpPr>
          <p:nvPr>
            <p:ph type="subTitle" idx="2"/>
          </p:nvPr>
        </p:nvSpPr>
        <p:spPr>
          <a:xfrm>
            <a:off x="2750292" y="2160450"/>
            <a:ext cx="5847711" cy="6156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r>
              <a:rPr lang="en-US" sz="4800" dirty="0">
                <a:solidFill>
                  <a:schemeClr val="tx1">
                    <a:lumMod val="95000"/>
                    <a:lumOff val="5000"/>
                  </a:schemeClr>
                </a:solidFill>
                <a:latin typeface="iCiel Hipsteria" panose="02000000000000000000" pitchFamily="2" charset="0"/>
              </a:rPr>
              <a:t>When was Yuri Gagarin’s first travel into space?</a:t>
            </a:r>
          </a:p>
        </p:txBody>
      </p:sp>
      <p:sp>
        <p:nvSpPr>
          <p:cNvPr id="67" name="Rectangle 66"/>
          <p:cNvSpPr/>
          <p:nvPr/>
        </p:nvSpPr>
        <p:spPr>
          <a:xfrm>
            <a:off x="4560429" y="4774156"/>
            <a:ext cx="2111244" cy="9130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333" b="1" dirty="0">
                <a:solidFill>
                  <a:srgbClr val="FF0000"/>
                </a:solidFill>
                <a:latin typeface="iCiel Crocante" panose="02000000000000000000" pitchFamily="2" charset="0"/>
              </a:rPr>
              <a:t> 1961</a:t>
            </a:r>
            <a:r>
              <a:rPr lang="en-US" sz="5333" dirty="0">
                <a:solidFill>
                  <a:srgbClr val="FF0000"/>
                </a:solidFill>
                <a:latin typeface="iCiel Crocante" panose="02000000000000000000" pitchFamily="2" charset="0"/>
              </a:rPr>
              <a:t> </a:t>
            </a:r>
          </a:p>
        </p:txBody>
      </p:sp>
      <p:grpSp>
        <p:nvGrpSpPr>
          <p:cNvPr id="57" name="Group 56"/>
          <p:cNvGrpSpPr/>
          <p:nvPr/>
        </p:nvGrpSpPr>
        <p:grpSpPr>
          <a:xfrm>
            <a:off x="5342626" y="5922520"/>
            <a:ext cx="663045" cy="663045"/>
            <a:chOff x="4527287" y="3921352"/>
            <a:chExt cx="497284" cy="497284"/>
          </a:xfrm>
        </p:grpSpPr>
        <p:sp>
          <p:nvSpPr>
            <p:cNvPr id="58" name="Google Shape;1174;p28">
              <a:hlinkClick r:id="" action="ppaction://noaction"/>
            </p:cNvPr>
            <p:cNvSpPr/>
            <p:nvPr/>
          </p:nvSpPr>
          <p:spPr>
            <a:xfrm>
              <a:off x="4527287" y="3921352"/>
              <a:ext cx="497284" cy="497284"/>
            </a:xfrm>
            <a:prstGeom prst="roundRect">
              <a:avLst>
                <a:gd name="adj" fmla="val 16667"/>
              </a:avLst>
            </a:prstGeom>
            <a:solidFill>
              <a:srgbClr val="ACD3C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000">
                <a:solidFill>
                  <a:srgbClr val="FFFFFF"/>
                </a:solidFill>
              </a:endParaRPr>
            </a:p>
          </p:txBody>
        </p:sp>
        <p:sp>
          <p:nvSpPr>
            <p:cNvPr id="59" name="Google Shape;1176;p28">
              <a:hlinkClick r:id="rId3" action="ppaction://hlinksldjump"/>
            </p:cNvPr>
            <p:cNvSpPr/>
            <p:nvPr/>
          </p:nvSpPr>
          <p:spPr>
            <a:xfrm>
              <a:off x="4619046" y="4045264"/>
              <a:ext cx="293305" cy="293305"/>
            </a:xfrm>
            <a:prstGeom prst="leftArrow">
              <a:avLst>
                <a:gd name="adj1" fmla="val 50000"/>
                <a:gd name="adj2" fmla="val 50000"/>
              </a:avLst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1881898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 build="p"/>
      <p:bldP spid="6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63" name="Google Shape;1863;p35"/>
          <p:cNvGrpSpPr/>
          <p:nvPr/>
        </p:nvGrpSpPr>
        <p:grpSpPr>
          <a:xfrm>
            <a:off x="-67883" y="612720"/>
            <a:ext cx="12150444" cy="6245280"/>
            <a:chOff x="993801" y="459529"/>
            <a:chExt cx="6996819" cy="4683960"/>
          </a:xfrm>
        </p:grpSpPr>
        <p:grpSp>
          <p:nvGrpSpPr>
            <p:cNvPr id="1864" name="Google Shape;1864;p35"/>
            <p:cNvGrpSpPr/>
            <p:nvPr/>
          </p:nvGrpSpPr>
          <p:grpSpPr>
            <a:xfrm rot="364733">
              <a:off x="1150963" y="810828"/>
              <a:ext cx="1593091" cy="3052782"/>
              <a:chOff x="1808736" y="1166000"/>
              <a:chExt cx="1593054" cy="3052711"/>
            </a:xfrm>
          </p:grpSpPr>
          <p:grpSp>
            <p:nvGrpSpPr>
              <p:cNvPr id="1865" name="Google Shape;1865;p35"/>
              <p:cNvGrpSpPr/>
              <p:nvPr/>
            </p:nvGrpSpPr>
            <p:grpSpPr>
              <a:xfrm rot="-5664174">
                <a:off x="1786480" y="1362058"/>
                <a:ext cx="1482907" cy="1176754"/>
                <a:chOff x="8757948" y="1920174"/>
                <a:chExt cx="1090443" cy="865316"/>
              </a:xfrm>
            </p:grpSpPr>
            <p:sp>
              <p:nvSpPr>
                <p:cNvPr id="1866" name="Google Shape;1866;p35"/>
                <p:cNvSpPr/>
                <p:nvPr/>
              </p:nvSpPr>
              <p:spPr>
                <a:xfrm flipH="1">
                  <a:off x="8767390" y="1920174"/>
                  <a:ext cx="1081001" cy="8653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500" h="25215" extrusionOk="0">
                      <a:moveTo>
                        <a:pt x="3702" y="1"/>
                      </a:moveTo>
                      <a:cubicBezTo>
                        <a:pt x="2458" y="1"/>
                        <a:pt x="1221" y="88"/>
                        <a:pt x="0" y="266"/>
                      </a:cubicBezTo>
                      <a:cubicBezTo>
                        <a:pt x="1598" y="3256"/>
                        <a:pt x="3653" y="5973"/>
                        <a:pt x="5250" y="8940"/>
                      </a:cubicBezTo>
                      <a:cubicBezTo>
                        <a:pt x="7168" y="12615"/>
                        <a:pt x="9405" y="16518"/>
                        <a:pt x="12691" y="19325"/>
                      </a:cubicBezTo>
                      <a:cubicBezTo>
                        <a:pt x="17462" y="23274"/>
                        <a:pt x="25588" y="24598"/>
                        <a:pt x="31499" y="25214"/>
                      </a:cubicBezTo>
                      <a:cubicBezTo>
                        <a:pt x="31479" y="10329"/>
                        <a:pt x="17249" y="1"/>
                        <a:pt x="3702" y="1"/>
                      </a:cubicBezTo>
                      <a:close/>
                    </a:path>
                  </a:pathLst>
                </a:custGeom>
                <a:solidFill>
                  <a:srgbClr val="11564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867" name="Google Shape;1867;p35"/>
                <p:cNvSpPr/>
                <p:nvPr/>
              </p:nvSpPr>
              <p:spPr>
                <a:xfrm flipH="1">
                  <a:off x="8757948" y="2024330"/>
                  <a:ext cx="905810" cy="74987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395" h="21851" extrusionOk="0">
                      <a:moveTo>
                        <a:pt x="480" y="1"/>
                      </a:moveTo>
                      <a:cubicBezTo>
                        <a:pt x="186" y="1"/>
                        <a:pt x="0" y="446"/>
                        <a:pt x="304" y="655"/>
                      </a:cubicBezTo>
                      <a:cubicBezTo>
                        <a:pt x="4960" y="3851"/>
                        <a:pt x="8932" y="7845"/>
                        <a:pt x="13406" y="11246"/>
                      </a:cubicBezTo>
                      <a:cubicBezTo>
                        <a:pt x="17674" y="14487"/>
                        <a:pt x="22330" y="17454"/>
                        <a:pt x="25686" y="21723"/>
                      </a:cubicBezTo>
                      <a:cubicBezTo>
                        <a:pt x="25753" y="21813"/>
                        <a:pt x="25835" y="21850"/>
                        <a:pt x="25915" y="21850"/>
                      </a:cubicBezTo>
                      <a:cubicBezTo>
                        <a:pt x="26160" y="21850"/>
                        <a:pt x="26394" y="21501"/>
                        <a:pt x="26188" y="21243"/>
                      </a:cubicBezTo>
                      <a:cubicBezTo>
                        <a:pt x="22970" y="17158"/>
                        <a:pt x="18587" y="14236"/>
                        <a:pt x="14456" y="11177"/>
                      </a:cubicBezTo>
                      <a:cubicBezTo>
                        <a:pt x="9708" y="7640"/>
                        <a:pt x="5554" y="3417"/>
                        <a:pt x="669" y="62"/>
                      </a:cubicBezTo>
                      <a:cubicBezTo>
                        <a:pt x="604" y="19"/>
                        <a:pt x="540" y="1"/>
                        <a:pt x="480" y="1"/>
                      </a:cubicBezTo>
                      <a:close/>
                    </a:path>
                  </a:pathLst>
                </a:custGeom>
                <a:solidFill>
                  <a:srgbClr val="46AA9E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868" name="Google Shape;1868;p35"/>
                <p:cNvSpPr/>
                <p:nvPr/>
              </p:nvSpPr>
              <p:spPr>
                <a:xfrm flipH="1">
                  <a:off x="8854329" y="2661689"/>
                  <a:ext cx="13350" cy="1259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9" h="367" extrusionOk="0">
                      <a:moveTo>
                        <a:pt x="1" y="1"/>
                      </a:moveTo>
                      <a:cubicBezTo>
                        <a:pt x="24" y="138"/>
                        <a:pt x="24" y="252"/>
                        <a:pt x="46" y="366"/>
                      </a:cubicBezTo>
                      <a:cubicBezTo>
                        <a:pt x="161" y="252"/>
                        <a:pt x="275" y="138"/>
                        <a:pt x="389" y="24"/>
                      </a:cubicBezTo>
                      <a:cubicBezTo>
                        <a:pt x="252" y="24"/>
                        <a:pt x="138" y="24"/>
                        <a:pt x="1" y="1"/>
                      </a:cubicBezTo>
                      <a:close/>
                    </a:path>
                  </a:pathLst>
                </a:custGeom>
                <a:solidFill>
                  <a:srgbClr val="46AA9E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869" name="Google Shape;1869;p35"/>
                <p:cNvSpPr/>
                <p:nvPr/>
              </p:nvSpPr>
              <p:spPr>
                <a:xfrm flipH="1">
                  <a:off x="8830825" y="2482445"/>
                  <a:ext cx="237374" cy="2036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917" h="5934" extrusionOk="0">
                      <a:moveTo>
                        <a:pt x="5844" y="5224"/>
                      </a:moveTo>
                      <a:lnTo>
                        <a:pt x="5844" y="5224"/>
                      </a:lnTo>
                      <a:cubicBezTo>
                        <a:pt x="5981" y="5247"/>
                        <a:pt x="6095" y="5247"/>
                        <a:pt x="6232" y="5247"/>
                      </a:cubicBezTo>
                      <a:cubicBezTo>
                        <a:pt x="6118" y="5361"/>
                        <a:pt x="6004" y="5475"/>
                        <a:pt x="5889" y="5589"/>
                      </a:cubicBezTo>
                      <a:cubicBezTo>
                        <a:pt x="5867" y="5475"/>
                        <a:pt x="5867" y="5361"/>
                        <a:pt x="5844" y="5224"/>
                      </a:cubicBezTo>
                      <a:close/>
                      <a:moveTo>
                        <a:pt x="5509" y="1"/>
                      </a:moveTo>
                      <a:cubicBezTo>
                        <a:pt x="5265" y="1"/>
                        <a:pt x="5029" y="244"/>
                        <a:pt x="5205" y="499"/>
                      </a:cubicBezTo>
                      <a:cubicBezTo>
                        <a:pt x="6163" y="1891"/>
                        <a:pt x="5730" y="3626"/>
                        <a:pt x="5844" y="5224"/>
                      </a:cubicBezTo>
                      <a:cubicBezTo>
                        <a:pt x="4041" y="5155"/>
                        <a:pt x="2237" y="5201"/>
                        <a:pt x="457" y="5064"/>
                      </a:cubicBezTo>
                      <a:cubicBezTo>
                        <a:pt x="450" y="5064"/>
                        <a:pt x="442" y="5064"/>
                        <a:pt x="435" y="5064"/>
                      </a:cubicBezTo>
                      <a:cubicBezTo>
                        <a:pt x="1" y="5064"/>
                        <a:pt x="8" y="5727"/>
                        <a:pt x="457" y="5772"/>
                      </a:cubicBezTo>
                      <a:cubicBezTo>
                        <a:pt x="2374" y="5909"/>
                        <a:pt x="4314" y="5817"/>
                        <a:pt x="6232" y="5931"/>
                      </a:cubicBezTo>
                      <a:cubicBezTo>
                        <a:pt x="6241" y="5933"/>
                        <a:pt x="6250" y="5933"/>
                        <a:pt x="6260" y="5933"/>
                      </a:cubicBezTo>
                      <a:cubicBezTo>
                        <a:pt x="6414" y="5933"/>
                        <a:pt x="6596" y="5761"/>
                        <a:pt x="6574" y="5589"/>
                      </a:cubicBezTo>
                      <a:cubicBezTo>
                        <a:pt x="6323" y="3763"/>
                        <a:pt x="6917" y="1777"/>
                        <a:pt x="5798" y="157"/>
                      </a:cubicBezTo>
                      <a:cubicBezTo>
                        <a:pt x="5722" y="46"/>
                        <a:pt x="5615" y="1"/>
                        <a:pt x="5509" y="1"/>
                      </a:cubicBezTo>
                      <a:close/>
                    </a:path>
                  </a:pathLst>
                </a:custGeom>
                <a:solidFill>
                  <a:srgbClr val="46AA9E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870" name="Google Shape;1870;p35"/>
                <p:cNvSpPr/>
                <p:nvPr/>
              </p:nvSpPr>
              <p:spPr>
                <a:xfrm flipH="1">
                  <a:off x="8954572" y="2574761"/>
                  <a:ext cx="14928" cy="148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5" h="434" extrusionOk="0">
                      <a:moveTo>
                        <a:pt x="0" y="0"/>
                      </a:moveTo>
                      <a:cubicBezTo>
                        <a:pt x="0" y="160"/>
                        <a:pt x="0" y="297"/>
                        <a:pt x="0" y="434"/>
                      </a:cubicBezTo>
                      <a:cubicBezTo>
                        <a:pt x="137" y="320"/>
                        <a:pt x="297" y="206"/>
                        <a:pt x="434" y="92"/>
                      </a:cubicBezTo>
                      <a:cubicBezTo>
                        <a:pt x="297" y="69"/>
                        <a:pt x="137" y="46"/>
                        <a:pt x="0" y="0"/>
                      </a:cubicBezTo>
                      <a:close/>
                    </a:path>
                  </a:pathLst>
                </a:custGeom>
                <a:solidFill>
                  <a:srgbClr val="46AA9E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871" name="Google Shape;1871;p35"/>
                <p:cNvSpPr/>
                <p:nvPr/>
              </p:nvSpPr>
              <p:spPr>
                <a:xfrm flipH="1">
                  <a:off x="8942842" y="2350525"/>
                  <a:ext cx="313353" cy="2511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131" h="7319" extrusionOk="0">
                      <a:moveTo>
                        <a:pt x="7246" y="0"/>
                      </a:moveTo>
                      <a:cubicBezTo>
                        <a:pt x="7010" y="0"/>
                        <a:pt x="6757" y="260"/>
                        <a:pt x="6916" y="531"/>
                      </a:cubicBezTo>
                      <a:cubicBezTo>
                        <a:pt x="7852" y="2312"/>
                        <a:pt x="8354" y="4503"/>
                        <a:pt x="8354" y="6534"/>
                      </a:cubicBezTo>
                      <a:cubicBezTo>
                        <a:pt x="8491" y="6580"/>
                        <a:pt x="8651" y="6603"/>
                        <a:pt x="8788" y="6626"/>
                      </a:cubicBezTo>
                      <a:cubicBezTo>
                        <a:pt x="8651" y="6740"/>
                        <a:pt x="8491" y="6854"/>
                        <a:pt x="8354" y="6968"/>
                      </a:cubicBezTo>
                      <a:cubicBezTo>
                        <a:pt x="8354" y="6831"/>
                        <a:pt x="8354" y="6694"/>
                        <a:pt x="8354" y="6534"/>
                      </a:cubicBezTo>
                      <a:cubicBezTo>
                        <a:pt x="6091" y="6078"/>
                        <a:pt x="3793" y="5759"/>
                        <a:pt x="1475" y="5759"/>
                      </a:cubicBezTo>
                      <a:cubicBezTo>
                        <a:pt x="1128" y="5759"/>
                        <a:pt x="781" y="5766"/>
                        <a:pt x="434" y="5781"/>
                      </a:cubicBezTo>
                      <a:cubicBezTo>
                        <a:pt x="7" y="5781"/>
                        <a:pt x="1" y="6466"/>
                        <a:pt x="414" y="6466"/>
                      </a:cubicBezTo>
                      <a:cubicBezTo>
                        <a:pt x="420" y="6466"/>
                        <a:pt x="427" y="6466"/>
                        <a:pt x="434" y="6466"/>
                      </a:cubicBezTo>
                      <a:cubicBezTo>
                        <a:pt x="774" y="6452"/>
                        <a:pt x="1113" y="6445"/>
                        <a:pt x="1451" y="6445"/>
                      </a:cubicBezTo>
                      <a:cubicBezTo>
                        <a:pt x="3864" y="6445"/>
                        <a:pt x="6243" y="6790"/>
                        <a:pt x="8606" y="7310"/>
                      </a:cubicBezTo>
                      <a:cubicBezTo>
                        <a:pt x="8632" y="7316"/>
                        <a:pt x="8658" y="7318"/>
                        <a:pt x="8684" y="7318"/>
                      </a:cubicBezTo>
                      <a:cubicBezTo>
                        <a:pt x="8879" y="7318"/>
                        <a:pt x="9039" y="7170"/>
                        <a:pt x="9039" y="6968"/>
                      </a:cubicBezTo>
                      <a:cubicBezTo>
                        <a:pt x="9131" y="4685"/>
                        <a:pt x="8583" y="2175"/>
                        <a:pt x="7510" y="166"/>
                      </a:cubicBezTo>
                      <a:cubicBezTo>
                        <a:pt x="7448" y="49"/>
                        <a:pt x="7349" y="0"/>
                        <a:pt x="7246" y="0"/>
                      </a:cubicBezTo>
                      <a:close/>
                    </a:path>
                  </a:pathLst>
                </a:custGeom>
                <a:solidFill>
                  <a:srgbClr val="46AA9E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872" name="Google Shape;1872;p35"/>
                <p:cNvSpPr/>
                <p:nvPr/>
              </p:nvSpPr>
              <p:spPr>
                <a:xfrm flipH="1">
                  <a:off x="9131625" y="2185489"/>
                  <a:ext cx="249076" cy="2663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258" h="7761" extrusionOk="0">
                      <a:moveTo>
                        <a:pt x="5332" y="1"/>
                      </a:moveTo>
                      <a:cubicBezTo>
                        <a:pt x="5104" y="1"/>
                        <a:pt x="4857" y="257"/>
                        <a:pt x="4998" y="524"/>
                      </a:cubicBezTo>
                      <a:cubicBezTo>
                        <a:pt x="5774" y="2168"/>
                        <a:pt x="6116" y="4130"/>
                        <a:pt x="6276" y="5934"/>
                      </a:cubicBezTo>
                      <a:cubicBezTo>
                        <a:pt x="6299" y="6230"/>
                        <a:pt x="6299" y="6527"/>
                        <a:pt x="6276" y="6824"/>
                      </a:cubicBezTo>
                      <a:cubicBezTo>
                        <a:pt x="6276" y="6938"/>
                        <a:pt x="5888" y="6967"/>
                        <a:pt x="5477" y="6967"/>
                      </a:cubicBezTo>
                      <a:cubicBezTo>
                        <a:pt x="5066" y="6967"/>
                        <a:pt x="4633" y="6938"/>
                        <a:pt x="4541" y="6938"/>
                      </a:cubicBezTo>
                      <a:cubicBezTo>
                        <a:pt x="3195" y="6961"/>
                        <a:pt x="1825" y="7006"/>
                        <a:pt x="456" y="7052"/>
                      </a:cubicBezTo>
                      <a:cubicBezTo>
                        <a:pt x="29" y="7075"/>
                        <a:pt x="0" y="7760"/>
                        <a:pt x="434" y="7760"/>
                      </a:cubicBezTo>
                      <a:cubicBezTo>
                        <a:pt x="441" y="7760"/>
                        <a:pt x="448" y="7760"/>
                        <a:pt x="456" y="7760"/>
                      </a:cubicBezTo>
                      <a:cubicBezTo>
                        <a:pt x="2215" y="7700"/>
                        <a:pt x="3991" y="7641"/>
                        <a:pt x="5755" y="7641"/>
                      </a:cubicBezTo>
                      <a:cubicBezTo>
                        <a:pt x="6028" y="7641"/>
                        <a:pt x="6301" y="7643"/>
                        <a:pt x="6573" y="7646"/>
                      </a:cubicBezTo>
                      <a:cubicBezTo>
                        <a:pt x="6710" y="7646"/>
                        <a:pt x="6892" y="7531"/>
                        <a:pt x="6915" y="7395"/>
                      </a:cubicBezTo>
                      <a:cubicBezTo>
                        <a:pt x="7258" y="5089"/>
                        <a:pt x="6573" y="2259"/>
                        <a:pt x="5591" y="182"/>
                      </a:cubicBezTo>
                      <a:cubicBezTo>
                        <a:pt x="5534" y="54"/>
                        <a:pt x="5435" y="1"/>
                        <a:pt x="5332" y="1"/>
                      </a:cubicBezTo>
                      <a:close/>
                    </a:path>
                  </a:pathLst>
                </a:custGeom>
                <a:solidFill>
                  <a:srgbClr val="46AA9E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873" name="Google Shape;1873;p35"/>
                <p:cNvSpPr/>
                <p:nvPr/>
              </p:nvSpPr>
              <p:spPr>
                <a:xfrm flipH="1">
                  <a:off x="9303177" y="2296680"/>
                  <a:ext cx="11771" cy="117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3" h="343" extrusionOk="0">
                      <a:moveTo>
                        <a:pt x="1" y="0"/>
                      </a:moveTo>
                      <a:cubicBezTo>
                        <a:pt x="1" y="114"/>
                        <a:pt x="1" y="229"/>
                        <a:pt x="1" y="343"/>
                      </a:cubicBezTo>
                      <a:cubicBezTo>
                        <a:pt x="115" y="229"/>
                        <a:pt x="229" y="114"/>
                        <a:pt x="343" y="0"/>
                      </a:cubicBezTo>
                      <a:close/>
                    </a:path>
                  </a:pathLst>
                </a:custGeom>
                <a:solidFill>
                  <a:srgbClr val="46AA9E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874" name="Google Shape;1874;p35"/>
                <p:cNvSpPr/>
                <p:nvPr/>
              </p:nvSpPr>
              <p:spPr>
                <a:xfrm flipH="1">
                  <a:off x="9289077" y="2126702"/>
                  <a:ext cx="220902" cy="1942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37" h="5661" extrusionOk="0">
                      <a:moveTo>
                        <a:pt x="5963" y="0"/>
                      </a:moveTo>
                      <a:cubicBezTo>
                        <a:pt x="5792" y="0"/>
                        <a:pt x="5626" y="114"/>
                        <a:pt x="5638" y="343"/>
                      </a:cubicBezTo>
                      <a:cubicBezTo>
                        <a:pt x="5684" y="1872"/>
                        <a:pt x="5729" y="3401"/>
                        <a:pt x="5684" y="4953"/>
                      </a:cubicBezTo>
                      <a:lnTo>
                        <a:pt x="6026" y="4953"/>
                      </a:lnTo>
                      <a:cubicBezTo>
                        <a:pt x="5912" y="5067"/>
                        <a:pt x="5798" y="5182"/>
                        <a:pt x="5684" y="5296"/>
                      </a:cubicBezTo>
                      <a:cubicBezTo>
                        <a:pt x="5684" y="5182"/>
                        <a:pt x="5684" y="5067"/>
                        <a:pt x="5684" y="4953"/>
                      </a:cubicBezTo>
                      <a:cubicBezTo>
                        <a:pt x="5105" y="4923"/>
                        <a:pt x="4525" y="4913"/>
                        <a:pt x="3942" y="4913"/>
                      </a:cubicBezTo>
                      <a:cubicBezTo>
                        <a:pt x="2777" y="4913"/>
                        <a:pt x="1605" y="4953"/>
                        <a:pt x="434" y="4953"/>
                      </a:cubicBezTo>
                      <a:cubicBezTo>
                        <a:pt x="0" y="4953"/>
                        <a:pt x="0" y="5661"/>
                        <a:pt x="434" y="5661"/>
                      </a:cubicBezTo>
                      <a:cubicBezTo>
                        <a:pt x="1771" y="5661"/>
                        <a:pt x="3096" y="5603"/>
                        <a:pt x="4426" y="5603"/>
                      </a:cubicBezTo>
                      <a:cubicBezTo>
                        <a:pt x="4958" y="5603"/>
                        <a:pt x="5491" y="5612"/>
                        <a:pt x="6026" y="5638"/>
                      </a:cubicBezTo>
                      <a:cubicBezTo>
                        <a:pt x="6036" y="5639"/>
                        <a:pt x="6047" y="5640"/>
                        <a:pt x="6057" y="5640"/>
                      </a:cubicBezTo>
                      <a:cubicBezTo>
                        <a:pt x="6226" y="5640"/>
                        <a:pt x="6368" y="5468"/>
                        <a:pt x="6368" y="5296"/>
                      </a:cubicBezTo>
                      <a:cubicBezTo>
                        <a:pt x="6437" y="3652"/>
                        <a:pt x="6391" y="1986"/>
                        <a:pt x="6323" y="343"/>
                      </a:cubicBezTo>
                      <a:cubicBezTo>
                        <a:pt x="6311" y="114"/>
                        <a:pt x="6134" y="0"/>
                        <a:pt x="5963" y="0"/>
                      </a:cubicBezTo>
                      <a:close/>
                    </a:path>
                  </a:pathLst>
                </a:custGeom>
                <a:solidFill>
                  <a:srgbClr val="46AA9E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875" name="Google Shape;1875;p35"/>
                <p:cNvSpPr/>
                <p:nvPr/>
              </p:nvSpPr>
              <p:spPr>
                <a:xfrm flipH="1">
                  <a:off x="9475489" y="2156455"/>
                  <a:ext cx="14928" cy="1022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5" h="298" extrusionOk="0">
                      <a:moveTo>
                        <a:pt x="46" y="1"/>
                      </a:moveTo>
                      <a:cubicBezTo>
                        <a:pt x="23" y="92"/>
                        <a:pt x="23" y="183"/>
                        <a:pt x="1" y="297"/>
                      </a:cubicBezTo>
                      <a:cubicBezTo>
                        <a:pt x="160" y="206"/>
                        <a:pt x="297" y="138"/>
                        <a:pt x="434" y="46"/>
                      </a:cubicBezTo>
                      <a:cubicBezTo>
                        <a:pt x="297" y="23"/>
                        <a:pt x="183" y="23"/>
                        <a:pt x="46" y="1"/>
                      </a:cubicBezTo>
                      <a:close/>
                    </a:path>
                  </a:pathLst>
                </a:custGeom>
                <a:solidFill>
                  <a:srgbClr val="46AA9E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876" name="Google Shape;1876;p35"/>
                <p:cNvSpPr/>
                <p:nvPr/>
              </p:nvSpPr>
              <p:spPr>
                <a:xfrm flipH="1">
                  <a:off x="9459054" y="1995674"/>
                  <a:ext cx="173132" cy="1855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45" h="5407" extrusionOk="0">
                      <a:moveTo>
                        <a:pt x="3832" y="1"/>
                      </a:moveTo>
                      <a:cubicBezTo>
                        <a:pt x="3658" y="1"/>
                        <a:pt x="3493" y="109"/>
                        <a:pt x="3515" y="326"/>
                      </a:cubicBezTo>
                      <a:cubicBezTo>
                        <a:pt x="3629" y="1787"/>
                        <a:pt x="4269" y="3225"/>
                        <a:pt x="4177" y="4686"/>
                      </a:cubicBezTo>
                      <a:cubicBezTo>
                        <a:pt x="4314" y="4708"/>
                        <a:pt x="4428" y="4708"/>
                        <a:pt x="4565" y="4731"/>
                      </a:cubicBezTo>
                      <a:cubicBezTo>
                        <a:pt x="4428" y="4823"/>
                        <a:pt x="4291" y="4891"/>
                        <a:pt x="4132" y="4982"/>
                      </a:cubicBezTo>
                      <a:cubicBezTo>
                        <a:pt x="4154" y="4868"/>
                        <a:pt x="4154" y="4777"/>
                        <a:pt x="4177" y="4686"/>
                      </a:cubicBezTo>
                      <a:cubicBezTo>
                        <a:pt x="3477" y="4597"/>
                        <a:pt x="2785" y="4550"/>
                        <a:pt x="2091" y="4550"/>
                      </a:cubicBezTo>
                      <a:cubicBezTo>
                        <a:pt x="1541" y="4550"/>
                        <a:pt x="990" y="4579"/>
                        <a:pt x="434" y="4640"/>
                      </a:cubicBezTo>
                      <a:cubicBezTo>
                        <a:pt x="14" y="4684"/>
                        <a:pt x="1" y="5327"/>
                        <a:pt x="393" y="5327"/>
                      </a:cubicBezTo>
                      <a:cubicBezTo>
                        <a:pt x="406" y="5327"/>
                        <a:pt x="420" y="5326"/>
                        <a:pt x="434" y="5325"/>
                      </a:cubicBezTo>
                      <a:cubicBezTo>
                        <a:pt x="1029" y="5263"/>
                        <a:pt x="1619" y="5229"/>
                        <a:pt x="2209" y="5229"/>
                      </a:cubicBezTo>
                      <a:cubicBezTo>
                        <a:pt x="2932" y="5229"/>
                        <a:pt x="3654" y="5280"/>
                        <a:pt x="4383" y="5393"/>
                      </a:cubicBezTo>
                      <a:cubicBezTo>
                        <a:pt x="4414" y="5402"/>
                        <a:pt x="4448" y="5407"/>
                        <a:pt x="4483" y="5407"/>
                      </a:cubicBezTo>
                      <a:cubicBezTo>
                        <a:pt x="4625" y="5407"/>
                        <a:pt x="4780" y="5330"/>
                        <a:pt x="4816" y="5165"/>
                      </a:cubicBezTo>
                      <a:cubicBezTo>
                        <a:pt x="5045" y="3476"/>
                        <a:pt x="4337" y="1969"/>
                        <a:pt x="4200" y="326"/>
                      </a:cubicBezTo>
                      <a:cubicBezTo>
                        <a:pt x="4189" y="109"/>
                        <a:pt x="4006" y="1"/>
                        <a:pt x="3832" y="1"/>
                      </a:cubicBezTo>
                      <a:close/>
                    </a:path>
                  </a:pathLst>
                </a:custGeom>
                <a:solidFill>
                  <a:srgbClr val="46AA9E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877" name="Google Shape;1877;p35"/>
                <p:cNvSpPr/>
                <p:nvPr/>
              </p:nvSpPr>
              <p:spPr>
                <a:xfrm flipH="1">
                  <a:off x="9343124" y="2090667"/>
                  <a:ext cx="46226" cy="3606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7" h="1051" extrusionOk="0">
                      <a:moveTo>
                        <a:pt x="662" y="0"/>
                      </a:moveTo>
                      <a:cubicBezTo>
                        <a:pt x="0" y="0"/>
                        <a:pt x="0" y="1050"/>
                        <a:pt x="662" y="1050"/>
                      </a:cubicBezTo>
                      <a:cubicBezTo>
                        <a:pt x="1347" y="1050"/>
                        <a:pt x="1347" y="0"/>
                        <a:pt x="662" y="0"/>
                      </a:cubicBezTo>
                      <a:close/>
                    </a:path>
                  </a:pathLst>
                </a:custGeom>
                <a:solidFill>
                  <a:srgbClr val="46AA9E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878" name="Google Shape;1878;p35"/>
                <p:cNvSpPr/>
                <p:nvPr/>
              </p:nvSpPr>
              <p:spPr>
                <a:xfrm flipH="1">
                  <a:off x="9385404" y="2053055"/>
                  <a:ext cx="46260" cy="3606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8" h="1051" extrusionOk="0">
                      <a:moveTo>
                        <a:pt x="685" y="1"/>
                      </a:moveTo>
                      <a:cubicBezTo>
                        <a:pt x="1" y="1"/>
                        <a:pt x="1" y="1051"/>
                        <a:pt x="685" y="1051"/>
                      </a:cubicBezTo>
                      <a:cubicBezTo>
                        <a:pt x="1347" y="1051"/>
                        <a:pt x="1347" y="1"/>
                        <a:pt x="685" y="1"/>
                      </a:cubicBezTo>
                      <a:close/>
                    </a:path>
                  </a:pathLst>
                </a:custGeom>
                <a:solidFill>
                  <a:srgbClr val="46AA9E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879" name="Google Shape;1879;p35"/>
                <p:cNvSpPr/>
                <p:nvPr/>
              </p:nvSpPr>
              <p:spPr>
                <a:xfrm flipH="1">
                  <a:off x="9333721" y="2041318"/>
                  <a:ext cx="46226" cy="352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7" h="1028" extrusionOk="0">
                      <a:moveTo>
                        <a:pt x="662" y="0"/>
                      </a:moveTo>
                      <a:cubicBezTo>
                        <a:pt x="0" y="0"/>
                        <a:pt x="0" y="1027"/>
                        <a:pt x="662" y="1027"/>
                      </a:cubicBezTo>
                      <a:cubicBezTo>
                        <a:pt x="1347" y="1027"/>
                        <a:pt x="1347" y="0"/>
                        <a:pt x="662" y="0"/>
                      </a:cubicBezTo>
                      <a:close/>
                    </a:path>
                  </a:pathLst>
                </a:custGeom>
                <a:solidFill>
                  <a:srgbClr val="46AA9E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880" name="Google Shape;1880;p35"/>
                <p:cNvSpPr/>
                <p:nvPr/>
              </p:nvSpPr>
              <p:spPr>
                <a:xfrm flipH="1">
                  <a:off x="9420649" y="2422010"/>
                  <a:ext cx="46260" cy="3606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8" h="1051" extrusionOk="0">
                      <a:moveTo>
                        <a:pt x="685" y="0"/>
                      </a:moveTo>
                      <a:cubicBezTo>
                        <a:pt x="0" y="0"/>
                        <a:pt x="0" y="1050"/>
                        <a:pt x="685" y="1050"/>
                      </a:cubicBezTo>
                      <a:cubicBezTo>
                        <a:pt x="1347" y="1050"/>
                        <a:pt x="1347" y="0"/>
                        <a:pt x="685" y="0"/>
                      </a:cubicBezTo>
                      <a:close/>
                    </a:path>
                  </a:pathLst>
                </a:custGeom>
                <a:solidFill>
                  <a:srgbClr val="46AA9E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881" name="Google Shape;1881;p35"/>
                <p:cNvSpPr/>
                <p:nvPr/>
              </p:nvSpPr>
              <p:spPr>
                <a:xfrm flipH="1">
                  <a:off x="9467665" y="2387555"/>
                  <a:ext cx="46260" cy="360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8" h="1050" extrusionOk="0">
                      <a:moveTo>
                        <a:pt x="686" y="0"/>
                      </a:moveTo>
                      <a:cubicBezTo>
                        <a:pt x="1" y="0"/>
                        <a:pt x="1" y="1050"/>
                        <a:pt x="686" y="1050"/>
                      </a:cubicBezTo>
                      <a:cubicBezTo>
                        <a:pt x="1348" y="1050"/>
                        <a:pt x="1348" y="0"/>
                        <a:pt x="686" y="0"/>
                      </a:cubicBezTo>
                      <a:close/>
                    </a:path>
                  </a:pathLst>
                </a:custGeom>
                <a:solidFill>
                  <a:srgbClr val="46AA9E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882" name="Google Shape;1882;p35"/>
                <p:cNvSpPr/>
                <p:nvPr/>
              </p:nvSpPr>
              <p:spPr>
                <a:xfrm flipH="1">
                  <a:off x="9405789" y="2369538"/>
                  <a:ext cx="46226" cy="3606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7" h="1051" extrusionOk="0">
                      <a:moveTo>
                        <a:pt x="662" y="0"/>
                      </a:moveTo>
                      <a:cubicBezTo>
                        <a:pt x="0" y="0"/>
                        <a:pt x="0" y="1050"/>
                        <a:pt x="662" y="1050"/>
                      </a:cubicBezTo>
                      <a:cubicBezTo>
                        <a:pt x="1347" y="1050"/>
                        <a:pt x="1347" y="0"/>
                        <a:pt x="662" y="0"/>
                      </a:cubicBezTo>
                      <a:close/>
                    </a:path>
                  </a:pathLst>
                </a:custGeom>
                <a:solidFill>
                  <a:srgbClr val="46AA9E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883" name="Google Shape;1883;p35"/>
                <p:cNvSpPr/>
                <p:nvPr/>
              </p:nvSpPr>
              <p:spPr>
                <a:xfrm flipH="1">
                  <a:off x="9663485" y="1973162"/>
                  <a:ext cx="46260" cy="3606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8" h="1051" extrusionOk="0">
                      <a:moveTo>
                        <a:pt x="662" y="0"/>
                      </a:moveTo>
                      <a:cubicBezTo>
                        <a:pt x="1" y="0"/>
                        <a:pt x="1" y="1050"/>
                        <a:pt x="662" y="1050"/>
                      </a:cubicBezTo>
                      <a:cubicBezTo>
                        <a:pt x="1347" y="1050"/>
                        <a:pt x="1347" y="0"/>
                        <a:pt x="662" y="0"/>
                      </a:cubicBezTo>
                      <a:close/>
                    </a:path>
                  </a:pathLst>
                </a:custGeom>
                <a:solidFill>
                  <a:srgbClr val="46AA9E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884" name="Google Shape;1884;p35"/>
                <p:cNvSpPr/>
                <p:nvPr/>
              </p:nvSpPr>
              <p:spPr>
                <a:xfrm flipH="1">
                  <a:off x="9116727" y="2152543"/>
                  <a:ext cx="45471" cy="3606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5" h="1051" extrusionOk="0">
                      <a:moveTo>
                        <a:pt x="662" y="0"/>
                      </a:moveTo>
                      <a:cubicBezTo>
                        <a:pt x="0" y="0"/>
                        <a:pt x="0" y="1050"/>
                        <a:pt x="662" y="1050"/>
                      </a:cubicBezTo>
                      <a:cubicBezTo>
                        <a:pt x="1324" y="1050"/>
                        <a:pt x="1324" y="0"/>
                        <a:pt x="662" y="0"/>
                      </a:cubicBezTo>
                      <a:close/>
                    </a:path>
                  </a:pathLst>
                </a:custGeom>
                <a:solidFill>
                  <a:srgbClr val="46AA9E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885" name="Google Shape;1885;p35"/>
                <p:cNvSpPr/>
                <p:nvPr/>
              </p:nvSpPr>
              <p:spPr>
                <a:xfrm flipH="1">
                  <a:off x="9155129" y="2120421"/>
                  <a:ext cx="46226" cy="352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7" h="1028" extrusionOk="0">
                      <a:moveTo>
                        <a:pt x="662" y="1"/>
                      </a:moveTo>
                      <a:cubicBezTo>
                        <a:pt x="0" y="1"/>
                        <a:pt x="0" y="1028"/>
                        <a:pt x="662" y="1028"/>
                      </a:cubicBezTo>
                      <a:cubicBezTo>
                        <a:pt x="1347" y="1028"/>
                        <a:pt x="1347" y="1"/>
                        <a:pt x="662" y="1"/>
                      </a:cubicBezTo>
                      <a:close/>
                    </a:path>
                  </a:pathLst>
                </a:custGeom>
                <a:solidFill>
                  <a:srgbClr val="46AA9E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886" name="Google Shape;1886;p35"/>
                <p:cNvSpPr/>
                <p:nvPr/>
              </p:nvSpPr>
              <p:spPr>
                <a:xfrm flipH="1">
                  <a:off x="9244425" y="2591989"/>
                  <a:ext cx="46226" cy="3606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7" h="1051" extrusionOk="0">
                      <a:moveTo>
                        <a:pt x="662" y="0"/>
                      </a:moveTo>
                      <a:cubicBezTo>
                        <a:pt x="0" y="0"/>
                        <a:pt x="0" y="1050"/>
                        <a:pt x="662" y="1050"/>
                      </a:cubicBezTo>
                      <a:cubicBezTo>
                        <a:pt x="1347" y="1050"/>
                        <a:pt x="1347" y="0"/>
                        <a:pt x="662" y="0"/>
                      </a:cubicBezTo>
                      <a:close/>
                    </a:path>
                  </a:pathLst>
                </a:custGeom>
                <a:solidFill>
                  <a:srgbClr val="46AA9E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887" name="Google Shape;1887;p35"/>
                <p:cNvSpPr/>
                <p:nvPr/>
              </p:nvSpPr>
              <p:spPr>
                <a:xfrm flipH="1">
                  <a:off x="9292196" y="2574761"/>
                  <a:ext cx="46260" cy="3606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8" h="1051" extrusionOk="0">
                      <a:moveTo>
                        <a:pt x="686" y="0"/>
                      </a:moveTo>
                      <a:cubicBezTo>
                        <a:pt x="1" y="0"/>
                        <a:pt x="1" y="1050"/>
                        <a:pt x="686" y="1050"/>
                      </a:cubicBezTo>
                      <a:cubicBezTo>
                        <a:pt x="1347" y="1050"/>
                        <a:pt x="1347" y="0"/>
                        <a:pt x="686" y="0"/>
                      </a:cubicBezTo>
                      <a:close/>
                    </a:path>
                  </a:pathLst>
                </a:custGeom>
                <a:solidFill>
                  <a:srgbClr val="46AA9E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1888" name="Google Shape;1888;p35"/>
              <p:cNvGrpSpPr/>
              <p:nvPr/>
            </p:nvGrpSpPr>
            <p:grpSpPr>
              <a:xfrm rot="-3962846">
                <a:off x="2161487" y="3047365"/>
                <a:ext cx="1179626" cy="899519"/>
                <a:chOff x="5913226" y="4077344"/>
                <a:chExt cx="914289" cy="694967"/>
              </a:xfrm>
            </p:grpSpPr>
            <p:sp>
              <p:nvSpPr>
                <p:cNvPr id="1889" name="Google Shape;1889;p35"/>
                <p:cNvSpPr/>
                <p:nvPr/>
              </p:nvSpPr>
              <p:spPr>
                <a:xfrm>
                  <a:off x="5913226" y="4077344"/>
                  <a:ext cx="891397" cy="67567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75" h="19689" extrusionOk="0">
                      <a:moveTo>
                        <a:pt x="7300" y="1"/>
                      </a:moveTo>
                      <a:cubicBezTo>
                        <a:pt x="5044" y="1"/>
                        <a:pt x="8279" y="4954"/>
                        <a:pt x="8559" y="6222"/>
                      </a:cubicBezTo>
                      <a:cubicBezTo>
                        <a:pt x="6796" y="4606"/>
                        <a:pt x="2825" y="2102"/>
                        <a:pt x="1058" y="2102"/>
                      </a:cubicBezTo>
                      <a:cubicBezTo>
                        <a:pt x="355" y="2102"/>
                        <a:pt x="0" y="2499"/>
                        <a:pt x="273" y="3506"/>
                      </a:cubicBezTo>
                      <a:cubicBezTo>
                        <a:pt x="1072" y="6291"/>
                        <a:pt x="5363" y="8664"/>
                        <a:pt x="7783" y="10696"/>
                      </a:cubicBezTo>
                      <a:cubicBezTo>
                        <a:pt x="6094" y="11221"/>
                        <a:pt x="319" y="10878"/>
                        <a:pt x="3378" y="13412"/>
                      </a:cubicBezTo>
                      <a:cubicBezTo>
                        <a:pt x="5295" y="15033"/>
                        <a:pt x="9837" y="14485"/>
                        <a:pt x="11640" y="16014"/>
                      </a:cubicBezTo>
                      <a:cubicBezTo>
                        <a:pt x="10887" y="16197"/>
                        <a:pt x="7600" y="16562"/>
                        <a:pt x="7440" y="17521"/>
                      </a:cubicBezTo>
                      <a:cubicBezTo>
                        <a:pt x="7052" y="19164"/>
                        <a:pt x="11549" y="19552"/>
                        <a:pt x="12576" y="19552"/>
                      </a:cubicBezTo>
                      <a:cubicBezTo>
                        <a:pt x="13609" y="19627"/>
                        <a:pt x="14860" y="19649"/>
                        <a:pt x="16216" y="19649"/>
                      </a:cubicBezTo>
                      <a:cubicBezTo>
                        <a:pt x="18120" y="19649"/>
                        <a:pt x="20229" y="19606"/>
                        <a:pt x="22227" y="19606"/>
                      </a:cubicBezTo>
                      <a:cubicBezTo>
                        <a:pt x="23557" y="19606"/>
                        <a:pt x="24837" y="19625"/>
                        <a:pt x="25975" y="19689"/>
                      </a:cubicBezTo>
                      <a:cubicBezTo>
                        <a:pt x="25084" y="17543"/>
                        <a:pt x="24514" y="14576"/>
                        <a:pt x="24103" y="12202"/>
                      </a:cubicBezTo>
                      <a:cubicBezTo>
                        <a:pt x="23943" y="10947"/>
                        <a:pt x="23464" y="7295"/>
                        <a:pt x="22596" y="6336"/>
                      </a:cubicBezTo>
                      <a:cubicBezTo>
                        <a:pt x="22205" y="5940"/>
                        <a:pt x="21880" y="5777"/>
                        <a:pt x="21600" y="5777"/>
                      </a:cubicBezTo>
                      <a:cubicBezTo>
                        <a:pt x="20542" y="5777"/>
                        <a:pt x="20140" y="8103"/>
                        <a:pt x="19310" y="8915"/>
                      </a:cubicBezTo>
                      <a:cubicBezTo>
                        <a:pt x="18283" y="6176"/>
                        <a:pt x="17780" y="4601"/>
                        <a:pt x="16434" y="2707"/>
                      </a:cubicBezTo>
                      <a:cubicBezTo>
                        <a:pt x="15815" y="1739"/>
                        <a:pt x="15368" y="1351"/>
                        <a:pt x="15042" y="1351"/>
                      </a:cubicBezTo>
                      <a:cubicBezTo>
                        <a:pt x="13961" y="1351"/>
                        <a:pt x="14214" y="5620"/>
                        <a:pt x="13969" y="7181"/>
                      </a:cubicBezTo>
                      <a:cubicBezTo>
                        <a:pt x="12188" y="4487"/>
                        <a:pt x="10339" y="493"/>
                        <a:pt x="7783" y="59"/>
                      </a:cubicBezTo>
                      <a:cubicBezTo>
                        <a:pt x="7600" y="19"/>
                        <a:pt x="7439" y="1"/>
                        <a:pt x="7300" y="1"/>
                      </a:cubicBezTo>
                      <a:close/>
                    </a:path>
                  </a:pathLst>
                </a:custGeom>
                <a:solidFill>
                  <a:srgbClr val="CFD69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890" name="Google Shape;1890;p35"/>
                <p:cNvSpPr/>
                <p:nvPr/>
              </p:nvSpPr>
              <p:spPr>
                <a:xfrm>
                  <a:off x="6022599" y="4229579"/>
                  <a:ext cx="804917" cy="54273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455" h="15815" extrusionOk="0">
                      <a:moveTo>
                        <a:pt x="494" y="0"/>
                      </a:moveTo>
                      <a:cubicBezTo>
                        <a:pt x="193" y="0"/>
                        <a:pt x="0" y="452"/>
                        <a:pt x="328" y="645"/>
                      </a:cubicBezTo>
                      <a:cubicBezTo>
                        <a:pt x="8179" y="5141"/>
                        <a:pt x="15141" y="10962"/>
                        <a:pt x="22788" y="15755"/>
                      </a:cubicBezTo>
                      <a:cubicBezTo>
                        <a:pt x="22851" y="15796"/>
                        <a:pt x="22914" y="15814"/>
                        <a:pt x="22972" y="15814"/>
                      </a:cubicBezTo>
                      <a:cubicBezTo>
                        <a:pt x="23268" y="15814"/>
                        <a:pt x="23454" y="15352"/>
                        <a:pt x="23130" y="15162"/>
                      </a:cubicBezTo>
                      <a:cubicBezTo>
                        <a:pt x="15484" y="10368"/>
                        <a:pt x="8522" y="4525"/>
                        <a:pt x="670" y="51"/>
                      </a:cubicBezTo>
                      <a:cubicBezTo>
                        <a:pt x="609" y="16"/>
                        <a:pt x="550" y="0"/>
                        <a:pt x="494" y="0"/>
                      </a:cubicBezTo>
                      <a:close/>
                    </a:path>
                  </a:pathLst>
                </a:custGeom>
                <a:solidFill>
                  <a:srgbClr val="0E514A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891" name="Google Shape;1891;p35"/>
                <p:cNvSpPr/>
                <p:nvPr/>
              </p:nvSpPr>
              <p:spPr>
                <a:xfrm>
                  <a:off x="6385548" y="4469464"/>
                  <a:ext cx="17262" cy="148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3" h="434" extrusionOk="0">
                      <a:moveTo>
                        <a:pt x="502" y="0"/>
                      </a:moveTo>
                      <a:cubicBezTo>
                        <a:pt x="342" y="0"/>
                        <a:pt x="160" y="23"/>
                        <a:pt x="0" y="23"/>
                      </a:cubicBezTo>
                      <a:cubicBezTo>
                        <a:pt x="46" y="160"/>
                        <a:pt x="114" y="297"/>
                        <a:pt x="183" y="434"/>
                      </a:cubicBezTo>
                      <a:cubicBezTo>
                        <a:pt x="274" y="297"/>
                        <a:pt x="388" y="160"/>
                        <a:pt x="502" y="0"/>
                      </a:cubicBezTo>
                      <a:close/>
                    </a:path>
                  </a:pathLst>
                </a:custGeom>
                <a:solidFill>
                  <a:srgbClr val="0E514A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892" name="Google Shape;1892;p35"/>
                <p:cNvSpPr/>
                <p:nvPr/>
              </p:nvSpPr>
              <p:spPr>
                <a:xfrm>
                  <a:off x="6117248" y="4185240"/>
                  <a:ext cx="300415" cy="33953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754" h="9894" extrusionOk="0">
                      <a:moveTo>
                        <a:pt x="3300" y="1"/>
                      </a:moveTo>
                      <a:cubicBezTo>
                        <a:pt x="3062" y="1"/>
                        <a:pt x="2819" y="250"/>
                        <a:pt x="2979" y="522"/>
                      </a:cubicBezTo>
                      <a:cubicBezTo>
                        <a:pt x="4554" y="3055"/>
                        <a:pt x="6586" y="5543"/>
                        <a:pt x="7818" y="8305"/>
                      </a:cubicBezTo>
                      <a:cubicBezTo>
                        <a:pt x="7978" y="8305"/>
                        <a:pt x="8160" y="8282"/>
                        <a:pt x="8320" y="8282"/>
                      </a:cubicBezTo>
                      <a:cubicBezTo>
                        <a:pt x="8206" y="8442"/>
                        <a:pt x="8092" y="8579"/>
                        <a:pt x="8001" y="8716"/>
                      </a:cubicBezTo>
                      <a:cubicBezTo>
                        <a:pt x="7932" y="8579"/>
                        <a:pt x="7864" y="8442"/>
                        <a:pt x="7818" y="8305"/>
                      </a:cubicBezTo>
                      <a:cubicBezTo>
                        <a:pt x="5307" y="8374"/>
                        <a:pt x="2819" y="8556"/>
                        <a:pt x="400" y="9218"/>
                      </a:cubicBezTo>
                      <a:cubicBezTo>
                        <a:pt x="0" y="9323"/>
                        <a:pt x="124" y="9893"/>
                        <a:pt x="485" y="9893"/>
                      </a:cubicBezTo>
                      <a:cubicBezTo>
                        <a:pt x="516" y="9893"/>
                        <a:pt x="548" y="9889"/>
                        <a:pt x="582" y="9880"/>
                      </a:cubicBezTo>
                      <a:cubicBezTo>
                        <a:pt x="3116" y="9195"/>
                        <a:pt x="5718" y="9035"/>
                        <a:pt x="8320" y="8990"/>
                      </a:cubicBezTo>
                      <a:cubicBezTo>
                        <a:pt x="8526" y="8967"/>
                        <a:pt x="8754" y="8762"/>
                        <a:pt x="8663" y="8533"/>
                      </a:cubicBezTo>
                      <a:cubicBezTo>
                        <a:pt x="7453" y="5543"/>
                        <a:pt x="5284" y="2895"/>
                        <a:pt x="3573" y="156"/>
                      </a:cubicBezTo>
                      <a:cubicBezTo>
                        <a:pt x="3504" y="47"/>
                        <a:pt x="3403" y="1"/>
                        <a:pt x="3300" y="1"/>
                      </a:cubicBezTo>
                      <a:close/>
                    </a:path>
                  </a:pathLst>
                </a:custGeom>
                <a:solidFill>
                  <a:srgbClr val="0E514A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893" name="Google Shape;1893;p35"/>
                <p:cNvSpPr/>
                <p:nvPr/>
              </p:nvSpPr>
              <p:spPr>
                <a:xfrm>
                  <a:off x="6316775" y="4277659"/>
                  <a:ext cx="225466" cy="3205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570" h="9342" extrusionOk="0">
                      <a:moveTo>
                        <a:pt x="4338" y="0"/>
                      </a:moveTo>
                      <a:cubicBezTo>
                        <a:pt x="4133" y="0"/>
                        <a:pt x="3921" y="170"/>
                        <a:pt x="3990" y="431"/>
                      </a:cubicBezTo>
                      <a:cubicBezTo>
                        <a:pt x="4469" y="2462"/>
                        <a:pt x="5177" y="4471"/>
                        <a:pt x="5633" y="6525"/>
                      </a:cubicBezTo>
                      <a:cubicBezTo>
                        <a:pt x="5747" y="7027"/>
                        <a:pt x="5816" y="7552"/>
                        <a:pt x="5862" y="8077"/>
                      </a:cubicBezTo>
                      <a:cubicBezTo>
                        <a:pt x="5862" y="8260"/>
                        <a:pt x="3807" y="8305"/>
                        <a:pt x="3602" y="8328"/>
                      </a:cubicBezTo>
                      <a:cubicBezTo>
                        <a:pt x="2529" y="8374"/>
                        <a:pt x="1479" y="8442"/>
                        <a:pt x="406" y="8671"/>
                      </a:cubicBezTo>
                      <a:cubicBezTo>
                        <a:pt x="1" y="8756"/>
                        <a:pt x="134" y="9341"/>
                        <a:pt x="509" y="9341"/>
                      </a:cubicBezTo>
                      <a:cubicBezTo>
                        <a:pt x="534" y="9341"/>
                        <a:pt x="561" y="9338"/>
                        <a:pt x="589" y="9333"/>
                      </a:cubicBezTo>
                      <a:cubicBezTo>
                        <a:pt x="2483" y="8945"/>
                        <a:pt x="4401" y="9059"/>
                        <a:pt x="6295" y="8785"/>
                      </a:cubicBezTo>
                      <a:cubicBezTo>
                        <a:pt x="6455" y="8762"/>
                        <a:pt x="6569" y="8579"/>
                        <a:pt x="6546" y="8442"/>
                      </a:cubicBezTo>
                      <a:cubicBezTo>
                        <a:pt x="6478" y="5635"/>
                        <a:pt x="5314" y="2941"/>
                        <a:pt x="4652" y="248"/>
                      </a:cubicBezTo>
                      <a:cubicBezTo>
                        <a:pt x="4606" y="75"/>
                        <a:pt x="4474" y="0"/>
                        <a:pt x="4338" y="0"/>
                      </a:cubicBezTo>
                      <a:close/>
                    </a:path>
                  </a:pathLst>
                </a:custGeom>
                <a:solidFill>
                  <a:srgbClr val="0E514A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894" name="Google Shape;1894;p35"/>
                <p:cNvSpPr/>
                <p:nvPr/>
              </p:nvSpPr>
              <p:spPr>
                <a:xfrm>
                  <a:off x="6664384" y="4677021"/>
                  <a:ext cx="14139" cy="149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2" h="435" extrusionOk="0">
                      <a:moveTo>
                        <a:pt x="1" y="1"/>
                      </a:moveTo>
                      <a:cubicBezTo>
                        <a:pt x="24" y="161"/>
                        <a:pt x="47" y="298"/>
                        <a:pt x="69" y="435"/>
                      </a:cubicBezTo>
                      <a:cubicBezTo>
                        <a:pt x="184" y="275"/>
                        <a:pt x="298" y="138"/>
                        <a:pt x="412" y="1"/>
                      </a:cubicBezTo>
                      <a:close/>
                    </a:path>
                  </a:pathLst>
                </a:custGeom>
                <a:solidFill>
                  <a:srgbClr val="0E514A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895" name="Google Shape;1895;p35"/>
                <p:cNvSpPr/>
                <p:nvPr/>
              </p:nvSpPr>
              <p:spPr>
                <a:xfrm>
                  <a:off x="6432530" y="4400622"/>
                  <a:ext cx="258514" cy="3046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33" h="8877" extrusionOk="0">
                      <a:moveTo>
                        <a:pt x="6120" y="1"/>
                      </a:moveTo>
                      <a:cubicBezTo>
                        <a:pt x="5920" y="1"/>
                        <a:pt x="5689" y="171"/>
                        <a:pt x="5730" y="431"/>
                      </a:cubicBezTo>
                      <a:cubicBezTo>
                        <a:pt x="6072" y="2988"/>
                        <a:pt x="6323" y="5544"/>
                        <a:pt x="6757" y="8055"/>
                      </a:cubicBezTo>
                      <a:lnTo>
                        <a:pt x="7168" y="8055"/>
                      </a:lnTo>
                      <a:cubicBezTo>
                        <a:pt x="7054" y="8192"/>
                        <a:pt x="6940" y="8329"/>
                        <a:pt x="6825" y="8489"/>
                      </a:cubicBezTo>
                      <a:cubicBezTo>
                        <a:pt x="6803" y="8352"/>
                        <a:pt x="6780" y="8215"/>
                        <a:pt x="6757" y="8055"/>
                      </a:cubicBezTo>
                      <a:cubicBezTo>
                        <a:pt x="4657" y="8169"/>
                        <a:pt x="2557" y="8192"/>
                        <a:pt x="457" y="8192"/>
                      </a:cubicBezTo>
                      <a:cubicBezTo>
                        <a:pt x="1" y="8192"/>
                        <a:pt x="1" y="8877"/>
                        <a:pt x="457" y="8877"/>
                      </a:cubicBezTo>
                      <a:cubicBezTo>
                        <a:pt x="2694" y="8877"/>
                        <a:pt x="4931" y="8854"/>
                        <a:pt x="7168" y="8740"/>
                      </a:cubicBezTo>
                      <a:cubicBezTo>
                        <a:pt x="7396" y="8740"/>
                        <a:pt x="7533" y="8534"/>
                        <a:pt x="7487" y="8306"/>
                      </a:cubicBezTo>
                      <a:cubicBezTo>
                        <a:pt x="7008" y="5635"/>
                        <a:pt x="6757" y="2942"/>
                        <a:pt x="6392" y="249"/>
                      </a:cubicBezTo>
                      <a:cubicBezTo>
                        <a:pt x="6373" y="76"/>
                        <a:pt x="6254" y="1"/>
                        <a:pt x="6120" y="1"/>
                      </a:cubicBezTo>
                      <a:close/>
                    </a:path>
                  </a:pathLst>
                </a:custGeom>
                <a:solidFill>
                  <a:srgbClr val="0E514A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1896" name="Google Shape;1896;p35"/>
              <p:cNvGrpSpPr/>
              <p:nvPr/>
            </p:nvGrpSpPr>
            <p:grpSpPr>
              <a:xfrm rot="-4099640">
                <a:off x="2172782" y="2192887"/>
                <a:ext cx="579659" cy="1176875"/>
                <a:chOff x="6358918" y="3044707"/>
                <a:chExt cx="579665" cy="1176886"/>
              </a:xfrm>
            </p:grpSpPr>
            <p:sp>
              <p:nvSpPr>
                <p:cNvPr id="1897" name="Google Shape;1897;p35"/>
                <p:cNvSpPr/>
                <p:nvPr/>
              </p:nvSpPr>
              <p:spPr>
                <a:xfrm>
                  <a:off x="6382391" y="3044707"/>
                  <a:ext cx="271863" cy="3069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22" h="8945" extrusionOk="0">
                      <a:moveTo>
                        <a:pt x="4485" y="1"/>
                      </a:moveTo>
                      <a:cubicBezTo>
                        <a:pt x="4111" y="1"/>
                        <a:pt x="3697" y="127"/>
                        <a:pt x="3242" y="408"/>
                      </a:cubicBezTo>
                      <a:cubicBezTo>
                        <a:pt x="1" y="2439"/>
                        <a:pt x="5547" y="7644"/>
                        <a:pt x="7396" y="8945"/>
                      </a:cubicBezTo>
                      <a:lnTo>
                        <a:pt x="7579" y="8945"/>
                      </a:lnTo>
                      <a:cubicBezTo>
                        <a:pt x="7921" y="7131"/>
                        <a:pt x="7303" y="1"/>
                        <a:pt x="4485" y="1"/>
                      </a:cubicBezTo>
                      <a:close/>
                    </a:path>
                  </a:pathLst>
                </a:custGeom>
                <a:solidFill>
                  <a:srgbClr val="EDF4C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898" name="Google Shape;1898;p35"/>
                <p:cNvSpPr/>
                <p:nvPr/>
              </p:nvSpPr>
              <p:spPr>
                <a:xfrm>
                  <a:off x="6706699" y="3364176"/>
                  <a:ext cx="3157" cy="63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" h="184" extrusionOk="0">
                      <a:moveTo>
                        <a:pt x="92" y="1"/>
                      </a:moveTo>
                      <a:cubicBezTo>
                        <a:pt x="69" y="69"/>
                        <a:pt x="23" y="115"/>
                        <a:pt x="0" y="183"/>
                      </a:cubicBezTo>
                      <a:lnTo>
                        <a:pt x="92" y="92"/>
                      </a:lnTo>
                      <a:lnTo>
                        <a:pt x="92" y="1"/>
                      </a:lnTo>
                      <a:close/>
                    </a:path>
                  </a:pathLst>
                </a:custGeom>
                <a:solidFill>
                  <a:srgbClr val="EDF4C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899" name="Google Shape;1899;p35"/>
                <p:cNvSpPr/>
                <p:nvPr/>
              </p:nvSpPr>
              <p:spPr>
                <a:xfrm>
                  <a:off x="6645990" y="3064852"/>
                  <a:ext cx="200174" cy="2993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33" h="8723" extrusionOk="0">
                      <a:moveTo>
                        <a:pt x="3017" y="0"/>
                      </a:moveTo>
                      <a:cubicBezTo>
                        <a:pt x="0" y="0"/>
                        <a:pt x="2154" y="6785"/>
                        <a:pt x="1861" y="8723"/>
                      </a:cubicBezTo>
                      <a:cubicBezTo>
                        <a:pt x="2523" y="7582"/>
                        <a:pt x="3550" y="6532"/>
                        <a:pt x="4257" y="5299"/>
                      </a:cubicBezTo>
                      <a:cubicBezTo>
                        <a:pt x="4919" y="3998"/>
                        <a:pt x="5832" y="186"/>
                        <a:pt x="3139" y="4"/>
                      </a:cubicBezTo>
                      <a:cubicBezTo>
                        <a:pt x="3098" y="1"/>
                        <a:pt x="3057" y="0"/>
                        <a:pt x="3017" y="0"/>
                      </a:cubicBezTo>
                      <a:close/>
                    </a:path>
                  </a:pathLst>
                </a:custGeom>
                <a:solidFill>
                  <a:srgbClr val="EDF4C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900" name="Google Shape;1900;p35"/>
                <p:cNvSpPr/>
                <p:nvPr/>
              </p:nvSpPr>
              <p:spPr>
                <a:xfrm>
                  <a:off x="6358918" y="3497640"/>
                  <a:ext cx="221691" cy="183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60" h="5334" extrusionOk="0">
                      <a:moveTo>
                        <a:pt x="1499" y="1"/>
                      </a:moveTo>
                      <a:cubicBezTo>
                        <a:pt x="785" y="1"/>
                        <a:pt x="229" y="406"/>
                        <a:pt x="137" y="1521"/>
                      </a:cubicBezTo>
                      <a:cubicBezTo>
                        <a:pt x="0" y="3918"/>
                        <a:pt x="4702" y="4945"/>
                        <a:pt x="6460" y="5333"/>
                      </a:cubicBezTo>
                      <a:lnTo>
                        <a:pt x="6460" y="5242"/>
                      </a:lnTo>
                      <a:cubicBezTo>
                        <a:pt x="6300" y="4329"/>
                        <a:pt x="5684" y="2914"/>
                        <a:pt x="5044" y="2069"/>
                      </a:cubicBezTo>
                      <a:cubicBezTo>
                        <a:pt x="4464" y="1228"/>
                        <a:pt x="2743" y="1"/>
                        <a:pt x="1499" y="1"/>
                      </a:cubicBezTo>
                      <a:close/>
                    </a:path>
                  </a:pathLst>
                </a:custGeom>
                <a:solidFill>
                  <a:srgbClr val="EDF4C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901" name="Google Shape;1901;p35"/>
                <p:cNvSpPr/>
                <p:nvPr/>
              </p:nvSpPr>
              <p:spPr>
                <a:xfrm>
                  <a:off x="6716102" y="3669711"/>
                  <a:ext cx="222480" cy="19348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83" h="5638" extrusionOk="0">
                      <a:moveTo>
                        <a:pt x="3902" y="1"/>
                      </a:moveTo>
                      <a:cubicBezTo>
                        <a:pt x="2291" y="1"/>
                        <a:pt x="483" y="4536"/>
                        <a:pt x="183" y="5455"/>
                      </a:cubicBezTo>
                      <a:lnTo>
                        <a:pt x="0" y="5637"/>
                      </a:lnTo>
                      <a:cubicBezTo>
                        <a:pt x="1667" y="5637"/>
                        <a:pt x="6483" y="3241"/>
                        <a:pt x="4908" y="730"/>
                      </a:cubicBezTo>
                      <a:cubicBezTo>
                        <a:pt x="4594" y="216"/>
                        <a:pt x="4252" y="1"/>
                        <a:pt x="3902" y="1"/>
                      </a:cubicBezTo>
                      <a:close/>
                    </a:path>
                  </a:pathLst>
                </a:custGeom>
                <a:solidFill>
                  <a:srgbClr val="EDF4C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902" name="Google Shape;1902;p35"/>
                <p:cNvSpPr/>
                <p:nvPr/>
              </p:nvSpPr>
              <p:spPr>
                <a:xfrm>
                  <a:off x="6522444" y="3135891"/>
                  <a:ext cx="356284" cy="10857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382" h="31637" extrusionOk="0">
                      <a:moveTo>
                        <a:pt x="487" y="0"/>
                      </a:moveTo>
                      <a:cubicBezTo>
                        <a:pt x="251" y="0"/>
                        <a:pt x="0" y="252"/>
                        <a:pt x="142" y="536"/>
                      </a:cubicBezTo>
                      <a:cubicBezTo>
                        <a:pt x="827" y="1860"/>
                        <a:pt x="1329" y="3320"/>
                        <a:pt x="1969" y="4690"/>
                      </a:cubicBezTo>
                      <a:cubicBezTo>
                        <a:pt x="2699" y="6196"/>
                        <a:pt x="3429" y="7703"/>
                        <a:pt x="4046" y="9255"/>
                      </a:cubicBezTo>
                      <a:cubicBezTo>
                        <a:pt x="5301" y="12542"/>
                        <a:pt x="5210" y="15806"/>
                        <a:pt x="3909" y="19070"/>
                      </a:cubicBezTo>
                      <a:cubicBezTo>
                        <a:pt x="2973" y="21466"/>
                        <a:pt x="2539" y="23749"/>
                        <a:pt x="3703" y="26146"/>
                      </a:cubicBezTo>
                      <a:cubicBezTo>
                        <a:pt x="4844" y="28474"/>
                        <a:pt x="7241" y="30962"/>
                        <a:pt x="9798" y="31624"/>
                      </a:cubicBezTo>
                      <a:cubicBezTo>
                        <a:pt x="9832" y="31633"/>
                        <a:pt x="9864" y="31637"/>
                        <a:pt x="9895" y="31637"/>
                      </a:cubicBezTo>
                      <a:cubicBezTo>
                        <a:pt x="10256" y="31637"/>
                        <a:pt x="10381" y="31067"/>
                        <a:pt x="10003" y="30962"/>
                      </a:cubicBezTo>
                      <a:cubicBezTo>
                        <a:pt x="7173" y="30208"/>
                        <a:pt x="4411" y="27013"/>
                        <a:pt x="3726" y="24228"/>
                      </a:cubicBezTo>
                      <a:cubicBezTo>
                        <a:pt x="3041" y="21329"/>
                        <a:pt x="5187" y="18385"/>
                        <a:pt x="5598" y="15577"/>
                      </a:cubicBezTo>
                      <a:cubicBezTo>
                        <a:pt x="5940" y="13067"/>
                        <a:pt x="5347" y="10624"/>
                        <a:pt x="4411" y="8319"/>
                      </a:cubicBezTo>
                      <a:cubicBezTo>
                        <a:pt x="3931" y="7109"/>
                        <a:pt x="3338" y="5922"/>
                        <a:pt x="2767" y="4736"/>
                      </a:cubicBezTo>
                      <a:cubicBezTo>
                        <a:pt x="2037" y="3252"/>
                        <a:pt x="1489" y="1654"/>
                        <a:pt x="759" y="170"/>
                      </a:cubicBezTo>
                      <a:cubicBezTo>
                        <a:pt x="695" y="51"/>
                        <a:pt x="593" y="0"/>
                        <a:pt x="487" y="0"/>
                      </a:cubicBezTo>
                      <a:close/>
                    </a:path>
                  </a:pathLst>
                </a:custGeom>
                <a:solidFill>
                  <a:srgbClr val="0E514A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903" name="Google Shape;1903;p35"/>
                <p:cNvSpPr/>
                <p:nvPr/>
              </p:nvSpPr>
              <p:spPr>
                <a:xfrm>
                  <a:off x="6669532" y="3180642"/>
                  <a:ext cx="84833" cy="28473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72" h="8297" extrusionOk="0">
                      <a:moveTo>
                        <a:pt x="2037" y="1"/>
                      </a:moveTo>
                      <a:cubicBezTo>
                        <a:pt x="1905" y="1"/>
                        <a:pt x="1786" y="78"/>
                        <a:pt x="1768" y="259"/>
                      </a:cubicBezTo>
                      <a:cubicBezTo>
                        <a:pt x="1403" y="2815"/>
                        <a:pt x="1243" y="5394"/>
                        <a:pt x="125" y="7768"/>
                      </a:cubicBezTo>
                      <a:cubicBezTo>
                        <a:pt x="0" y="8048"/>
                        <a:pt x="236" y="8296"/>
                        <a:pt x="457" y="8296"/>
                      </a:cubicBezTo>
                      <a:cubicBezTo>
                        <a:pt x="560" y="8296"/>
                        <a:pt x="660" y="8242"/>
                        <a:pt x="718" y="8111"/>
                      </a:cubicBezTo>
                      <a:cubicBezTo>
                        <a:pt x="1860" y="5668"/>
                        <a:pt x="2065" y="3066"/>
                        <a:pt x="2430" y="441"/>
                      </a:cubicBezTo>
                      <a:cubicBezTo>
                        <a:pt x="2472" y="180"/>
                        <a:pt x="2238" y="1"/>
                        <a:pt x="2037" y="1"/>
                      </a:cubicBezTo>
                      <a:close/>
                    </a:path>
                  </a:pathLst>
                </a:custGeom>
                <a:solidFill>
                  <a:srgbClr val="0E514A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904" name="Google Shape;1904;p35"/>
                <p:cNvSpPr/>
                <p:nvPr/>
              </p:nvSpPr>
              <p:spPr>
                <a:xfrm>
                  <a:off x="6422544" y="3552480"/>
                  <a:ext cx="282639" cy="17302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236" h="5042" extrusionOk="0">
                      <a:moveTo>
                        <a:pt x="498" y="1"/>
                      </a:moveTo>
                      <a:cubicBezTo>
                        <a:pt x="240" y="1"/>
                        <a:pt x="1" y="340"/>
                        <a:pt x="246" y="585"/>
                      </a:cubicBezTo>
                      <a:cubicBezTo>
                        <a:pt x="2277" y="2731"/>
                        <a:pt x="4651" y="4511"/>
                        <a:pt x="7619" y="5036"/>
                      </a:cubicBezTo>
                      <a:cubicBezTo>
                        <a:pt x="7640" y="5040"/>
                        <a:pt x="7661" y="5041"/>
                        <a:pt x="7681" y="5041"/>
                      </a:cubicBezTo>
                      <a:cubicBezTo>
                        <a:pt x="8071" y="5041"/>
                        <a:pt x="8235" y="4439"/>
                        <a:pt x="7801" y="4374"/>
                      </a:cubicBezTo>
                      <a:cubicBezTo>
                        <a:pt x="4925" y="3872"/>
                        <a:pt x="2711" y="2183"/>
                        <a:pt x="725" y="106"/>
                      </a:cubicBezTo>
                      <a:cubicBezTo>
                        <a:pt x="656" y="32"/>
                        <a:pt x="576" y="1"/>
                        <a:pt x="498" y="1"/>
                      </a:cubicBezTo>
                      <a:close/>
                    </a:path>
                  </a:pathLst>
                </a:custGeom>
                <a:solidFill>
                  <a:srgbClr val="0E514A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905" name="Google Shape;1905;p35"/>
                <p:cNvSpPr/>
                <p:nvPr/>
              </p:nvSpPr>
              <p:spPr>
                <a:xfrm>
                  <a:off x="6625193" y="3711614"/>
                  <a:ext cx="233942" cy="1801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17" h="5250" extrusionOk="0">
                      <a:moveTo>
                        <a:pt x="6338" y="0"/>
                      </a:moveTo>
                      <a:cubicBezTo>
                        <a:pt x="6230" y="0"/>
                        <a:pt x="6121" y="50"/>
                        <a:pt x="6050" y="171"/>
                      </a:cubicBezTo>
                      <a:cubicBezTo>
                        <a:pt x="5031" y="1797"/>
                        <a:pt x="3167" y="4577"/>
                        <a:pt x="948" y="4577"/>
                      </a:cubicBezTo>
                      <a:cubicBezTo>
                        <a:pt x="832" y="4577"/>
                        <a:pt x="714" y="4569"/>
                        <a:pt x="595" y="4553"/>
                      </a:cubicBezTo>
                      <a:cubicBezTo>
                        <a:pt x="574" y="4550"/>
                        <a:pt x="553" y="4548"/>
                        <a:pt x="533" y="4548"/>
                      </a:cubicBezTo>
                      <a:cubicBezTo>
                        <a:pt x="145" y="4548"/>
                        <a:pt x="0" y="5150"/>
                        <a:pt x="412" y="5215"/>
                      </a:cubicBezTo>
                      <a:cubicBezTo>
                        <a:pt x="578" y="5238"/>
                        <a:pt x="741" y="5249"/>
                        <a:pt x="901" y="5249"/>
                      </a:cubicBezTo>
                      <a:cubicBezTo>
                        <a:pt x="3451" y="5249"/>
                        <a:pt x="5441" y="2467"/>
                        <a:pt x="6644" y="513"/>
                      </a:cubicBezTo>
                      <a:cubicBezTo>
                        <a:pt x="6817" y="246"/>
                        <a:pt x="6578" y="0"/>
                        <a:pt x="6338" y="0"/>
                      </a:cubicBezTo>
                      <a:close/>
                    </a:path>
                  </a:pathLst>
                </a:custGeom>
                <a:solidFill>
                  <a:srgbClr val="0E514A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grpSp>
          <p:nvGrpSpPr>
            <p:cNvPr id="1906" name="Google Shape;1906;p35"/>
            <p:cNvGrpSpPr/>
            <p:nvPr/>
          </p:nvGrpSpPr>
          <p:grpSpPr>
            <a:xfrm rot="4515095">
              <a:off x="6500153" y="1774622"/>
              <a:ext cx="1318414" cy="1005234"/>
              <a:chOff x="5913226" y="4077344"/>
              <a:chExt cx="914289" cy="694967"/>
            </a:xfrm>
          </p:grpSpPr>
          <p:sp>
            <p:nvSpPr>
              <p:cNvPr id="1907" name="Google Shape;1907;p35"/>
              <p:cNvSpPr/>
              <p:nvPr/>
            </p:nvSpPr>
            <p:spPr>
              <a:xfrm>
                <a:off x="5913226" y="4077344"/>
                <a:ext cx="891397" cy="675677"/>
              </a:xfrm>
              <a:custGeom>
                <a:avLst/>
                <a:gdLst/>
                <a:ahLst/>
                <a:cxnLst/>
                <a:rect l="l" t="t" r="r" b="b"/>
                <a:pathLst>
                  <a:path w="25975" h="19689" extrusionOk="0">
                    <a:moveTo>
                      <a:pt x="7300" y="1"/>
                    </a:moveTo>
                    <a:cubicBezTo>
                      <a:pt x="5044" y="1"/>
                      <a:pt x="8279" y="4954"/>
                      <a:pt x="8559" y="6222"/>
                    </a:cubicBezTo>
                    <a:cubicBezTo>
                      <a:pt x="6796" y="4606"/>
                      <a:pt x="2825" y="2102"/>
                      <a:pt x="1058" y="2102"/>
                    </a:cubicBezTo>
                    <a:cubicBezTo>
                      <a:pt x="355" y="2102"/>
                      <a:pt x="0" y="2499"/>
                      <a:pt x="273" y="3506"/>
                    </a:cubicBezTo>
                    <a:cubicBezTo>
                      <a:pt x="1072" y="6291"/>
                      <a:pt x="5363" y="8664"/>
                      <a:pt x="7783" y="10696"/>
                    </a:cubicBezTo>
                    <a:cubicBezTo>
                      <a:pt x="6094" y="11221"/>
                      <a:pt x="319" y="10878"/>
                      <a:pt x="3378" y="13412"/>
                    </a:cubicBezTo>
                    <a:cubicBezTo>
                      <a:pt x="5295" y="15033"/>
                      <a:pt x="9837" y="14485"/>
                      <a:pt x="11640" y="16014"/>
                    </a:cubicBezTo>
                    <a:cubicBezTo>
                      <a:pt x="10887" y="16197"/>
                      <a:pt x="7600" y="16562"/>
                      <a:pt x="7440" y="17521"/>
                    </a:cubicBezTo>
                    <a:cubicBezTo>
                      <a:pt x="7052" y="19164"/>
                      <a:pt x="11549" y="19552"/>
                      <a:pt x="12576" y="19552"/>
                    </a:cubicBezTo>
                    <a:cubicBezTo>
                      <a:pt x="13609" y="19627"/>
                      <a:pt x="14860" y="19649"/>
                      <a:pt x="16216" y="19649"/>
                    </a:cubicBezTo>
                    <a:cubicBezTo>
                      <a:pt x="18120" y="19649"/>
                      <a:pt x="20229" y="19606"/>
                      <a:pt x="22227" y="19606"/>
                    </a:cubicBezTo>
                    <a:cubicBezTo>
                      <a:pt x="23557" y="19606"/>
                      <a:pt x="24837" y="19625"/>
                      <a:pt x="25975" y="19689"/>
                    </a:cubicBezTo>
                    <a:cubicBezTo>
                      <a:pt x="25084" y="17543"/>
                      <a:pt x="24514" y="14576"/>
                      <a:pt x="24103" y="12202"/>
                    </a:cubicBezTo>
                    <a:cubicBezTo>
                      <a:pt x="23943" y="10947"/>
                      <a:pt x="23464" y="7295"/>
                      <a:pt x="22596" y="6336"/>
                    </a:cubicBezTo>
                    <a:cubicBezTo>
                      <a:pt x="22205" y="5940"/>
                      <a:pt x="21880" y="5777"/>
                      <a:pt x="21600" y="5777"/>
                    </a:cubicBezTo>
                    <a:cubicBezTo>
                      <a:pt x="20542" y="5777"/>
                      <a:pt x="20140" y="8103"/>
                      <a:pt x="19310" y="8915"/>
                    </a:cubicBezTo>
                    <a:cubicBezTo>
                      <a:pt x="18283" y="6176"/>
                      <a:pt x="17780" y="4601"/>
                      <a:pt x="16434" y="2707"/>
                    </a:cubicBezTo>
                    <a:cubicBezTo>
                      <a:pt x="15815" y="1739"/>
                      <a:pt x="15368" y="1351"/>
                      <a:pt x="15042" y="1351"/>
                    </a:cubicBezTo>
                    <a:cubicBezTo>
                      <a:pt x="13961" y="1351"/>
                      <a:pt x="14214" y="5620"/>
                      <a:pt x="13969" y="7181"/>
                    </a:cubicBezTo>
                    <a:cubicBezTo>
                      <a:pt x="12188" y="4487"/>
                      <a:pt x="10339" y="493"/>
                      <a:pt x="7783" y="59"/>
                    </a:cubicBezTo>
                    <a:cubicBezTo>
                      <a:pt x="7600" y="19"/>
                      <a:pt x="7439" y="1"/>
                      <a:pt x="7300" y="1"/>
                    </a:cubicBezTo>
                    <a:close/>
                  </a:path>
                </a:pathLst>
              </a:custGeom>
              <a:solidFill>
                <a:srgbClr val="CFD69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908" name="Google Shape;1908;p35"/>
              <p:cNvSpPr/>
              <p:nvPr/>
            </p:nvSpPr>
            <p:spPr>
              <a:xfrm>
                <a:off x="6022599" y="4229579"/>
                <a:ext cx="804917" cy="542731"/>
              </a:xfrm>
              <a:custGeom>
                <a:avLst/>
                <a:gdLst/>
                <a:ahLst/>
                <a:cxnLst/>
                <a:rect l="l" t="t" r="r" b="b"/>
                <a:pathLst>
                  <a:path w="23455" h="15815" extrusionOk="0">
                    <a:moveTo>
                      <a:pt x="494" y="0"/>
                    </a:moveTo>
                    <a:cubicBezTo>
                      <a:pt x="193" y="0"/>
                      <a:pt x="0" y="452"/>
                      <a:pt x="328" y="645"/>
                    </a:cubicBezTo>
                    <a:cubicBezTo>
                      <a:pt x="8179" y="5141"/>
                      <a:pt x="15141" y="10962"/>
                      <a:pt x="22788" y="15755"/>
                    </a:cubicBezTo>
                    <a:cubicBezTo>
                      <a:pt x="22851" y="15796"/>
                      <a:pt x="22914" y="15814"/>
                      <a:pt x="22972" y="15814"/>
                    </a:cubicBezTo>
                    <a:cubicBezTo>
                      <a:pt x="23268" y="15814"/>
                      <a:pt x="23454" y="15352"/>
                      <a:pt x="23130" y="15162"/>
                    </a:cubicBezTo>
                    <a:cubicBezTo>
                      <a:pt x="15484" y="10368"/>
                      <a:pt x="8522" y="4525"/>
                      <a:pt x="670" y="51"/>
                    </a:cubicBezTo>
                    <a:cubicBezTo>
                      <a:pt x="609" y="16"/>
                      <a:pt x="550" y="0"/>
                      <a:pt x="494" y="0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909" name="Google Shape;1909;p35"/>
              <p:cNvSpPr/>
              <p:nvPr/>
            </p:nvSpPr>
            <p:spPr>
              <a:xfrm>
                <a:off x="6385548" y="4469464"/>
                <a:ext cx="17262" cy="14894"/>
              </a:xfrm>
              <a:custGeom>
                <a:avLst/>
                <a:gdLst/>
                <a:ahLst/>
                <a:cxnLst/>
                <a:rect l="l" t="t" r="r" b="b"/>
                <a:pathLst>
                  <a:path w="503" h="434" extrusionOk="0">
                    <a:moveTo>
                      <a:pt x="502" y="0"/>
                    </a:moveTo>
                    <a:cubicBezTo>
                      <a:pt x="342" y="0"/>
                      <a:pt x="160" y="23"/>
                      <a:pt x="0" y="23"/>
                    </a:cubicBezTo>
                    <a:cubicBezTo>
                      <a:pt x="46" y="160"/>
                      <a:pt x="114" y="297"/>
                      <a:pt x="183" y="434"/>
                    </a:cubicBezTo>
                    <a:cubicBezTo>
                      <a:pt x="274" y="297"/>
                      <a:pt x="388" y="160"/>
                      <a:pt x="502" y="0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910" name="Google Shape;1910;p35"/>
              <p:cNvSpPr/>
              <p:nvPr/>
            </p:nvSpPr>
            <p:spPr>
              <a:xfrm>
                <a:off x="6117248" y="4185240"/>
                <a:ext cx="300415" cy="339537"/>
              </a:xfrm>
              <a:custGeom>
                <a:avLst/>
                <a:gdLst/>
                <a:ahLst/>
                <a:cxnLst/>
                <a:rect l="l" t="t" r="r" b="b"/>
                <a:pathLst>
                  <a:path w="8754" h="9894" extrusionOk="0">
                    <a:moveTo>
                      <a:pt x="3300" y="1"/>
                    </a:moveTo>
                    <a:cubicBezTo>
                      <a:pt x="3062" y="1"/>
                      <a:pt x="2819" y="250"/>
                      <a:pt x="2979" y="522"/>
                    </a:cubicBezTo>
                    <a:cubicBezTo>
                      <a:pt x="4554" y="3055"/>
                      <a:pt x="6586" y="5543"/>
                      <a:pt x="7818" y="8305"/>
                    </a:cubicBezTo>
                    <a:cubicBezTo>
                      <a:pt x="7978" y="8305"/>
                      <a:pt x="8160" y="8282"/>
                      <a:pt x="8320" y="8282"/>
                    </a:cubicBezTo>
                    <a:cubicBezTo>
                      <a:pt x="8206" y="8442"/>
                      <a:pt x="8092" y="8579"/>
                      <a:pt x="8001" y="8716"/>
                    </a:cubicBezTo>
                    <a:cubicBezTo>
                      <a:pt x="7932" y="8579"/>
                      <a:pt x="7864" y="8442"/>
                      <a:pt x="7818" y="8305"/>
                    </a:cubicBezTo>
                    <a:cubicBezTo>
                      <a:pt x="5307" y="8374"/>
                      <a:pt x="2819" y="8556"/>
                      <a:pt x="400" y="9218"/>
                    </a:cubicBezTo>
                    <a:cubicBezTo>
                      <a:pt x="0" y="9323"/>
                      <a:pt x="124" y="9893"/>
                      <a:pt x="485" y="9893"/>
                    </a:cubicBezTo>
                    <a:cubicBezTo>
                      <a:pt x="516" y="9893"/>
                      <a:pt x="548" y="9889"/>
                      <a:pt x="582" y="9880"/>
                    </a:cubicBezTo>
                    <a:cubicBezTo>
                      <a:pt x="3116" y="9195"/>
                      <a:pt x="5718" y="9035"/>
                      <a:pt x="8320" y="8990"/>
                    </a:cubicBezTo>
                    <a:cubicBezTo>
                      <a:pt x="8526" y="8967"/>
                      <a:pt x="8754" y="8762"/>
                      <a:pt x="8663" y="8533"/>
                    </a:cubicBezTo>
                    <a:cubicBezTo>
                      <a:pt x="7453" y="5543"/>
                      <a:pt x="5284" y="2895"/>
                      <a:pt x="3573" y="156"/>
                    </a:cubicBezTo>
                    <a:cubicBezTo>
                      <a:pt x="3504" y="47"/>
                      <a:pt x="3403" y="1"/>
                      <a:pt x="3300" y="1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911" name="Google Shape;1911;p35"/>
              <p:cNvSpPr/>
              <p:nvPr/>
            </p:nvSpPr>
            <p:spPr>
              <a:xfrm>
                <a:off x="6316775" y="4277659"/>
                <a:ext cx="225466" cy="320594"/>
              </a:xfrm>
              <a:custGeom>
                <a:avLst/>
                <a:gdLst/>
                <a:ahLst/>
                <a:cxnLst/>
                <a:rect l="l" t="t" r="r" b="b"/>
                <a:pathLst>
                  <a:path w="6570" h="9342" extrusionOk="0">
                    <a:moveTo>
                      <a:pt x="4338" y="0"/>
                    </a:moveTo>
                    <a:cubicBezTo>
                      <a:pt x="4133" y="0"/>
                      <a:pt x="3921" y="170"/>
                      <a:pt x="3990" y="431"/>
                    </a:cubicBezTo>
                    <a:cubicBezTo>
                      <a:pt x="4469" y="2462"/>
                      <a:pt x="5177" y="4471"/>
                      <a:pt x="5633" y="6525"/>
                    </a:cubicBezTo>
                    <a:cubicBezTo>
                      <a:pt x="5747" y="7027"/>
                      <a:pt x="5816" y="7552"/>
                      <a:pt x="5862" y="8077"/>
                    </a:cubicBezTo>
                    <a:cubicBezTo>
                      <a:pt x="5862" y="8260"/>
                      <a:pt x="3807" y="8305"/>
                      <a:pt x="3602" y="8328"/>
                    </a:cubicBezTo>
                    <a:cubicBezTo>
                      <a:pt x="2529" y="8374"/>
                      <a:pt x="1479" y="8442"/>
                      <a:pt x="406" y="8671"/>
                    </a:cubicBezTo>
                    <a:cubicBezTo>
                      <a:pt x="1" y="8756"/>
                      <a:pt x="134" y="9341"/>
                      <a:pt x="509" y="9341"/>
                    </a:cubicBezTo>
                    <a:cubicBezTo>
                      <a:pt x="534" y="9341"/>
                      <a:pt x="561" y="9338"/>
                      <a:pt x="589" y="9333"/>
                    </a:cubicBezTo>
                    <a:cubicBezTo>
                      <a:pt x="2483" y="8945"/>
                      <a:pt x="4401" y="9059"/>
                      <a:pt x="6295" y="8785"/>
                    </a:cubicBezTo>
                    <a:cubicBezTo>
                      <a:pt x="6455" y="8762"/>
                      <a:pt x="6569" y="8579"/>
                      <a:pt x="6546" y="8442"/>
                    </a:cubicBezTo>
                    <a:cubicBezTo>
                      <a:pt x="6478" y="5635"/>
                      <a:pt x="5314" y="2941"/>
                      <a:pt x="4652" y="248"/>
                    </a:cubicBezTo>
                    <a:cubicBezTo>
                      <a:pt x="4606" y="75"/>
                      <a:pt x="4474" y="0"/>
                      <a:pt x="4338" y="0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912" name="Google Shape;1912;p35"/>
              <p:cNvSpPr/>
              <p:nvPr/>
            </p:nvSpPr>
            <p:spPr>
              <a:xfrm>
                <a:off x="6664384" y="4677021"/>
                <a:ext cx="14139" cy="14928"/>
              </a:xfrm>
              <a:custGeom>
                <a:avLst/>
                <a:gdLst/>
                <a:ahLst/>
                <a:cxnLst/>
                <a:rect l="l" t="t" r="r" b="b"/>
                <a:pathLst>
                  <a:path w="412" h="435" extrusionOk="0">
                    <a:moveTo>
                      <a:pt x="1" y="1"/>
                    </a:moveTo>
                    <a:cubicBezTo>
                      <a:pt x="24" y="161"/>
                      <a:pt x="47" y="298"/>
                      <a:pt x="69" y="435"/>
                    </a:cubicBezTo>
                    <a:cubicBezTo>
                      <a:pt x="184" y="275"/>
                      <a:pt x="298" y="138"/>
                      <a:pt x="412" y="1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913" name="Google Shape;1913;p35"/>
              <p:cNvSpPr/>
              <p:nvPr/>
            </p:nvSpPr>
            <p:spPr>
              <a:xfrm>
                <a:off x="6432530" y="4400622"/>
                <a:ext cx="258514" cy="304636"/>
              </a:xfrm>
              <a:custGeom>
                <a:avLst/>
                <a:gdLst/>
                <a:ahLst/>
                <a:cxnLst/>
                <a:rect l="l" t="t" r="r" b="b"/>
                <a:pathLst>
                  <a:path w="7533" h="8877" extrusionOk="0">
                    <a:moveTo>
                      <a:pt x="6120" y="1"/>
                    </a:moveTo>
                    <a:cubicBezTo>
                      <a:pt x="5920" y="1"/>
                      <a:pt x="5689" y="171"/>
                      <a:pt x="5730" y="431"/>
                    </a:cubicBezTo>
                    <a:cubicBezTo>
                      <a:pt x="6072" y="2988"/>
                      <a:pt x="6323" y="5544"/>
                      <a:pt x="6757" y="8055"/>
                    </a:cubicBezTo>
                    <a:lnTo>
                      <a:pt x="7168" y="8055"/>
                    </a:lnTo>
                    <a:cubicBezTo>
                      <a:pt x="7054" y="8192"/>
                      <a:pt x="6940" y="8329"/>
                      <a:pt x="6825" y="8489"/>
                    </a:cubicBezTo>
                    <a:cubicBezTo>
                      <a:pt x="6803" y="8352"/>
                      <a:pt x="6780" y="8215"/>
                      <a:pt x="6757" y="8055"/>
                    </a:cubicBezTo>
                    <a:cubicBezTo>
                      <a:pt x="4657" y="8169"/>
                      <a:pt x="2557" y="8192"/>
                      <a:pt x="457" y="8192"/>
                    </a:cubicBezTo>
                    <a:cubicBezTo>
                      <a:pt x="1" y="8192"/>
                      <a:pt x="1" y="8877"/>
                      <a:pt x="457" y="8877"/>
                    </a:cubicBezTo>
                    <a:cubicBezTo>
                      <a:pt x="2694" y="8877"/>
                      <a:pt x="4931" y="8854"/>
                      <a:pt x="7168" y="8740"/>
                    </a:cubicBezTo>
                    <a:cubicBezTo>
                      <a:pt x="7396" y="8740"/>
                      <a:pt x="7533" y="8534"/>
                      <a:pt x="7487" y="8306"/>
                    </a:cubicBezTo>
                    <a:cubicBezTo>
                      <a:pt x="7008" y="5635"/>
                      <a:pt x="6757" y="2942"/>
                      <a:pt x="6392" y="249"/>
                    </a:cubicBezTo>
                    <a:cubicBezTo>
                      <a:pt x="6373" y="76"/>
                      <a:pt x="6254" y="1"/>
                      <a:pt x="6120" y="1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1914" name="Google Shape;1914;p35"/>
            <p:cNvGrpSpPr/>
            <p:nvPr/>
          </p:nvGrpSpPr>
          <p:grpSpPr>
            <a:xfrm rot="4404367">
              <a:off x="7269629" y="2224693"/>
              <a:ext cx="545306" cy="773145"/>
              <a:chOff x="6055204" y="4369368"/>
              <a:chExt cx="545279" cy="773107"/>
            </a:xfrm>
          </p:grpSpPr>
          <p:sp>
            <p:nvSpPr>
              <p:cNvPr id="1915" name="Google Shape;1915;p35"/>
              <p:cNvSpPr/>
              <p:nvPr/>
            </p:nvSpPr>
            <p:spPr>
              <a:xfrm>
                <a:off x="6055204" y="4591716"/>
                <a:ext cx="257793" cy="151958"/>
              </a:xfrm>
              <a:custGeom>
                <a:avLst/>
                <a:gdLst/>
                <a:ahLst/>
                <a:cxnLst/>
                <a:rect l="l" t="t" r="r" b="b"/>
                <a:pathLst>
                  <a:path w="7512" h="4428" extrusionOk="0">
                    <a:moveTo>
                      <a:pt x="2539" y="0"/>
                    </a:moveTo>
                    <a:cubicBezTo>
                      <a:pt x="1131" y="0"/>
                      <a:pt x="0" y="955"/>
                      <a:pt x="573" y="2673"/>
                    </a:cubicBezTo>
                    <a:cubicBezTo>
                      <a:pt x="981" y="3929"/>
                      <a:pt x="2197" y="4428"/>
                      <a:pt x="3532" y="4428"/>
                    </a:cubicBezTo>
                    <a:cubicBezTo>
                      <a:pt x="5035" y="4428"/>
                      <a:pt x="6689" y="3796"/>
                      <a:pt x="7511" y="2901"/>
                    </a:cubicBezTo>
                    <a:lnTo>
                      <a:pt x="7466" y="2810"/>
                    </a:lnTo>
                    <a:cubicBezTo>
                      <a:pt x="6507" y="1600"/>
                      <a:pt x="5001" y="596"/>
                      <a:pt x="3563" y="162"/>
                    </a:cubicBezTo>
                    <a:cubicBezTo>
                      <a:pt x="3218" y="53"/>
                      <a:pt x="2871" y="0"/>
                      <a:pt x="2539" y="0"/>
                    </a:cubicBezTo>
                    <a:close/>
                  </a:path>
                </a:pathLst>
              </a:custGeom>
              <a:solidFill>
                <a:srgbClr val="459B9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916" name="Google Shape;1916;p35"/>
              <p:cNvSpPr/>
              <p:nvPr/>
            </p:nvSpPr>
            <p:spPr>
              <a:xfrm>
                <a:off x="6081114" y="4369368"/>
                <a:ext cx="247120" cy="236551"/>
              </a:xfrm>
              <a:custGeom>
                <a:avLst/>
                <a:gdLst/>
                <a:ahLst/>
                <a:cxnLst/>
                <a:rect l="l" t="t" r="r" b="b"/>
                <a:pathLst>
                  <a:path w="7201" h="6893" extrusionOk="0">
                    <a:moveTo>
                      <a:pt x="4723" y="0"/>
                    </a:moveTo>
                    <a:cubicBezTo>
                      <a:pt x="4407" y="0"/>
                      <a:pt x="4045" y="92"/>
                      <a:pt x="3629" y="296"/>
                    </a:cubicBezTo>
                    <a:cubicBezTo>
                      <a:pt x="0" y="2099"/>
                      <a:pt x="4451" y="5865"/>
                      <a:pt x="6232" y="6892"/>
                    </a:cubicBezTo>
                    <a:lnTo>
                      <a:pt x="6346" y="6892"/>
                    </a:lnTo>
                    <a:cubicBezTo>
                      <a:pt x="6791" y="5637"/>
                      <a:pt x="7201" y="0"/>
                      <a:pt x="4723" y="0"/>
                    </a:cubicBezTo>
                    <a:close/>
                  </a:path>
                </a:pathLst>
              </a:custGeom>
              <a:solidFill>
                <a:srgbClr val="459B9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917" name="Google Shape;1917;p35"/>
              <p:cNvSpPr/>
              <p:nvPr/>
            </p:nvSpPr>
            <p:spPr>
              <a:xfrm>
                <a:off x="6436720" y="4482413"/>
                <a:ext cx="163763" cy="309921"/>
              </a:xfrm>
              <a:custGeom>
                <a:avLst/>
                <a:gdLst/>
                <a:ahLst/>
                <a:cxnLst/>
                <a:rect l="l" t="t" r="r" b="b"/>
                <a:pathLst>
                  <a:path w="4772" h="9031" extrusionOk="0">
                    <a:moveTo>
                      <a:pt x="2488" y="1"/>
                    </a:moveTo>
                    <a:cubicBezTo>
                      <a:pt x="2069" y="1"/>
                      <a:pt x="1625" y="199"/>
                      <a:pt x="1188" y="677"/>
                    </a:cubicBezTo>
                    <a:cubicBezTo>
                      <a:pt x="1" y="1955"/>
                      <a:pt x="663" y="4466"/>
                      <a:pt x="914" y="5972"/>
                    </a:cubicBezTo>
                    <a:cubicBezTo>
                      <a:pt x="1074" y="6908"/>
                      <a:pt x="1485" y="8026"/>
                      <a:pt x="914" y="8825"/>
                    </a:cubicBezTo>
                    <a:lnTo>
                      <a:pt x="1005" y="9031"/>
                    </a:lnTo>
                    <a:cubicBezTo>
                      <a:pt x="1736" y="8711"/>
                      <a:pt x="2352" y="8392"/>
                      <a:pt x="2877" y="7775"/>
                    </a:cubicBezTo>
                    <a:cubicBezTo>
                      <a:pt x="3972" y="6543"/>
                      <a:pt x="4771" y="4694"/>
                      <a:pt x="4726" y="3050"/>
                    </a:cubicBezTo>
                    <a:cubicBezTo>
                      <a:pt x="4726" y="1690"/>
                      <a:pt x="3713" y="1"/>
                      <a:pt x="2488" y="1"/>
                    </a:cubicBezTo>
                    <a:close/>
                  </a:path>
                </a:pathLst>
              </a:custGeom>
              <a:solidFill>
                <a:srgbClr val="459B9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918" name="Google Shape;1918;p35"/>
              <p:cNvSpPr/>
              <p:nvPr/>
            </p:nvSpPr>
            <p:spPr>
              <a:xfrm>
                <a:off x="6229918" y="4464258"/>
                <a:ext cx="268740" cy="678217"/>
              </a:xfrm>
              <a:custGeom>
                <a:avLst/>
                <a:gdLst/>
                <a:ahLst/>
                <a:cxnLst/>
                <a:rect l="l" t="t" r="r" b="b"/>
                <a:pathLst>
                  <a:path w="7831" h="19763" extrusionOk="0">
                    <a:moveTo>
                      <a:pt x="431" y="0"/>
                    </a:moveTo>
                    <a:cubicBezTo>
                      <a:pt x="224" y="0"/>
                      <a:pt x="0" y="176"/>
                      <a:pt x="69" y="452"/>
                    </a:cubicBezTo>
                    <a:cubicBezTo>
                      <a:pt x="1005" y="4264"/>
                      <a:pt x="3562" y="7231"/>
                      <a:pt x="5388" y="10632"/>
                    </a:cubicBezTo>
                    <a:cubicBezTo>
                      <a:pt x="6940" y="13463"/>
                      <a:pt x="7259" y="16772"/>
                      <a:pt x="6346" y="19763"/>
                    </a:cubicBezTo>
                    <a:lnTo>
                      <a:pt x="7077" y="19763"/>
                    </a:lnTo>
                    <a:cubicBezTo>
                      <a:pt x="7830" y="17229"/>
                      <a:pt x="7739" y="14444"/>
                      <a:pt x="6780" y="11933"/>
                    </a:cubicBezTo>
                    <a:cubicBezTo>
                      <a:pt x="5182" y="7779"/>
                      <a:pt x="1827" y="4652"/>
                      <a:pt x="731" y="247"/>
                    </a:cubicBezTo>
                    <a:cubicBezTo>
                      <a:pt x="695" y="76"/>
                      <a:pt x="567" y="0"/>
                      <a:pt x="431" y="0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919" name="Google Shape;1919;p35"/>
              <p:cNvSpPr/>
              <p:nvPr/>
            </p:nvSpPr>
            <p:spPr>
              <a:xfrm>
                <a:off x="6410261" y="4586397"/>
                <a:ext cx="136172" cy="239914"/>
              </a:xfrm>
              <a:custGeom>
                <a:avLst/>
                <a:gdLst/>
                <a:ahLst/>
                <a:cxnLst/>
                <a:rect l="l" t="t" r="r" b="b"/>
                <a:pathLst>
                  <a:path w="3968" h="6991" extrusionOk="0">
                    <a:moveTo>
                      <a:pt x="3236" y="1"/>
                    </a:moveTo>
                    <a:cubicBezTo>
                      <a:pt x="3034" y="1"/>
                      <a:pt x="2817" y="171"/>
                      <a:pt x="2872" y="431"/>
                    </a:cubicBezTo>
                    <a:cubicBezTo>
                      <a:pt x="3214" y="2166"/>
                      <a:pt x="2438" y="5795"/>
                      <a:pt x="407" y="6297"/>
                    </a:cubicBezTo>
                    <a:cubicBezTo>
                      <a:pt x="1" y="6404"/>
                      <a:pt x="135" y="6991"/>
                      <a:pt x="509" y="6991"/>
                    </a:cubicBezTo>
                    <a:cubicBezTo>
                      <a:pt x="535" y="6991"/>
                      <a:pt x="561" y="6988"/>
                      <a:pt x="589" y="6982"/>
                    </a:cubicBezTo>
                    <a:cubicBezTo>
                      <a:pt x="3032" y="6366"/>
                      <a:pt x="3967" y="2371"/>
                      <a:pt x="3534" y="249"/>
                    </a:cubicBezTo>
                    <a:cubicBezTo>
                      <a:pt x="3497" y="76"/>
                      <a:pt x="3370" y="1"/>
                      <a:pt x="3236" y="1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920" name="Google Shape;1920;p35"/>
              <p:cNvSpPr/>
              <p:nvPr/>
            </p:nvSpPr>
            <p:spPr>
              <a:xfrm>
                <a:off x="6161316" y="4668349"/>
                <a:ext cx="190325" cy="42622"/>
              </a:xfrm>
              <a:custGeom>
                <a:avLst/>
                <a:gdLst/>
                <a:ahLst/>
                <a:cxnLst/>
                <a:rect l="l" t="t" r="r" b="b"/>
                <a:pathLst>
                  <a:path w="5546" h="1242" extrusionOk="0">
                    <a:moveTo>
                      <a:pt x="5031" y="1"/>
                    </a:moveTo>
                    <a:cubicBezTo>
                      <a:pt x="4974" y="1"/>
                      <a:pt x="4914" y="16"/>
                      <a:pt x="4853" y="52"/>
                    </a:cubicBezTo>
                    <a:cubicBezTo>
                      <a:pt x="4229" y="407"/>
                      <a:pt x="3554" y="544"/>
                      <a:pt x="2868" y="544"/>
                    </a:cubicBezTo>
                    <a:cubicBezTo>
                      <a:pt x="2101" y="544"/>
                      <a:pt x="1320" y="372"/>
                      <a:pt x="585" y="143"/>
                    </a:cubicBezTo>
                    <a:cubicBezTo>
                      <a:pt x="551" y="134"/>
                      <a:pt x="518" y="130"/>
                      <a:pt x="487" y="130"/>
                    </a:cubicBezTo>
                    <a:cubicBezTo>
                      <a:pt x="126" y="130"/>
                      <a:pt x="1" y="702"/>
                      <a:pt x="379" y="828"/>
                    </a:cubicBezTo>
                    <a:cubicBezTo>
                      <a:pt x="1185" y="1070"/>
                      <a:pt x="2031" y="1242"/>
                      <a:pt x="2863" y="1242"/>
                    </a:cubicBezTo>
                    <a:cubicBezTo>
                      <a:pt x="3680" y="1242"/>
                      <a:pt x="4483" y="1075"/>
                      <a:pt x="5218" y="645"/>
                    </a:cubicBezTo>
                    <a:cubicBezTo>
                      <a:pt x="5546" y="453"/>
                      <a:pt x="5337" y="1"/>
                      <a:pt x="5031" y="1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1921" name="Google Shape;1921;p35"/>
            <p:cNvSpPr/>
            <p:nvPr/>
          </p:nvSpPr>
          <p:spPr>
            <a:xfrm rot="980768">
              <a:off x="1934596" y="1034594"/>
              <a:ext cx="4594152" cy="3533829"/>
            </a:xfrm>
            <a:prstGeom prst="cloud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926" name="Google Shape;1926;p35"/>
          <p:cNvGrpSpPr/>
          <p:nvPr/>
        </p:nvGrpSpPr>
        <p:grpSpPr>
          <a:xfrm>
            <a:off x="9187951" y="2105532"/>
            <a:ext cx="2894611" cy="4261560"/>
            <a:chOff x="5844196" y="1511792"/>
            <a:chExt cx="2170958" cy="3196170"/>
          </a:xfrm>
        </p:grpSpPr>
        <p:grpSp>
          <p:nvGrpSpPr>
            <p:cNvPr id="1927" name="Google Shape;1927;p35"/>
            <p:cNvGrpSpPr/>
            <p:nvPr/>
          </p:nvGrpSpPr>
          <p:grpSpPr>
            <a:xfrm flipH="1">
              <a:off x="5844196" y="1511792"/>
              <a:ext cx="2170958" cy="3005909"/>
              <a:chOff x="5117390" y="2064721"/>
              <a:chExt cx="1819289" cy="2518989"/>
            </a:xfrm>
          </p:grpSpPr>
          <p:sp>
            <p:nvSpPr>
              <p:cNvPr id="1928" name="Google Shape;1928;p35"/>
              <p:cNvSpPr/>
              <p:nvPr/>
            </p:nvSpPr>
            <p:spPr>
              <a:xfrm>
                <a:off x="5481482" y="4439411"/>
                <a:ext cx="108479" cy="106435"/>
              </a:xfrm>
              <a:custGeom>
                <a:avLst/>
                <a:gdLst/>
                <a:ahLst/>
                <a:cxnLst/>
                <a:rect l="l" t="t" r="r" b="b"/>
                <a:pathLst>
                  <a:path w="6317" h="6198" extrusionOk="0">
                    <a:moveTo>
                      <a:pt x="3146" y="1"/>
                    </a:moveTo>
                    <a:cubicBezTo>
                      <a:pt x="1504" y="1"/>
                      <a:pt x="149" y="1303"/>
                      <a:pt x="76" y="2961"/>
                    </a:cubicBezTo>
                    <a:cubicBezTo>
                      <a:pt x="1" y="4690"/>
                      <a:pt x="1329" y="6119"/>
                      <a:pt x="3034" y="6194"/>
                    </a:cubicBezTo>
                    <a:cubicBezTo>
                      <a:pt x="3080" y="6196"/>
                      <a:pt x="3126" y="6197"/>
                      <a:pt x="3171" y="6197"/>
                    </a:cubicBezTo>
                    <a:cubicBezTo>
                      <a:pt x="4815" y="6197"/>
                      <a:pt x="6193" y="4895"/>
                      <a:pt x="6267" y="3237"/>
                    </a:cubicBezTo>
                    <a:cubicBezTo>
                      <a:pt x="6317" y="1532"/>
                      <a:pt x="4988" y="79"/>
                      <a:pt x="3284" y="4"/>
                    </a:cubicBezTo>
                    <a:cubicBezTo>
                      <a:pt x="3238" y="2"/>
                      <a:pt x="3192" y="1"/>
                      <a:pt x="3146" y="1"/>
                    </a:cubicBezTo>
                    <a:close/>
                  </a:path>
                </a:pathLst>
              </a:custGeom>
              <a:solidFill>
                <a:srgbClr val="45286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929" name="Google Shape;1929;p35"/>
              <p:cNvSpPr/>
              <p:nvPr/>
            </p:nvSpPr>
            <p:spPr>
              <a:xfrm>
                <a:off x="5407472" y="3904083"/>
                <a:ext cx="340445" cy="598736"/>
              </a:xfrm>
              <a:custGeom>
                <a:avLst/>
                <a:gdLst/>
                <a:ahLst/>
                <a:cxnLst/>
                <a:rect l="l" t="t" r="r" b="b"/>
                <a:pathLst>
                  <a:path w="19825" h="34866" extrusionOk="0">
                    <a:moveTo>
                      <a:pt x="16015" y="0"/>
                    </a:moveTo>
                    <a:cubicBezTo>
                      <a:pt x="13910" y="0"/>
                      <a:pt x="12206" y="1705"/>
                      <a:pt x="12206" y="3810"/>
                    </a:cubicBezTo>
                    <a:cubicBezTo>
                      <a:pt x="12206" y="4462"/>
                      <a:pt x="12381" y="5063"/>
                      <a:pt x="12657" y="5615"/>
                    </a:cubicBezTo>
                    <a:cubicBezTo>
                      <a:pt x="12281" y="5915"/>
                      <a:pt x="11955" y="6316"/>
                      <a:pt x="11730" y="6767"/>
                    </a:cubicBezTo>
                    <a:cubicBezTo>
                      <a:pt x="11053" y="6116"/>
                      <a:pt x="10126" y="5715"/>
                      <a:pt x="9123" y="5715"/>
                    </a:cubicBezTo>
                    <a:cubicBezTo>
                      <a:pt x="7018" y="5715"/>
                      <a:pt x="5313" y="7419"/>
                      <a:pt x="5313" y="9524"/>
                    </a:cubicBezTo>
                    <a:cubicBezTo>
                      <a:pt x="5313" y="9650"/>
                      <a:pt x="5313" y="9775"/>
                      <a:pt x="5339" y="9900"/>
                    </a:cubicBezTo>
                    <a:cubicBezTo>
                      <a:pt x="4035" y="10502"/>
                      <a:pt x="3158" y="11805"/>
                      <a:pt x="3158" y="13334"/>
                    </a:cubicBezTo>
                    <a:cubicBezTo>
                      <a:pt x="3158" y="13835"/>
                      <a:pt x="3258" y="14336"/>
                      <a:pt x="3434" y="14787"/>
                    </a:cubicBezTo>
                    <a:lnTo>
                      <a:pt x="50" y="15063"/>
                    </a:lnTo>
                    <a:cubicBezTo>
                      <a:pt x="25" y="16116"/>
                      <a:pt x="376" y="17068"/>
                      <a:pt x="1028" y="17820"/>
                    </a:cubicBezTo>
                    <a:cubicBezTo>
                      <a:pt x="451" y="18472"/>
                      <a:pt x="100" y="19324"/>
                      <a:pt x="50" y="20251"/>
                    </a:cubicBezTo>
                    <a:cubicBezTo>
                      <a:pt x="0" y="21755"/>
                      <a:pt x="777" y="23108"/>
                      <a:pt x="1980" y="23835"/>
                    </a:cubicBezTo>
                    <a:cubicBezTo>
                      <a:pt x="1880" y="24186"/>
                      <a:pt x="1805" y="24537"/>
                      <a:pt x="1780" y="24913"/>
                    </a:cubicBezTo>
                    <a:cubicBezTo>
                      <a:pt x="1755" y="25965"/>
                      <a:pt x="2105" y="26943"/>
                      <a:pt x="2732" y="27670"/>
                    </a:cubicBezTo>
                    <a:cubicBezTo>
                      <a:pt x="2582" y="28071"/>
                      <a:pt x="2506" y="28472"/>
                      <a:pt x="2481" y="28923"/>
                    </a:cubicBezTo>
                    <a:cubicBezTo>
                      <a:pt x="2456" y="29274"/>
                      <a:pt x="2506" y="29625"/>
                      <a:pt x="2582" y="29976"/>
                    </a:cubicBezTo>
                    <a:cubicBezTo>
                      <a:pt x="2531" y="30201"/>
                      <a:pt x="2481" y="30452"/>
                      <a:pt x="2481" y="30702"/>
                    </a:cubicBezTo>
                    <a:cubicBezTo>
                      <a:pt x="2381" y="32908"/>
                      <a:pt x="4085" y="34763"/>
                      <a:pt x="6291" y="34863"/>
                    </a:cubicBezTo>
                    <a:cubicBezTo>
                      <a:pt x="6842" y="34863"/>
                      <a:pt x="7394" y="34788"/>
                      <a:pt x="7870" y="34587"/>
                    </a:cubicBezTo>
                    <a:cubicBezTo>
                      <a:pt x="8271" y="34737"/>
                      <a:pt x="8672" y="34838"/>
                      <a:pt x="9098" y="34863"/>
                    </a:cubicBezTo>
                    <a:cubicBezTo>
                      <a:pt x="9145" y="34864"/>
                      <a:pt x="9192" y="34865"/>
                      <a:pt x="9238" y="34865"/>
                    </a:cubicBezTo>
                    <a:cubicBezTo>
                      <a:pt x="11383" y="34865"/>
                      <a:pt x="13185" y="33187"/>
                      <a:pt x="13258" y="31028"/>
                    </a:cubicBezTo>
                    <a:cubicBezTo>
                      <a:pt x="13308" y="29900"/>
                      <a:pt x="12882" y="28848"/>
                      <a:pt x="12131" y="28096"/>
                    </a:cubicBezTo>
                    <a:cubicBezTo>
                      <a:pt x="13534" y="27519"/>
                      <a:pt x="14537" y="26166"/>
                      <a:pt x="14587" y="24562"/>
                    </a:cubicBezTo>
                    <a:cubicBezTo>
                      <a:pt x="14637" y="23559"/>
                      <a:pt x="14286" y="22632"/>
                      <a:pt x="13709" y="21905"/>
                    </a:cubicBezTo>
                    <a:cubicBezTo>
                      <a:pt x="14486" y="21204"/>
                      <a:pt x="14988" y="20226"/>
                      <a:pt x="15038" y="19098"/>
                    </a:cubicBezTo>
                    <a:cubicBezTo>
                      <a:pt x="15088" y="18246"/>
                      <a:pt x="14862" y="17469"/>
                      <a:pt x="14436" y="16818"/>
                    </a:cubicBezTo>
                    <a:cubicBezTo>
                      <a:pt x="15790" y="16216"/>
                      <a:pt x="16717" y="14888"/>
                      <a:pt x="16717" y="13334"/>
                    </a:cubicBezTo>
                    <a:cubicBezTo>
                      <a:pt x="16717" y="12883"/>
                      <a:pt x="16642" y="12457"/>
                      <a:pt x="16491" y="12056"/>
                    </a:cubicBezTo>
                    <a:cubicBezTo>
                      <a:pt x="17920" y="11504"/>
                      <a:pt x="18923" y="10126"/>
                      <a:pt x="18923" y="8497"/>
                    </a:cubicBezTo>
                    <a:cubicBezTo>
                      <a:pt x="18923" y="7870"/>
                      <a:pt x="18772" y="7244"/>
                      <a:pt x="18471" y="6717"/>
                    </a:cubicBezTo>
                    <a:cubicBezTo>
                      <a:pt x="19298" y="6016"/>
                      <a:pt x="19825" y="4988"/>
                      <a:pt x="19825" y="3810"/>
                    </a:cubicBezTo>
                    <a:cubicBezTo>
                      <a:pt x="19825" y="1705"/>
                      <a:pt x="18121" y="0"/>
                      <a:pt x="16015" y="0"/>
                    </a:cubicBezTo>
                    <a:close/>
                  </a:path>
                </a:pathLst>
              </a:custGeom>
              <a:solidFill>
                <a:srgbClr val="9F866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930" name="Google Shape;1930;p35"/>
              <p:cNvSpPr/>
              <p:nvPr/>
            </p:nvSpPr>
            <p:spPr>
              <a:xfrm>
                <a:off x="6368056" y="4477721"/>
                <a:ext cx="108908" cy="105989"/>
              </a:xfrm>
              <a:custGeom>
                <a:avLst/>
                <a:gdLst/>
                <a:ahLst/>
                <a:cxnLst/>
                <a:rect l="l" t="t" r="r" b="b"/>
                <a:pathLst>
                  <a:path w="6342" h="6172" extrusionOk="0">
                    <a:moveTo>
                      <a:pt x="3146" y="0"/>
                    </a:moveTo>
                    <a:cubicBezTo>
                      <a:pt x="1503" y="0"/>
                      <a:pt x="149" y="1302"/>
                      <a:pt x="75" y="2961"/>
                    </a:cubicBezTo>
                    <a:cubicBezTo>
                      <a:pt x="0" y="4665"/>
                      <a:pt x="1329" y="6118"/>
                      <a:pt x="3033" y="6169"/>
                    </a:cubicBezTo>
                    <a:cubicBezTo>
                      <a:pt x="3079" y="6171"/>
                      <a:pt x="3125" y="6172"/>
                      <a:pt x="3171" y="6172"/>
                    </a:cubicBezTo>
                    <a:cubicBezTo>
                      <a:pt x="4815" y="6172"/>
                      <a:pt x="6193" y="4869"/>
                      <a:pt x="6266" y="3211"/>
                    </a:cubicBezTo>
                    <a:cubicBezTo>
                      <a:pt x="6341" y="1507"/>
                      <a:pt x="5013" y="53"/>
                      <a:pt x="3284" y="3"/>
                    </a:cubicBezTo>
                    <a:cubicBezTo>
                      <a:pt x="3237" y="1"/>
                      <a:pt x="3192" y="0"/>
                      <a:pt x="3146" y="0"/>
                    </a:cubicBezTo>
                    <a:close/>
                  </a:path>
                </a:pathLst>
              </a:custGeom>
              <a:solidFill>
                <a:srgbClr val="45286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931" name="Google Shape;1931;p35"/>
              <p:cNvSpPr/>
              <p:nvPr/>
            </p:nvSpPr>
            <p:spPr>
              <a:xfrm>
                <a:off x="6294029" y="3942393"/>
                <a:ext cx="340462" cy="598324"/>
              </a:xfrm>
              <a:custGeom>
                <a:avLst/>
                <a:gdLst/>
                <a:ahLst/>
                <a:cxnLst/>
                <a:rect l="l" t="t" r="r" b="b"/>
                <a:pathLst>
                  <a:path w="19826" h="34842" extrusionOk="0">
                    <a:moveTo>
                      <a:pt x="16016" y="0"/>
                    </a:moveTo>
                    <a:cubicBezTo>
                      <a:pt x="13935" y="0"/>
                      <a:pt x="12231" y="1704"/>
                      <a:pt x="12231" y="3810"/>
                    </a:cubicBezTo>
                    <a:cubicBezTo>
                      <a:pt x="12231" y="4436"/>
                      <a:pt x="12382" y="5063"/>
                      <a:pt x="12657" y="5589"/>
                    </a:cubicBezTo>
                    <a:cubicBezTo>
                      <a:pt x="12281" y="5915"/>
                      <a:pt x="11981" y="6316"/>
                      <a:pt x="11730" y="6742"/>
                    </a:cubicBezTo>
                    <a:cubicBezTo>
                      <a:pt x="11053" y="6090"/>
                      <a:pt x="10126" y="5689"/>
                      <a:pt x="9123" y="5689"/>
                    </a:cubicBezTo>
                    <a:cubicBezTo>
                      <a:pt x="7018" y="5689"/>
                      <a:pt x="5314" y="7394"/>
                      <a:pt x="5314" y="9499"/>
                    </a:cubicBezTo>
                    <a:cubicBezTo>
                      <a:pt x="5314" y="9624"/>
                      <a:pt x="5314" y="9749"/>
                      <a:pt x="5339" y="9875"/>
                    </a:cubicBezTo>
                    <a:cubicBezTo>
                      <a:pt x="4061" y="10476"/>
                      <a:pt x="3158" y="11805"/>
                      <a:pt x="3158" y="13308"/>
                    </a:cubicBezTo>
                    <a:cubicBezTo>
                      <a:pt x="3158" y="13835"/>
                      <a:pt x="3259" y="14311"/>
                      <a:pt x="3459" y="14762"/>
                    </a:cubicBezTo>
                    <a:lnTo>
                      <a:pt x="76" y="15038"/>
                    </a:lnTo>
                    <a:cubicBezTo>
                      <a:pt x="26" y="16090"/>
                      <a:pt x="376" y="17068"/>
                      <a:pt x="1028" y="17795"/>
                    </a:cubicBezTo>
                    <a:cubicBezTo>
                      <a:pt x="452" y="18446"/>
                      <a:pt x="101" y="19298"/>
                      <a:pt x="76" y="20226"/>
                    </a:cubicBezTo>
                    <a:cubicBezTo>
                      <a:pt x="1" y="21729"/>
                      <a:pt x="777" y="23083"/>
                      <a:pt x="2006" y="23810"/>
                    </a:cubicBezTo>
                    <a:cubicBezTo>
                      <a:pt x="1880" y="24161"/>
                      <a:pt x="1805" y="24537"/>
                      <a:pt x="1780" y="24912"/>
                    </a:cubicBezTo>
                    <a:cubicBezTo>
                      <a:pt x="1755" y="25940"/>
                      <a:pt x="2106" y="26917"/>
                      <a:pt x="2732" y="27644"/>
                    </a:cubicBezTo>
                    <a:cubicBezTo>
                      <a:pt x="2582" y="28045"/>
                      <a:pt x="2507" y="28471"/>
                      <a:pt x="2482" y="28897"/>
                    </a:cubicBezTo>
                    <a:cubicBezTo>
                      <a:pt x="2457" y="29273"/>
                      <a:pt x="2507" y="29624"/>
                      <a:pt x="2582" y="29950"/>
                    </a:cubicBezTo>
                    <a:cubicBezTo>
                      <a:pt x="2532" y="30176"/>
                      <a:pt x="2482" y="30426"/>
                      <a:pt x="2482" y="30677"/>
                    </a:cubicBezTo>
                    <a:cubicBezTo>
                      <a:pt x="2381" y="32882"/>
                      <a:pt x="4111" y="34737"/>
                      <a:pt x="6291" y="34837"/>
                    </a:cubicBezTo>
                    <a:cubicBezTo>
                      <a:pt x="6350" y="34840"/>
                      <a:pt x="6408" y="34841"/>
                      <a:pt x="6466" y="34841"/>
                    </a:cubicBezTo>
                    <a:cubicBezTo>
                      <a:pt x="6975" y="34841"/>
                      <a:pt x="7443" y="34744"/>
                      <a:pt x="7870" y="34587"/>
                    </a:cubicBezTo>
                    <a:cubicBezTo>
                      <a:pt x="8271" y="34737"/>
                      <a:pt x="8672" y="34812"/>
                      <a:pt x="9123" y="34837"/>
                    </a:cubicBezTo>
                    <a:cubicBezTo>
                      <a:pt x="9184" y="34840"/>
                      <a:pt x="9244" y="34841"/>
                      <a:pt x="9304" y="34841"/>
                    </a:cubicBezTo>
                    <a:cubicBezTo>
                      <a:pt x="11406" y="34841"/>
                      <a:pt x="13186" y="33147"/>
                      <a:pt x="13259" y="31003"/>
                    </a:cubicBezTo>
                    <a:cubicBezTo>
                      <a:pt x="13309" y="29875"/>
                      <a:pt x="12883" y="28822"/>
                      <a:pt x="12131" y="28070"/>
                    </a:cubicBezTo>
                    <a:cubicBezTo>
                      <a:pt x="13534" y="27494"/>
                      <a:pt x="14537" y="26166"/>
                      <a:pt x="14587" y="24562"/>
                    </a:cubicBezTo>
                    <a:cubicBezTo>
                      <a:pt x="14637" y="23534"/>
                      <a:pt x="14311" y="22607"/>
                      <a:pt x="13710" y="21880"/>
                    </a:cubicBezTo>
                    <a:cubicBezTo>
                      <a:pt x="14487" y="21178"/>
                      <a:pt x="15013" y="20201"/>
                      <a:pt x="15063" y="19073"/>
                    </a:cubicBezTo>
                    <a:cubicBezTo>
                      <a:pt x="15088" y="18246"/>
                      <a:pt x="14863" y="17444"/>
                      <a:pt x="14462" y="16792"/>
                    </a:cubicBezTo>
                    <a:cubicBezTo>
                      <a:pt x="15790" y="16216"/>
                      <a:pt x="16742" y="14862"/>
                      <a:pt x="16742" y="13308"/>
                    </a:cubicBezTo>
                    <a:cubicBezTo>
                      <a:pt x="16742" y="12857"/>
                      <a:pt x="16642" y="12431"/>
                      <a:pt x="16517" y="12030"/>
                    </a:cubicBezTo>
                    <a:cubicBezTo>
                      <a:pt x="17920" y="11479"/>
                      <a:pt x="18923" y="10100"/>
                      <a:pt x="18923" y="8496"/>
                    </a:cubicBezTo>
                    <a:cubicBezTo>
                      <a:pt x="18923" y="7845"/>
                      <a:pt x="18773" y="7243"/>
                      <a:pt x="18472" y="6692"/>
                    </a:cubicBezTo>
                    <a:cubicBezTo>
                      <a:pt x="19299" y="6015"/>
                      <a:pt x="19825" y="4962"/>
                      <a:pt x="19825" y="3810"/>
                    </a:cubicBezTo>
                    <a:cubicBezTo>
                      <a:pt x="19825" y="1704"/>
                      <a:pt x="18121" y="0"/>
                      <a:pt x="16016" y="0"/>
                    </a:cubicBezTo>
                    <a:close/>
                  </a:path>
                </a:pathLst>
              </a:custGeom>
              <a:solidFill>
                <a:srgbClr val="9F866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932" name="Google Shape;1932;p35"/>
              <p:cNvSpPr/>
              <p:nvPr/>
            </p:nvSpPr>
            <p:spPr>
              <a:xfrm>
                <a:off x="6198056" y="4477721"/>
                <a:ext cx="108479" cy="105989"/>
              </a:xfrm>
              <a:custGeom>
                <a:avLst/>
                <a:gdLst/>
                <a:ahLst/>
                <a:cxnLst/>
                <a:rect l="l" t="t" r="r" b="b"/>
                <a:pathLst>
                  <a:path w="6317" h="6172" extrusionOk="0">
                    <a:moveTo>
                      <a:pt x="3146" y="0"/>
                    </a:moveTo>
                    <a:cubicBezTo>
                      <a:pt x="1503" y="0"/>
                      <a:pt x="149" y="1302"/>
                      <a:pt x="76" y="2961"/>
                    </a:cubicBezTo>
                    <a:cubicBezTo>
                      <a:pt x="0" y="4665"/>
                      <a:pt x="1329" y="6118"/>
                      <a:pt x="3033" y="6169"/>
                    </a:cubicBezTo>
                    <a:cubicBezTo>
                      <a:pt x="3079" y="6171"/>
                      <a:pt x="3125" y="6172"/>
                      <a:pt x="3171" y="6172"/>
                    </a:cubicBezTo>
                    <a:cubicBezTo>
                      <a:pt x="4815" y="6172"/>
                      <a:pt x="6193" y="4869"/>
                      <a:pt x="6266" y="3211"/>
                    </a:cubicBezTo>
                    <a:cubicBezTo>
                      <a:pt x="6316" y="1507"/>
                      <a:pt x="4988" y="53"/>
                      <a:pt x="3284" y="3"/>
                    </a:cubicBezTo>
                    <a:cubicBezTo>
                      <a:pt x="3238" y="1"/>
                      <a:pt x="3192" y="0"/>
                      <a:pt x="3146" y="0"/>
                    </a:cubicBezTo>
                    <a:close/>
                  </a:path>
                </a:pathLst>
              </a:custGeom>
              <a:solidFill>
                <a:srgbClr val="45286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933" name="Google Shape;1933;p35"/>
              <p:cNvSpPr/>
              <p:nvPr/>
            </p:nvSpPr>
            <p:spPr>
              <a:xfrm>
                <a:off x="5317526" y="4449302"/>
                <a:ext cx="108891" cy="106435"/>
              </a:xfrm>
              <a:custGeom>
                <a:avLst/>
                <a:gdLst/>
                <a:ahLst/>
                <a:cxnLst/>
                <a:rect l="l" t="t" r="r" b="b"/>
                <a:pathLst>
                  <a:path w="6341" h="6198" extrusionOk="0">
                    <a:moveTo>
                      <a:pt x="3146" y="1"/>
                    </a:moveTo>
                    <a:cubicBezTo>
                      <a:pt x="1503" y="1"/>
                      <a:pt x="148" y="1304"/>
                      <a:pt x="75" y="2986"/>
                    </a:cubicBezTo>
                    <a:cubicBezTo>
                      <a:pt x="0" y="4691"/>
                      <a:pt x="1328" y="6119"/>
                      <a:pt x="3033" y="6195"/>
                    </a:cubicBezTo>
                    <a:cubicBezTo>
                      <a:pt x="3079" y="6197"/>
                      <a:pt x="3125" y="6198"/>
                      <a:pt x="3170" y="6198"/>
                    </a:cubicBezTo>
                    <a:cubicBezTo>
                      <a:pt x="4815" y="6198"/>
                      <a:pt x="6193" y="4895"/>
                      <a:pt x="6266" y="3237"/>
                    </a:cubicBezTo>
                    <a:cubicBezTo>
                      <a:pt x="6341" y="1533"/>
                      <a:pt x="5013" y="79"/>
                      <a:pt x="3283" y="4"/>
                    </a:cubicBezTo>
                    <a:cubicBezTo>
                      <a:pt x="3237" y="2"/>
                      <a:pt x="3191" y="1"/>
                      <a:pt x="3146" y="1"/>
                    </a:cubicBezTo>
                    <a:close/>
                  </a:path>
                </a:pathLst>
              </a:custGeom>
              <a:solidFill>
                <a:srgbClr val="45286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934" name="Google Shape;1934;p35"/>
              <p:cNvSpPr/>
              <p:nvPr/>
            </p:nvSpPr>
            <p:spPr>
              <a:xfrm>
                <a:off x="6368485" y="2064721"/>
                <a:ext cx="144197" cy="265349"/>
              </a:xfrm>
              <a:custGeom>
                <a:avLst/>
                <a:gdLst/>
                <a:ahLst/>
                <a:cxnLst/>
                <a:rect l="l" t="t" r="r" b="b"/>
                <a:pathLst>
                  <a:path w="8397" h="15452" extrusionOk="0">
                    <a:moveTo>
                      <a:pt x="4444" y="0"/>
                    </a:moveTo>
                    <a:cubicBezTo>
                      <a:pt x="2638" y="0"/>
                      <a:pt x="1153" y="3069"/>
                      <a:pt x="627" y="6138"/>
                    </a:cubicBezTo>
                    <a:cubicBezTo>
                      <a:pt x="0" y="9647"/>
                      <a:pt x="426" y="14585"/>
                      <a:pt x="1579" y="15362"/>
                    </a:cubicBezTo>
                    <a:cubicBezTo>
                      <a:pt x="1670" y="15423"/>
                      <a:pt x="1783" y="15451"/>
                      <a:pt x="1912" y="15451"/>
                    </a:cubicBezTo>
                    <a:cubicBezTo>
                      <a:pt x="3427" y="15451"/>
                      <a:pt x="7319" y="11602"/>
                      <a:pt x="7319" y="11602"/>
                    </a:cubicBezTo>
                    <a:cubicBezTo>
                      <a:pt x="7319" y="11602"/>
                      <a:pt x="8396" y="1828"/>
                      <a:pt x="5238" y="199"/>
                    </a:cubicBezTo>
                    <a:cubicBezTo>
                      <a:pt x="4968" y="63"/>
                      <a:pt x="4703" y="0"/>
                      <a:pt x="4444" y="0"/>
                    </a:cubicBezTo>
                    <a:close/>
                  </a:path>
                </a:pathLst>
              </a:custGeom>
              <a:solidFill>
                <a:srgbClr val="DDB59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935" name="Google Shape;1935;p35"/>
              <p:cNvSpPr/>
              <p:nvPr/>
            </p:nvSpPr>
            <p:spPr>
              <a:xfrm>
                <a:off x="6361170" y="2122950"/>
                <a:ext cx="85227" cy="206431"/>
              </a:xfrm>
              <a:custGeom>
                <a:avLst/>
                <a:gdLst/>
                <a:ahLst/>
                <a:cxnLst/>
                <a:rect l="l" t="t" r="r" b="b"/>
                <a:pathLst>
                  <a:path w="4963" h="12021" extrusionOk="0">
                    <a:moveTo>
                      <a:pt x="2305" y="0"/>
                    </a:moveTo>
                    <a:cubicBezTo>
                      <a:pt x="1881" y="0"/>
                      <a:pt x="1294" y="590"/>
                      <a:pt x="852" y="3324"/>
                    </a:cubicBezTo>
                    <a:cubicBezTo>
                      <a:pt x="0" y="8662"/>
                      <a:pt x="1705" y="12021"/>
                      <a:pt x="1705" y="12021"/>
                    </a:cubicBezTo>
                    <a:cubicBezTo>
                      <a:pt x="2381" y="10316"/>
                      <a:pt x="4537" y="9339"/>
                      <a:pt x="4537" y="9339"/>
                    </a:cubicBezTo>
                    <a:cubicBezTo>
                      <a:pt x="4537" y="9339"/>
                      <a:pt x="4963" y="7409"/>
                      <a:pt x="4737" y="4828"/>
                    </a:cubicBezTo>
                    <a:cubicBezTo>
                      <a:pt x="4461" y="1845"/>
                      <a:pt x="2857" y="341"/>
                      <a:pt x="2857" y="341"/>
                    </a:cubicBezTo>
                    <a:cubicBezTo>
                      <a:pt x="2857" y="341"/>
                      <a:pt x="2628" y="0"/>
                      <a:pt x="2305" y="0"/>
                    </a:cubicBezTo>
                    <a:close/>
                  </a:path>
                </a:pathLst>
              </a:custGeom>
              <a:solidFill>
                <a:srgbClr val="9F866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936" name="Google Shape;1936;p35"/>
              <p:cNvSpPr/>
              <p:nvPr/>
            </p:nvSpPr>
            <p:spPr>
              <a:xfrm>
                <a:off x="6737316" y="2079935"/>
                <a:ext cx="132142" cy="268200"/>
              </a:xfrm>
              <a:custGeom>
                <a:avLst/>
                <a:gdLst/>
                <a:ahLst/>
                <a:cxnLst/>
                <a:rect l="l" t="t" r="r" b="b"/>
                <a:pathLst>
                  <a:path w="7695" h="15618" extrusionOk="0">
                    <a:moveTo>
                      <a:pt x="3960" y="1"/>
                    </a:moveTo>
                    <a:cubicBezTo>
                      <a:pt x="3742" y="1"/>
                      <a:pt x="3517" y="45"/>
                      <a:pt x="3283" y="140"/>
                    </a:cubicBezTo>
                    <a:cubicBezTo>
                      <a:pt x="0" y="1493"/>
                      <a:pt x="251" y="11318"/>
                      <a:pt x="251" y="11318"/>
                    </a:cubicBezTo>
                    <a:cubicBezTo>
                      <a:pt x="251" y="11318"/>
                      <a:pt x="3914" y="15617"/>
                      <a:pt x="5392" y="15617"/>
                    </a:cubicBezTo>
                    <a:cubicBezTo>
                      <a:pt x="5494" y="15617"/>
                      <a:pt x="5585" y="15597"/>
                      <a:pt x="5664" y="15553"/>
                    </a:cubicBezTo>
                    <a:cubicBezTo>
                      <a:pt x="6867" y="14877"/>
                      <a:pt x="7694" y="9964"/>
                      <a:pt x="7394" y="6430"/>
                    </a:cubicBezTo>
                    <a:cubicBezTo>
                      <a:pt x="7102" y="3266"/>
                      <a:pt x="5825" y="1"/>
                      <a:pt x="3960" y="1"/>
                    </a:cubicBezTo>
                    <a:close/>
                  </a:path>
                </a:pathLst>
              </a:custGeom>
              <a:solidFill>
                <a:srgbClr val="DDB59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937" name="Google Shape;1937;p35"/>
              <p:cNvSpPr/>
              <p:nvPr/>
            </p:nvSpPr>
            <p:spPr>
              <a:xfrm>
                <a:off x="6790239" y="2141753"/>
                <a:ext cx="83098" cy="206568"/>
              </a:xfrm>
              <a:custGeom>
                <a:avLst/>
                <a:gdLst/>
                <a:ahLst/>
                <a:cxnLst/>
                <a:rect l="l" t="t" r="r" b="b"/>
                <a:pathLst>
                  <a:path w="4839" h="12029" extrusionOk="0">
                    <a:moveTo>
                      <a:pt x="3226" y="0"/>
                    </a:moveTo>
                    <a:cubicBezTo>
                      <a:pt x="2921" y="0"/>
                      <a:pt x="2683" y="299"/>
                      <a:pt x="2683" y="299"/>
                    </a:cubicBezTo>
                    <a:cubicBezTo>
                      <a:pt x="2683" y="299"/>
                      <a:pt x="953" y="1652"/>
                      <a:pt x="452" y="4585"/>
                    </a:cubicBezTo>
                    <a:cubicBezTo>
                      <a:pt x="1" y="7166"/>
                      <a:pt x="252" y="9096"/>
                      <a:pt x="252" y="9096"/>
                    </a:cubicBezTo>
                    <a:cubicBezTo>
                      <a:pt x="252" y="9096"/>
                      <a:pt x="2332" y="10274"/>
                      <a:pt x="2858" y="12028"/>
                    </a:cubicBezTo>
                    <a:cubicBezTo>
                      <a:pt x="2858" y="12028"/>
                      <a:pt x="4838" y="8820"/>
                      <a:pt x="4437" y="3432"/>
                    </a:cubicBezTo>
                    <a:cubicBezTo>
                      <a:pt x="4217" y="591"/>
                      <a:pt x="3655" y="0"/>
                      <a:pt x="3226" y="0"/>
                    </a:cubicBezTo>
                    <a:close/>
                  </a:path>
                </a:pathLst>
              </a:custGeom>
              <a:solidFill>
                <a:srgbClr val="9F866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938" name="Google Shape;1938;p35"/>
              <p:cNvSpPr/>
              <p:nvPr/>
            </p:nvSpPr>
            <p:spPr>
              <a:xfrm>
                <a:off x="5117390" y="2218699"/>
                <a:ext cx="1819289" cy="2322100"/>
              </a:xfrm>
              <a:custGeom>
                <a:avLst/>
                <a:gdLst/>
                <a:ahLst/>
                <a:cxnLst/>
                <a:rect l="l" t="t" r="r" b="b"/>
                <a:pathLst>
                  <a:path w="105942" h="135222" extrusionOk="0">
                    <a:moveTo>
                      <a:pt x="87989" y="0"/>
                    </a:moveTo>
                    <a:cubicBezTo>
                      <a:pt x="86797" y="0"/>
                      <a:pt x="85708" y="542"/>
                      <a:pt x="84964" y="1382"/>
                    </a:cubicBezTo>
                    <a:cubicBezTo>
                      <a:pt x="84362" y="931"/>
                      <a:pt x="83610" y="655"/>
                      <a:pt x="82783" y="605"/>
                    </a:cubicBezTo>
                    <a:cubicBezTo>
                      <a:pt x="82740" y="604"/>
                      <a:pt x="82696" y="603"/>
                      <a:pt x="82653" y="603"/>
                    </a:cubicBezTo>
                    <a:cubicBezTo>
                      <a:pt x="81151" y="603"/>
                      <a:pt x="79806" y="1443"/>
                      <a:pt x="79124" y="2685"/>
                    </a:cubicBezTo>
                    <a:cubicBezTo>
                      <a:pt x="78848" y="2610"/>
                      <a:pt x="78573" y="2560"/>
                      <a:pt x="78297" y="2560"/>
                    </a:cubicBezTo>
                    <a:cubicBezTo>
                      <a:pt x="78235" y="2557"/>
                      <a:pt x="78173" y="2556"/>
                      <a:pt x="78112" y="2556"/>
                    </a:cubicBezTo>
                    <a:cubicBezTo>
                      <a:pt x="75989" y="2556"/>
                      <a:pt x="74234" y="4226"/>
                      <a:pt x="74137" y="6369"/>
                    </a:cubicBezTo>
                    <a:cubicBezTo>
                      <a:pt x="74137" y="6445"/>
                      <a:pt x="74137" y="6545"/>
                      <a:pt x="74137" y="6620"/>
                    </a:cubicBezTo>
                    <a:cubicBezTo>
                      <a:pt x="72583" y="7096"/>
                      <a:pt x="71405" y="8525"/>
                      <a:pt x="71330" y="10254"/>
                    </a:cubicBezTo>
                    <a:cubicBezTo>
                      <a:pt x="71330" y="10530"/>
                      <a:pt x="71330" y="10806"/>
                      <a:pt x="71380" y="11081"/>
                    </a:cubicBezTo>
                    <a:cubicBezTo>
                      <a:pt x="70127" y="11708"/>
                      <a:pt x="69249" y="12961"/>
                      <a:pt x="69174" y="14465"/>
                    </a:cubicBezTo>
                    <a:cubicBezTo>
                      <a:pt x="69149" y="15542"/>
                      <a:pt x="69525" y="16520"/>
                      <a:pt x="70177" y="17272"/>
                    </a:cubicBezTo>
                    <a:cubicBezTo>
                      <a:pt x="69650" y="17898"/>
                      <a:pt x="69325" y="18725"/>
                      <a:pt x="69274" y="19603"/>
                    </a:cubicBezTo>
                    <a:cubicBezTo>
                      <a:pt x="69249" y="20555"/>
                      <a:pt x="69525" y="21432"/>
                      <a:pt x="70051" y="22134"/>
                    </a:cubicBezTo>
                    <a:cubicBezTo>
                      <a:pt x="69475" y="22786"/>
                      <a:pt x="69124" y="23638"/>
                      <a:pt x="69074" y="24590"/>
                    </a:cubicBezTo>
                    <a:cubicBezTo>
                      <a:pt x="69024" y="25568"/>
                      <a:pt x="69350" y="26495"/>
                      <a:pt x="69926" y="27222"/>
                    </a:cubicBezTo>
                    <a:cubicBezTo>
                      <a:pt x="69500" y="27823"/>
                      <a:pt x="69249" y="28550"/>
                      <a:pt x="69224" y="29327"/>
                    </a:cubicBezTo>
                    <a:cubicBezTo>
                      <a:pt x="69174" y="30079"/>
                      <a:pt x="69350" y="30781"/>
                      <a:pt x="69700" y="31382"/>
                    </a:cubicBezTo>
                    <a:cubicBezTo>
                      <a:pt x="69325" y="31959"/>
                      <a:pt x="69099" y="32635"/>
                      <a:pt x="69074" y="33337"/>
                    </a:cubicBezTo>
                    <a:cubicBezTo>
                      <a:pt x="69049" y="33738"/>
                      <a:pt x="69099" y="34139"/>
                      <a:pt x="69199" y="34490"/>
                    </a:cubicBezTo>
                    <a:cubicBezTo>
                      <a:pt x="68823" y="35091"/>
                      <a:pt x="68573" y="35768"/>
                      <a:pt x="68548" y="36495"/>
                    </a:cubicBezTo>
                    <a:cubicBezTo>
                      <a:pt x="68523" y="37422"/>
                      <a:pt x="68773" y="38274"/>
                      <a:pt x="69274" y="38951"/>
                    </a:cubicBezTo>
                    <a:cubicBezTo>
                      <a:pt x="68949" y="39503"/>
                      <a:pt x="68773" y="40129"/>
                      <a:pt x="68723" y="40781"/>
                    </a:cubicBezTo>
                    <a:cubicBezTo>
                      <a:pt x="68698" y="41608"/>
                      <a:pt x="68924" y="42385"/>
                      <a:pt x="69325" y="43036"/>
                    </a:cubicBezTo>
                    <a:cubicBezTo>
                      <a:pt x="68873" y="43638"/>
                      <a:pt x="68573" y="44390"/>
                      <a:pt x="68548" y="45217"/>
                    </a:cubicBezTo>
                    <a:cubicBezTo>
                      <a:pt x="68523" y="45693"/>
                      <a:pt x="68598" y="46144"/>
                      <a:pt x="68723" y="46570"/>
                    </a:cubicBezTo>
                    <a:cubicBezTo>
                      <a:pt x="67821" y="47272"/>
                      <a:pt x="67194" y="48350"/>
                      <a:pt x="67144" y="49603"/>
                    </a:cubicBezTo>
                    <a:cubicBezTo>
                      <a:pt x="67144" y="49904"/>
                      <a:pt x="67169" y="50229"/>
                      <a:pt x="67219" y="50530"/>
                    </a:cubicBezTo>
                    <a:cubicBezTo>
                      <a:pt x="66843" y="50906"/>
                      <a:pt x="66543" y="51357"/>
                      <a:pt x="66342" y="51884"/>
                    </a:cubicBezTo>
                    <a:cubicBezTo>
                      <a:pt x="65164" y="52134"/>
                      <a:pt x="64162" y="52886"/>
                      <a:pt x="63610" y="53939"/>
                    </a:cubicBezTo>
                    <a:cubicBezTo>
                      <a:pt x="63284" y="53838"/>
                      <a:pt x="62933" y="53763"/>
                      <a:pt x="62558" y="53763"/>
                    </a:cubicBezTo>
                    <a:cubicBezTo>
                      <a:pt x="62479" y="53758"/>
                      <a:pt x="62400" y="53756"/>
                      <a:pt x="62322" y="53756"/>
                    </a:cubicBezTo>
                    <a:cubicBezTo>
                      <a:pt x="61629" y="53756"/>
                      <a:pt x="60965" y="53952"/>
                      <a:pt x="60402" y="54290"/>
                    </a:cubicBezTo>
                    <a:cubicBezTo>
                      <a:pt x="59851" y="53989"/>
                      <a:pt x="59224" y="53788"/>
                      <a:pt x="58573" y="53763"/>
                    </a:cubicBezTo>
                    <a:cubicBezTo>
                      <a:pt x="58521" y="53761"/>
                      <a:pt x="58470" y="53760"/>
                      <a:pt x="58419" y="53760"/>
                    </a:cubicBezTo>
                    <a:cubicBezTo>
                      <a:pt x="57103" y="53760"/>
                      <a:pt x="55938" y="54378"/>
                      <a:pt x="55214" y="55367"/>
                    </a:cubicBezTo>
                    <a:cubicBezTo>
                      <a:pt x="54437" y="55493"/>
                      <a:pt x="53761" y="55843"/>
                      <a:pt x="53209" y="56345"/>
                    </a:cubicBezTo>
                    <a:cubicBezTo>
                      <a:pt x="52558" y="55142"/>
                      <a:pt x="51304" y="54315"/>
                      <a:pt x="49851" y="54239"/>
                    </a:cubicBezTo>
                    <a:cubicBezTo>
                      <a:pt x="49797" y="54237"/>
                      <a:pt x="49743" y="54236"/>
                      <a:pt x="49690" y="54236"/>
                    </a:cubicBezTo>
                    <a:cubicBezTo>
                      <a:pt x="48476" y="54236"/>
                      <a:pt x="47388" y="54779"/>
                      <a:pt x="46668" y="55643"/>
                    </a:cubicBezTo>
                    <a:cubicBezTo>
                      <a:pt x="45966" y="54941"/>
                      <a:pt x="45014" y="54465"/>
                      <a:pt x="43961" y="54415"/>
                    </a:cubicBezTo>
                    <a:cubicBezTo>
                      <a:pt x="43926" y="54414"/>
                      <a:pt x="43891" y="54414"/>
                      <a:pt x="43856" y="54414"/>
                    </a:cubicBezTo>
                    <a:cubicBezTo>
                      <a:pt x="42843" y="54414"/>
                      <a:pt x="41907" y="54762"/>
                      <a:pt x="41204" y="55392"/>
                    </a:cubicBezTo>
                    <a:cubicBezTo>
                      <a:pt x="40603" y="54966"/>
                      <a:pt x="39876" y="54716"/>
                      <a:pt x="39099" y="54691"/>
                    </a:cubicBezTo>
                    <a:cubicBezTo>
                      <a:pt x="39037" y="54688"/>
                      <a:pt x="38976" y="54686"/>
                      <a:pt x="38914" y="54686"/>
                    </a:cubicBezTo>
                    <a:cubicBezTo>
                      <a:pt x="37882" y="54686"/>
                      <a:pt x="36926" y="55082"/>
                      <a:pt x="36217" y="55768"/>
                    </a:cubicBezTo>
                    <a:cubicBezTo>
                      <a:pt x="35515" y="54991"/>
                      <a:pt x="34512" y="54465"/>
                      <a:pt x="33410" y="54415"/>
                    </a:cubicBezTo>
                    <a:cubicBezTo>
                      <a:pt x="33351" y="54412"/>
                      <a:pt x="33293" y="54411"/>
                      <a:pt x="33236" y="54411"/>
                    </a:cubicBezTo>
                    <a:cubicBezTo>
                      <a:pt x="32149" y="54411"/>
                      <a:pt x="31141" y="54855"/>
                      <a:pt x="30427" y="55593"/>
                    </a:cubicBezTo>
                    <a:cubicBezTo>
                      <a:pt x="29775" y="55016"/>
                      <a:pt x="28923" y="54665"/>
                      <a:pt x="27996" y="54640"/>
                    </a:cubicBezTo>
                    <a:cubicBezTo>
                      <a:pt x="27939" y="54638"/>
                      <a:pt x="27883" y="54637"/>
                      <a:pt x="27827" y="54637"/>
                    </a:cubicBezTo>
                    <a:cubicBezTo>
                      <a:pt x="26713" y="54637"/>
                      <a:pt x="25679" y="55105"/>
                      <a:pt x="24963" y="55869"/>
                    </a:cubicBezTo>
                    <a:cubicBezTo>
                      <a:pt x="24412" y="55543"/>
                      <a:pt x="23760" y="55317"/>
                      <a:pt x="23059" y="55292"/>
                    </a:cubicBezTo>
                    <a:cubicBezTo>
                      <a:pt x="23003" y="55290"/>
                      <a:pt x="22948" y="55289"/>
                      <a:pt x="22893" y="55289"/>
                    </a:cubicBezTo>
                    <a:cubicBezTo>
                      <a:pt x="21755" y="55289"/>
                      <a:pt x="20717" y="55780"/>
                      <a:pt x="19976" y="56545"/>
                    </a:cubicBezTo>
                    <a:cubicBezTo>
                      <a:pt x="19374" y="56094"/>
                      <a:pt x="18622" y="55818"/>
                      <a:pt x="17820" y="55793"/>
                    </a:cubicBezTo>
                    <a:cubicBezTo>
                      <a:pt x="17756" y="55790"/>
                      <a:pt x="17691" y="55789"/>
                      <a:pt x="17627" y="55789"/>
                    </a:cubicBezTo>
                    <a:cubicBezTo>
                      <a:pt x="16130" y="55789"/>
                      <a:pt x="14834" y="56623"/>
                      <a:pt x="14161" y="57848"/>
                    </a:cubicBezTo>
                    <a:cubicBezTo>
                      <a:pt x="13911" y="56470"/>
                      <a:pt x="12708" y="55392"/>
                      <a:pt x="11254" y="55317"/>
                    </a:cubicBezTo>
                    <a:cubicBezTo>
                      <a:pt x="11218" y="55316"/>
                      <a:pt x="11183" y="55315"/>
                      <a:pt x="11148" y="55315"/>
                    </a:cubicBezTo>
                    <a:cubicBezTo>
                      <a:pt x="10411" y="55315"/>
                      <a:pt x="9724" y="55563"/>
                      <a:pt x="9174" y="55994"/>
                    </a:cubicBezTo>
                    <a:cubicBezTo>
                      <a:pt x="8823" y="54766"/>
                      <a:pt x="7695" y="53863"/>
                      <a:pt x="6367" y="53813"/>
                    </a:cubicBezTo>
                    <a:cubicBezTo>
                      <a:pt x="6324" y="53812"/>
                      <a:pt x="6282" y="53811"/>
                      <a:pt x="6240" y="53811"/>
                    </a:cubicBezTo>
                    <a:cubicBezTo>
                      <a:pt x="4991" y="53811"/>
                      <a:pt x="3919" y="54526"/>
                      <a:pt x="3409" y="55593"/>
                    </a:cubicBezTo>
                    <a:cubicBezTo>
                      <a:pt x="3359" y="55593"/>
                      <a:pt x="3309" y="55568"/>
                      <a:pt x="3259" y="55568"/>
                    </a:cubicBezTo>
                    <a:cubicBezTo>
                      <a:pt x="3227" y="55567"/>
                      <a:pt x="3196" y="55566"/>
                      <a:pt x="3164" y="55566"/>
                    </a:cubicBezTo>
                    <a:cubicBezTo>
                      <a:pt x="1501" y="55566"/>
                      <a:pt x="100" y="56853"/>
                      <a:pt x="26" y="58550"/>
                    </a:cubicBezTo>
                    <a:cubicBezTo>
                      <a:pt x="1" y="59703"/>
                      <a:pt x="577" y="60731"/>
                      <a:pt x="1505" y="61307"/>
                    </a:cubicBezTo>
                    <a:cubicBezTo>
                      <a:pt x="1329" y="61683"/>
                      <a:pt x="1229" y="62084"/>
                      <a:pt x="1204" y="62535"/>
                    </a:cubicBezTo>
                    <a:cubicBezTo>
                      <a:pt x="1129" y="63939"/>
                      <a:pt x="2031" y="65142"/>
                      <a:pt x="3284" y="65593"/>
                    </a:cubicBezTo>
                    <a:cubicBezTo>
                      <a:pt x="3384" y="66721"/>
                      <a:pt x="4086" y="67673"/>
                      <a:pt x="5064" y="68124"/>
                    </a:cubicBezTo>
                    <a:cubicBezTo>
                      <a:pt x="4312" y="68826"/>
                      <a:pt x="3810" y="69803"/>
                      <a:pt x="3760" y="70906"/>
                    </a:cubicBezTo>
                    <a:cubicBezTo>
                      <a:pt x="3760" y="71282"/>
                      <a:pt x="3785" y="71633"/>
                      <a:pt x="3860" y="71959"/>
                    </a:cubicBezTo>
                    <a:cubicBezTo>
                      <a:pt x="3008" y="72661"/>
                      <a:pt x="2432" y="73713"/>
                      <a:pt x="2382" y="74916"/>
                    </a:cubicBezTo>
                    <a:cubicBezTo>
                      <a:pt x="2332" y="75643"/>
                      <a:pt x="2507" y="76320"/>
                      <a:pt x="2833" y="76921"/>
                    </a:cubicBezTo>
                    <a:cubicBezTo>
                      <a:pt x="1881" y="77623"/>
                      <a:pt x="1254" y="78726"/>
                      <a:pt x="1204" y="79979"/>
                    </a:cubicBezTo>
                    <a:cubicBezTo>
                      <a:pt x="1179" y="80756"/>
                      <a:pt x="1379" y="81508"/>
                      <a:pt x="1730" y="82134"/>
                    </a:cubicBezTo>
                    <a:cubicBezTo>
                      <a:pt x="1429" y="82686"/>
                      <a:pt x="1229" y="83312"/>
                      <a:pt x="1204" y="83964"/>
                    </a:cubicBezTo>
                    <a:cubicBezTo>
                      <a:pt x="1154" y="85042"/>
                      <a:pt x="1530" y="86019"/>
                      <a:pt x="2181" y="86771"/>
                    </a:cubicBezTo>
                    <a:cubicBezTo>
                      <a:pt x="1881" y="87297"/>
                      <a:pt x="1705" y="87899"/>
                      <a:pt x="1680" y="88525"/>
                    </a:cubicBezTo>
                    <a:cubicBezTo>
                      <a:pt x="1630" y="89578"/>
                      <a:pt x="2006" y="90555"/>
                      <a:pt x="2632" y="91282"/>
                    </a:cubicBezTo>
                    <a:cubicBezTo>
                      <a:pt x="2482" y="91683"/>
                      <a:pt x="2382" y="92084"/>
                      <a:pt x="2382" y="92535"/>
                    </a:cubicBezTo>
                    <a:cubicBezTo>
                      <a:pt x="2332" y="93713"/>
                      <a:pt x="2808" y="94791"/>
                      <a:pt x="3585" y="95543"/>
                    </a:cubicBezTo>
                    <a:cubicBezTo>
                      <a:pt x="3309" y="96044"/>
                      <a:pt x="3159" y="96621"/>
                      <a:pt x="3134" y="97222"/>
                    </a:cubicBezTo>
                    <a:cubicBezTo>
                      <a:pt x="3084" y="98576"/>
                      <a:pt x="3710" y="99804"/>
                      <a:pt x="4688" y="100555"/>
                    </a:cubicBezTo>
                    <a:cubicBezTo>
                      <a:pt x="4562" y="100931"/>
                      <a:pt x="4462" y="101357"/>
                      <a:pt x="4437" y="101784"/>
                    </a:cubicBezTo>
                    <a:cubicBezTo>
                      <a:pt x="4412" y="102886"/>
                      <a:pt x="4813" y="103889"/>
                      <a:pt x="5490" y="104641"/>
                    </a:cubicBezTo>
                    <a:cubicBezTo>
                      <a:pt x="4888" y="105317"/>
                      <a:pt x="4487" y="106195"/>
                      <a:pt x="4437" y="107172"/>
                    </a:cubicBezTo>
                    <a:cubicBezTo>
                      <a:pt x="4387" y="108626"/>
                      <a:pt x="5114" y="109954"/>
                      <a:pt x="6267" y="110681"/>
                    </a:cubicBezTo>
                    <a:cubicBezTo>
                      <a:pt x="5916" y="111257"/>
                      <a:pt x="5690" y="111909"/>
                      <a:pt x="5665" y="112636"/>
                    </a:cubicBezTo>
                    <a:cubicBezTo>
                      <a:pt x="5615" y="113663"/>
                      <a:pt x="5991" y="114641"/>
                      <a:pt x="6617" y="115368"/>
                    </a:cubicBezTo>
                    <a:cubicBezTo>
                      <a:pt x="6467" y="115769"/>
                      <a:pt x="6392" y="116170"/>
                      <a:pt x="6367" y="116621"/>
                    </a:cubicBezTo>
                    <a:cubicBezTo>
                      <a:pt x="6317" y="117949"/>
                      <a:pt x="6918" y="119127"/>
                      <a:pt x="7871" y="119904"/>
                    </a:cubicBezTo>
                    <a:cubicBezTo>
                      <a:pt x="7444" y="120505"/>
                      <a:pt x="7169" y="121257"/>
                      <a:pt x="7119" y="122059"/>
                    </a:cubicBezTo>
                    <a:cubicBezTo>
                      <a:pt x="7069" y="123162"/>
                      <a:pt x="7470" y="124165"/>
                      <a:pt x="8171" y="124917"/>
                    </a:cubicBezTo>
                    <a:cubicBezTo>
                      <a:pt x="8046" y="125292"/>
                      <a:pt x="7971" y="125668"/>
                      <a:pt x="7946" y="126069"/>
                    </a:cubicBezTo>
                    <a:cubicBezTo>
                      <a:pt x="7896" y="127122"/>
                      <a:pt x="8272" y="128099"/>
                      <a:pt x="8923" y="128826"/>
                    </a:cubicBezTo>
                    <a:cubicBezTo>
                      <a:pt x="8898" y="128977"/>
                      <a:pt x="8873" y="129127"/>
                      <a:pt x="8873" y="129277"/>
                    </a:cubicBezTo>
                    <a:cubicBezTo>
                      <a:pt x="8773" y="131483"/>
                      <a:pt x="10502" y="133338"/>
                      <a:pt x="12683" y="133438"/>
                    </a:cubicBezTo>
                    <a:cubicBezTo>
                      <a:pt x="12736" y="133440"/>
                      <a:pt x="12789" y="133441"/>
                      <a:pt x="12842" y="133441"/>
                    </a:cubicBezTo>
                    <a:cubicBezTo>
                      <a:pt x="13407" y="133441"/>
                      <a:pt x="13928" y="133321"/>
                      <a:pt x="14387" y="133137"/>
                    </a:cubicBezTo>
                    <a:cubicBezTo>
                      <a:pt x="14813" y="133313"/>
                      <a:pt x="15289" y="133413"/>
                      <a:pt x="15765" y="133438"/>
                    </a:cubicBezTo>
                    <a:cubicBezTo>
                      <a:pt x="15826" y="133441"/>
                      <a:pt x="15887" y="133442"/>
                      <a:pt x="15948" y="133442"/>
                    </a:cubicBezTo>
                    <a:cubicBezTo>
                      <a:pt x="18072" y="133442"/>
                      <a:pt x="19828" y="131748"/>
                      <a:pt x="19926" y="129603"/>
                    </a:cubicBezTo>
                    <a:cubicBezTo>
                      <a:pt x="19951" y="128601"/>
                      <a:pt x="19625" y="127648"/>
                      <a:pt x="19023" y="126922"/>
                    </a:cubicBezTo>
                    <a:cubicBezTo>
                      <a:pt x="20076" y="126245"/>
                      <a:pt x="20778" y="125092"/>
                      <a:pt x="20853" y="123739"/>
                    </a:cubicBezTo>
                    <a:cubicBezTo>
                      <a:pt x="20878" y="122861"/>
                      <a:pt x="20628" y="122034"/>
                      <a:pt x="20176" y="121358"/>
                    </a:cubicBezTo>
                    <a:cubicBezTo>
                      <a:pt x="21054" y="120681"/>
                      <a:pt x="21630" y="119628"/>
                      <a:pt x="21680" y="118400"/>
                    </a:cubicBezTo>
                    <a:cubicBezTo>
                      <a:pt x="21730" y="117448"/>
                      <a:pt x="21430" y="116571"/>
                      <a:pt x="20878" y="115844"/>
                    </a:cubicBezTo>
                    <a:cubicBezTo>
                      <a:pt x="22131" y="115217"/>
                      <a:pt x="23034" y="113939"/>
                      <a:pt x="23084" y="112460"/>
                    </a:cubicBezTo>
                    <a:cubicBezTo>
                      <a:pt x="23084" y="112435"/>
                      <a:pt x="23084" y="112410"/>
                      <a:pt x="23084" y="112385"/>
                    </a:cubicBezTo>
                    <a:cubicBezTo>
                      <a:pt x="23560" y="112611"/>
                      <a:pt x="24111" y="112761"/>
                      <a:pt x="24663" y="112786"/>
                    </a:cubicBezTo>
                    <a:cubicBezTo>
                      <a:pt x="24726" y="112789"/>
                      <a:pt x="24789" y="112790"/>
                      <a:pt x="24852" y="112790"/>
                    </a:cubicBezTo>
                    <a:cubicBezTo>
                      <a:pt x="26400" y="112790"/>
                      <a:pt x="27722" y="111906"/>
                      <a:pt x="28397" y="110606"/>
                    </a:cubicBezTo>
                    <a:cubicBezTo>
                      <a:pt x="28998" y="111032"/>
                      <a:pt x="29725" y="111282"/>
                      <a:pt x="30502" y="111332"/>
                    </a:cubicBezTo>
                    <a:cubicBezTo>
                      <a:pt x="30557" y="111335"/>
                      <a:pt x="30612" y="111336"/>
                      <a:pt x="30667" y="111336"/>
                    </a:cubicBezTo>
                    <a:cubicBezTo>
                      <a:pt x="31808" y="111336"/>
                      <a:pt x="32868" y="110843"/>
                      <a:pt x="33585" y="110054"/>
                    </a:cubicBezTo>
                    <a:cubicBezTo>
                      <a:pt x="34287" y="110806"/>
                      <a:pt x="35239" y="111282"/>
                      <a:pt x="36342" y="111332"/>
                    </a:cubicBezTo>
                    <a:cubicBezTo>
                      <a:pt x="36378" y="111333"/>
                      <a:pt x="36414" y="111334"/>
                      <a:pt x="36450" y="111334"/>
                    </a:cubicBezTo>
                    <a:cubicBezTo>
                      <a:pt x="37411" y="111334"/>
                      <a:pt x="38298" y="111011"/>
                      <a:pt x="38999" y="110455"/>
                    </a:cubicBezTo>
                    <a:cubicBezTo>
                      <a:pt x="39675" y="111508"/>
                      <a:pt x="40828" y="112235"/>
                      <a:pt x="42182" y="112285"/>
                    </a:cubicBezTo>
                    <a:cubicBezTo>
                      <a:pt x="42243" y="112288"/>
                      <a:pt x="42305" y="112289"/>
                      <a:pt x="42366" y="112289"/>
                    </a:cubicBezTo>
                    <a:cubicBezTo>
                      <a:pt x="43396" y="112289"/>
                      <a:pt x="44329" y="111895"/>
                      <a:pt x="45039" y="111232"/>
                    </a:cubicBezTo>
                    <a:cubicBezTo>
                      <a:pt x="45740" y="112134"/>
                      <a:pt x="46818" y="112736"/>
                      <a:pt x="48046" y="112786"/>
                    </a:cubicBezTo>
                    <a:cubicBezTo>
                      <a:pt x="48113" y="112790"/>
                      <a:pt x="48181" y="112792"/>
                      <a:pt x="48247" y="112792"/>
                    </a:cubicBezTo>
                    <a:cubicBezTo>
                      <a:pt x="49100" y="112792"/>
                      <a:pt x="49902" y="112499"/>
                      <a:pt x="50552" y="112034"/>
                    </a:cubicBezTo>
                    <a:cubicBezTo>
                      <a:pt x="51254" y="112836"/>
                      <a:pt x="52257" y="113363"/>
                      <a:pt x="53410" y="113413"/>
                    </a:cubicBezTo>
                    <a:cubicBezTo>
                      <a:pt x="53476" y="113416"/>
                      <a:pt x="53541" y="113418"/>
                      <a:pt x="53607" y="113418"/>
                    </a:cubicBezTo>
                    <a:cubicBezTo>
                      <a:pt x="54508" y="113418"/>
                      <a:pt x="55338" y="113100"/>
                      <a:pt x="56016" y="112586"/>
                    </a:cubicBezTo>
                    <a:cubicBezTo>
                      <a:pt x="56417" y="113789"/>
                      <a:pt x="57370" y="114741"/>
                      <a:pt x="58598" y="115142"/>
                    </a:cubicBezTo>
                    <a:cubicBezTo>
                      <a:pt x="58573" y="115217"/>
                      <a:pt x="58573" y="115317"/>
                      <a:pt x="58573" y="115418"/>
                    </a:cubicBezTo>
                    <a:cubicBezTo>
                      <a:pt x="58522" y="116470"/>
                      <a:pt x="58898" y="117448"/>
                      <a:pt x="59525" y="118175"/>
                    </a:cubicBezTo>
                    <a:cubicBezTo>
                      <a:pt x="58974" y="118826"/>
                      <a:pt x="58598" y="119678"/>
                      <a:pt x="58573" y="120606"/>
                    </a:cubicBezTo>
                    <a:cubicBezTo>
                      <a:pt x="58497" y="122109"/>
                      <a:pt x="59274" y="123463"/>
                      <a:pt x="60502" y="124190"/>
                    </a:cubicBezTo>
                    <a:cubicBezTo>
                      <a:pt x="60377" y="124541"/>
                      <a:pt x="60302" y="124917"/>
                      <a:pt x="60302" y="125292"/>
                    </a:cubicBezTo>
                    <a:cubicBezTo>
                      <a:pt x="60252" y="126320"/>
                      <a:pt x="60603" y="127297"/>
                      <a:pt x="61229" y="128024"/>
                    </a:cubicBezTo>
                    <a:cubicBezTo>
                      <a:pt x="61079" y="128425"/>
                      <a:pt x="61004" y="128851"/>
                      <a:pt x="60979" y="129277"/>
                    </a:cubicBezTo>
                    <a:cubicBezTo>
                      <a:pt x="60979" y="129653"/>
                      <a:pt x="61004" y="130004"/>
                      <a:pt x="61079" y="130330"/>
                    </a:cubicBezTo>
                    <a:cubicBezTo>
                      <a:pt x="61029" y="130556"/>
                      <a:pt x="61004" y="130806"/>
                      <a:pt x="60979" y="131057"/>
                    </a:cubicBezTo>
                    <a:cubicBezTo>
                      <a:pt x="60878" y="133262"/>
                      <a:pt x="62608" y="135117"/>
                      <a:pt x="64813" y="135217"/>
                    </a:cubicBezTo>
                    <a:cubicBezTo>
                      <a:pt x="64869" y="135220"/>
                      <a:pt x="64926" y="135221"/>
                      <a:pt x="64981" y="135221"/>
                    </a:cubicBezTo>
                    <a:cubicBezTo>
                      <a:pt x="65472" y="135221"/>
                      <a:pt x="65940" y="135124"/>
                      <a:pt x="66367" y="134967"/>
                    </a:cubicBezTo>
                    <a:cubicBezTo>
                      <a:pt x="66768" y="135117"/>
                      <a:pt x="67169" y="135192"/>
                      <a:pt x="67620" y="135217"/>
                    </a:cubicBezTo>
                    <a:cubicBezTo>
                      <a:pt x="67681" y="135220"/>
                      <a:pt x="67742" y="135221"/>
                      <a:pt x="67803" y="135221"/>
                    </a:cubicBezTo>
                    <a:cubicBezTo>
                      <a:pt x="69927" y="135221"/>
                      <a:pt x="71683" y="133527"/>
                      <a:pt x="71781" y="131383"/>
                    </a:cubicBezTo>
                    <a:cubicBezTo>
                      <a:pt x="71806" y="130255"/>
                      <a:pt x="71380" y="129202"/>
                      <a:pt x="70653" y="128450"/>
                    </a:cubicBezTo>
                    <a:cubicBezTo>
                      <a:pt x="72031" y="127874"/>
                      <a:pt x="73034" y="126546"/>
                      <a:pt x="73109" y="124942"/>
                    </a:cubicBezTo>
                    <a:cubicBezTo>
                      <a:pt x="73134" y="123914"/>
                      <a:pt x="72808" y="122987"/>
                      <a:pt x="72207" y="122260"/>
                    </a:cubicBezTo>
                    <a:cubicBezTo>
                      <a:pt x="72984" y="121558"/>
                      <a:pt x="73510" y="120581"/>
                      <a:pt x="73560" y="119453"/>
                    </a:cubicBezTo>
                    <a:cubicBezTo>
                      <a:pt x="73585" y="118601"/>
                      <a:pt x="73360" y="117824"/>
                      <a:pt x="72934" y="117147"/>
                    </a:cubicBezTo>
                    <a:cubicBezTo>
                      <a:pt x="73861" y="116445"/>
                      <a:pt x="74462" y="115368"/>
                      <a:pt x="74538" y="114114"/>
                    </a:cubicBezTo>
                    <a:cubicBezTo>
                      <a:pt x="74538" y="113964"/>
                      <a:pt x="74538" y="113789"/>
                      <a:pt x="74513" y="113638"/>
                    </a:cubicBezTo>
                    <a:cubicBezTo>
                      <a:pt x="75841" y="113062"/>
                      <a:pt x="76818" y="111809"/>
                      <a:pt x="76919" y="110280"/>
                    </a:cubicBezTo>
                    <a:cubicBezTo>
                      <a:pt x="78648" y="110280"/>
                      <a:pt x="80152" y="109177"/>
                      <a:pt x="80703" y="107623"/>
                    </a:cubicBezTo>
                    <a:cubicBezTo>
                      <a:pt x="80853" y="107648"/>
                      <a:pt x="81004" y="107673"/>
                      <a:pt x="81154" y="107673"/>
                    </a:cubicBezTo>
                    <a:cubicBezTo>
                      <a:pt x="81220" y="107676"/>
                      <a:pt x="81285" y="107678"/>
                      <a:pt x="81350" y="107678"/>
                    </a:cubicBezTo>
                    <a:cubicBezTo>
                      <a:pt x="83344" y="107678"/>
                      <a:pt x="84997" y="106206"/>
                      <a:pt x="85264" y="104265"/>
                    </a:cubicBezTo>
                    <a:cubicBezTo>
                      <a:pt x="85440" y="104290"/>
                      <a:pt x="85615" y="104315"/>
                      <a:pt x="85791" y="104315"/>
                    </a:cubicBezTo>
                    <a:cubicBezTo>
                      <a:pt x="85854" y="104318"/>
                      <a:pt x="85917" y="104319"/>
                      <a:pt x="85980" y="104319"/>
                    </a:cubicBezTo>
                    <a:cubicBezTo>
                      <a:pt x="88028" y="104319"/>
                      <a:pt x="89756" y="102749"/>
                      <a:pt x="89926" y="100706"/>
                    </a:cubicBezTo>
                    <a:cubicBezTo>
                      <a:pt x="92082" y="100706"/>
                      <a:pt x="93861" y="99027"/>
                      <a:pt x="93936" y="96871"/>
                    </a:cubicBezTo>
                    <a:cubicBezTo>
                      <a:pt x="93961" y="96545"/>
                      <a:pt x="93936" y="96245"/>
                      <a:pt x="93861" y="95944"/>
                    </a:cubicBezTo>
                    <a:cubicBezTo>
                      <a:pt x="96016" y="95944"/>
                      <a:pt x="97796" y="94265"/>
                      <a:pt x="97896" y="92109"/>
                    </a:cubicBezTo>
                    <a:cubicBezTo>
                      <a:pt x="97896" y="91608"/>
                      <a:pt x="97821" y="91107"/>
                      <a:pt x="97671" y="90631"/>
                    </a:cubicBezTo>
                    <a:cubicBezTo>
                      <a:pt x="99149" y="90104"/>
                      <a:pt x="100227" y="88726"/>
                      <a:pt x="100302" y="87047"/>
                    </a:cubicBezTo>
                    <a:cubicBezTo>
                      <a:pt x="100327" y="86395"/>
                      <a:pt x="100202" y="85793"/>
                      <a:pt x="99951" y="85242"/>
                    </a:cubicBezTo>
                    <a:cubicBezTo>
                      <a:pt x="101656" y="84841"/>
                      <a:pt x="102959" y="83362"/>
                      <a:pt x="103034" y="81533"/>
                    </a:cubicBezTo>
                    <a:cubicBezTo>
                      <a:pt x="103059" y="80681"/>
                      <a:pt x="102833" y="79879"/>
                      <a:pt x="102407" y="79227"/>
                    </a:cubicBezTo>
                    <a:cubicBezTo>
                      <a:pt x="103485" y="78550"/>
                      <a:pt x="104237" y="77372"/>
                      <a:pt x="104287" y="75994"/>
                    </a:cubicBezTo>
                    <a:cubicBezTo>
                      <a:pt x="104312" y="75192"/>
                      <a:pt x="104112" y="74440"/>
                      <a:pt x="103736" y="73788"/>
                    </a:cubicBezTo>
                    <a:cubicBezTo>
                      <a:pt x="104663" y="73112"/>
                      <a:pt x="105290" y="72009"/>
                      <a:pt x="105340" y="70756"/>
                    </a:cubicBezTo>
                    <a:cubicBezTo>
                      <a:pt x="105390" y="69778"/>
                      <a:pt x="105064" y="68851"/>
                      <a:pt x="104488" y="68124"/>
                    </a:cubicBezTo>
                    <a:cubicBezTo>
                      <a:pt x="105290" y="67448"/>
                      <a:pt x="105816" y="66420"/>
                      <a:pt x="105866" y="65292"/>
                    </a:cubicBezTo>
                    <a:cubicBezTo>
                      <a:pt x="105916" y="64214"/>
                      <a:pt x="105515" y="63212"/>
                      <a:pt x="104864" y="62460"/>
                    </a:cubicBezTo>
                    <a:cubicBezTo>
                      <a:pt x="105465" y="61808"/>
                      <a:pt x="105866" y="60931"/>
                      <a:pt x="105891" y="59954"/>
                    </a:cubicBezTo>
                    <a:cubicBezTo>
                      <a:pt x="105916" y="59177"/>
                      <a:pt x="105741" y="58425"/>
                      <a:pt x="105365" y="57798"/>
                    </a:cubicBezTo>
                    <a:cubicBezTo>
                      <a:pt x="105666" y="57272"/>
                      <a:pt x="105866" y="56645"/>
                      <a:pt x="105891" y="55994"/>
                    </a:cubicBezTo>
                    <a:cubicBezTo>
                      <a:pt x="105916" y="55267"/>
                      <a:pt x="105766" y="54590"/>
                      <a:pt x="105440" y="53989"/>
                    </a:cubicBezTo>
                    <a:cubicBezTo>
                      <a:pt x="105716" y="53488"/>
                      <a:pt x="105866" y="52911"/>
                      <a:pt x="105891" y="52310"/>
                    </a:cubicBezTo>
                    <a:cubicBezTo>
                      <a:pt x="105941" y="51182"/>
                      <a:pt x="105515" y="50154"/>
                      <a:pt x="104788" y="49402"/>
                    </a:cubicBezTo>
                    <a:cubicBezTo>
                      <a:pt x="105089" y="48851"/>
                      <a:pt x="105290" y="48224"/>
                      <a:pt x="105315" y="47573"/>
                    </a:cubicBezTo>
                    <a:cubicBezTo>
                      <a:pt x="105365" y="46620"/>
                      <a:pt x="105064" y="45718"/>
                      <a:pt x="104513" y="45016"/>
                    </a:cubicBezTo>
                    <a:cubicBezTo>
                      <a:pt x="104989" y="44390"/>
                      <a:pt x="105290" y="43613"/>
                      <a:pt x="105315" y="42786"/>
                    </a:cubicBezTo>
                    <a:cubicBezTo>
                      <a:pt x="105365" y="41658"/>
                      <a:pt x="104939" y="40630"/>
                      <a:pt x="104237" y="39878"/>
                    </a:cubicBezTo>
                    <a:cubicBezTo>
                      <a:pt x="105164" y="39177"/>
                      <a:pt x="105791" y="38099"/>
                      <a:pt x="105841" y="36846"/>
                    </a:cubicBezTo>
                    <a:cubicBezTo>
                      <a:pt x="105891" y="35568"/>
                      <a:pt x="105340" y="34440"/>
                      <a:pt x="104463" y="33663"/>
                    </a:cubicBezTo>
                    <a:cubicBezTo>
                      <a:pt x="105265" y="32961"/>
                      <a:pt x="105791" y="31959"/>
                      <a:pt x="105841" y="30806"/>
                    </a:cubicBezTo>
                    <a:cubicBezTo>
                      <a:pt x="105891" y="29578"/>
                      <a:pt x="105365" y="28425"/>
                      <a:pt x="104488" y="27673"/>
                    </a:cubicBezTo>
                    <a:cubicBezTo>
                      <a:pt x="104563" y="27397"/>
                      <a:pt x="104613" y="27121"/>
                      <a:pt x="104613" y="26821"/>
                    </a:cubicBezTo>
                    <a:cubicBezTo>
                      <a:pt x="104663" y="26194"/>
                      <a:pt x="104538" y="25618"/>
                      <a:pt x="104312" y="25091"/>
                    </a:cubicBezTo>
                    <a:cubicBezTo>
                      <a:pt x="104914" y="24415"/>
                      <a:pt x="105315" y="23538"/>
                      <a:pt x="105340" y="22560"/>
                    </a:cubicBezTo>
                    <a:cubicBezTo>
                      <a:pt x="105390" y="21432"/>
                      <a:pt x="104964" y="20405"/>
                      <a:pt x="104262" y="19653"/>
                    </a:cubicBezTo>
                    <a:cubicBezTo>
                      <a:pt x="104889" y="18976"/>
                      <a:pt x="105265" y="18099"/>
                      <a:pt x="105315" y="17121"/>
                    </a:cubicBezTo>
                    <a:cubicBezTo>
                      <a:pt x="105365" y="15918"/>
                      <a:pt x="104864" y="14816"/>
                      <a:pt x="104036" y="14039"/>
                    </a:cubicBezTo>
                    <a:cubicBezTo>
                      <a:pt x="104312" y="13537"/>
                      <a:pt x="104463" y="12986"/>
                      <a:pt x="104488" y="12360"/>
                    </a:cubicBezTo>
                    <a:cubicBezTo>
                      <a:pt x="104588" y="10405"/>
                      <a:pt x="103209" y="8700"/>
                      <a:pt x="101330" y="8299"/>
                    </a:cubicBezTo>
                    <a:cubicBezTo>
                      <a:pt x="101380" y="8049"/>
                      <a:pt x="101430" y="7798"/>
                      <a:pt x="101430" y="7522"/>
                    </a:cubicBezTo>
                    <a:cubicBezTo>
                      <a:pt x="101530" y="5317"/>
                      <a:pt x="99826" y="3462"/>
                      <a:pt x="97620" y="3362"/>
                    </a:cubicBezTo>
                    <a:cubicBezTo>
                      <a:pt x="97575" y="3360"/>
                      <a:pt x="97529" y="3360"/>
                      <a:pt x="97483" y="3360"/>
                    </a:cubicBezTo>
                    <a:cubicBezTo>
                      <a:pt x="96806" y="3360"/>
                      <a:pt x="96154" y="3533"/>
                      <a:pt x="95590" y="3838"/>
                    </a:cubicBezTo>
                    <a:cubicBezTo>
                      <a:pt x="94989" y="2460"/>
                      <a:pt x="93660" y="1482"/>
                      <a:pt x="92082" y="1432"/>
                    </a:cubicBezTo>
                    <a:cubicBezTo>
                      <a:pt x="92000" y="1426"/>
                      <a:pt x="91919" y="1423"/>
                      <a:pt x="91837" y="1423"/>
                    </a:cubicBezTo>
                    <a:cubicBezTo>
                      <a:pt x="91593" y="1423"/>
                      <a:pt x="91348" y="1451"/>
                      <a:pt x="91104" y="1507"/>
                    </a:cubicBezTo>
                    <a:cubicBezTo>
                      <a:pt x="90402" y="630"/>
                      <a:pt x="89350" y="54"/>
                      <a:pt x="88147" y="4"/>
                    </a:cubicBezTo>
                    <a:cubicBezTo>
                      <a:pt x="88094" y="1"/>
                      <a:pt x="88041" y="0"/>
                      <a:pt x="87989" y="0"/>
                    </a:cubicBezTo>
                    <a:close/>
                  </a:path>
                </a:pathLst>
              </a:custGeom>
              <a:solidFill>
                <a:srgbClr val="DDB59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939" name="Google Shape;1939;p35"/>
              <p:cNvSpPr/>
              <p:nvPr/>
            </p:nvSpPr>
            <p:spPr>
              <a:xfrm>
                <a:off x="6408512" y="2528185"/>
                <a:ext cx="59400" cy="55965"/>
              </a:xfrm>
              <a:custGeom>
                <a:avLst/>
                <a:gdLst/>
                <a:ahLst/>
                <a:cxnLst/>
                <a:rect l="l" t="t" r="r" b="b"/>
                <a:pathLst>
                  <a:path w="3459" h="3259" extrusionOk="0">
                    <a:moveTo>
                      <a:pt x="1746" y="0"/>
                    </a:moveTo>
                    <a:cubicBezTo>
                      <a:pt x="808" y="0"/>
                      <a:pt x="25" y="1019"/>
                      <a:pt x="0" y="2357"/>
                    </a:cubicBezTo>
                    <a:cubicBezTo>
                      <a:pt x="0" y="2457"/>
                      <a:pt x="0" y="2557"/>
                      <a:pt x="0" y="2657"/>
                    </a:cubicBezTo>
                    <a:cubicBezTo>
                      <a:pt x="24" y="2968"/>
                      <a:pt x="276" y="3210"/>
                      <a:pt x="582" y="3210"/>
                    </a:cubicBezTo>
                    <a:cubicBezTo>
                      <a:pt x="597" y="3210"/>
                      <a:pt x="612" y="3210"/>
                      <a:pt x="627" y="3209"/>
                    </a:cubicBezTo>
                    <a:cubicBezTo>
                      <a:pt x="953" y="3209"/>
                      <a:pt x="1203" y="2908"/>
                      <a:pt x="1178" y="2582"/>
                    </a:cubicBezTo>
                    <a:cubicBezTo>
                      <a:pt x="1178" y="2532"/>
                      <a:pt x="1178" y="2457"/>
                      <a:pt x="1178" y="2382"/>
                    </a:cubicBezTo>
                    <a:cubicBezTo>
                      <a:pt x="1203" y="1655"/>
                      <a:pt x="1554" y="1204"/>
                      <a:pt x="1755" y="1204"/>
                    </a:cubicBezTo>
                    <a:cubicBezTo>
                      <a:pt x="1830" y="1204"/>
                      <a:pt x="1955" y="1304"/>
                      <a:pt x="2030" y="1454"/>
                    </a:cubicBezTo>
                    <a:cubicBezTo>
                      <a:pt x="2181" y="1705"/>
                      <a:pt x="2256" y="2056"/>
                      <a:pt x="2256" y="2407"/>
                    </a:cubicBezTo>
                    <a:cubicBezTo>
                      <a:pt x="2256" y="2482"/>
                      <a:pt x="2231" y="2532"/>
                      <a:pt x="2231" y="2607"/>
                    </a:cubicBezTo>
                    <a:cubicBezTo>
                      <a:pt x="2206" y="2933"/>
                      <a:pt x="2431" y="3209"/>
                      <a:pt x="2757" y="3259"/>
                    </a:cubicBezTo>
                    <a:lnTo>
                      <a:pt x="2832" y="3259"/>
                    </a:lnTo>
                    <a:cubicBezTo>
                      <a:pt x="3133" y="3259"/>
                      <a:pt x="3384" y="3033"/>
                      <a:pt x="3409" y="2733"/>
                    </a:cubicBezTo>
                    <a:cubicBezTo>
                      <a:pt x="3434" y="2632"/>
                      <a:pt x="3434" y="2532"/>
                      <a:pt x="3434" y="2457"/>
                    </a:cubicBezTo>
                    <a:cubicBezTo>
                      <a:pt x="3459" y="1855"/>
                      <a:pt x="3334" y="1279"/>
                      <a:pt x="3058" y="853"/>
                    </a:cubicBezTo>
                    <a:cubicBezTo>
                      <a:pt x="2757" y="327"/>
                      <a:pt x="2281" y="26"/>
                      <a:pt x="1780" y="1"/>
                    </a:cubicBezTo>
                    <a:cubicBezTo>
                      <a:pt x="1768" y="0"/>
                      <a:pt x="1757" y="0"/>
                      <a:pt x="1746" y="0"/>
                    </a:cubicBezTo>
                    <a:close/>
                  </a:path>
                </a:pathLst>
              </a:custGeom>
              <a:solidFill>
                <a:srgbClr val="6E574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940" name="Google Shape;1940;p35"/>
              <p:cNvSpPr/>
              <p:nvPr/>
            </p:nvSpPr>
            <p:spPr>
              <a:xfrm>
                <a:off x="6750229" y="2528185"/>
                <a:ext cx="59400" cy="56000"/>
              </a:xfrm>
              <a:custGeom>
                <a:avLst/>
                <a:gdLst/>
                <a:ahLst/>
                <a:cxnLst/>
                <a:rect l="l" t="t" r="r" b="b"/>
                <a:pathLst>
                  <a:path w="3459" h="3261" extrusionOk="0">
                    <a:moveTo>
                      <a:pt x="1704" y="1"/>
                    </a:moveTo>
                    <a:cubicBezTo>
                      <a:pt x="752" y="1"/>
                      <a:pt x="0" y="1078"/>
                      <a:pt x="0" y="2432"/>
                    </a:cubicBezTo>
                    <a:cubicBezTo>
                      <a:pt x="0" y="2532"/>
                      <a:pt x="25" y="2632"/>
                      <a:pt x="25" y="2733"/>
                    </a:cubicBezTo>
                    <a:cubicBezTo>
                      <a:pt x="49" y="3042"/>
                      <a:pt x="321" y="3261"/>
                      <a:pt x="627" y="3261"/>
                    </a:cubicBezTo>
                    <a:cubicBezTo>
                      <a:pt x="644" y="3261"/>
                      <a:pt x="660" y="3260"/>
                      <a:pt x="677" y="3259"/>
                    </a:cubicBezTo>
                    <a:cubicBezTo>
                      <a:pt x="1003" y="3234"/>
                      <a:pt x="1253" y="2933"/>
                      <a:pt x="1203" y="2607"/>
                    </a:cubicBezTo>
                    <a:cubicBezTo>
                      <a:pt x="1203" y="2532"/>
                      <a:pt x="1203" y="2482"/>
                      <a:pt x="1203" y="2407"/>
                    </a:cubicBezTo>
                    <a:cubicBezTo>
                      <a:pt x="1203" y="1655"/>
                      <a:pt x="1529" y="1204"/>
                      <a:pt x="1704" y="1204"/>
                    </a:cubicBezTo>
                    <a:lnTo>
                      <a:pt x="1729" y="1204"/>
                    </a:lnTo>
                    <a:cubicBezTo>
                      <a:pt x="1805" y="1204"/>
                      <a:pt x="1930" y="1279"/>
                      <a:pt x="2005" y="1429"/>
                    </a:cubicBezTo>
                    <a:cubicBezTo>
                      <a:pt x="2181" y="1680"/>
                      <a:pt x="2256" y="2031"/>
                      <a:pt x="2256" y="2407"/>
                    </a:cubicBezTo>
                    <a:cubicBezTo>
                      <a:pt x="2256" y="2457"/>
                      <a:pt x="2256" y="2507"/>
                      <a:pt x="2256" y="2582"/>
                    </a:cubicBezTo>
                    <a:cubicBezTo>
                      <a:pt x="2231" y="2908"/>
                      <a:pt x="2481" y="3184"/>
                      <a:pt x="2807" y="3209"/>
                    </a:cubicBezTo>
                    <a:lnTo>
                      <a:pt x="2882" y="3209"/>
                    </a:lnTo>
                    <a:cubicBezTo>
                      <a:pt x="3183" y="3184"/>
                      <a:pt x="3434" y="2958"/>
                      <a:pt x="3459" y="2657"/>
                    </a:cubicBezTo>
                    <a:cubicBezTo>
                      <a:pt x="3459" y="2557"/>
                      <a:pt x="3459" y="2482"/>
                      <a:pt x="3459" y="2382"/>
                    </a:cubicBezTo>
                    <a:cubicBezTo>
                      <a:pt x="3459" y="1780"/>
                      <a:pt x="3283" y="1229"/>
                      <a:pt x="3008" y="803"/>
                    </a:cubicBezTo>
                    <a:cubicBezTo>
                      <a:pt x="2682" y="276"/>
                      <a:pt x="2206" y="1"/>
                      <a:pt x="1704" y="1"/>
                    </a:cubicBezTo>
                    <a:close/>
                  </a:path>
                </a:pathLst>
              </a:custGeom>
              <a:solidFill>
                <a:srgbClr val="6E574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941" name="Google Shape;1941;p35"/>
              <p:cNvSpPr/>
              <p:nvPr/>
            </p:nvSpPr>
            <p:spPr>
              <a:xfrm>
                <a:off x="6488120" y="2501500"/>
                <a:ext cx="232000" cy="268149"/>
              </a:xfrm>
              <a:custGeom>
                <a:avLst/>
                <a:gdLst/>
                <a:ahLst/>
                <a:cxnLst/>
                <a:rect l="l" t="t" r="r" b="b"/>
                <a:pathLst>
                  <a:path w="13510" h="15615" extrusionOk="0">
                    <a:moveTo>
                      <a:pt x="6728" y="1"/>
                    </a:moveTo>
                    <a:cubicBezTo>
                      <a:pt x="3037" y="1"/>
                      <a:pt x="26" y="3500"/>
                      <a:pt x="1" y="7795"/>
                    </a:cubicBezTo>
                    <a:cubicBezTo>
                      <a:pt x="1" y="12106"/>
                      <a:pt x="3008" y="15615"/>
                      <a:pt x="6718" y="15615"/>
                    </a:cubicBezTo>
                    <a:cubicBezTo>
                      <a:pt x="10452" y="15615"/>
                      <a:pt x="13485" y="12131"/>
                      <a:pt x="13485" y="7820"/>
                    </a:cubicBezTo>
                    <a:cubicBezTo>
                      <a:pt x="13510" y="3510"/>
                      <a:pt x="10502" y="1"/>
                      <a:pt x="6768" y="1"/>
                    </a:cubicBezTo>
                    <a:cubicBezTo>
                      <a:pt x="6755" y="1"/>
                      <a:pt x="6741" y="1"/>
                      <a:pt x="6728" y="1"/>
                    </a:cubicBezTo>
                    <a:close/>
                  </a:path>
                </a:pathLst>
              </a:custGeom>
              <a:solidFill>
                <a:srgbClr val="F4E3C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942" name="Google Shape;1942;p35"/>
              <p:cNvSpPr/>
              <p:nvPr/>
            </p:nvSpPr>
            <p:spPr>
              <a:xfrm>
                <a:off x="6557837" y="2562185"/>
                <a:ext cx="92560" cy="60722"/>
              </a:xfrm>
              <a:custGeom>
                <a:avLst/>
                <a:gdLst/>
                <a:ahLst/>
                <a:cxnLst/>
                <a:rect l="l" t="t" r="r" b="b"/>
                <a:pathLst>
                  <a:path w="5390" h="3536" extrusionOk="0">
                    <a:moveTo>
                      <a:pt x="2639" y="0"/>
                    </a:moveTo>
                    <a:cubicBezTo>
                      <a:pt x="1168" y="0"/>
                      <a:pt x="1" y="792"/>
                      <a:pt x="1" y="1755"/>
                    </a:cubicBezTo>
                    <a:cubicBezTo>
                      <a:pt x="1" y="2732"/>
                      <a:pt x="1204" y="3535"/>
                      <a:pt x="2683" y="3535"/>
                    </a:cubicBezTo>
                    <a:cubicBezTo>
                      <a:pt x="2706" y="3535"/>
                      <a:pt x="2728" y="3535"/>
                      <a:pt x="2751" y="3535"/>
                    </a:cubicBezTo>
                    <a:cubicBezTo>
                      <a:pt x="4223" y="3535"/>
                      <a:pt x="5389" y="2743"/>
                      <a:pt x="5389" y="1780"/>
                    </a:cubicBezTo>
                    <a:cubicBezTo>
                      <a:pt x="5389" y="803"/>
                      <a:pt x="4186" y="1"/>
                      <a:pt x="2708" y="1"/>
                    </a:cubicBezTo>
                    <a:cubicBezTo>
                      <a:pt x="2685" y="0"/>
                      <a:pt x="2662" y="0"/>
                      <a:pt x="2639" y="0"/>
                    </a:cubicBezTo>
                    <a:close/>
                  </a:path>
                </a:pathLst>
              </a:custGeom>
              <a:solidFill>
                <a:srgbClr val="6E574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943" name="Google Shape;1943;p35"/>
              <p:cNvSpPr/>
              <p:nvPr/>
            </p:nvSpPr>
            <p:spPr>
              <a:xfrm>
                <a:off x="6574202" y="2608668"/>
                <a:ext cx="29708" cy="75336"/>
              </a:xfrm>
              <a:custGeom>
                <a:avLst/>
                <a:gdLst/>
                <a:ahLst/>
                <a:cxnLst/>
                <a:rect l="l" t="t" r="r" b="b"/>
                <a:pathLst>
                  <a:path w="1730" h="4387" fill="none" extrusionOk="0">
                    <a:moveTo>
                      <a:pt x="1730" y="0"/>
                    </a:moveTo>
                    <a:cubicBezTo>
                      <a:pt x="1730" y="2356"/>
                      <a:pt x="1730" y="2657"/>
                      <a:pt x="1730" y="3208"/>
                    </a:cubicBezTo>
                    <a:cubicBezTo>
                      <a:pt x="1730" y="3960"/>
                      <a:pt x="702" y="4386"/>
                      <a:pt x="0" y="3559"/>
                    </a:cubicBezTo>
                  </a:path>
                </a:pathLst>
              </a:custGeom>
              <a:noFill/>
              <a:ln w="20675" cap="rnd" cmpd="sng">
                <a:solidFill>
                  <a:srgbClr val="6E5747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944" name="Google Shape;1944;p35"/>
              <p:cNvSpPr/>
              <p:nvPr/>
            </p:nvSpPr>
            <p:spPr>
              <a:xfrm>
                <a:off x="6603892" y="2608668"/>
                <a:ext cx="29726" cy="75765"/>
              </a:xfrm>
              <a:custGeom>
                <a:avLst/>
                <a:gdLst/>
                <a:ahLst/>
                <a:cxnLst/>
                <a:rect l="l" t="t" r="r" b="b"/>
                <a:pathLst>
                  <a:path w="1731" h="4412" fill="none" extrusionOk="0">
                    <a:moveTo>
                      <a:pt x="1" y="0"/>
                    </a:moveTo>
                    <a:cubicBezTo>
                      <a:pt x="1" y="2356"/>
                      <a:pt x="1" y="2657"/>
                      <a:pt x="1" y="3208"/>
                    </a:cubicBezTo>
                    <a:cubicBezTo>
                      <a:pt x="1" y="3960"/>
                      <a:pt x="1028" y="4411"/>
                      <a:pt x="1730" y="3559"/>
                    </a:cubicBezTo>
                  </a:path>
                </a:pathLst>
              </a:custGeom>
              <a:noFill/>
              <a:ln w="20675" cap="rnd" cmpd="sng">
                <a:solidFill>
                  <a:srgbClr val="6E5747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1945" name="Google Shape;1945;p35"/>
            <p:cNvGrpSpPr/>
            <p:nvPr/>
          </p:nvGrpSpPr>
          <p:grpSpPr>
            <a:xfrm rot="5400000">
              <a:off x="6577610" y="4084777"/>
              <a:ext cx="704117" cy="542253"/>
              <a:chOff x="8267893" y="1920039"/>
              <a:chExt cx="890274" cy="685355"/>
            </a:xfrm>
          </p:grpSpPr>
          <p:sp>
            <p:nvSpPr>
              <p:cNvPr id="1946" name="Google Shape;1946;p35"/>
              <p:cNvSpPr/>
              <p:nvPr/>
            </p:nvSpPr>
            <p:spPr>
              <a:xfrm>
                <a:off x="8267893" y="1920039"/>
                <a:ext cx="890265" cy="685355"/>
              </a:xfrm>
              <a:custGeom>
                <a:avLst/>
                <a:gdLst/>
                <a:ahLst/>
                <a:cxnLst/>
                <a:rect l="l" t="t" r="r" b="b"/>
                <a:pathLst>
                  <a:path w="25942" h="19971" extrusionOk="0">
                    <a:moveTo>
                      <a:pt x="9705" y="1"/>
                    </a:moveTo>
                    <a:cubicBezTo>
                      <a:pt x="7527" y="1"/>
                      <a:pt x="5973" y="655"/>
                      <a:pt x="8435" y="3009"/>
                    </a:cubicBezTo>
                    <a:cubicBezTo>
                      <a:pt x="10695" y="5086"/>
                      <a:pt x="14849" y="6638"/>
                      <a:pt x="17770" y="7505"/>
                    </a:cubicBezTo>
                    <a:cubicBezTo>
                      <a:pt x="16612" y="7411"/>
                      <a:pt x="11802" y="6606"/>
                      <a:pt x="7521" y="6606"/>
                    </a:cubicBezTo>
                    <a:cubicBezTo>
                      <a:pt x="3532" y="6606"/>
                      <a:pt x="1" y="7304"/>
                      <a:pt x="309" y="9925"/>
                    </a:cubicBezTo>
                    <a:cubicBezTo>
                      <a:pt x="574" y="12205"/>
                      <a:pt x="8728" y="12815"/>
                      <a:pt x="14639" y="12815"/>
                    </a:cubicBezTo>
                    <a:cubicBezTo>
                      <a:pt x="16359" y="12815"/>
                      <a:pt x="17889" y="12764"/>
                      <a:pt x="18980" y="12686"/>
                    </a:cubicBezTo>
                    <a:lnTo>
                      <a:pt x="18980" y="12686"/>
                    </a:lnTo>
                    <a:cubicBezTo>
                      <a:pt x="14324" y="14421"/>
                      <a:pt x="9142" y="14946"/>
                      <a:pt x="6015" y="15631"/>
                    </a:cubicBezTo>
                    <a:cubicBezTo>
                      <a:pt x="905" y="16609"/>
                      <a:pt x="1306" y="19970"/>
                      <a:pt x="6427" y="19970"/>
                    </a:cubicBezTo>
                    <a:cubicBezTo>
                      <a:pt x="6682" y="19970"/>
                      <a:pt x="6948" y="19962"/>
                      <a:pt x="7225" y="19945"/>
                    </a:cubicBezTo>
                    <a:cubicBezTo>
                      <a:pt x="12931" y="19625"/>
                      <a:pt x="19893" y="18347"/>
                      <a:pt x="25942" y="17023"/>
                    </a:cubicBezTo>
                    <a:lnTo>
                      <a:pt x="25942" y="4629"/>
                    </a:lnTo>
                    <a:cubicBezTo>
                      <a:pt x="22016" y="3077"/>
                      <a:pt x="17702" y="1799"/>
                      <a:pt x="13981" y="589"/>
                    </a:cubicBezTo>
                    <a:cubicBezTo>
                      <a:pt x="12996" y="310"/>
                      <a:pt x="11203" y="1"/>
                      <a:pt x="9705" y="1"/>
                    </a:cubicBezTo>
                    <a:close/>
                  </a:path>
                </a:pathLst>
              </a:custGeom>
              <a:solidFill>
                <a:srgbClr val="FF8888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947" name="Google Shape;1947;p35"/>
              <p:cNvSpPr/>
              <p:nvPr/>
            </p:nvSpPr>
            <p:spPr>
              <a:xfrm>
                <a:off x="8600128" y="1969526"/>
                <a:ext cx="558037" cy="233153"/>
              </a:xfrm>
              <a:custGeom>
                <a:avLst/>
                <a:gdLst/>
                <a:ahLst/>
                <a:cxnLst/>
                <a:rect l="l" t="t" r="r" b="b"/>
                <a:pathLst>
                  <a:path w="16261" h="6794" extrusionOk="0">
                    <a:moveTo>
                      <a:pt x="487" y="1"/>
                    </a:moveTo>
                    <a:cubicBezTo>
                      <a:pt x="190" y="1"/>
                      <a:pt x="1" y="463"/>
                      <a:pt x="306" y="653"/>
                    </a:cubicBezTo>
                    <a:cubicBezTo>
                      <a:pt x="5031" y="3712"/>
                      <a:pt x="10646" y="5675"/>
                      <a:pt x="16261" y="6793"/>
                    </a:cubicBezTo>
                    <a:lnTo>
                      <a:pt x="16261" y="6086"/>
                    </a:lnTo>
                    <a:cubicBezTo>
                      <a:pt x="10760" y="4967"/>
                      <a:pt x="5282" y="3027"/>
                      <a:pt x="671" y="60"/>
                    </a:cubicBezTo>
                    <a:cubicBezTo>
                      <a:pt x="607" y="19"/>
                      <a:pt x="545" y="1"/>
                      <a:pt x="487" y="1"/>
                    </a:cubicBezTo>
                    <a:close/>
                  </a:path>
                </a:pathLst>
              </a:custGeom>
              <a:solidFill>
                <a:srgbClr val="A5515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948" name="Google Shape;1948;p35"/>
              <p:cNvSpPr/>
              <p:nvPr/>
            </p:nvSpPr>
            <p:spPr>
              <a:xfrm>
                <a:off x="8352110" y="2225369"/>
                <a:ext cx="806049" cy="51716"/>
              </a:xfrm>
              <a:custGeom>
                <a:avLst/>
                <a:gdLst/>
                <a:ahLst/>
                <a:cxnLst/>
                <a:rect l="l" t="t" r="r" b="b"/>
                <a:pathLst>
                  <a:path w="23488" h="1507" extrusionOk="0">
                    <a:moveTo>
                      <a:pt x="11990" y="0"/>
                    </a:moveTo>
                    <a:cubicBezTo>
                      <a:pt x="8126" y="0"/>
                      <a:pt x="4258" y="160"/>
                      <a:pt x="457" y="160"/>
                    </a:cubicBezTo>
                    <a:cubicBezTo>
                      <a:pt x="1" y="160"/>
                      <a:pt x="1" y="868"/>
                      <a:pt x="457" y="868"/>
                    </a:cubicBezTo>
                    <a:cubicBezTo>
                      <a:pt x="4258" y="856"/>
                      <a:pt x="8126" y="691"/>
                      <a:pt x="11990" y="691"/>
                    </a:cubicBezTo>
                    <a:cubicBezTo>
                      <a:pt x="15853" y="691"/>
                      <a:pt x="19710" y="856"/>
                      <a:pt x="23488" y="1507"/>
                    </a:cubicBezTo>
                    <a:lnTo>
                      <a:pt x="23488" y="799"/>
                    </a:lnTo>
                    <a:cubicBezTo>
                      <a:pt x="19710" y="160"/>
                      <a:pt x="15853" y="0"/>
                      <a:pt x="11990" y="0"/>
                    </a:cubicBezTo>
                    <a:close/>
                  </a:path>
                </a:pathLst>
              </a:custGeom>
              <a:solidFill>
                <a:srgbClr val="A5515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949" name="Google Shape;1949;p35"/>
              <p:cNvSpPr/>
              <p:nvPr/>
            </p:nvSpPr>
            <p:spPr>
              <a:xfrm>
                <a:off x="8480529" y="2421189"/>
                <a:ext cx="677633" cy="130235"/>
              </a:xfrm>
              <a:custGeom>
                <a:avLst/>
                <a:gdLst/>
                <a:ahLst/>
                <a:cxnLst/>
                <a:rect l="l" t="t" r="r" b="b"/>
                <a:pathLst>
                  <a:path w="19746" h="3795" extrusionOk="0">
                    <a:moveTo>
                      <a:pt x="19746" y="1"/>
                    </a:moveTo>
                    <a:cubicBezTo>
                      <a:pt x="13241" y="503"/>
                      <a:pt x="6850" y="1872"/>
                      <a:pt x="413" y="3105"/>
                    </a:cubicBezTo>
                    <a:cubicBezTo>
                      <a:pt x="0" y="3192"/>
                      <a:pt x="145" y="3795"/>
                      <a:pt x="553" y="3795"/>
                    </a:cubicBezTo>
                    <a:cubicBezTo>
                      <a:pt x="574" y="3795"/>
                      <a:pt x="596" y="3793"/>
                      <a:pt x="618" y="3790"/>
                    </a:cubicBezTo>
                    <a:cubicBezTo>
                      <a:pt x="6964" y="2557"/>
                      <a:pt x="13309" y="1188"/>
                      <a:pt x="19746" y="708"/>
                    </a:cubicBezTo>
                    <a:lnTo>
                      <a:pt x="19746" y="1"/>
                    </a:lnTo>
                    <a:close/>
                  </a:path>
                </a:pathLst>
              </a:custGeom>
              <a:solidFill>
                <a:srgbClr val="A5515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950" name="Google Shape;1950;p35"/>
              <p:cNvSpPr/>
              <p:nvPr/>
            </p:nvSpPr>
            <p:spPr>
              <a:xfrm>
                <a:off x="8675456" y="2081884"/>
                <a:ext cx="482710" cy="421247"/>
              </a:xfrm>
              <a:custGeom>
                <a:avLst/>
                <a:gdLst/>
                <a:ahLst/>
                <a:cxnLst/>
                <a:rect l="l" t="t" r="r" b="b"/>
                <a:pathLst>
                  <a:path w="14066" h="12275" extrusionOk="0">
                    <a:moveTo>
                      <a:pt x="5947" y="1"/>
                    </a:moveTo>
                    <a:cubicBezTo>
                      <a:pt x="4617" y="1"/>
                      <a:pt x="3672" y="406"/>
                      <a:pt x="5187" y="1853"/>
                    </a:cubicBezTo>
                    <a:cubicBezTo>
                      <a:pt x="6556" y="3131"/>
                      <a:pt x="9113" y="4090"/>
                      <a:pt x="10916" y="4615"/>
                    </a:cubicBezTo>
                    <a:cubicBezTo>
                      <a:pt x="10195" y="4556"/>
                      <a:pt x="7242" y="4063"/>
                      <a:pt x="4615" y="4063"/>
                    </a:cubicBezTo>
                    <a:cubicBezTo>
                      <a:pt x="2167" y="4063"/>
                      <a:pt x="1" y="4491"/>
                      <a:pt x="188" y="6099"/>
                    </a:cubicBezTo>
                    <a:cubicBezTo>
                      <a:pt x="346" y="7488"/>
                      <a:pt x="5300" y="7875"/>
                      <a:pt x="8923" y="7875"/>
                    </a:cubicBezTo>
                    <a:cubicBezTo>
                      <a:pt x="10003" y="7875"/>
                      <a:pt x="10965" y="7840"/>
                      <a:pt x="11646" y="7788"/>
                    </a:cubicBezTo>
                    <a:lnTo>
                      <a:pt x="11646" y="7788"/>
                    </a:lnTo>
                    <a:cubicBezTo>
                      <a:pt x="8793" y="8861"/>
                      <a:pt x="5598" y="9180"/>
                      <a:pt x="3680" y="9591"/>
                    </a:cubicBezTo>
                    <a:cubicBezTo>
                      <a:pt x="537" y="10202"/>
                      <a:pt x="796" y="12275"/>
                      <a:pt x="3980" y="12275"/>
                    </a:cubicBezTo>
                    <a:cubicBezTo>
                      <a:pt x="4125" y="12275"/>
                      <a:pt x="4276" y="12271"/>
                      <a:pt x="4434" y="12262"/>
                    </a:cubicBezTo>
                    <a:cubicBezTo>
                      <a:pt x="7355" y="12079"/>
                      <a:pt x="10825" y="11508"/>
                      <a:pt x="14066" y="10846"/>
                    </a:cubicBezTo>
                    <a:lnTo>
                      <a:pt x="14066" y="2150"/>
                    </a:lnTo>
                    <a:cubicBezTo>
                      <a:pt x="12194" y="1511"/>
                      <a:pt x="10277" y="917"/>
                      <a:pt x="8565" y="370"/>
                    </a:cubicBezTo>
                    <a:cubicBezTo>
                      <a:pt x="7960" y="193"/>
                      <a:pt x="6863" y="1"/>
                      <a:pt x="5947" y="1"/>
                    </a:cubicBezTo>
                    <a:close/>
                  </a:path>
                </a:pathLst>
              </a:custGeom>
              <a:solidFill>
                <a:srgbClr val="A53A3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sp>
        <p:nvSpPr>
          <p:cNvPr id="98" name="Google Shape;1545;p32"/>
          <p:cNvSpPr txBox="1">
            <a:spLocks noGrp="1"/>
          </p:cNvSpPr>
          <p:nvPr>
            <p:ph type="title"/>
          </p:nvPr>
        </p:nvSpPr>
        <p:spPr>
          <a:xfrm>
            <a:off x="4103080" y="601037"/>
            <a:ext cx="3363141" cy="7636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r>
              <a:rPr lang="en-US" sz="7200" dirty="0">
                <a:solidFill>
                  <a:srgbClr val="0E514A"/>
                </a:solidFill>
                <a:latin typeface="iCiel Crocante" panose="02000000000000000000" pitchFamily="2" charset="0"/>
              </a:rPr>
              <a:t>Hint 3</a:t>
            </a:r>
            <a:endParaRPr sz="7200" dirty="0">
              <a:solidFill>
                <a:srgbClr val="0E514A"/>
              </a:solidFill>
              <a:latin typeface="iCiel Crocante" panose="02000000000000000000" pitchFamily="2" charset="0"/>
            </a:endParaRPr>
          </a:p>
        </p:txBody>
      </p:sp>
      <p:sp>
        <p:nvSpPr>
          <p:cNvPr id="99" name="Google Shape;1547;p32"/>
          <p:cNvSpPr txBox="1">
            <a:spLocks noGrp="1"/>
          </p:cNvSpPr>
          <p:nvPr>
            <p:ph type="subTitle" idx="2"/>
          </p:nvPr>
        </p:nvSpPr>
        <p:spPr>
          <a:xfrm>
            <a:off x="1977673" y="2106325"/>
            <a:ext cx="6234830" cy="6156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r>
              <a:rPr lang="en-US" sz="5333" dirty="0">
                <a:solidFill>
                  <a:schemeClr val="tx1">
                    <a:lumMod val="95000"/>
                    <a:lumOff val="5000"/>
                  </a:schemeClr>
                </a:solidFill>
                <a:latin typeface="iCiel Hipsteria" panose="02000000000000000000" pitchFamily="2" charset="0"/>
              </a:rPr>
              <a:t>What does NGO</a:t>
            </a:r>
          </a:p>
          <a:p>
            <a:r>
              <a:rPr lang="en-US" sz="5333" dirty="0">
                <a:solidFill>
                  <a:schemeClr val="tx1">
                    <a:lumMod val="95000"/>
                    <a:lumOff val="5000"/>
                  </a:schemeClr>
                </a:solidFill>
                <a:latin typeface="iCiel Hipsteria" panose="02000000000000000000" pitchFamily="2" charset="0"/>
              </a:rPr>
              <a:t>stand for?</a:t>
            </a:r>
          </a:p>
        </p:txBody>
      </p:sp>
      <p:sp>
        <p:nvSpPr>
          <p:cNvPr id="100" name="Rectangle 99"/>
          <p:cNvSpPr/>
          <p:nvPr/>
        </p:nvSpPr>
        <p:spPr>
          <a:xfrm>
            <a:off x="2542543" y="3848978"/>
            <a:ext cx="673960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iCiel Crocante" panose="02000000000000000000" pitchFamily="2" charset="0"/>
              </a:rPr>
              <a:t>NON-GOVERNMENTAL ORGANISATION</a:t>
            </a:r>
          </a:p>
        </p:txBody>
      </p:sp>
      <p:grpSp>
        <p:nvGrpSpPr>
          <p:cNvPr id="91" name="Group 90"/>
          <p:cNvGrpSpPr/>
          <p:nvPr/>
        </p:nvGrpSpPr>
        <p:grpSpPr>
          <a:xfrm>
            <a:off x="5453127" y="5915434"/>
            <a:ext cx="663045" cy="663045"/>
            <a:chOff x="4527287" y="3921352"/>
            <a:chExt cx="497284" cy="497284"/>
          </a:xfrm>
        </p:grpSpPr>
        <p:sp>
          <p:nvSpPr>
            <p:cNvPr id="92" name="Google Shape;1174;p28">
              <a:hlinkClick r:id="" action="ppaction://noaction"/>
            </p:cNvPr>
            <p:cNvSpPr/>
            <p:nvPr/>
          </p:nvSpPr>
          <p:spPr>
            <a:xfrm>
              <a:off x="4527287" y="3921352"/>
              <a:ext cx="497284" cy="497284"/>
            </a:xfrm>
            <a:prstGeom prst="roundRect">
              <a:avLst>
                <a:gd name="adj" fmla="val 16667"/>
              </a:avLst>
            </a:prstGeom>
            <a:solidFill>
              <a:srgbClr val="ACD3C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000">
                <a:solidFill>
                  <a:srgbClr val="FFFFFF"/>
                </a:solidFill>
              </a:endParaRPr>
            </a:p>
          </p:txBody>
        </p:sp>
        <p:sp>
          <p:nvSpPr>
            <p:cNvPr id="93" name="Google Shape;1176;p28">
              <a:hlinkClick r:id="rId3" action="ppaction://hlinksldjump"/>
            </p:cNvPr>
            <p:cNvSpPr/>
            <p:nvPr/>
          </p:nvSpPr>
          <p:spPr>
            <a:xfrm>
              <a:off x="4619046" y="4045264"/>
              <a:ext cx="293305" cy="293305"/>
            </a:xfrm>
            <a:prstGeom prst="leftArrow">
              <a:avLst>
                <a:gd name="adj1" fmla="val 50000"/>
                <a:gd name="adj2" fmla="val 50000"/>
              </a:avLst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1205524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" grpId="0" uiExpand="1" build="p"/>
      <p:bldP spid="100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021's Main Color by Slidesgo">
  <a:themeElements>
    <a:clrScheme name="Simple Light">
      <a:dk1>
        <a:srgbClr val="353535"/>
      </a:dk1>
      <a:lt1>
        <a:srgbClr val="FFFFFF"/>
      </a:lt1>
      <a:dk2>
        <a:srgbClr val="353535"/>
      </a:dk2>
      <a:lt2>
        <a:srgbClr val="F5DF4D"/>
      </a:lt2>
      <a:accent1>
        <a:srgbClr val="F5DF4D"/>
      </a:accent1>
      <a:accent2>
        <a:srgbClr val="939597"/>
      </a:accent2>
      <a:accent3>
        <a:srgbClr val="F5DF4D"/>
      </a:accent3>
      <a:accent4>
        <a:srgbClr val="CCCCCC"/>
      </a:accent4>
      <a:accent5>
        <a:srgbClr val="B7B7B7"/>
      </a:accent5>
      <a:accent6>
        <a:srgbClr val="353535"/>
      </a:accent6>
      <a:hlink>
        <a:srgbClr val="353535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2871</TotalTime>
  <Words>718</Words>
  <Application>Microsoft Office PowerPoint</Application>
  <PresentationFormat>Widescreen</PresentationFormat>
  <Paragraphs>128</Paragraphs>
  <Slides>20</Slides>
  <Notes>16</Notes>
  <HiddenSlides>0</HiddenSlides>
  <MMClips>1</MMClips>
  <ScaleCrop>false</ScaleCrop>
  <HeadingPairs>
    <vt:vector size="6" baseType="variant">
      <vt:variant>
        <vt:lpstr>Fonts Used</vt:lpstr>
      </vt:variant>
      <vt:variant>
        <vt:i4>22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20</vt:i4>
      </vt:variant>
    </vt:vector>
  </HeadingPairs>
  <TitlesOfParts>
    <vt:vector size="44" baseType="lpstr">
      <vt:lpstr>Arial</vt:lpstr>
      <vt:lpstr>Bangers</vt:lpstr>
      <vt:lpstr>Barlow Medium</vt:lpstr>
      <vt:lpstr>Calibri</vt:lpstr>
      <vt:lpstr>Calibri Light</vt:lpstr>
      <vt:lpstr>iCiel Altus</vt:lpstr>
      <vt:lpstr>iCiel Crocante</vt:lpstr>
      <vt:lpstr>iCiel Fairy Tales</vt:lpstr>
      <vt:lpstr>iCiel Hipsteria</vt:lpstr>
      <vt:lpstr>iCiel Simplifica</vt:lpstr>
      <vt:lpstr>Livvic</vt:lpstr>
      <vt:lpstr>Myriad Pro</vt:lpstr>
      <vt:lpstr>Raleway</vt:lpstr>
      <vt:lpstr>Raleway Light</vt:lpstr>
      <vt:lpstr>Roboto</vt:lpstr>
      <vt:lpstr>Roboto Condensed Light</vt:lpstr>
      <vt:lpstr>Rubik</vt:lpstr>
      <vt:lpstr>Rubik SemiBold</vt:lpstr>
      <vt:lpstr>Sriracha</vt:lpstr>
      <vt:lpstr>UTM Facebook K&amp;T</vt:lpstr>
      <vt:lpstr>Wingdings</vt:lpstr>
      <vt:lpstr>Work Sans</vt:lpstr>
      <vt:lpstr>Office Theme</vt:lpstr>
      <vt:lpstr>2021's Main Color by Slidesgo</vt:lpstr>
      <vt:lpstr>Unit 9: Protecting  The Environment</vt:lpstr>
      <vt:lpstr>Guessing Game</vt:lpstr>
      <vt:lpstr>QUESTION 1</vt:lpstr>
      <vt:lpstr>PowerPoint Presentation</vt:lpstr>
      <vt:lpstr>QUESTION 2</vt:lpstr>
      <vt:lpstr>SAVE THE ELEPHANTS</vt:lpstr>
      <vt:lpstr>Hint 1</vt:lpstr>
      <vt:lpstr>Hint 2</vt:lpstr>
      <vt:lpstr>Hint 3</vt:lpstr>
      <vt:lpstr>Hint 4</vt:lpstr>
      <vt:lpstr>Hint 1</vt:lpstr>
      <vt:lpstr>Hint 2</vt:lpstr>
      <vt:lpstr>Hint 3</vt:lpstr>
      <vt:lpstr>Hint 4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PCD TRUNGTIN</cp:lastModifiedBy>
  <cp:revision>178</cp:revision>
  <dcterms:created xsi:type="dcterms:W3CDTF">2020-12-09T02:04:09Z</dcterms:created>
  <dcterms:modified xsi:type="dcterms:W3CDTF">2025-09-28T07:44:23Z</dcterms:modified>
</cp:coreProperties>
</file>