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1" r:id="rId2"/>
    <p:sldId id="274" r:id="rId3"/>
    <p:sldId id="273" r:id="rId4"/>
    <p:sldId id="333" r:id="rId5"/>
    <p:sldId id="332" r:id="rId6"/>
    <p:sldId id="336" r:id="rId7"/>
    <p:sldId id="352" r:id="rId8"/>
    <p:sldId id="339" r:id="rId9"/>
    <p:sldId id="334" r:id="rId10"/>
    <p:sldId id="353" r:id="rId11"/>
    <p:sldId id="354" r:id="rId12"/>
    <p:sldId id="355" r:id="rId13"/>
    <p:sldId id="356" r:id="rId14"/>
    <p:sldId id="357" r:id="rId15"/>
    <p:sldId id="337" r:id="rId16"/>
    <p:sldId id="343" r:id="rId17"/>
    <p:sldId id="335" r:id="rId18"/>
    <p:sldId id="325" r:id="rId19"/>
    <p:sldId id="317"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7DADE"/>
    <a:srgbClr val="A493C6"/>
    <a:srgbClr val="EE8640"/>
    <a:srgbClr val="D0DEEC"/>
    <a:srgbClr val="6593C3"/>
    <a:srgbClr val="FF9801"/>
    <a:srgbClr val="0FB7BD"/>
    <a:srgbClr val="048DA4"/>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DCBA8F-F3F9-4AF1-ACA0-CEC83FDD639A}" v="850" dt="2023-11-23T13:48:49.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9" autoAdjust="0"/>
    <p:restoredTop sz="93918" autoAdjust="0"/>
  </p:normalViewPr>
  <p:slideViewPr>
    <p:cSldViewPr snapToGrid="0" showGuides="1">
      <p:cViewPr varScale="1">
        <p:scale>
          <a:sx n="122" d="100"/>
          <a:sy n="122" d="100"/>
        </p:scale>
        <p:origin x="26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31DCBA8F-F3F9-4AF1-ACA0-CEC83FDD639A}"/>
    <pc:docChg chg="undo custSel addSld delSld modSld">
      <pc:chgData name="Duyên Lương" userId="3a9e482f-ceb4-484a-8eab-f708ff3e9a36" providerId="ADAL" clId="{31DCBA8F-F3F9-4AF1-ACA0-CEC83FDD639A}" dt="2023-11-23T13:48:49.245" v="1381"/>
      <pc:docMkLst>
        <pc:docMk/>
      </pc:docMkLst>
      <pc:sldChg chg="addSp delSp modSp mod delAnim modAnim modNotesTx">
        <pc:chgData name="Duyên Lương" userId="3a9e482f-ceb4-484a-8eab-f708ff3e9a36" providerId="ADAL" clId="{31DCBA8F-F3F9-4AF1-ACA0-CEC83FDD639A}" dt="2023-11-23T13:31:43.391" v="1156" actId="1076"/>
        <pc:sldMkLst>
          <pc:docMk/>
          <pc:sldMk cId="3680985349" sldId="273"/>
        </pc:sldMkLst>
        <pc:spChg chg="mod">
          <ac:chgData name="Duyên Lương" userId="3a9e482f-ceb4-484a-8eab-f708ff3e9a36" providerId="ADAL" clId="{31DCBA8F-F3F9-4AF1-ACA0-CEC83FDD639A}" dt="2023-11-23T13:31:31.359" v="1152" actId="1076"/>
          <ac:spMkLst>
            <pc:docMk/>
            <pc:sldMk cId="3680985349" sldId="273"/>
            <ac:spMk id="2" creationId="{D9CFADC1-9904-6DE9-06AD-81472680C93F}"/>
          </ac:spMkLst>
        </pc:spChg>
        <pc:spChg chg="del">
          <ac:chgData name="Duyên Lương" userId="3a9e482f-ceb4-484a-8eab-f708ff3e9a36" providerId="ADAL" clId="{31DCBA8F-F3F9-4AF1-ACA0-CEC83FDD639A}" dt="2023-11-23T13:30:58.699" v="1093" actId="478"/>
          <ac:spMkLst>
            <pc:docMk/>
            <pc:sldMk cId="3680985349" sldId="273"/>
            <ac:spMk id="3" creationId="{ACA8F1D1-839C-85A9-0112-BF19A6346B18}"/>
          </ac:spMkLst>
        </pc:spChg>
        <pc:picChg chg="add mod">
          <ac:chgData name="Duyên Lương" userId="3a9e482f-ceb4-484a-8eab-f708ff3e9a36" providerId="ADAL" clId="{31DCBA8F-F3F9-4AF1-ACA0-CEC83FDD639A}" dt="2023-11-23T13:31:43.391" v="1156" actId="1076"/>
          <ac:picMkLst>
            <pc:docMk/>
            <pc:sldMk cId="3680985349" sldId="273"/>
            <ac:picMk id="4" creationId="{41752D2D-02DC-DD71-B294-BD67CAF74915}"/>
          </ac:picMkLst>
        </pc:picChg>
      </pc:sldChg>
      <pc:sldChg chg="modSp mod">
        <pc:chgData name="Duyên Lương" userId="3a9e482f-ceb4-484a-8eab-f708ff3e9a36" providerId="ADAL" clId="{31DCBA8F-F3F9-4AF1-ACA0-CEC83FDD639A}" dt="2023-11-18T07:58:50.010" v="33" actId="20577"/>
        <pc:sldMkLst>
          <pc:docMk/>
          <pc:sldMk cId="1671446297" sldId="274"/>
        </pc:sldMkLst>
        <pc:spChg chg="mod">
          <ac:chgData name="Duyên Lương" userId="3a9e482f-ceb4-484a-8eab-f708ff3e9a36" providerId="ADAL" clId="{31DCBA8F-F3F9-4AF1-ACA0-CEC83FDD639A}" dt="2023-11-18T07:58:33.909" v="1" actId="20577"/>
          <ac:spMkLst>
            <pc:docMk/>
            <pc:sldMk cId="1671446297" sldId="274"/>
            <ac:spMk id="4" creationId="{07123313-572D-B82E-F111-A1B1966A8D75}"/>
          </ac:spMkLst>
        </pc:spChg>
        <pc:spChg chg="mod">
          <ac:chgData name="Duyên Lương" userId="3a9e482f-ceb4-484a-8eab-f708ff3e9a36" providerId="ADAL" clId="{31DCBA8F-F3F9-4AF1-ACA0-CEC83FDD639A}" dt="2023-11-18T07:58:38.213" v="4" actId="403"/>
          <ac:spMkLst>
            <pc:docMk/>
            <pc:sldMk cId="1671446297" sldId="274"/>
            <ac:spMk id="9" creationId="{3D56C823-4DD3-2744-17E1-A46C7290D96B}"/>
          </ac:spMkLst>
        </pc:spChg>
        <pc:spChg chg="mod">
          <ac:chgData name="Duyên Lương" userId="3a9e482f-ceb4-484a-8eab-f708ff3e9a36" providerId="ADAL" clId="{31DCBA8F-F3F9-4AF1-ACA0-CEC83FDD639A}" dt="2023-11-18T07:58:50.010" v="33" actId="20577"/>
          <ac:spMkLst>
            <pc:docMk/>
            <pc:sldMk cId="1671446297" sldId="274"/>
            <ac:spMk id="14" creationId="{409399F7-44CB-F8D5-78C2-4555DA974D89}"/>
          </ac:spMkLst>
        </pc:spChg>
      </pc:sldChg>
      <pc:sldChg chg="del">
        <pc:chgData name="Duyên Lương" userId="3a9e482f-ceb4-484a-8eab-f708ff3e9a36" providerId="ADAL" clId="{31DCBA8F-F3F9-4AF1-ACA0-CEC83FDD639A}" dt="2023-11-23T13:30:51.830" v="1084" actId="47"/>
        <pc:sldMkLst>
          <pc:docMk/>
          <pc:sldMk cId="2962888859" sldId="318"/>
        </pc:sldMkLst>
      </pc:sldChg>
      <pc:sldChg chg="del">
        <pc:chgData name="Duyên Lương" userId="3a9e482f-ceb4-484a-8eab-f708ff3e9a36" providerId="ADAL" clId="{31DCBA8F-F3F9-4AF1-ACA0-CEC83FDD639A}" dt="2023-11-23T13:30:52.329" v="1085" actId="47"/>
        <pc:sldMkLst>
          <pc:docMk/>
          <pc:sldMk cId="1563251718" sldId="319"/>
        </pc:sldMkLst>
      </pc:sldChg>
      <pc:sldChg chg="modSp mod">
        <pc:chgData name="Duyên Lương" userId="3a9e482f-ceb4-484a-8eab-f708ff3e9a36" providerId="ADAL" clId="{31DCBA8F-F3F9-4AF1-ACA0-CEC83FDD639A}" dt="2023-11-23T13:31:04.661" v="1111" actId="20577"/>
        <pc:sldMkLst>
          <pc:docMk/>
          <pc:sldMk cId="3608329759" sldId="324"/>
        </pc:sldMkLst>
        <pc:spChg chg="mod">
          <ac:chgData name="Duyên Lương" userId="3a9e482f-ceb4-484a-8eab-f708ff3e9a36" providerId="ADAL" clId="{31DCBA8F-F3F9-4AF1-ACA0-CEC83FDD639A}" dt="2023-11-23T13:31:04.661" v="1111" actId="20577"/>
          <ac:spMkLst>
            <pc:docMk/>
            <pc:sldMk cId="3608329759" sldId="324"/>
            <ac:spMk id="25" creationId="{00000000-0000-0000-0000-000000000000}"/>
          </ac:spMkLst>
        </pc:spChg>
        <pc:spChg chg="mod">
          <ac:chgData name="Duyên Lương" userId="3a9e482f-ceb4-484a-8eab-f708ff3e9a36" providerId="ADAL" clId="{31DCBA8F-F3F9-4AF1-ACA0-CEC83FDD639A}" dt="2023-11-23T12:38:19.328" v="48" actId="14100"/>
          <ac:spMkLst>
            <pc:docMk/>
            <pc:sldMk cId="3608329759" sldId="324"/>
            <ac:spMk id="26" creationId="{00000000-0000-0000-0000-000000000000}"/>
          </ac:spMkLst>
        </pc:spChg>
        <pc:spChg chg="mod">
          <ac:chgData name="Duyên Lương" userId="3a9e482f-ceb4-484a-8eab-f708ff3e9a36" providerId="ADAL" clId="{31DCBA8F-F3F9-4AF1-ACA0-CEC83FDD639A}" dt="2023-11-23T12:38:04.410" v="43" actId="14100"/>
          <ac:spMkLst>
            <pc:docMk/>
            <pc:sldMk cId="3608329759" sldId="324"/>
            <ac:spMk id="27" creationId="{00000000-0000-0000-0000-000000000000}"/>
          </ac:spMkLst>
        </pc:spChg>
        <pc:spChg chg="mod">
          <ac:chgData name="Duyên Lương" userId="3a9e482f-ceb4-484a-8eab-f708ff3e9a36" providerId="ADAL" clId="{31DCBA8F-F3F9-4AF1-ACA0-CEC83FDD639A}" dt="2023-11-23T12:37:56.887" v="41" actId="1076"/>
          <ac:spMkLst>
            <pc:docMk/>
            <pc:sldMk cId="3608329759" sldId="324"/>
            <ac:spMk id="31" creationId="{00000000-0000-0000-0000-000000000000}"/>
          </ac:spMkLst>
        </pc:spChg>
        <pc:spChg chg="mod">
          <ac:chgData name="Duyên Lương" userId="3a9e482f-ceb4-484a-8eab-f708ff3e9a36" providerId="ADAL" clId="{31DCBA8F-F3F9-4AF1-ACA0-CEC83FDD639A}" dt="2023-11-23T12:37:54.934" v="40" actId="1076"/>
          <ac:spMkLst>
            <pc:docMk/>
            <pc:sldMk cId="3608329759" sldId="324"/>
            <ac:spMk id="37" creationId="{00000000-0000-0000-0000-000000000000}"/>
          </ac:spMkLst>
        </pc:spChg>
        <pc:cxnChg chg="mod">
          <ac:chgData name="Duyên Lương" userId="3a9e482f-ceb4-484a-8eab-f708ff3e9a36" providerId="ADAL" clId="{31DCBA8F-F3F9-4AF1-ACA0-CEC83FDD639A}" dt="2023-11-23T12:37:56.887" v="41" actId="1076"/>
          <ac:cxnSpMkLst>
            <pc:docMk/>
            <pc:sldMk cId="3608329759" sldId="324"/>
            <ac:cxnSpMk id="33" creationId="{00000000-0000-0000-0000-000000000000}"/>
          </ac:cxnSpMkLst>
        </pc:cxnChg>
        <pc:cxnChg chg="mod">
          <ac:chgData name="Duyên Lương" userId="3a9e482f-ceb4-484a-8eab-f708ff3e9a36" providerId="ADAL" clId="{31DCBA8F-F3F9-4AF1-ACA0-CEC83FDD639A}" dt="2023-11-23T12:37:56.887" v="41" actId="1076"/>
          <ac:cxnSpMkLst>
            <pc:docMk/>
            <pc:sldMk cId="3608329759" sldId="324"/>
            <ac:cxnSpMk id="35" creationId="{00000000-0000-0000-0000-000000000000}"/>
          </ac:cxnSpMkLst>
        </pc:cxnChg>
      </pc:sldChg>
      <pc:sldChg chg="addSp delSp modSp mod delAnim modAnim">
        <pc:chgData name="Duyên Lương" userId="3a9e482f-ceb4-484a-8eab-f708ff3e9a36" providerId="ADAL" clId="{31DCBA8F-F3F9-4AF1-ACA0-CEC83FDD639A}" dt="2023-11-23T13:47:47.335" v="1379"/>
        <pc:sldMkLst>
          <pc:docMk/>
          <pc:sldMk cId="2934437934" sldId="325"/>
        </pc:sldMkLst>
        <pc:spChg chg="add mod">
          <ac:chgData name="Duyên Lương" userId="3a9e482f-ceb4-484a-8eab-f708ff3e9a36" providerId="ADAL" clId="{31DCBA8F-F3F9-4AF1-ACA0-CEC83FDD639A}" dt="2023-11-23T13:24:57.058" v="1078" actId="14100"/>
          <ac:spMkLst>
            <pc:docMk/>
            <pc:sldMk cId="2934437934" sldId="325"/>
            <ac:spMk id="10" creationId="{CC634173-5722-F364-42E9-556D868779F0}"/>
          </ac:spMkLst>
        </pc:spChg>
        <pc:spChg chg="add mod">
          <ac:chgData name="Duyên Lương" userId="3a9e482f-ceb4-484a-8eab-f708ff3e9a36" providerId="ADAL" clId="{31DCBA8F-F3F9-4AF1-ACA0-CEC83FDD639A}" dt="2023-11-23T13:24:36.449" v="1068" actId="403"/>
          <ac:spMkLst>
            <pc:docMk/>
            <pc:sldMk cId="2934437934" sldId="325"/>
            <ac:spMk id="12" creationId="{581245F7-CAA5-0CBB-C6E2-3C98546F3AAD}"/>
          </ac:spMkLst>
        </pc:spChg>
        <pc:spChg chg="add mod">
          <ac:chgData name="Duyên Lương" userId="3a9e482f-ceb4-484a-8eab-f708ff3e9a36" providerId="ADAL" clId="{31DCBA8F-F3F9-4AF1-ACA0-CEC83FDD639A}" dt="2023-11-23T13:25:16.051" v="1081" actId="1076"/>
          <ac:spMkLst>
            <pc:docMk/>
            <pc:sldMk cId="2934437934" sldId="325"/>
            <ac:spMk id="14" creationId="{C6326B05-632B-CDEB-0D06-F64E5410052D}"/>
          </ac:spMkLst>
        </pc:spChg>
        <pc:spChg chg="add mod">
          <ac:chgData name="Duyên Lương" userId="3a9e482f-ceb4-484a-8eab-f708ff3e9a36" providerId="ADAL" clId="{31DCBA8F-F3F9-4AF1-ACA0-CEC83FDD639A}" dt="2023-11-23T13:25:18.454" v="1082" actId="1076"/>
          <ac:spMkLst>
            <pc:docMk/>
            <pc:sldMk cId="2934437934" sldId="325"/>
            <ac:spMk id="16" creationId="{457DB1C4-EF4D-DC55-F911-D82AF5F6FB7D}"/>
          </ac:spMkLst>
        </pc:spChg>
        <pc:graphicFrameChg chg="del mod modGraphic">
          <ac:chgData name="Duyên Lương" userId="3a9e482f-ceb4-484a-8eab-f708ff3e9a36" providerId="ADAL" clId="{31DCBA8F-F3F9-4AF1-ACA0-CEC83FDD639A}" dt="2023-11-23T13:24:23.516" v="1060" actId="478"/>
          <ac:graphicFrameMkLst>
            <pc:docMk/>
            <pc:sldMk cId="2934437934" sldId="325"/>
            <ac:graphicFrameMk id="7" creationId="{863F1701-2633-61F2-4736-F8B604AF909C}"/>
          </ac:graphicFrameMkLst>
        </pc:graphicFrameChg>
      </pc:sldChg>
      <pc:sldChg chg="addSp delSp modSp mod">
        <pc:chgData name="Duyên Lương" userId="3a9e482f-ceb4-484a-8eab-f708ff3e9a36" providerId="ADAL" clId="{31DCBA8F-F3F9-4AF1-ACA0-CEC83FDD639A}" dt="2023-11-23T12:55:10.870" v="236" actId="1076"/>
        <pc:sldMkLst>
          <pc:docMk/>
          <pc:sldMk cId="2096969684" sldId="332"/>
        </pc:sldMkLst>
        <pc:spChg chg="mod">
          <ac:chgData name="Duyên Lương" userId="3a9e482f-ceb4-484a-8eab-f708ff3e9a36" providerId="ADAL" clId="{31DCBA8F-F3F9-4AF1-ACA0-CEC83FDD639A}" dt="2023-11-23T12:54:00.795" v="227" actId="20577"/>
          <ac:spMkLst>
            <pc:docMk/>
            <pc:sldMk cId="2096969684" sldId="332"/>
            <ac:spMk id="8" creationId="{19F8F4C7-C94D-AA9D-6A31-5987A6DDA82F}"/>
          </ac:spMkLst>
        </pc:spChg>
        <pc:picChg chg="add mod">
          <ac:chgData name="Duyên Lương" userId="3a9e482f-ceb4-484a-8eab-f708ff3e9a36" providerId="ADAL" clId="{31DCBA8F-F3F9-4AF1-ACA0-CEC83FDD639A}" dt="2023-11-23T12:55:10.870" v="236" actId="1076"/>
          <ac:picMkLst>
            <pc:docMk/>
            <pc:sldMk cId="2096969684" sldId="332"/>
            <ac:picMk id="3" creationId="{4CA28820-A1E8-FC02-0B19-1D1BD7455CF3}"/>
          </ac:picMkLst>
        </pc:picChg>
        <pc:picChg chg="del">
          <ac:chgData name="Duyên Lương" userId="3a9e482f-ceb4-484a-8eab-f708ff3e9a36" providerId="ADAL" clId="{31DCBA8F-F3F9-4AF1-ACA0-CEC83FDD639A}" dt="2023-11-23T12:54:41.360" v="228" actId="478"/>
          <ac:picMkLst>
            <pc:docMk/>
            <pc:sldMk cId="2096969684" sldId="332"/>
            <ac:picMk id="11" creationId="{075772AA-6F8B-D102-4741-6F1D75B16C38}"/>
          </ac:picMkLst>
        </pc:picChg>
      </pc:sldChg>
      <pc:sldChg chg="addSp delSp modSp mod delAnim modAnim">
        <pc:chgData name="Duyên Lương" userId="3a9e482f-ceb4-484a-8eab-f708ff3e9a36" providerId="ADAL" clId="{31DCBA8F-F3F9-4AF1-ACA0-CEC83FDD639A}" dt="2023-11-23T12:53:25.651" v="194"/>
        <pc:sldMkLst>
          <pc:docMk/>
          <pc:sldMk cId="1928964287" sldId="333"/>
        </pc:sldMkLst>
        <pc:spChg chg="mod">
          <ac:chgData name="Duyên Lương" userId="3a9e482f-ceb4-484a-8eab-f708ff3e9a36" providerId="ADAL" clId="{31DCBA8F-F3F9-4AF1-ACA0-CEC83FDD639A}" dt="2023-11-23T12:49:45.278" v="185" actId="113"/>
          <ac:spMkLst>
            <pc:docMk/>
            <pc:sldMk cId="1928964287" sldId="333"/>
            <ac:spMk id="2" creationId="{E5B26418-0910-E85C-CEBD-73CB82B6F6A7}"/>
          </ac:spMkLst>
        </pc:spChg>
        <pc:spChg chg="mod">
          <ac:chgData name="Duyên Lương" userId="3a9e482f-ceb4-484a-8eab-f708ff3e9a36" providerId="ADAL" clId="{31DCBA8F-F3F9-4AF1-ACA0-CEC83FDD639A}" dt="2023-11-23T12:41:37.773" v="110" actId="20577"/>
          <ac:spMkLst>
            <pc:docMk/>
            <pc:sldMk cId="1928964287" sldId="333"/>
            <ac:spMk id="8" creationId="{8195A7D5-2719-CE3F-2E89-83A9E7836922}"/>
          </ac:spMkLst>
        </pc:spChg>
        <pc:spChg chg="mod">
          <ac:chgData name="Duyên Lương" userId="3a9e482f-ceb4-484a-8eab-f708ff3e9a36" providerId="ADAL" clId="{31DCBA8F-F3F9-4AF1-ACA0-CEC83FDD639A}" dt="2023-11-23T12:45:36.220" v="176" actId="1076"/>
          <ac:spMkLst>
            <pc:docMk/>
            <pc:sldMk cId="1928964287" sldId="333"/>
            <ac:spMk id="9" creationId="{52FE2603-933D-2BBF-DD99-DC818EFAB5F0}"/>
          </ac:spMkLst>
        </pc:spChg>
        <pc:spChg chg="mod">
          <ac:chgData name="Duyên Lương" userId="3a9e482f-ceb4-484a-8eab-f708ff3e9a36" providerId="ADAL" clId="{31DCBA8F-F3F9-4AF1-ACA0-CEC83FDD639A}" dt="2023-11-23T12:41:44.488" v="142" actId="20577"/>
          <ac:spMkLst>
            <pc:docMk/>
            <pc:sldMk cId="1928964287" sldId="333"/>
            <ac:spMk id="12" creationId="{E5FFF584-88A5-F86B-CA1D-F5B95B5CC720}"/>
          </ac:spMkLst>
        </pc:spChg>
        <pc:spChg chg="mod">
          <ac:chgData name="Duyên Lương" userId="3a9e482f-ceb4-484a-8eab-f708ff3e9a36" providerId="ADAL" clId="{31DCBA8F-F3F9-4AF1-ACA0-CEC83FDD639A}" dt="2023-11-23T12:45:47.138" v="179" actId="1076"/>
          <ac:spMkLst>
            <pc:docMk/>
            <pc:sldMk cId="1928964287" sldId="333"/>
            <ac:spMk id="16" creationId="{3F924A60-1560-F6D9-C491-51B5638F28D8}"/>
          </ac:spMkLst>
        </pc:spChg>
        <pc:spChg chg="mod">
          <ac:chgData name="Duyên Lương" userId="3a9e482f-ceb4-484a-8eab-f708ff3e9a36" providerId="ADAL" clId="{31DCBA8F-F3F9-4AF1-ACA0-CEC83FDD639A}" dt="2023-11-23T12:45:42.597" v="178" actId="1076"/>
          <ac:spMkLst>
            <pc:docMk/>
            <pc:sldMk cId="1928964287" sldId="333"/>
            <ac:spMk id="17" creationId="{2E372905-5282-F607-FACD-C0787E6EA5DE}"/>
          </ac:spMkLst>
        </pc:spChg>
        <pc:spChg chg="mod">
          <ac:chgData name="Duyên Lương" userId="3a9e482f-ceb4-484a-8eab-f708ff3e9a36" providerId="ADAL" clId="{31DCBA8F-F3F9-4AF1-ACA0-CEC83FDD639A}" dt="2023-11-23T12:45:39.615" v="177" actId="1076"/>
          <ac:spMkLst>
            <pc:docMk/>
            <pc:sldMk cId="1928964287" sldId="333"/>
            <ac:spMk id="18" creationId="{C3B893E5-229A-4B65-B19E-BC4068B357BF}"/>
          </ac:spMkLst>
        </pc:spChg>
        <pc:spChg chg="mod">
          <ac:chgData name="Duyên Lương" userId="3a9e482f-ceb4-484a-8eab-f708ff3e9a36" providerId="ADAL" clId="{31DCBA8F-F3F9-4AF1-ACA0-CEC83FDD639A}" dt="2023-11-23T12:49:06.377" v="181" actId="1076"/>
          <ac:spMkLst>
            <pc:docMk/>
            <pc:sldMk cId="1928964287" sldId="333"/>
            <ac:spMk id="19" creationId="{27CC8BCD-AA79-0637-778C-0B690C2428A5}"/>
          </ac:spMkLst>
        </pc:spChg>
        <pc:spChg chg="mod">
          <ac:chgData name="Duyên Lương" userId="3a9e482f-ceb4-484a-8eab-f708ff3e9a36" providerId="ADAL" clId="{31DCBA8F-F3F9-4AF1-ACA0-CEC83FDD639A}" dt="2023-11-23T12:50:36.944" v="192" actId="14100"/>
          <ac:spMkLst>
            <pc:docMk/>
            <pc:sldMk cId="1928964287" sldId="333"/>
            <ac:spMk id="20" creationId="{A9AC2CF0-0312-EFAD-E479-8610F3D8EE13}"/>
          </ac:spMkLst>
        </pc:spChg>
        <pc:spChg chg="mod">
          <ac:chgData name="Duyên Lương" userId="3a9e482f-ceb4-484a-8eab-f708ff3e9a36" providerId="ADAL" clId="{31DCBA8F-F3F9-4AF1-ACA0-CEC83FDD639A}" dt="2023-11-23T12:50:34.859" v="191" actId="1076"/>
          <ac:spMkLst>
            <pc:docMk/>
            <pc:sldMk cId="1928964287" sldId="333"/>
            <ac:spMk id="21" creationId="{1CA6EA7F-6FE8-156D-8292-6C0D0699AF41}"/>
          </ac:spMkLst>
        </pc:spChg>
        <pc:spChg chg="mod">
          <ac:chgData name="Duyên Lương" userId="3a9e482f-ceb4-484a-8eab-f708ff3e9a36" providerId="ADAL" clId="{31DCBA8F-F3F9-4AF1-ACA0-CEC83FDD639A}" dt="2023-11-23T12:50:40.363" v="193" actId="1076"/>
          <ac:spMkLst>
            <pc:docMk/>
            <pc:sldMk cId="1928964287" sldId="333"/>
            <ac:spMk id="22" creationId="{ED6F981E-8E19-534A-F6A7-DCFA20C6849D}"/>
          </ac:spMkLst>
        </pc:spChg>
        <pc:spChg chg="mod">
          <ac:chgData name="Duyên Lương" userId="3a9e482f-ceb4-484a-8eab-f708ff3e9a36" providerId="ADAL" clId="{31DCBA8F-F3F9-4AF1-ACA0-CEC83FDD639A}" dt="2023-11-23T12:50:00.456" v="186" actId="1076"/>
          <ac:spMkLst>
            <pc:docMk/>
            <pc:sldMk cId="1928964287" sldId="333"/>
            <ac:spMk id="23" creationId="{795A694D-48CD-16F1-DA0D-F6CD8299D7C0}"/>
          </ac:spMkLst>
        </pc:spChg>
        <pc:picChg chg="add mod">
          <ac:chgData name="Duyên Lương" userId="3a9e482f-ceb4-484a-8eab-f708ff3e9a36" providerId="ADAL" clId="{31DCBA8F-F3F9-4AF1-ACA0-CEC83FDD639A}" dt="2023-11-23T12:49:41.072" v="184" actId="1076"/>
          <ac:picMkLst>
            <pc:docMk/>
            <pc:sldMk cId="1928964287" sldId="333"/>
            <ac:picMk id="6" creationId="{2D2AE5EE-5401-C874-3FAB-50FF98BCDEA7}"/>
          </ac:picMkLst>
        </pc:picChg>
        <pc:picChg chg="del">
          <ac:chgData name="Duyên Lương" userId="3a9e482f-ceb4-484a-8eab-f708ff3e9a36" providerId="ADAL" clId="{31DCBA8F-F3F9-4AF1-ACA0-CEC83FDD639A}" dt="2023-11-23T12:49:11.027" v="182" actId="478"/>
          <ac:picMkLst>
            <pc:docMk/>
            <pc:sldMk cId="1928964287" sldId="333"/>
            <ac:picMk id="14" creationId="{23BA047B-7F80-6AC7-1E0C-065D53C0D4A3}"/>
          </ac:picMkLst>
        </pc:picChg>
      </pc:sldChg>
      <pc:sldChg chg="addSp delSp modSp mod delAnim modAnim">
        <pc:chgData name="Duyên Lương" userId="3a9e482f-ceb4-484a-8eab-f708ff3e9a36" providerId="ADAL" clId="{31DCBA8F-F3F9-4AF1-ACA0-CEC83FDD639A}" dt="2023-11-23T13:48:49.245" v="1381"/>
        <pc:sldMkLst>
          <pc:docMk/>
          <pc:sldMk cId="4289893766" sldId="334"/>
        </pc:sldMkLst>
        <pc:spChg chg="del">
          <ac:chgData name="Duyên Lương" userId="3a9e482f-ceb4-484a-8eab-f708ff3e9a36" providerId="ADAL" clId="{31DCBA8F-F3F9-4AF1-ACA0-CEC83FDD639A}" dt="2023-11-23T13:11:02.664" v="379" actId="478"/>
          <ac:spMkLst>
            <pc:docMk/>
            <pc:sldMk cId="4289893766" sldId="334"/>
            <ac:spMk id="4" creationId="{791B858D-E473-733E-7BB3-E8F125BA670A}"/>
          </ac:spMkLst>
        </pc:spChg>
        <pc:spChg chg="del">
          <ac:chgData name="Duyên Lương" userId="3a9e482f-ceb4-484a-8eab-f708ff3e9a36" providerId="ADAL" clId="{31DCBA8F-F3F9-4AF1-ACA0-CEC83FDD639A}" dt="2023-11-23T13:11:03.728" v="380" actId="478"/>
          <ac:spMkLst>
            <pc:docMk/>
            <pc:sldMk cId="4289893766" sldId="334"/>
            <ac:spMk id="7" creationId="{E3E38A57-4F03-90B7-09C2-753B3998CC4C}"/>
          </ac:spMkLst>
        </pc:spChg>
        <pc:spChg chg="mod">
          <ac:chgData name="Duyên Lương" userId="3a9e482f-ceb4-484a-8eab-f708ff3e9a36" providerId="ADAL" clId="{31DCBA8F-F3F9-4AF1-ACA0-CEC83FDD639A}" dt="2023-11-23T13:11:13.344" v="385" actId="14100"/>
          <ac:spMkLst>
            <pc:docMk/>
            <pc:sldMk cId="4289893766" sldId="334"/>
            <ac:spMk id="8" creationId="{AF7A0AC4-DF2D-DA4D-352B-B29A32DF701B}"/>
          </ac:spMkLst>
        </pc:spChg>
        <pc:spChg chg="del">
          <ac:chgData name="Duyên Lương" userId="3a9e482f-ceb4-484a-8eab-f708ff3e9a36" providerId="ADAL" clId="{31DCBA8F-F3F9-4AF1-ACA0-CEC83FDD639A}" dt="2023-11-23T13:11:04.860" v="381" actId="478"/>
          <ac:spMkLst>
            <pc:docMk/>
            <pc:sldMk cId="4289893766" sldId="334"/>
            <ac:spMk id="9" creationId="{575DAFF2-B06A-6014-6D01-2530B5150541}"/>
          </ac:spMkLst>
        </pc:spChg>
        <pc:spChg chg="del mod">
          <ac:chgData name="Duyên Lương" userId="3a9e482f-ceb4-484a-8eab-f708ff3e9a36" providerId="ADAL" clId="{31DCBA8F-F3F9-4AF1-ACA0-CEC83FDD639A}" dt="2023-11-23T13:11:07.194" v="383" actId="478"/>
          <ac:spMkLst>
            <pc:docMk/>
            <pc:sldMk cId="4289893766" sldId="334"/>
            <ac:spMk id="10" creationId="{4346194C-DF47-940D-1BBD-5BD7361F703C}"/>
          </ac:spMkLst>
        </pc:spChg>
        <pc:graphicFrameChg chg="add mod modGraphic">
          <ac:chgData name="Duyên Lương" userId="3a9e482f-ceb4-484a-8eab-f708ff3e9a36" providerId="ADAL" clId="{31DCBA8F-F3F9-4AF1-ACA0-CEC83FDD639A}" dt="2023-11-23T13:15:51.283" v="565" actId="20577"/>
          <ac:graphicFrameMkLst>
            <pc:docMk/>
            <pc:sldMk cId="4289893766" sldId="334"/>
            <ac:graphicFrameMk id="11" creationId="{07BF5807-70B8-16DD-6392-11C04186E377}"/>
          </ac:graphicFrameMkLst>
        </pc:graphicFrameChg>
        <pc:picChg chg="del">
          <ac:chgData name="Duyên Lương" userId="3a9e482f-ceb4-484a-8eab-f708ff3e9a36" providerId="ADAL" clId="{31DCBA8F-F3F9-4AF1-ACA0-CEC83FDD639A}" dt="2023-11-23T13:11:01.650" v="378" actId="478"/>
          <ac:picMkLst>
            <pc:docMk/>
            <pc:sldMk cId="4289893766" sldId="334"/>
            <ac:picMk id="1026" creationId="{28A48E51-E2BC-9659-EF1A-790F4CEA41BE}"/>
          </ac:picMkLst>
        </pc:picChg>
        <pc:picChg chg="del">
          <ac:chgData name="Duyên Lương" userId="3a9e482f-ceb4-484a-8eab-f708ff3e9a36" providerId="ADAL" clId="{31DCBA8F-F3F9-4AF1-ACA0-CEC83FDD639A}" dt="2023-11-23T13:11:01.229" v="377" actId="478"/>
          <ac:picMkLst>
            <pc:docMk/>
            <pc:sldMk cId="4289893766" sldId="334"/>
            <ac:picMk id="1028" creationId="{1DEC6451-54FD-E111-3D73-1918E98AC1E1}"/>
          </ac:picMkLst>
        </pc:picChg>
        <pc:picChg chg="del">
          <ac:chgData name="Duyên Lương" userId="3a9e482f-ceb4-484a-8eab-f708ff3e9a36" providerId="ADAL" clId="{31DCBA8F-F3F9-4AF1-ACA0-CEC83FDD639A}" dt="2023-11-23T13:11:00.745" v="376" actId="478"/>
          <ac:picMkLst>
            <pc:docMk/>
            <pc:sldMk cId="4289893766" sldId="334"/>
            <ac:picMk id="1030" creationId="{69531E49-92C9-6DFC-B8B7-1F726DEDBB45}"/>
          </ac:picMkLst>
        </pc:picChg>
      </pc:sldChg>
      <pc:sldChg chg="modSp mod">
        <pc:chgData name="Duyên Lương" userId="3a9e482f-ceb4-484a-8eab-f708ff3e9a36" providerId="ADAL" clId="{31DCBA8F-F3F9-4AF1-ACA0-CEC83FDD639A}" dt="2023-11-23T13:47:04.723" v="1377" actId="1076"/>
        <pc:sldMkLst>
          <pc:docMk/>
          <pc:sldMk cId="3578766765" sldId="335"/>
        </pc:sldMkLst>
        <pc:spChg chg="mod">
          <ac:chgData name="Duyên Lương" userId="3a9e482f-ceb4-484a-8eab-f708ff3e9a36" providerId="ADAL" clId="{31DCBA8F-F3F9-4AF1-ACA0-CEC83FDD639A}" dt="2023-11-23T13:47:04.723" v="1377" actId="1076"/>
          <ac:spMkLst>
            <pc:docMk/>
            <pc:sldMk cId="3578766765" sldId="335"/>
            <ac:spMk id="3" creationId="{125546FE-968F-51F1-CCC8-D43B00B25BCE}"/>
          </ac:spMkLst>
        </pc:spChg>
      </pc:sldChg>
      <pc:sldChg chg="addSp delSp modSp mod">
        <pc:chgData name="Duyên Lương" userId="3a9e482f-ceb4-484a-8eab-f708ff3e9a36" providerId="ADAL" clId="{31DCBA8F-F3F9-4AF1-ACA0-CEC83FDD639A}" dt="2023-11-23T13:06:19.549" v="297" actId="114"/>
        <pc:sldMkLst>
          <pc:docMk/>
          <pc:sldMk cId="187109435" sldId="336"/>
        </pc:sldMkLst>
        <pc:spChg chg="mod">
          <ac:chgData name="Duyên Lương" userId="3a9e482f-ceb4-484a-8eab-f708ff3e9a36" providerId="ADAL" clId="{31DCBA8F-F3F9-4AF1-ACA0-CEC83FDD639A}" dt="2023-11-23T12:59:02.810" v="237" actId="113"/>
          <ac:spMkLst>
            <pc:docMk/>
            <pc:sldMk cId="187109435" sldId="336"/>
            <ac:spMk id="2" creationId="{E5B26418-0910-E85C-CEBD-73CB82B6F6A7}"/>
          </ac:spMkLst>
        </pc:spChg>
        <pc:spChg chg="mod">
          <ac:chgData name="Duyên Lương" userId="3a9e482f-ceb4-484a-8eab-f708ff3e9a36" providerId="ADAL" clId="{31DCBA8F-F3F9-4AF1-ACA0-CEC83FDD639A}" dt="2023-11-23T13:02:02.968" v="252" actId="20577"/>
          <ac:spMkLst>
            <pc:docMk/>
            <pc:sldMk cId="187109435" sldId="336"/>
            <ac:spMk id="6" creationId="{F27D2F95-3BC3-086A-AEF8-72C71A43B5C5}"/>
          </ac:spMkLst>
        </pc:spChg>
        <pc:spChg chg="mod">
          <ac:chgData name="Duyên Lương" userId="3a9e482f-ceb4-484a-8eab-f708ff3e9a36" providerId="ADAL" clId="{31DCBA8F-F3F9-4AF1-ACA0-CEC83FDD639A}" dt="2023-11-23T13:00:46.842" v="243"/>
          <ac:spMkLst>
            <pc:docMk/>
            <pc:sldMk cId="187109435" sldId="336"/>
            <ac:spMk id="8" creationId="{CD2B57C2-EE27-A810-435F-6EF4DA89ED01}"/>
          </ac:spMkLst>
        </pc:spChg>
        <pc:spChg chg="mod">
          <ac:chgData name="Duyên Lương" userId="3a9e482f-ceb4-484a-8eab-f708ff3e9a36" providerId="ADAL" clId="{31DCBA8F-F3F9-4AF1-ACA0-CEC83FDD639A}" dt="2023-11-23T13:06:19.549" v="297" actId="114"/>
          <ac:spMkLst>
            <pc:docMk/>
            <pc:sldMk cId="187109435" sldId="336"/>
            <ac:spMk id="9" creationId="{E85497B3-429E-9E28-9925-AFA6B47F648F}"/>
          </ac:spMkLst>
        </pc:spChg>
        <pc:spChg chg="mod">
          <ac:chgData name="Duyên Lương" userId="3a9e482f-ceb4-484a-8eab-f708ff3e9a36" providerId="ADAL" clId="{31DCBA8F-F3F9-4AF1-ACA0-CEC83FDD639A}" dt="2023-11-23T13:02:36.354" v="259" actId="207"/>
          <ac:spMkLst>
            <pc:docMk/>
            <pc:sldMk cId="187109435" sldId="336"/>
            <ac:spMk id="10" creationId="{D56FB84C-564C-6153-29A5-B855F493AC21}"/>
          </ac:spMkLst>
        </pc:spChg>
        <pc:picChg chg="add mod">
          <ac:chgData name="Duyên Lương" userId="3a9e482f-ceb4-484a-8eab-f708ff3e9a36" providerId="ADAL" clId="{31DCBA8F-F3F9-4AF1-ACA0-CEC83FDD639A}" dt="2023-11-23T13:03:26.493" v="272" actId="1076"/>
          <ac:picMkLst>
            <pc:docMk/>
            <pc:sldMk cId="187109435" sldId="336"/>
            <ac:picMk id="11" creationId="{6264F0E0-198F-3AD0-8308-8D625D94E7D5}"/>
          </ac:picMkLst>
        </pc:picChg>
        <pc:picChg chg="del">
          <ac:chgData name="Duyên Lương" userId="3a9e482f-ceb4-484a-8eab-f708ff3e9a36" providerId="ADAL" clId="{31DCBA8F-F3F9-4AF1-ACA0-CEC83FDD639A}" dt="2023-11-23T13:02:37.972" v="260" actId="478"/>
          <ac:picMkLst>
            <pc:docMk/>
            <pc:sldMk cId="187109435" sldId="336"/>
            <ac:picMk id="1026" creationId="{94E59D50-E1F2-77D6-757D-F4DCC3242BE8}"/>
          </ac:picMkLst>
        </pc:picChg>
      </pc:sldChg>
      <pc:sldChg chg="addSp delSp modSp mod delAnim">
        <pc:chgData name="Duyên Lương" userId="3a9e482f-ceb4-484a-8eab-f708ff3e9a36" providerId="ADAL" clId="{31DCBA8F-F3F9-4AF1-ACA0-CEC83FDD639A}" dt="2023-11-23T13:17:04.125" v="584" actId="1076"/>
        <pc:sldMkLst>
          <pc:docMk/>
          <pc:sldMk cId="3869203829" sldId="337"/>
        </pc:sldMkLst>
        <pc:spChg chg="del">
          <ac:chgData name="Duyên Lương" userId="3a9e482f-ceb4-484a-8eab-f708ff3e9a36" providerId="ADAL" clId="{31DCBA8F-F3F9-4AF1-ACA0-CEC83FDD639A}" dt="2023-11-23T13:16:16.689" v="570" actId="478"/>
          <ac:spMkLst>
            <pc:docMk/>
            <pc:sldMk cId="3869203829" sldId="337"/>
            <ac:spMk id="4" creationId="{EF2CAFE3-9004-4420-78E4-801E37FF5144}"/>
          </ac:spMkLst>
        </pc:spChg>
        <pc:spChg chg="mod">
          <ac:chgData name="Duyên Lương" userId="3a9e482f-ceb4-484a-8eab-f708ff3e9a36" providerId="ADAL" clId="{31DCBA8F-F3F9-4AF1-ACA0-CEC83FDD639A}" dt="2023-11-23T13:16:35.815" v="572"/>
          <ac:spMkLst>
            <pc:docMk/>
            <pc:sldMk cId="3869203829" sldId="337"/>
            <ac:spMk id="8" creationId="{AF7A0AC4-DF2D-DA4D-352B-B29A32DF701B}"/>
          </ac:spMkLst>
        </pc:spChg>
        <pc:spChg chg="add mod">
          <ac:chgData name="Duyên Lương" userId="3a9e482f-ceb4-484a-8eab-f708ff3e9a36" providerId="ADAL" clId="{31DCBA8F-F3F9-4AF1-ACA0-CEC83FDD639A}" dt="2023-11-23T13:17:04.125" v="584" actId="1076"/>
          <ac:spMkLst>
            <pc:docMk/>
            <pc:sldMk cId="3869203829" sldId="337"/>
            <ac:spMk id="11" creationId="{E3951873-3BF4-6A33-E548-21B26658C6BB}"/>
          </ac:spMkLst>
        </pc:spChg>
        <pc:picChg chg="del">
          <ac:chgData name="Duyên Lương" userId="3a9e482f-ceb4-484a-8eab-f708ff3e9a36" providerId="ADAL" clId="{31DCBA8F-F3F9-4AF1-ACA0-CEC83FDD639A}" dt="2023-11-23T13:16:57.945" v="582" actId="478"/>
          <ac:picMkLst>
            <pc:docMk/>
            <pc:sldMk cId="3869203829" sldId="337"/>
            <ac:picMk id="10" creationId="{6B0BC9DE-78F5-6874-2231-AA1BFE5F31DC}"/>
          </ac:picMkLst>
        </pc:picChg>
      </pc:sldChg>
      <pc:sldChg chg="addSp delSp modSp del mod">
        <pc:chgData name="Duyên Lương" userId="3a9e482f-ceb4-484a-8eab-f708ff3e9a36" providerId="ADAL" clId="{31DCBA8F-F3F9-4AF1-ACA0-CEC83FDD639A}" dt="2023-11-23T13:01:14.037" v="245" actId="47"/>
        <pc:sldMkLst>
          <pc:docMk/>
          <pc:sldMk cId="1912311237" sldId="338"/>
        </pc:sldMkLst>
        <pc:spChg chg="del">
          <ac:chgData name="Duyên Lương" userId="3a9e482f-ceb4-484a-8eab-f708ff3e9a36" providerId="ADAL" clId="{31DCBA8F-F3F9-4AF1-ACA0-CEC83FDD639A}" dt="2023-11-23T12:59:40.108" v="238" actId="478"/>
          <ac:spMkLst>
            <pc:docMk/>
            <pc:sldMk cId="1912311237" sldId="338"/>
            <ac:spMk id="2" creationId="{E5B26418-0910-E85C-CEBD-73CB82B6F6A7}"/>
          </ac:spMkLst>
        </pc:spChg>
        <pc:spChg chg="add mod">
          <ac:chgData name="Duyên Lương" userId="3a9e482f-ceb4-484a-8eab-f708ff3e9a36" providerId="ADAL" clId="{31DCBA8F-F3F9-4AF1-ACA0-CEC83FDD639A}" dt="2023-11-23T12:59:46.911" v="239"/>
          <ac:spMkLst>
            <pc:docMk/>
            <pc:sldMk cId="1912311237" sldId="338"/>
            <ac:spMk id="10" creationId="{84AADACB-33F7-6247-521F-75626F0AE28E}"/>
          </ac:spMkLst>
        </pc:spChg>
      </pc:sldChg>
      <pc:sldChg chg="addSp delSp modSp mod delAnim">
        <pc:chgData name="Duyên Lương" userId="3a9e482f-ceb4-484a-8eab-f708ff3e9a36" providerId="ADAL" clId="{31DCBA8F-F3F9-4AF1-ACA0-CEC83FDD639A}" dt="2023-11-23T13:10:38.808" v="374" actId="1076"/>
        <pc:sldMkLst>
          <pc:docMk/>
          <pc:sldMk cId="595070969" sldId="339"/>
        </pc:sldMkLst>
        <pc:spChg chg="add mod">
          <ac:chgData name="Duyên Lương" userId="3a9e482f-ceb4-484a-8eab-f708ff3e9a36" providerId="ADAL" clId="{31DCBA8F-F3F9-4AF1-ACA0-CEC83FDD639A}" dt="2023-11-23T13:10:38.808" v="374" actId="1076"/>
          <ac:spMkLst>
            <pc:docMk/>
            <pc:sldMk cId="595070969" sldId="339"/>
            <ac:spMk id="3" creationId="{AE51B569-C30D-ABEA-4C47-E0C4522FABFE}"/>
          </ac:spMkLst>
        </pc:spChg>
        <pc:spChg chg="add mod">
          <ac:chgData name="Duyên Lương" userId="3a9e482f-ceb4-484a-8eab-f708ff3e9a36" providerId="ADAL" clId="{31DCBA8F-F3F9-4AF1-ACA0-CEC83FDD639A}" dt="2023-11-23T13:10:32.662" v="371"/>
          <ac:spMkLst>
            <pc:docMk/>
            <pc:sldMk cId="595070969" sldId="339"/>
            <ac:spMk id="6" creationId="{074BC6A6-EE2C-1DB8-42BB-7C30A4B420F7}"/>
          </ac:spMkLst>
        </pc:spChg>
        <pc:spChg chg="mod">
          <ac:chgData name="Duyên Lương" userId="3a9e482f-ceb4-484a-8eab-f708ff3e9a36" providerId="ADAL" clId="{31DCBA8F-F3F9-4AF1-ACA0-CEC83FDD639A}" dt="2023-11-23T13:10:36.746" v="373" actId="403"/>
          <ac:spMkLst>
            <pc:docMk/>
            <pc:sldMk cId="595070969" sldId="339"/>
            <ac:spMk id="8" creationId="{AF7A0AC4-DF2D-DA4D-352B-B29A32DF701B}"/>
          </ac:spMkLst>
        </pc:spChg>
        <pc:picChg chg="del">
          <ac:chgData name="Duyên Lương" userId="3a9e482f-ceb4-484a-8eab-f708ff3e9a36" providerId="ADAL" clId="{31DCBA8F-F3F9-4AF1-ACA0-CEC83FDD639A}" dt="2023-11-23T13:09:36.520" v="301" actId="478"/>
          <ac:picMkLst>
            <pc:docMk/>
            <pc:sldMk cId="595070969" sldId="339"/>
            <ac:picMk id="4" creationId="{1D40BD53-3803-1A63-31EF-8388E35D8833}"/>
          </ac:picMkLst>
        </pc:picChg>
      </pc:sldChg>
      <pc:sldChg chg="del">
        <pc:chgData name="Duyên Lương" userId="3a9e482f-ceb4-484a-8eab-f708ff3e9a36" providerId="ADAL" clId="{31DCBA8F-F3F9-4AF1-ACA0-CEC83FDD639A}" dt="2023-11-23T13:16:00.953" v="567" actId="47"/>
        <pc:sldMkLst>
          <pc:docMk/>
          <pc:sldMk cId="3995590927" sldId="340"/>
        </pc:sldMkLst>
      </pc:sldChg>
      <pc:sldChg chg="del">
        <pc:chgData name="Duyên Lương" userId="3a9e482f-ceb4-484a-8eab-f708ff3e9a36" providerId="ADAL" clId="{31DCBA8F-F3F9-4AF1-ACA0-CEC83FDD639A}" dt="2023-11-23T13:16:00.053" v="566" actId="47"/>
        <pc:sldMkLst>
          <pc:docMk/>
          <pc:sldMk cId="2744652931" sldId="341"/>
        </pc:sldMkLst>
      </pc:sldChg>
      <pc:sldChg chg="del">
        <pc:chgData name="Duyên Lương" userId="3a9e482f-ceb4-484a-8eab-f708ff3e9a36" providerId="ADAL" clId="{31DCBA8F-F3F9-4AF1-ACA0-CEC83FDD639A}" dt="2023-11-23T13:16:01.602" v="568" actId="47"/>
        <pc:sldMkLst>
          <pc:docMk/>
          <pc:sldMk cId="1253798771" sldId="342"/>
        </pc:sldMkLst>
      </pc:sldChg>
      <pc:sldChg chg="addSp delSp modSp mod delAnim">
        <pc:chgData name="Duyên Lương" userId="3a9e482f-ceb4-484a-8eab-f708ff3e9a36" providerId="ADAL" clId="{31DCBA8F-F3F9-4AF1-ACA0-CEC83FDD639A}" dt="2023-11-23T13:26:49.606" v="1083" actId="123"/>
        <pc:sldMkLst>
          <pc:docMk/>
          <pc:sldMk cId="3271667326" sldId="343"/>
        </pc:sldMkLst>
        <pc:spChg chg="mod">
          <ac:chgData name="Duyên Lương" userId="3a9e482f-ceb4-484a-8eab-f708ff3e9a36" providerId="ADAL" clId="{31DCBA8F-F3F9-4AF1-ACA0-CEC83FDD639A}" dt="2023-11-23T13:26:49.606" v="1083" actId="123"/>
          <ac:spMkLst>
            <pc:docMk/>
            <pc:sldMk cId="3271667326" sldId="343"/>
            <ac:spMk id="4" creationId="{EF2CAFE3-9004-4420-78E4-801E37FF5144}"/>
          </ac:spMkLst>
        </pc:spChg>
        <pc:spChg chg="del">
          <ac:chgData name="Duyên Lương" userId="3a9e482f-ceb4-484a-8eab-f708ff3e9a36" providerId="ADAL" clId="{31DCBA8F-F3F9-4AF1-ACA0-CEC83FDD639A}" dt="2023-11-23T13:17:39.356" v="586" actId="478"/>
          <ac:spMkLst>
            <pc:docMk/>
            <pc:sldMk cId="3271667326" sldId="343"/>
            <ac:spMk id="7" creationId="{823533E9-C2A8-82D0-E164-DD6784ED37B6}"/>
          </ac:spMkLst>
        </pc:spChg>
        <pc:spChg chg="del">
          <ac:chgData name="Duyên Lương" userId="3a9e482f-ceb4-484a-8eab-f708ff3e9a36" providerId="ADAL" clId="{31DCBA8F-F3F9-4AF1-ACA0-CEC83FDD639A}" dt="2023-11-23T13:17:54.947" v="591" actId="478"/>
          <ac:spMkLst>
            <pc:docMk/>
            <pc:sldMk cId="3271667326" sldId="343"/>
            <ac:spMk id="8" creationId="{AF7A0AC4-DF2D-DA4D-352B-B29A32DF701B}"/>
          </ac:spMkLst>
        </pc:spChg>
        <pc:spChg chg="add mod">
          <ac:chgData name="Duyên Lương" userId="3a9e482f-ceb4-484a-8eab-f708ff3e9a36" providerId="ADAL" clId="{31DCBA8F-F3F9-4AF1-ACA0-CEC83FDD639A}" dt="2023-11-23T13:17:55.383" v="592"/>
          <ac:spMkLst>
            <pc:docMk/>
            <pc:sldMk cId="3271667326" sldId="343"/>
            <ac:spMk id="9" creationId="{5D08B297-D750-55C4-6FDA-4C7619BDEF36}"/>
          </ac:spMkLst>
        </pc:spChg>
      </pc:sldChg>
      <pc:sldChg chg="del">
        <pc:chgData name="Duyên Lương" userId="3a9e482f-ceb4-484a-8eab-f708ff3e9a36" providerId="ADAL" clId="{31DCBA8F-F3F9-4AF1-ACA0-CEC83FDD639A}" dt="2023-11-23T13:30:52.642" v="1086" actId="47"/>
        <pc:sldMkLst>
          <pc:docMk/>
          <pc:sldMk cId="3595217084" sldId="344"/>
        </pc:sldMkLst>
      </pc:sldChg>
      <pc:sldChg chg="del">
        <pc:chgData name="Duyên Lương" userId="3a9e482f-ceb4-484a-8eab-f708ff3e9a36" providerId="ADAL" clId="{31DCBA8F-F3F9-4AF1-ACA0-CEC83FDD639A}" dt="2023-11-23T13:30:52.927" v="1087" actId="47"/>
        <pc:sldMkLst>
          <pc:docMk/>
          <pc:sldMk cId="1500119950" sldId="345"/>
        </pc:sldMkLst>
      </pc:sldChg>
      <pc:sldChg chg="del">
        <pc:chgData name="Duyên Lương" userId="3a9e482f-ceb4-484a-8eab-f708ff3e9a36" providerId="ADAL" clId="{31DCBA8F-F3F9-4AF1-ACA0-CEC83FDD639A}" dt="2023-11-23T13:30:53.209" v="1088" actId="47"/>
        <pc:sldMkLst>
          <pc:docMk/>
          <pc:sldMk cId="3588928788" sldId="346"/>
        </pc:sldMkLst>
      </pc:sldChg>
      <pc:sldChg chg="del">
        <pc:chgData name="Duyên Lương" userId="3a9e482f-ceb4-484a-8eab-f708ff3e9a36" providerId="ADAL" clId="{31DCBA8F-F3F9-4AF1-ACA0-CEC83FDD639A}" dt="2023-11-23T13:30:53.454" v="1089" actId="47"/>
        <pc:sldMkLst>
          <pc:docMk/>
          <pc:sldMk cId="1368761394" sldId="347"/>
        </pc:sldMkLst>
      </pc:sldChg>
      <pc:sldChg chg="del">
        <pc:chgData name="Duyên Lương" userId="3a9e482f-ceb4-484a-8eab-f708ff3e9a36" providerId="ADAL" clId="{31DCBA8F-F3F9-4AF1-ACA0-CEC83FDD639A}" dt="2023-11-23T13:30:53.696" v="1090" actId="47"/>
        <pc:sldMkLst>
          <pc:docMk/>
          <pc:sldMk cId="480413452" sldId="348"/>
        </pc:sldMkLst>
      </pc:sldChg>
      <pc:sldChg chg="del">
        <pc:chgData name="Duyên Lương" userId="3a9e482f-ceb4-484a-8eab-f708ff3e9a36" providerId="ADAL" clId="{31DCBA8F-F3F9-4AF1-ACA0-CEC83FDD639A}" dt="2023-11-23T13:30:54.252" v="1091" actId="47"/>
        <pc:sldMkLst>
          <pc:docMk/>
          <pc:sldMk cId="2956450846" sldId="349"/>
        </pc:sldMkLst>
      </pc:sldChg>
      <pc:sldChg chg="del">
        <pc:chgData name="Duyên Lương" userId="3a9e482f-ceb4-484a-8eab-f708ff3e9a36" providerId="ADAL" clId="{31DCBA8F-F3F9-4AF1-ACA0-CEC83FDD639A}" dt="2023-11-23T13:30:54.703" v="1092" actId="47"/>
        <pc:sldMkLst>
          <pc:docMk/>
          <pc:sldMk cId="2933759531" sldId="351"/>
        </pc:sldMkLst>
      </pc:sldChg>
      <pc:sldChg chg="addSp delSp modSp add mod modAnim">
        <pc:chgData name="Duyên Lương" userId="3a9e482f-ceb4-484a-8eab-f708ff3e9a36" providerId="ADAL" clId="{31DCBA8F-F3F9-4AF1-ACA0-CEC83FDD639A}" dt="2023-11-23T13:06:26.609" v="299" actId="114"/>
        <pc:sldMkLst>
          <pc:docMk/>
          <pc:sldMk cId="436772960" sldId="352"/>
        </pc:sldMkLst>
        <pc:spChg chg="mod">
          <ac:chgData name="Duyên Lương" userId="3a9e482f-ceb4-484a-8eab-f708ff3e9a36" providerId="ADAL" clId="{31DCBA8F-F3F9-4AF1-ACA0-CEC83FDD639A}" dt="2023-11-23T13:01:35.279" v="249"/>
          <ac:spMkLst>
            <pc:docMk/>
            <pc:sldMk cId="436772960" sldId="352"/>
            <ac:spMk id="6" creationId="{F27D2F95-3BC3-086A-AEF8-72C71A43B5C5}"/>
          </ac:spMkLst>
        </pc:spChg>
        <pc:spChg chg="mod">
          <ac:chgData name="Duyên Lương" userId="3a9e482f-ceb4-484a-8eab-f708ff3e9a36" providerId="ADAL" clId="{31DCBA8F-F3F9-4AF1-ACA0-CEC83FDD639A}" dt="2023-11-23T13:03:38.642" v="275" actId="14100"/>
          <ac:spMkLst>
            <pc:docMk/>
            <pc:sldMk cId="436772960" sldId="352"/>
            <ac:spMk id="8" creationId="{CD2B57C2-EE27-A810-435F-6EF4DA89ED01}"/>
          </ac:spMkLst>
        </pc:spChg>
        <pc:spChg chg="mod">
          <ac:chgData name="Duyên Lương" userId="3a9e482f-ceb4-484a-8eab-f708ff3e9a36" providerId="ADAL" clId="{31DCBA8F-F3F9-4AF1-ACA0-CEC83FDD639A}" dt="2023-11-23T13:06:26.609" v="299" actId="114"/>
          <ac:spMkLst>
            <pc:docMk/>
            <pc:sldMk cId="436772960" sldId="352"/>
            <ac:spMk id="9" creationId="{E85497B3-429E-9E28-9925-AFA6B47F648F}"/>
          </ac:spMkLst>
        </pc:spChg>
        <pc:spChg chg="mod">
          <ac:chgData name="Duyên Lương" userId="3a9e482f-ceb4-484a-8eab-f708ff3e9a36" providerId="ADAL" clId="{31DCBA8F-F3F9-4AF1-ACA0-CEC83FDD639A}" dt="2023-11-23T13:06:26.609" v="299" actId="114"/>
          <ac:spMkLst>
            <pc:docMk/>
            <pc:sldMk cId="436772960" sldId="352"/>
            <ac:spMk id="10" creationId="{D56FB84C-564C-6153-29A5-B855F493AC21}"/>
          </ac:spMkLst>
        </pc:spChg>
        <pc:picChg chg="del">
          <ac:chgData name="Duyên Lương" userId="3a9e482f-ceb4-484a-8eab-f708ff3e9a36" providerId="ADAL" clId="{31DCBA8F-F3F9-4AF1-ACA0-CEC83FDD639A}" dt="2023-11-23T13:04:32.750" v="287" actId="478"/>
          <ac:picMkLst>
            <pc:docMk/>
            <pc:sldMk cId="436772960" sldId="352"/>
            <ac:picMk id="1026" creationId="{94E59D50-E1F2-77D6-757D-F4DCC3242BE8}"/>
          </ac:picMkLst>
        </pc:picChg>
        <pc:picChg chg="add mod">
          <ac:chgData name="Duyên Lương" userId="3a9e482f-ceb4-484a-8eab-f708ff3e9a36" providerId="ADAL" clId="{31DCBA8F-F3F9-4AF1-ACA0-CEC83FDD639A}" dt="2023-11-23T13:05:36.066" v="294" actId="1076"/>
          <ac:picMkLst>
            <pc:docMk/>
            <pc:sldMk cId="436772960" sldId="352"/>
            <ac:picMk id="2050" creationId="{889BA668-88BE-167B-5E20-DCBF0799B6C9}"/>
          </ac:picMkLst>
        </pc:picChg>
      </pc:sldChg>
      <pc:sldChg chg="addSp modSp add mod modAnim">
        <pc:chgData name="Duyên Lương" userId="3a9e482f-ceb4-484a-8eab-f708ff3e9a36" providerId="ADAL" clId="{31DCBA8F-F3F9-4AF1-ACA0-CEC83FDD639A}" dt="2023-11-23T13:40:55.392" v="1303"/>
        <pc:sldMkLst>
          <pc:docMk/>
          <pc:sldMk cId="3425568397" sldId="353"/>
        </pc:sldMkLst>
        <pc:spChg chg="add mod">
          <ac:chgData name="Duyên Lương" userId="3a9e482f-ceb4-484a-8eab-f708ff3e9a36" providerId="ADAL" clId="{31DCBA8F-F3F9-4AF1-ACA0-CEC83FDD639A}" dt="2023-11-23T13:39:42.343" v="1284" actId="1076"/>
          <ac:spMkLst>
            <pc:docMk/>
            <pc:sldMk cId="3425568397" sldId="353"/>
            <ac:spMk id="4" creationId="{5658DBC3-7BBC-6300-65B0-4BC3323743E1}"/>
          </ac:spMkLst>
        </pc:spChg>
        <pc:graphicFrameChg chg="mod modGraphic">
          <ac:chgData name="Duyên Lương" userId="3a9e482f-ceb4-484a-8eab-f708ff3e9a36" providerId="ADAL" clId="{31DCBA8F-F3F9-4AF1-ACA0-CEC83FDD639A}" dt="2023-11-23T13:39:07.409" v="1268" actId="404"/>
          <ac:graphicFrameMkLst>
            <pc:docMk/>
            <pc:sldMk cId="3425568397" sldId="353"/>
            <ac:graphicFrameMk id="11" creationId="{07BF5807-70B8-16DD-6392-11C04186E377}"/>
          </ac:graphicFrameMkLst>
        </pc:graphicFrameChg>
        <pc:picChg chg="add mod">
          <ac:chgData name="Duyên Lương" userId="3a9e482f-ceb4-484a-8eab-f708ff3e9a36" providerId="ADAL" clId="{31DCBA8F-F3F9-4AF1-ACA0-CEC83FDD639A}" dt="2023-11-23T13:39:27.996" v="1277" actId="1076"/>
          <ac:picMkLst>
            <pc:docMk/>
            <pc:sldMk cId="3425568397" sldId="353"/>
            <ac:picMk id="9" creationId="{237EE08C-5D24-C363-0439-DE5EFDAA47EC}"/>
          </ac:picMkLst>
        </pc:picChg>
        <pc:picChg chg="add mod">
          <ac:chgData name="Duyên Lương" userId="3a9e482f-ceb4-484a-8eab-f708ff3e9a36" providerId="ADAL" clId="{31DCBA8F-F3F9-4AF1-ACA0-CEC83FDD639A}" dt="2023-11-23T13:40:51.013" v="1302" actId="1076"/>
          <ac:picMkLst>
            <pc:docMk/>
            <pc:sldMk cId="3425568397" sldId="353"/>
            <ac:picMk id="10" creationId="{304D5A49-2F2C-7FFF-CD88-D92E7EEB8C2B}"/>
          </ac:picMkLst>
        </pc:picChg>
      </pc:sldChg>
      <pc:sldChg chg="add del">
        <pc:chgData name="Duyên Lương" userId="3a9e482f-ceb4-484a-8eab-f708ff3e9a36" providerId="ADAL" clId="{31DCBA8F-F3F9-4AF1-ACA0-CEC83FDD639A}" dt="2023-11-23T13:01:20.605" v="247"/>
        <pc:sldMkLst>
          <pc:docMk/>
          <pc:sldMk cId="4254020764" sldId="353"/>
        </pc:sldMkLst>
      </pc:sldChg>
      <pc:sldChg chg="addSp modSp add mod modAnim">
        <pc:chgData name="Duyên Lương" userId="3a9e482f-ceb4-484a-8eab-f708ff3e9a36" providerId="ADAL" clId="{31DCBA8F-F3F9-4AF1-ACA0-CEC83FDD639A}" dt="2023-11-23T13:41:04.460" v="1304"/>
        <pc:sldMkLst>
          <pc:docMk/>
          <pc:sldMk cId="1077826025" sldId="354"/>
        </pc:sldMkLst>
        <pc:spChg chg="add mod">
          <ac:chgData name="Duyên Lương" userId="3a9e482f-ceb4-484a-8eab-f708ff3e9a36" providerId="ADAL" clId="{31DCBA8F-F3F9-4AF1-ACA0-CEC83FDD639A}" dt="2023-11-23T13:38:54.063" v="1261" actId="1076"/>
          <ac:spMkLst>
            <pc:docMk/>
            <pc:sldMk cId="1077826025" sldId="354"/>
            <ac:spMk id="4" creationId="{577C5BAF-C3B8-DA48-E3A3-BF67A8DD0E6A}"/>
          </ac:spMkLst>
        </pc:spChg>
        <pc:graphicFrameChg chg="mod modGraphic">
          <ac:chgData name="Duyên Lương" userId="3a9e482f-ceb4-484a-8eab-f708ff3e9a36" providerId="ADAL" clId="{31DCBA8F-F3F9-4AF1-ACA0-CEC83FDD639A}" dt="2023-11-23T13:38:58.322" v="1264" actId="403"/>
          <ac:graphicFrameMkLst>
            <pc:docMk/>
            <pc:sldMk cId="1077826025" sldId="354"/>
            <ac:graphicFrameMk id="11" creationId="{07BF5807-70B8-16DD-6392-11C04186E377}"/>
          </ac:graphicFrameMkLst>
        </pc:graphicFrameChg>
        <pc:picChg chg="add mod modCrop">
          <ac:chgData name="Duyên Lương" userId="3a9e482f-ceb4-484a-8eab-f708ff3e9a36" providerId="ADAL" clId="{31DCBA8F-F3F9-4AF1-ACA0-CEC83FDD639A}" dt="2023-11-23T13:38:30.359" v="1251" actId="1076"/>
          <ac:picMkLst>
            <pc:docMk/>
            <pc:sldMk cId="1077826025" sldId="354"/>
            <ac:picMk id="9" creationId="{E7A0EBCA-B1E1-88BA-B35F-31B40C5219BE}"/>
          </ac:picMkLst>
        </pc:picChg>
        <pc:picChg chg="add mod">
          <ac:chgData name="Duyên Lương" userId="3a9e482f-ceb4-484a-8eab-f708ff3e9a36" providerId="ADAL" clId="{31DCBA8F-F3F9-4AF1-ACA0-CEC83FDD639A}" dt="2023-11-23T13:41:04.460" v="1304"/>
          <ac:picMkLst>
            <pc:docMk/>
            <pc:sldMk cId="1077826025" sldId="354"/>
            <ac:picMk id="10" creationId="{F177CFDB-39F8-B670-BA44-6F261A1FCECE}"/>
          </ac:picMkLst>
        </pc:picChg>
      </pc:sldChg>
      <pc:sldChg chg="addSp modSp add mod modAnim">
        <pc:chgData name="Duyên Lương" userId="3a9e482f-ceb4-484a-8eab-f708ff3e9a36" providerId="ADAL" clId="{31DCBA8F-F3F9-4AF1-ACA0-CEC83FDD639A}" dt="2023-11-23T13:41:05.348" v="1305"/>
        <pc:sldMkLst>
          <pc:docMk/>
          <pc:sldMk cId="680323238" sldId="355"/>
        </pc:sldMkLst>
        <pc:spChg chg="add mod">
          <ac:chgData name="Duyên Lương" userId="3a9e482f-ceb4-484a-8eab-f708ff3e9a36" providerId="ADAL" clId="{31DCBA8F-F3F9-4AF1-ACA0-CEC83FDD639A}" dt="2023-11-23T13:37:53.729" v="1242" actId="1076"/>
          <ac:spMkLst>
            <pc:docMk/>
            <pc:sldMk cId="680323238" sldId="355"/>
            <ac:spMk id="9" creationId="{EF1F5B06-FA72-22A6-4BCA-974D92D1929F}"/>
          </ac:spMkLst>
        </pc:spChg>
        <pc:graphicFrameChg chg="mod modGraphic">
          <ac:chgData name="Duyên Lương" userId="3a9e482f-ceb4-484a-8eab-f708ff3e9a36" providerId="ADAL" clId="{31DCBA8F-F3F9-4AF1-ACA0-CEC83FDD639A}" dt="2023-11-23T13:39:49.641" v="1287" actId="403"/>
          <ac:graphicFrameMkLst>
            <pc:docMk/>
            <pc:sldMk cId="680323238" sldId="355"/>
            <ac:graphicFrameMk id="11" creationId="{07BF5807-70B8-16DD-6392-11C04186E377}"/>
          </ac:graphicFrameMkLst>
        </pc:graphicFrameChg>
        <pc:picChg chg="add mod">
          <ac:chgData name="Duyên Lương" userId="3a9e482f-ceb4-484a-8eab-f708ff3e9a36" providerId="ADAL" clId="{31DCBA8F-F3F9-4AF1-ACA0-CEC83FDD639A}" dt="2023-11-23T13:37:26.267" v="1231" actId="14100"/>
          <ac:picMkLst>
            <pc:docMk/>
            <pc:sldMk cId="680323238" sldId="355"/>
            <ac:picMk id="7" creationId="{4DBC3714-A103-E446-671C-D9C4023B4FCA}"/>
          </ac:picMkLst>
        </pc:picChg>
        <pc:picChg chg="add mod">
          <ac:chgData name="Duyên Lương" userId="3a9e482f-ceb4-484a-8eab-f708ff3e9a36" providerId="ADAL" clId="{31DCBA8F-F3F9-4AF1-ACA0-CEC83FDD639A}" dt="2023-11-23T13:41:05.348" v="1305"/>
          <ac:picMkLst>
            <pc:docMk/>
            <pc:sldMk cId="680323238" sldId="355"/>
            <ac:picMk id="10" creationId="{5C146921-C2A2-94FA-8C99-784962DB4432}"/>
          </ac:picMkLst>
        </pc:picChg>
      </pc:sldChg>
      <pc:sldChg chg="add del">
        <pc:chgData name="Duyên Lương" userId="3a9e482f-ceb4-484a-8eab-f708ff3e9a36" providerId="ADAL" clId="{31DCBA8F-F3F9-4AF1-ACA0-CEC83FDD639A}" dt="2023-11-23T13:34:02.272" v="1182" actId="47"/>
        <pc:sldMkLst>
          <pc:docMk/>
          <pc:sldMk cId="800565388" sldId="355"/>
        </pc:sldMkLst>
      </pc:sldChg>
      <pc:sldChg chg="add del">
        <pc:chgData name="Duyên Lương" userId="3a9e482f-ceb4-484a-8eab-f708ff3e9a36" providerId="ADAL" clId="{31DCBA8F-F3F9-4AF1-ACA0-CEC83FDD639A}" dt="2023-11-23T13:34:03.138" v="1183" actId="47"/>
        <pc:sldMkLst>
          <pc:docMk/>
          <pc:sldMk cId="2445744713" sldId="356"/>
        </pc:sldMkLst>
      </pc:sldChg>
      <pc:sldChg chg="addSp modSp add mod modAnim">
        <pc:chgData name="Duyên Lương" userId="3a9e482f-ceb4-484a-8eab-f708ff3e9a36" providerId="ADAL" clId="{31DCBA8F-F3F9-4AF1-ACA0-CEC83FDD639A}" dt="2023-11-23T13:41:06.096" v="1306"/>
        <pc:sldMkLst>
          <pc:docMk/>
          <pc:sldMk cId="3940838529" sldId="356"/>
        </pc:sldMkLst>
        <pc:spChg chg="add mod">
          <ac:chgData name="Duyên Lương" userId="3a9e482f-ceb4-484a-8eab-f708ff3e9a36" providerId="ADAL" clId="{31DCBA8F-F3F9-4AF1-ACA0-CEC83FDD639A}" dt="2023-11-23T13:36:48.069" v="1217" actId="403"/>
          <ac:spMkLst>
            <pc:docMk/>
            <pc:sldMk cId="3940838529" sldId="356"/>
            <ac:spMk id="10" creationId="{053F19DD-59D4-F4E1-74E0-7D48F939614B}"/>
          </ac:spMkLst>
        </pc:spChg>
        <pc:graphicFrameChg chg="mod modGraphic">
          <ac:chgData name="Duyên Lương" userId="3a9e482f-ceb4-484a-8eab-f708ff3e9a36" providerId="ADAL" clId="{31DCBA8F-F3F9-4AF1-ACA0-CEC83FDD639A}" dt="2023-11-23T13:39:56.084" v="1291" actId="404"/>
          <ac:graphicFrameMkLst>
            <pc:docMk/>
            <pc:sldMk cId="3940838529" sldId="356"/>
            <ac:graphicFrameMk id="11" creationId="{07BF5807-70B8-16DD-6392-11C04186E377}"/>
          </ac:graphicFrameMkLst>
        </pc:graphicFrameChg>
        <pc:picChg chg="add mod">
          <ac:chgData name="Duyên Lương" userId="3a9e482f-ceb4-484a-8eab-f708ff3e9a36" providerId="ADAL" clId="{31DCBA8F-F3F9-4AF1-ACA0-CEC83FDD639A}" dt="2023-11-23T13:36:53.659" v="1218" actId="1076"/>
          <ac:picMkLst>
            <pc:docMk/>
            <pc:sldMk cId="3940838529" sldId="356"/>
            <ac:picMk id="7" creationId="{F2A50695-D179-7145-7B71-DD8998A24615}"/>
          </ac:picMkLst>
        </pc:picChg>
        <pc:picChg chg="add mod">
          <ac:chgData name="Duyên Lương" userId="3a9e482f-ceb4-484a-8eab-f708ff3e9a36" providerId="ADAL" clId="{31DCBA8F-F3F9-4AF1-ACA0-CEC83FDD639A}" dt="2023-11-23T13:41:06.096" v="1306"/>
          <ac:picMkLst>
            <pc:docMk/>
            <pc:sldMk cId="3940838529" sldId="356"/>
            <ac:picMk id="12" creationId="{954BE935-43A3-2361-EC21-1E4D9D05E153}"/>
          </ac:picMkLst>
        </pc:picChg>
      </pc:sldChg>
      <pc:sldChg chg="modSp add modAnim">
        <pc:chgData name="Duyên Lương" userId="3a9e482f-ceb4-484a-8eab-f708ff3e9a36" providerId="ADAL" clId="{31DCBA8F-F3F9-4AF1-ACA0-CEC83FDD639A}" dt="2023-11-23T13:42:03.067" v="1338" actId="20577"/>
        <pc:sldMkLst>
          <pc:docMk/>
          <pc:sldMk cId="3740026574" sldId="357"/>
        </pc:sldMkLst>
        <pc:spChg chg="mod">
          <ac:chgData name="Duyên Lương" userId="3a9e482f-ceb4-484a-8eab-f708ff3e9a36" providerId="ADAL" clId="{31DCBA8F-F3F9-4AF1-ACA0-CEC83FDD639A}" dt="2023-11-23T13:42:03.067" v="1338" actId="20577"/>
          <ac:spMkLst>
            <pc:docMk/>
            <pc:sldMk cId="3740026574" sldId="357"/>
            <ac:spMk id="8" creationId="{AF7A0AC4-DF2D-DA4D-352B-B29A32DF701B}"/>
          </ac:spMkLst>
        </pc:spChg>
        <pc:graphicFrameChg chg="mod">
          <ac:chgData name="Duyên Lương" userId="3a9e482f-ceb4-484a-8eab-f708ff3e9a36" providerId="ADAL" clId="{31DCBA8F-F3F9-4AF1-ACA0-CEC83FDD639A}" dt="2023-11-23T13:41:39.505" v="1312"/>
          <ac:graphicFrameMkLst>
            <pc:docMk/>
            <pc:sldMk cId="3740026574" sldId="357"/>
            <ac:graphicFrameMk id="11" creationId="{07BF5807-70B8-16DD-6392-11C04186E377}"/>
          </ac:graphicFrameMkLst>
        </pc:graphicFrameChg>
      </pc:sldChg>
      <pc:sldMasterChg chg="delSldLayout">
        <pc:chgData name="Duyên Lương" userId="3a9e482f-ceb4-484a-8eab-f708ff3e9a36" providerId="ADAL" clId="{31DCBA8F-F3F9-4AF1-ACA0-CEC83FDD639A}" dt="2023-11-23T13:30:54.703" v="1092" actId="47"/>
        <pc:sldMasterMkLst>
          <pc:docMk/>
          <pc:sldMasterMk cId="556585263" sldId="2147483660"/>
        </pc:sldMasterMkLst>
        <pc:sldLayoutChg chg="del">
          <pc:chgData name="Duyên Lương" userId="3a9e482f-ceb4-484a-8eab-f708ff3e9a36" providerId="ADAL" clId="{31DCBA8F-F3F9-4AF1-ACA0-CEC83FDD639A}" dt="2023-11-23T13:30:54.703" v="1092" actId="47"/>
          <pc:sldLayoutMkLst>
            <pc:docMk/>
            <pc:sldMasterMk cId="556585263" sldId="2147483660"/>
            <pc:sldLayoutMk cId="603790020" sldId="2147483674"/>
          </pc:sldLayoutMkLst>
        </pc:sldLayoutChg>
      </pc:sldMasterChg>
    </pc:docChg>
  </pc:docChgLst>
  <pc:docChgLst>
    <pc:chgData name="Duyên Lương" userId="3a9e482f-ceb4-484a-8eab-f708ff3e9a36" providerId="ADAL" clId="{475EE5AF-1583-490A-BDDB-B301FA567FD0}"/>
    <pc:docChg chg="undo custSel addSld delSld modSld sldOrd">
      <pc:chgData name="Duyên Lương" userId="3a9e482f-ceb4-484a-8eab-f708ff3e9a36" providerId="ADAL" clId="{475EE5AF-1583-490A-BDDB-B301FA567FD0}" dt="2023-11-12T15:06:59.256" v="2992" actId="478"/>
      <pc:docMkLst>
        <pc:docMk/>
      </pc:docMkLst>
      <pc:sldChg chg="add del">
        <pc:chgData name="Duyên Lương" userId="3a9e482f-ceb4-484a-8eab-f708ff3e9a36" providerId="ADAL" clId="{475EE5AF-1583-490A-BDDB-B301FA567FD0}" dt="2023-11-12T03:40:25.563" v="2278" actId="47"/>
        <pc:sldMkLst>
          <pc:docMk/>
          <pc:sldMk cId="0" sldId="259"/>
        </pc:sldMkLst>
      </pc:sldChg>
      <pc:sldChg chg="addSp modSp mod ord modAnim">
        <pc:chgData name="Duyên Lương" userId="3a9e482f-ceb4-484a-8eab-f708ff3e9a36" providerId="ADAL" clId="{475EE5AF-1583-490A-BDDB-B301FA567FD0}" dt="2023-11-12T14:55:33.007" v="2982" actId="20577"/>
        <pc:sldMkLst>
          <pc:docMk/>
          <pc:sldMk cId="3680985349" sldId="273"/>
        </pc:sldMkLst>
        <pc:spChg chg="add mod">
          <ac:chgData name="Duyên Lương" userId="3a9e482f-ceb4-484a-8eab-f708ff3e9a36" providerId="ADAL" clId="{475EE5AF-1583-490A-BDDB-B301FA567FD0}" dt="2023-11-12T03:41:07.002" v="2311" actId="20577"/>
          <ac:spMkLst>
            <pc:docMk/>
            <pc:sldMk cId="3680985349" sldId="273"/>
            <ac:spMk id="2" creationId="{D9CFADC1-9904-6DE9-06AD-81472680C93F}"/>
          </ac:spMkLst>
        </pc:spChg>
        <pc:spChg chg="add mod">
          <ac:chgData name="Duyên Lương" userId="3a9e482f-ceb4-484a-8eab-f708ff3e9a36" providerId="ADAL" clId="{475EE5AF-1583-490A-BDDB-B301FA567FD0}" dt="2023-11-12T14:55:33.007" v="2982" actId="20577"/>
          <ac:spMkLst>
            <pc:docMk/>
            <pc:sldMk cId="3680985349" sldId="273"/>
            <ac:spMk id="3" creationId="{ACA8F1D1-839C-85A9-0112-BF19A6346B18}"/>
          </ac:spMkLst>
        </pc:spChg>
        <pc:spChg chg="mod">
          <ac:chgData name="Duyên Lương" userId="3a9e482f-ceb4-484a-8eab-f708ff3e9a36" providerId="ADAL" clId="{475EE5AF-1583-490A-BDDB-B301FA567FD0}" dt="2023-11-12T03:40:16.602" v="2275" actId="1076"/>
          <ac:spMkLst>
            <pc:docMk/>
            <pc:sldMk cId="3680985349" sldId="273"/>
            <ac:spMk id="6" creationId="{568C4E3F-0596-A8E5-A5EA-CACE507F817F}"/>
          </ac:spMkLst>
        </pc:spChg>
      </pc:sldChg>
      <pc:sldChg chg="modSp mod">
        <pc:chgData name="Duyên Lương" userId="3a9e482f-ceb4-484a-8eab-f708ff3e9a36" providerId="ADAL" clId="{475EE5AF-1583-490A-BDDB-B301FA567FD0}" dt="2023-11-04T12:25:45.793" v="108" actId="404"/>
        <pc:sldMkLst>
          <pc:docMk/>
          <pc:sldMk cId="1671446297" sldId="274"/>
        </pc:sldMkLst>
        <pc:spChg chg="mod">
          <ac:chgData name="Duyên Lương" userId="3a9e482f-ceb4-484a-8eab-f708ff3e9a36" providerId="ADAL" clId="{475EE5AF-1583-490A-BDDB-B301FA567FD0}" dt="2023-11-04T12:24:22.680" v="0" actId="20577"/>
          <ac:spMkLst>
            <pc:docMk/>
            <pc:sldMk cId="1671446297" sldId="274"/>
            <ac:spMk id="4" creationId="{07123313-572D-B82E-F111-A1B1966A8D75}"/>
          </ac:spMkLst>
        </pc:spChg>
        <pc:spChg chg="mod">
          <ac:chgData name="Duyên Lương" userId="3a9e482f-ceb4-484a-8eab-f708ff3e9a36" providerId="ADAL" clId="{475EE5AF-1583-490A-BDDB-B301FA567FD0}" dt="2023-11-04T12:24:27.949" v="17" actId="20577"/>
          <ac:spMkLst>
            <pc:docMk/>
            <pc:sldMk cId="1671446297" sldId="274"/>
            <ac:spMk id="9" creationId="{3D56C823-4DD3-2744-17E1-A46C7290D96B}"/>
          </ac:spMkLst>
        </pc:spChg>
        <pc:spChg chg="mod">
          <ac:chgData name="Duyên Lương" userId="3a9e482f-ceb4-484a-8eab-f708ff3e9a36" providerId="ADAL" clId="{475EE5AF-1583-490A-BDDB-B301FA567FD0}" dt="2023-11-04T12:25:07.803" v="61" actId="404"/>
          <ac:spMkLst>
            <pc:docMk/>
            <pc:sldMk cId="1671446297" sldId="274"/>
            <ac:spMk id="10" creationId="{F92A0F45-146A-8BFF-6553-20D992E76B42}"/>
          </ac:spMkLst>
        </pc:spChg>
        <pc:spChg chg="mod">
          <ac:chgData name="Duyên Lương" userId="3a9e482f-ceb4-484a-8eab-f708ff3e9a36" providerId="ADAL" clId="{475EE5AF-1583-490A-BDDB-B301FA567FD0}" dt="2023-11-04T12:25:12.397" v="63" actId="403"/>
          <ac:spMkLst>
            <pc:docMk/>
            <pc:sldMk cId="1671446297" sldId="274"/>
            <ac:spMk id="11" creationId="{2CE5C951-EDAC-510B-E774-D91A675B9038}"/>
          </ac:spMkLst>
        </pc:spChg>
        <pc:spChg chg="mod">
          <ac:chgData name="Duyên Lương" userId="3a9e482f-ceb4-484a-8eab-f708ff3e9a36" providerId="ADAL" clId="{475EE5AF-1583-490A-BDDB-B301FA567FD0}" dt="2023-11-04T12:25:45.793" v="108" actId="404"/>
          <ac:spMkLst>
            <pc:docMk/>
            <pc:sldMk cId="1671446297" sldId="274"/>
            <ac:spMk id="14" creationId="{409399F7-44CB-F8D5-78C2-4555DA974D89}"/>
          </ac:spMkLst>
        </pc:spChg>
      </pc:sldChg>
      <pc:sldChg chg="modSp mod">
        <pc:chgData name="Duyên Lương" userId="3a9e482f-ceb4-484a-8eab-f708ff3e9a36" providerId="ADAL" clId="{475EE5AF-1583-490A-BDDB-B301FA567FD0}" dt="2023-11-12T03:17:16.507" v="1869" actId="20577"/>
        <pc:sldMkLst>
          <pc:docMk/>
          <pc:sldMk cId="1250657594" sldId="317"/>
        </pc:sldMkLst>
        <pc:spChg chg="mod">
          <ac:chgData name="Duyên Lương" userId="3a9e482f-ceb4-484a-8eab-f708ff3e9a36" providerId="ADAL" clId="{475EE5AF-1583-490A-BDDB-B301FA567FD0}" dt="2023-11-12T03:17:16.507" v="1869" actId="20577"/>
          <ac:spMkLst>
            <pc:docMk/>
            <pc:sldMk cId="1250657594" sldId="317"/>
            <ac:spMk id="3" creationId="{0BAC5994-6BF9-AE41-AC48-5A10285266A3}"/>
          </ac:spMkLst>
        </pc:spChg>
      </pc:sldChg>
      <pc:sldChg chg="addSp delSp modSp add mod delAnim modAnim modNotesTx">
        <pc:chgData name="Duyên Lương" userId="3a9e482f-ceb4-484a-8eab-f708ff3e9a36" providerId="ADAL" clId="{475EE5AF-1583-490A-BDDB-B301FA567FD0}" dt="2023-11-12T04:17:08.643" v="2816"/>
        <pc:sldMkLst>
          <pc:docMk/>
          <pc:sldMk cId="2962888859" sldId="318"/>
        </pc:sldMkLst>
        <pc:spChg chg="add mod">
          <ac:chgData name="Duyên Lương" userId="3a9e482f-ceb4-484a-8eab-f708ff3e9a36" providerId="ADAL" clId="{475EE5AF-1583-490A-BDDB-B301FA567FD0}" dt="2023-11-12T03:40:00.256" v="2272" actId="1076"/>
          <ac:spMkLst>
            <pc:docMk/>
            <pc:sldMk cId="2962888859" sldId="318"/>
            <ac:spMk id="2" creationId="{49C7DFA4-E5E0-7EB1-850D-C943B90C7717}"/>
          </ac:spMkLst>
        </pc:spChg>
        <pc:spChg chg="add mod">
          <ac:chgData name="Duyên Lương" userId="3a9e482f-ceb4-484a-8eab-f708ff3e9a36" providerId="ADAL" clId="{475EE5AF-1583-490A-BDDB-B301FA567FD0}" dt="2023-11-12T03:40:00.256" v="2272" actId="1076"/>
          <ac:spMkLst>
            <pc:docMk/>
            <pc:sldMk cId="2962888859" sldId="318"/>
            <ac:spMk id="3" creationId="{DAE948E9-421A-CD60-1555-43AD3D666D1B}"/>
          </ac:spMkLst>
        </pc:spChg>
        <pc:spChg chg="mod topLvl">
          <ac:chgData name="Duyên Lương" userId="3a9e482f-ceb4-484a-8eab-f708ff3e9a36" providerId="ADAL" clId="{475EE5AF-1583-490A-BDDB-B301FA567FD0}" dt="2023-11-12T03:39:51.604" v="2270" actId="1036"/>
          <ac:spMkLst>
            <pc:docMk/>
            <pc:sldMk cId="2962888859" sldId="318"/>
            <ac:spMk id="4" creationId="{9CECB577-94B4-6791-D514-A123A83EF68F}"/>
          </ac:spMkLst>
        </pc:spChg>
        <pc:spChg chg="mod">
          <ac:chgData name="Duyên Lương" userId="3a9e482f-ceb4-484a-8eab-f708ff3e9a36" providerId="ADAL" clId="{475EE5AF-1583-490A-BDDB-B301FA567FD0}" dt="2023-11-12T04:15:09.484" v="2792"/>
          <ac:spMkLst>
            <pc:docMk/>
            <pc:sldMk cId="2962888859" sldId="318"/>
            <ac:spMk id="5" creationId="{9FA429B3-96D6-4208-5B43-314CECD250DB}"/>
          </ac:spMkLst>
        </pc:spChg>
        <pc:spChg chg="add del mod">
          <ac:chgData name="Duyên Lương" userId="3a9e482f-ceb4-484a-8eab-f708ff3e9a36" providerId="ADAL" clId="{475EE5AF-1583-490A-BDDB-B301FA567FD0}" dt="2023-11-12T03:32:07.649" v="2077" actId="478"/>
          <ac:spMkLst>
            <pc:docMk/>
            <pc:sldMk cId="2962888859" sldId="318"/>
            <ac:spMk id="11" creationId="{16B302C6-E62A-3747-4DC0-AC77CD5D0E05}"/>
          </ac:spMkLst>
        </pc:spChg>
        <pc:spChg chg="add del mod">
          <ac:chgData name="Duyên Lương" userId="3a9e482f-ceb4-484a-8eab-f708ff3e9a36" providerId="ADAL" clId="{475EE5AF-1583-490A-BDDB-B301FA567FD0}" dt="2023-11-12T03:32:09.625" v="2079" actId="478"/>
          <ac:spMkLst>
            <pc:docMk/>
            <pc:sldMk cId="2962888859" sldId="318"/>
            <ac:spMk id="12" creationId="{BC9D08D7-E801-B131-18E1-679B399EF32D}"/>
          </ac:spMkLst>
        </pc:spChg>
        <pc:spChg chg="add mod">
          <ac:chgData name="Duyên Lương" userId="3a9e482f-ceb4-484a-8eab-f708ff3e9a36" providerId="ADAL" clId="{475EE5AF-1583-490A-BDDB-B301FA567FD0}" dt="2023-11-12T03:39:51.604" v="2270" actId="1036"/>
          <ac:spMkLst>
            <pc:docMk/>
            <pc:sldMk cId="2962888859" sldId="318"/>
            <ac:spMk id="13" creationId="{E1D924E4-4C88-5746-598E-2775453BBC7F}"/>
          </ac:spMkLst>
        </pc:spChg>
        <pc:spChg chg="add mod">
          <ac:chgData name="Duyên Lương" userId="3a9e482f-ceb4-484a-8eab-f708ff3e9a36" providerId="ADAL" clId="{475EE5AF-1583-490A-BDDB-B301FA567FD0}" dt="2023-11-12T03:39:51.604" v="2270" actId="1036"/>
          <ac:spMkLst>
            <pc:docMk/>
            <pc:sldMk cId="2962888859" sldId="318"/>
            <ac:spMk id="14" creationId="{E466D5B2-0540-36BA-FBB4-8B25B92D3E41}"/>
          </ac:spMkLst>
        </pc:spChg>
        <pc:spChg chg="add mod">
          <ac:chgData name="Duyên Lương" userId="3a9e482f-ceb4-484a-8eab-f708ff3e9a36" providerId="ADAL" clId="{475EE5AF-1583-490A-BDDB-B301FA567FD0}" dt="2023-11-12T03:39:51.604" v="2270" actId="1036"/>
          <ac:spMkLst>
            <pc:docMk/>
            <pc:sldMk cId="2962888859" sldId="318"/>
            <ac:spMk id="15" creationId="{915B3936-AC19-7EE7-00A7-AA5738DD31EF}"/>
          </ac:spMkLst>
        </pc:spChg>
        <pc:spChg chg="add del mod">
          <ac:chgData name="Duyên Lương" userId="3a9e482f-ceb4-484a-8eab-f708ff3e9a36" providerId="ADAL" clId="{475EE5AF-1583-490A-BDDB-B301FA567FD0}" dt="2023-11-12T03:29:55.531" v="2020" actId="478"/>
          <ac:spMkLst>
            <pc:docMk/>
            <pc:sldMk cId="2962888859" sldId="318"/>
            <ac:spMk id="16" creationId="{D6C14FB5-F076-87D2-DD62-84BC267BED4D}"/>
          </ac:spMkLst>
        </pc:spChg>
        <pc:spChg chg="add mod">
          <ac:chgData name="Duyên Lương" userId="3a9e482f-ceb4-484a-8eab-f708ff3e9a36" providerId="ADAL" clId="{475EE5AF-1583-490A-BDDB-B301FA567FD0}" dt="2023-11-12T03:39:51.604" v="2270" actId="1036"/>
          <ac:spMkLst>
            <pc:docMk/>
            <pc:sldMk cId="2962888859" sldId="318"/>
            <ac:spMk id="17" creationId="{43B9CC89-2F54-554B-0642-1A322F62B6D8}"/>
          </ac:spMkLst>
        </pc:spChg>
        <pc:spChg chg="add mod">
          <ac:chgData name="Duyên Lương" userId="3a9e482f-ceb4-484a-8eab-f708ff3e9a36" providerId="ADAL" clId="{475EE5AF-1583-490A-BDDB-B301FA567FD0}" dt="2023-11-12T03:39:51.604" v="2270" actId="1036"/>
          <ac:spMkLst>
            <pc:docMk/>
            <pc:sldMk cId="2962888859" sldId="318"/>
            <ac:spMk id="18" creationId="{A98621AF-0416-E68F-C44B-649B536634FC}"/>
          </ac:spMkLst>
        </pc:spChg>
        <pc:spChg chg="add mod">
          <ac:chgData name="Duyên Lương" userId="3a9e482f-ceb4-484a-8eab-f708ff3e9a36" providerId="ADAL" clId="{475EE5AF-1583-490A-BDDB-B301FA567FD0}" dt="2023-11-12T03:39:51.604" v="2270" actId="1036"/>
          <ac:spMkLst>
            <pc:docMk/>
            <pc:sldMk cId="2962888859" sldId="318"/>
            <ac:spMk id="19" creationId="{54C83E96-C11F-60DE-1AB2-0D960D2823AE}"/>
          </ac:spMkLst>
        </pc:spChg>
        <pc:spChg chg="add mod">
          <ac:chgData name="Duyên Lương" userId="3a9e482f-ceb4-484a-8eab-f708ff3e9a36" providerId="ADAL" clId="{475EE5AF-1583-490A-BDDB-B301FA567FD0}" dt="2023-11-12T03:39:51.604" v="2270" actId="1036"/>
          <ac:spMkLst>
            <pc:docMk/>
            <pc:sldMk cId="2962888859" sldId="318"/>
            <ac:spMk id="20" creationId="{C0DAD91C-7E46-0BB6-E766-17B6DD13BCE3}"/>
          </ac:spMkLst>
        </pc:spChg>
        <pc:spChg chg="add mod">
          <ac:chgData name="Duyên Lương" userId="3a9e482f-ceb4-484a-8eab-f708ff3e9a36" providerId="ADAL" clId="{475EE5AF-1583-490A-BDDB-B301FA567FD0}" dt="2023-11-12T03:39:51.604" v="2270" actId="1036"/>
          <ac:spMkLst>
            <pc:docMk/>
            <pc:sldMk cId="2962888859" sldId="318"/>
            <ac:spMk id="21" creationId="{D5DF0E92-AFB7-220E-7068-F0533F52BCEC}"/>
          </ac:spMkLst>
        </pc:spChg>
        <pc:spChg chg="add mod">
          <ac:chgData name="Duyên Lương" userId="3a9e482f-ceb4-484a-8eab-f708ff3e9a36" providerId="ADAL" clId="{475EE5AF-1583-490A-BDDB-B301FA567FD0}" dt="2023-11-12T03:39:51.604" v="2270" actId="1036"/>
          <ac:spMkLst>
            <pc:docMk/>
            <pc:sldMk cId="2962888859" sldId="318"/>
            <ac:spMk id="22" creationId="{EC405B60-EF58-D7C7-0161-50B45EF021AA}"/>
          </ac:spMkLst>
        </pc:spChg>
        <pc:spChg chg="add mod">
          <ac:chgData name="Duyên Lương" userId="3a9e482f-ceb4-484a-8eab-f708ff3e9a36" providerId="ADAL" clId="{475EE5AF-1583-490A-BDDB-B301FA567FD0}" dt="2023-11-12T03:39:51.604" v="2270" actId="1036"/>
          <ac:spMkLst>
            <pc:docMk/>
            <pc:sldMk cId="2962888859" sldId="318"/>
            <ac:spMk id="23" creationId="{D9F23306-B9A4-9C65-BF56-7FC72D7BE2BD}"/>
          </ac:spMkLst>
        </pc:spChg>
        <pc:spChg chg="add mod">
          <ac:chgData name="Duyên Lương" userId="3a9e482f-ceb4-484a-8eab-f708ff3e9a36" providerId="ADAL" clId="{475EE5AF-1583-490A-BDDB-B301FA567FD0}" dt="2023-11-12T03:39:51.604" v="2270" actId="1036"/>
          <ac:spMkLst>
            <pc:docMk/>
            <pc:sldMk cId="2962888859" sldId="318"/>
            <ac:spMk id="24" creationId="{81B05031-DB7F-DC7A-FC91-753FDC0EA5CA}"/>
          </ac:spMkLst>
        </pc:spChg>
        <pc:spChg chg="add del mod">
          <ac:chgData name="Duyên Lương" userId="3a9e482f-ceb4-484a-8eab-f708ff3e9a36" providerId="ADAL" clId="{475EE5AF-1583-490A-BDDB-B301FA567FD0}" dt="2023-11-12T03:30:50.515" v="2045" actId="478"/>
          <ac:spMkLst>
            <pc:docMk/>
            <pc:sldMk cId="2962888859" sldId="318"/>
            <ac:spMk id="25" creationId="{DE3242A0-43BA-687F-DBAB-41DB348C98C7}"/>
          </ac:spMkLst>
        </pc:spChg>
        <pc:spChg chg="add mod">
          <ac:chgData name="Duyên Lương" userId="3a9e482f-ceb4-484a-8eab-f708ff3e9a36" providerId="ADAL" clId="{475EE5AF-1583-490A-BDDB-B301FA567FD0}" dt="2023-11-12T03:31:36.383" v="2063" actId="571"/>
          <ac:spMkLst>
            <pc:docMk/>
            <pc:sldMk cId="2962888859" sldId="318"/>
            <ac:spMk id="26" creationId="{596D30BF-5917-7602-1319-E7BCC67572D2}"/>
          </ac:spMkLst>
        </pc:spChg>
        <pc:spChg chg="add mod">
          <ac:chgData name="Duyên Lương" userId="3a9e482f-ceb4-484a-8eab-f708ff3e9a36" providerId="ADAL" clId="{475EE5AF-1583-490A-BDDB-B301FA567FD0}" dt="2023-11-12T03:31:36.383" v="2063" actId="571"/>
          <ac:spMkLst>
            <pc:docMk/>
            <pc:sldMk cId="2962888859" sldId="318"/>
            <ac:spMk id="27" creationId="{4E152058-0FAA-6029-083C-63D5352A44B5}"/>
          </ac:spMkLst>
        </pc:spChg>
        <pc:spChg chg="add mod">
          <ac:chgData name="Duyên Lương" userId="3a9e482f-ceb4-484a-8eab-f708ff3e9a36" providerId="ADAL" clId="{475EE5AF-1583-490A-BDDB-B301FA567FD0}" dt="2023-11-12T03:31:36.383" v="2063" actId="571"/>
          <ac:spMkLst>
            <pc:docMk/>
            <pc:sldMk cId="2962888859" sldId="318"/>
            <ac:spMk id="28" creationId="{A68D05A4-8E48-4F6C-BD81-37618B93719A}"/>
          </ac:spMkLst>
        </pc:spChg>
        <pc:spChg chg="add mod">
          <ac:chgData name="Duyên Lương" userId="3a9e482f-ceb4-484a-8eab-f708ff3e9a36" providerId="ADAL" clId="{475EE5AF-1583-490A-BDDB-B301FA567FD0}" dt="2023-11-12T03:31:36.383" v="2063" actId="571"/>
          <ac:spMkLst>
            <pc:docMk/>
            <pc:sldMk cId="2962888859" sldId="318"/>
            <ac:spMk id="29" creationId="{8DB27836-0E8A-4343-47D1-938EBB243A39}"/>
          </ac:spMkLst>
        </pc:spChg>
        <pc:spChg chg="add mod">
          <ac:chgData name="Duyên Lương" userId="3a9e482f-ceb4-484a-8eab-f708ff3e9a36" providerId="ADAL" clId="{475EE5AF-1583-490A-BDDB-B301FA567FD0}" dt="2023-11-12T03:31:36.383" v="2063" actId="571"/>
          <ac:spMkLst>
            <pc:docMk/>
            <pc:sldMk cId="2962888859" sldId="318"/>
            <ac:spMk id="30" creationId="{206C0C83-884A-F532-82D0-FA33C1864AE7}"/>
          </ac:spMkLst>
        </pc:spChg>
        <pc:spChg chg="add mod">
          <ac:chgData name="Duyên Lương" userId="3a9e482f-ceb4-484a-8eab-f708ff3e9a36" providerId="ADAL" clId="{475EE5AF-1583-490A-BDDB-B301FA567FD0}" dt="2023-11-12T03:31:36.383" v="2063" actId="571"/>
          <ac:spMkLst>
            <pc:docMk/>
            <pc:sldMk cId="2962888859" sldId="318"/>
            <ac:spMk id="31" creationId="{8E123C6D-75B9-64B0-B382-93A0DC009D84}"/>
          </ac:spMkLst>
        </pc:spChg>
        <pc:spChg chg="add mod">
          <ac:chgData name="Duyên Lương" userId="3a9e482f-ceb4-484a-8eab-f708ff3e9a36" providerId="ADAL" clId="{475EE5AF-1583-490A-BDDB-B301FA567FD0}" dt="2023-11-12T03:31:36.383" v="2063" actId="571"/>
          <ac:spMkLst>
            <pc:docMk/>
            <pc:sldMk cId="2962888859" sldId="318"/>
            <ac:spMk id="32" creationId="{1CEF61BB-8F0E-2053-C4B1-1415115E4D34}"/>
          </ac:spMkLst>
        </pc:spChg>
        <pc:spChg chg="add mod">
          <ac:chgData name="Duyên Lương" userId="3a9e482f-ceb4-484a-8eab-f708ff3e9a36" providerId="ADAL" clId="{475EE5AF-1583-490A-BDDB-B301FA567FD0}" dt="2023-11-12T03:31:36.383" v="2063" actId="571"/>
          <ac:spMkLst>
            <pc:docMk/>
            <pc:sldMk cId="2962888859" sldId="318"/>
            <ac:spMk id="33" creationId="{FEE73B1F-B79F-9395-55BD-F86E28CB948A}"/>
          </ac:spMkLst>
        </pc:spChg>
        <pc:spChg chg="add mod">
          <ac:chgData name="Duyên Lương" userId="3a9e482f-ceb4-484a-8eab-f708ff3e9a36" providerId="ADAL" clId="{475EE5AF-1583-490A-BDDB-B301FA567FD0}" dt="2023-11-12T03:31:36.383" v="2063" actId="571"/>
          <ac:spMkLst>
            <pc:docMk/>
            <pc:sldMk cId="2962888859" sldId="318"/>
            <ac:spMk id="34" creationId="{494AAC67-141D-3F53-5FAE-DFC9D6A55E1B}"/>
          </ac:spMkLst>
        </pc:spChg>
        <pc:spChg chg="add mod">
          <ac:chgData name="Duyên Lương" userId="3a9e482f-ceb4-484a-8eab-f708ff3e9a36" providerId="ADAL" clId="{475EE5AF-1583-490A-BDDB-B301FA567FD0}" dt="2023-11-12T03:31:36.383" v="2063" actId="571"/>
          <ac:spMkLst>
            <pc:docMk/>
            <pc:sldMk cId="2962888859" sldId="318"/>
            <ac:spMk id="35" creationId="{14F5D19E-953D-3E7D-E76D-2AA97D55DDC0}"/>
          </ac:spMkLst>
        </pc:spChg>
        <pc:spChg chg="add mod">
          <ac:chgData name="Duyên Lương" userId="3a9e482f-ceb4-484a-8eab-f708ff3e9a36" providerId="ADAL" clId="{475EE5AF-1583-490A-BDDB-B301FA567FD0}" dt="2023-11-12T03:31:36.383" v="2063" actId="571"/>
          <ac:spMkLst>
            <pc:docMk/>
            <pc:sldMk cId="2962888859" sldId="318"/>
            <ac:spMk id="36" creationId="{1E9B0C89-38D3-7FFD-DAB0-5FB1342B6722}"/>
          </ac:spMkLst>
        </pc:spChg>
        <pc:spChg chg="add mod">
          <ac:chgData name="Duyên Lương" userId="3a9e482f-ceb4-484a-8eab-f708ff3e9a36" providerId="ADAL" clId="{475EE5AF-1583-490A-BDDB-B301FA567FD0}" dt="2023-11-12T03:31:36.383" v="2063" actId="571"/>
          <ac:spMkLst>
            <pc:docMk/>
            <pc:sldMk cId="2962888859" sldId="318"/>
            <ac:spMk id="37" creationId="{6F9BE918-D604-2DB4-B6A0-7C595592C186}"/>
          </ac:spMkLst>
        </pc:spChg>
        <pc:spChg chg="add mod">
          <ac:chgData name="Duyên Lương" userId="3a9e482f-ceb4-484a-8eab-f708ff3e9a36" providerId="ADAL" clId="{475EE5AF-1583-490A-BDDB-B301FA567FD0}" dt="2023-11-12T03:31:36.383" v="2063" actId="571"/>
          <ac:spMkLst>
            <pc:docMk/>
            <pc:sldMk cId="2962888859" sldId="318"/>
            <ac:spMk id="38" creationId="{BC43E788-463A-CBFA-9440-103926236067}"/>
          </ac:spMkLst>
        </pc:spChg>
        <pc:spChg chg="add mod">
          <ac:chgData name="Duyên Lương" userId="3a9e482f-ceb4-484a-8eab-f708ff3e9a36" providerId="ADAL" clId="{475EE5AF-1583-490A-BDDB-B301FA567FD0}" dt="2023-11-12T03:31:36.383" v="2063" actId="571"/>
          <ac:spMkLst>
            <pc:docMk/>
            <pc:sldMk cId="2962888859" sldId="318"/>
            <ac:spMk id="39" creationId="{ACC809D0-D0FD-92B9-F267-DBCE217B0533}"/>
          </ac:spMkLst>
        </pc:spChg>
        <pc:spChg chg="add mod">
          <ac:chgData name="Duyên Lương" userId="3a9e482f-ceb4-484a-8eab-f708ff3e9a36" providerId="ADAL" clId="{475EE5AF-1583-490A-BDDB-B301FA567FD0}" dt="2023-11-12T03:31:36.383" v="2063" actId="571"/>
          <ac:spMkLst>
            <pc:docMk/>
            <pc:sldMk cId="2962888859" sldId="318"/>
            <ac:spMk id="40" creationId="{5D855A52-1374-7D41-8CC7-FDF9BC1EC096}"/>
          </ac:spMkLst>
        </pc:spChg>
        <pc:spChg chg="add mod">
          <ac:chgData name="Duyên Lương" userId="3a9e482f-ceb4-484a-8eab-f708ff3e9a36" providerId="ADAL" clId="{475EE5AF-1583-490A-BDDB-B301FA567FD0}" dt="2023-11-12T03:31:36.383" v="2063" actId="571"/>
          <ac:spMkLst>
            <pc:docMk/>
            <pc:sldMk cId="2962888859" sldId="318"/>
            <ac:spMk id="41" creationId="{CB716AC3-8EDC-0C6F-423C-A722987ED56A}"/>
          </ac:spMkLst>
        </pc:spChg>
        <pc:spChg chg="add mod">
          <ac:chgData name="Duyên Lương" userId="3a9e482f-ceb4-484a-8eab-f708ff3e9a36" providerId="ADAL" clId="{475EE5AF-1583-490A-BDDB-B301FA567FD0}" dt="2023-11-12T04:15:16.570" v="2793"/>
          <ac:spMkLst>
            <pc:docMk/>
            <pc:sldMk cId="2962888859" sldId="318"/>
            <ac:spMk id="43" creationId="{B4F936F8-137B-421A-2B96-8D2477867AA0}"/>
          </ac:spMkLst>
        </pc:spChg>
        <pc:spChg chg="add mod">
          <ac:chgData name="Duyên Lương" userId="3a9e482f-ceb4-484a-8eab-f708ff3e9a36" providerId="ADAL" clId="{475EE5AF-1583-490A-BDDB-B301FA567FD0}" dt="2023-11-12T04:15:21.196" v="2794"/>
          <ac:spMkLst>
            <pc:docMk/>
            <pc:sldMk cId="2962888859" sldId="318"/>
            <ac:spMk id="44" creationId="{C1AECBF2-2C53-4655-CC03-7E02CB9081F1}"/>
          </ac:spMkLst>
        </pc:spChg>
        <pc:spChg chg="add mod">
          <ac:chgData name="Duyên Lương" userId="3a9e482f-ceb4-484a-8eab-f708ff3e9a36" providerId="ADAL" clId="{475EE5AF-1583-490A-BDDB-B301FA567FD0}" dt="2023-11-12T04:15:27.078" v="2795"/>
          <ac:spMkLst>
            <pc:docMk/>
            <pc:sldMk cId="2962888859" sldId="318"/>
            <ac:spMk id="45" creationId="{C50969E6-6801-0220-C8C1-F3112D8D5679}"/>
          </ac:spMkLst>
        </pc:spChg>
        <pc:spChg chg="add mod">
          <ac:chgData name="Duyên Lương" userId="3a9e482f-ceb4-484a-8eab-f708ff3e9a36" providerId="ADAL" clId="{475EE5AF-1583-490A-BDDB-B301FA567FD0}" dt="2023-11-12T04:15:33.917" v="2796"/>
          <ac:spMkLst>
            <pc:docMk/>
            <pc:sldMk cId="2962888859" sldId="318"/>
            <ac:spMk id="46" creationId="{6FE371C2-F1F1-0368-E6B5-9612941A90FA}"/>
          </ac:spMkLst>
        </pc:spChg>
        <pc:spChg chg="add mod">
          <ac:chgData name="Duyên Lương" userId="3a9e482f-ceb4-484a-8eab-f708ff3e9a36" providerId="ADAL" clId="{475EE5AF-1583-490A-BDDB-B301FA567FD0}" dt="2023-11-12T04:15:39.167" v="2797"/>
          <ac:spMkLst>
            <pc:docMk/>
            <pc:sldMk cId="2962888859" sldId="318"/>
            <ac:spMk id="47" creationId="{F9378368-5771-4664-24BF-9E7DAE5E9A3C}"/>
          </ac:spMkLst>
        </pc:spChg>
        <pc:spChg chg="add mod">
          <ac:chgData name="Duyên Lương" userId="3a9e482f-ceb4-484a-8eab-f708ff3e9a36" providerId="ADAL" clId="{475EE5AF-1583-490A-BDDB-B301FA567FD0}" dt="2023-11-12T04:15:45.132" v="2798"/>
          <ac:spMkLst>
            <pc:docMk/>
            <pc:sldMk cId="2962888859" sldId="318"/>
            <ac:spMk id="48" creationId="{9A6E5ABF-4C5D-2992-4863-CE694FCA3CD3}"/>
          </ac:spMkLst>
        </pc:spChg>
        <pc:spChg chg="del mod">
          <ac:chgData name="Duyên Lương" userId="3a9e482f-ceb4-484a-8eab-f708ff3e9a36" providerId="ADAL" clId="{475EE5AF-1583-490A-BDDB-B301FA567FD0}" dt="2023-11-12T03:36:46.334" v="2205" actId="478"/>
          <ac:spMkLst>
            <pc:docMk/>
            <pc:sldMk cId="2962888859" sldId="318"/>
            <ac:spMk id="50" creationId="{0768CB88-AC0C-7153-C5ED-C2D1A74E85B5}"/>
          </ac:spMkLst>
        </pc:spChg>
        <pc:spChg chg="del mod">
          <ac:chgData name="Duyên Lương" userId="3a9e482f-ceb4-484a-8eab-f708ff3e9a36" providerId="ADAL" clId="{475EE5AF-1583-490A-BDDB-B301FA567FD0}" dt="2023-11-12T03:36:47.818" v="2206" actId="478"/>
          <ac:spMkLst>
            <pc:docMk/>
            <pc:sldMk cId="2962888859" sldId="318"/>
            <ac:spMk id="51" creationId="{D5C1856D-02D2-DDB3-E746-669E25E382DC}"/>
          </ac:spMkLst>
        </pc:spChg>
        <pc:spChg chg="del mod">
          <ac:chgData name="Duyên Lương" userId="3a9e482f-ceb4-484a-8eab-f708ff3e9a36" providerId="ADAL" clId="{475EE5AF-1583-490A-BDDB-B301FA567FD0}" dt="2023-11-12T03:36:48.988" v="2207" actId="478"/>
          <ac:spMkLst>
            <pc:docMk/>
            <pc:sldMk cId="2962888859" sldId="318"/>
            <ac:spMk id="52" creationId="{B218C413-BC15-CDA5-FC75-E167D80E2762}"/>
          </ac:spMkLst>
        </pc:spChg>
        <pc:spChg chg="mod">
          <ac:chgData name="Duyên Lương" userId="3a9e482f-ceb4-484a-8eab-f708ff3e9a36" providerId="ADAL" clId="{475EE5AF-1583-490A-BDDB-B301FA567FD0}" dt="2023-11-12T03:39:51.604" v="2270" actId="1036"/>
          <ac:spMkLst>
            <pc:docMk/>
            <pc:sldMk cId="2962888859" sldId="318"/>
            <ac:spMk id="53" creationId="{D746970C-550D-51E2-F402-8D0F4020EBFF}"/>
          </ac:spMkLst>
        </pc:spChg>
        <pc:spChg chg="mod">
          <ac:chgData name="Duyên Lương" userId="3a9e482f-ceb4-484a-8eab-f708ff3e9a36" providerId="ADAL" clId="{475EE5AF-1583-490A-BDDB-B301FA567FD0}" dt="2023-11-12T03:39:51.604" v="2270" actId="1036"/>
          <ac:spMkLst>
            <pc:docMk/>
            <pc:sldMk cId="2962888859" sldId="318"/>
            <ac:spMk id="54" creationId="{6EFF9F46-2062-735A-2AAD-67943A8C8FC0}"/>
          </ac:spMkLst>
        </pc:spChg>
        <pc:spChg chg="mod">
          <ac:chgData name="Duyên Lương" userId="3a9e482f-ceb4-484a-8eab-f708ff3e9a36" providerId="ADAL" clId="{475EE5AF-1583-490A-BDDB-B301FA567FD0}" dt="2023-11-12T03:39:51.604" v="2270" actId="1036"/>
          <ac:spMkLst>
            <pc:docMk/>
            <pc:sldMk cId="2962888859" sldId="318"/>
            <ac:spMk id="55" creationId="{987F3E94-22B1-3E1C-2A39-0B770A40097E}"/>
          </ac:spMkLst>
        </pc:spChg>
        <pc:spChg chg="mod">
          <ac:chgData name="Duyên Lương" userId="3a9e482f-ceb4-484a-8eab-f708ff3e9a36" providerId="ADAL" clId="{475EE5AF-1583-490A-BDDB-B301FA567FD0}" dt="2023-11-12T03:39:51.604" v="2270" actId="1036"/>
          <ac:spMkLst>
            <pc:docMk/>
            <pc:sldMk cId="2962888859" sldId="318"/>
            <ac:spMk id="56" creationId="{583C3574-4F6B-3A30-6642-C35ADF86511E}"/>
          </ac:spMkLst>
        </pc:spChg>
        <pc:spChg chg="mod">
          <ac:chgData name="Duyên Lương" userId="3a9e482f-ceb4-484a-8eab-f708ff3e9a36" providerId="ADAL" clId="{475EE5AF-1583-490A-BDDB-B301FA567FD0}" dt="2023-11-12T03:39:51.604" v="2270" actId="1036"/>
          <ac:spMkLst>
            <pc:docMk/>
            <pc:sldMk cId="2962888859" sldId="318"/>
            <ac:spMk id="57" creationId="{6AB384B3-A819-2CF0-A281-1D24F4544125}"/>
          </ac:spMkLst>
        </pc:spChg>
        <pc:spChg chg="mod">
          <ac:chgData name="Duyên Lương" userId="3a9e482f-ceb4-484a-8eab-f708ff3e9a36" providerId="ADAL" clId="{475EE5AF-1583-490A-BDDB-B301FA567FD0}" dt="2023-11-12T03:39:51.604" v="2270" actId="1036"/>
          <ac:spMkLst>
            <pc:docMk/>
            <pc:sldMk cId="2962888859" sldId="318"/>
            <ac:spMk id="58" creationId="{54DFC7A8-3867-227B-557D-2B05ACE7B466}"/>
          </ac:spMkLst>
        </pc:spChg>
        <pc:spChg chg="mod">
          <ac:chgData name="Duyên Lương" userId="3a9e482f-ceb4-484a-8eab-f708ff3e9a36" providerId="ADAL" clId="{475EE5AF-1583-490A-BDDB-B301FA567FD0}" dt="2023-11-12T03:39:51.604" v="2270" actId="1036"/>
          <ac:spMkLst>
            <pc:docMk/>
            <pc:sldMk cId="2962888859" sldId="318"/>
            <ac:spMk id="59" creationId="{1A9899AD-52E1-D81E-C8E7-1E7D996FE94F}"/>
          </ac:spMkLst>
        </pc:spChg>
        <pc:spChg chg="mod">
          <ac:chgData name="Duyên Lương" userId="3a9e482f-ceb4-484a-8eab-f708ff3e9a36" providerId="ADAL" clId="{475EE5AF-1583-490A-BDDB-B301FA567FD0}" dt="2023-11-12T03:39:51.604" v="2270" actId="1036"/>
          <ac:spMkLst>
            <pc:docMk/>
            <pc:sldMk cId="2962888859" sldId="318"/>
            <ac:spMk id="60" creationId="{1C59AF4B-DB5B-5FE1-7E28-5B86130098FC}"/>
          </ac:spMkLst>
        </pc:spChg>
        <pc:spChg chg="mod">
          <ac:chgData name="Duyên Lương" userId="3a9e482f-ceb4-484a-8eab-f708ff3e9a36" providerId="ADAL" clId="{475EE5AF-1583-490A-BDDB-B301FA567FD0}" dt="2023-11-12T03:39:51.604" v="2270" actId="1036"/>
          <ac:spMkLst>
            <pc:docMk/>
            <pc:sldMk cId="2962888859" sldId="318"/>
            <ac:spMk id="61" creationId="{FC599084-A312-54D5-78B5-6A2AA347F630}"/>
          </ac:spMkLst>
        </pc:spChg>
        <pc:spChg chg="mod">
          <ac:chgData name="Duyên Lương" userId="3a9e482f-ceb4-484a-8eab-f708ff3e9a36" providerId="ADAL" clId="{475EE5AF-1583-490A-BDDB-B301FA567FD0}" dt="2023-11-12T03:39:51.604" v="2270" actId="1036"/>
          <ac:spMkLst>
            <pc:docMk/>
            <pc:sldMk cId="2962888859" sldId="318"/>
            <ac:spMk id="62" creationId="{8CC27E93-15D5-E1C4-E45F-AD30510908CA}"/>
          </ac:spMkLst>
        </pc:spChg>
        <pc:spChg chg="del mod">
          <ac:chgData name="Duyên Lương" userId="3a9e482f-ceb4-484a-8eab-f708ff3e9a36" providerId="ADAL" clId="{475EE5AF-1583-490A-BDDB-B301FA567FD0}" dt="2023-11-12T03:36:51.503" v="2208" actId="478"/>
          <ac:spMkLst>
            <pc:docMk/>
            <pc:sldMk cId="2962888859" sldId="318"/>
            <ac:spMk id="63" creationId="{0AC4934E-7249-0193-AAEE-01E9E0DE717F}"/>
          </ac:spMkLst>
        </pc:spChg>
        <pc:spChg chg="del mod">
          <ac:chgData name="Duyên Lương" userId="3a9e482f-ceb4-484a-8eab-f708ff3e9a36" providerId="ADAL" clId="{475EE5AF-1583-490A-BDDB-B301FA567FD0}" dt="2023-11-12T03:36:55.173" v="2210" actId="478"/>
          <ac:spMkLst>
            <pc:docMk/>
            <pc:sldMk cId="2962888859" sldId="318"/>
            <ac:spMk id="64" creationId="{02FEB9EE-0713-49AD-916A-C75D080354D0}"/>
          </ac:spMkLst>
        </pc:spChg>
        <pc:spChg chg="del mod">
          <ac:chgData name="Duyên Lương" userId="3a9e482f-ceb4-484a-8eab-f708ff3e9a36" providerId="ADAL" clId="{475EE5AF-1583-490A-BDDB-B301FA567FD0}" dt="2023-11-12T03:36:53.504" v="2209" actId="478"/>
          <ac:spMkLst>
            <pc:docMk/>
            <pc:sldMk cId="2962888859" sldId="318"/>
            <ac:spMk id="65" creationId="{3EB4D3E0-389D-A150-F046-FCCF6E9FE701}"/>
          </ac:spMkLst>
        </pc:spChg>
        <pc:spChg chg="del mod">
          <ac:chgData name="Duyên Lương" userId="3a9e482f-ceb4-484a-8eab-f708ff3e9a36" providerId="ADAL" clId="{475EE5AF-1583-490A-BDDB-B301FA567FD0}" dt="2023-11-12T03:36:57.043" v="2211" actId="478"/>
          <ac:spMkLst>
            <pc:docMk/>
            <pc:sldMk cId="2962888859" sldId="318"/>
            <ac:spMk id="66" creationId="{9C4F15B6-CA8F-BE75-8251-0DA862A83D76}"/>
          </ac:spMkLst>
        </pc:spChg>
        <pc:spChg chg="mod">
          <ac:chgData name="Duyên Lương" userId="3a9e482f-ceb4-484a-8eab-f708ff3e9a36" providerId="ADAL" clId="{475EE5AF-1583-490A-BDDB-B301FA567FD0}" dt="2023-11-12T03:33:33.145" v="2124"/>
          <ac:spMkLst>
            <pc:docMk/>
            <pc:sldMk cId="2962888859" sldId="318"/>
            <ac:spMk id="68" creationId="{BF9CC34B-7742-AF44-98CD-BF9ED403ED11}"/>
          </ac:spMkLst>
        </pc:spChg>
        <pc:spChg chg="mod">
          <ac:chgData name="Duyên Lương" userId="3a9e482f-ceb4-484a-8eab-f708ff3e9a36" providerId="ADAL" clId="{475EE5AF-1583-490A-BDDB-B301FA567FD0}" dt="2023-11-12T03:33:33.145" v="2124"/>
          <ac:spMkLst>
            <pc:docMk/>
            <pc:sldMk cId="2962888859" sldId="318"/>
            <ac:spMk id="69" creationId="{3EA1C029-6AEF-2160-7B53-1F0FD922E87E}"/>
          </ac:spMkLst>
        </pc:spChg>
        <pc:spChg chg="mod">
          <ac:chgData name="Duyên Lương" userId="3a9e482f-ceb4-484a-8eab-f708ff3e9a36" providerId="ADAL" clId="{475EE5AF-1583-490A-BDDB-B301FA567FD0}" dt="2023-11-12T03:33:33.145" v="2124"/>
          <ac:spMkLst>
            <pc:docMk/>
            <pc:sldMk cId="2962888859" sldId="318"/>
            <ac:spMk id="70" creationId="{AA98FACC-7319-6152-D3DD-363A68D36987}"/>
          </ac:spMkLst>
        </pc:spChg>
        <pc:spChg chg="mod">
          <ac:chgData name="Duyên Lương" userId="3a9e482f-ceb4-484a-8eab-f708ff3e9a36" providerId="ADAL" clId="{475EE5AF-1583-490A-BDDB-B301FA567FD0}" dt="2023-11-12T03:33:33.145" v="2124"/>
          <ac:spMkLst>
            <pc:docMk/>
            <pc:sldMk cId="2962888859" sldId="318"/>
            <ac:spMk id="71" creationId="{11A41ABA-C7DD-EB7E-32AD-54756B5DDA5B}"/>
          </ac:spMkLst>
        </pc:spChg>
        <pc:spChg chg="mod">
          <ac:chgData name="Duyên Lương" userId="3a9e482f-ceb4-484a-8eab-f708ff3e9a36" providerId="ADAL" clId="{475EE5AF-1583-490A-BDDB-B301FA567FD0}" dt="2023-11-12T03:33:33.145" v="2124"/>
          <ac:spMkLst>
            <pc:docMk/>
            <pc:sldMk cId="2962888859" sldId="318"/>
            <ac:spMk id="72" creationId="{A8BEA3A7-5A76-ABA8-56E2-27F0FF18CB5A}"/>
          </ac:spMkLst>
        </pc:spChg>
        <pc:spChg chg="mod">
          <ac:chgData name="Duyên Lương" userId="3a9e482f-ceb4-484a-8eab-f708ff3e9a36" providerId="ADAL" clId="{475EE5AF-1583-490A-BDDB-B301FA567FD0}" dt="2023-11-12T03:33:33.145" v="2124"/>
          <ac:spMkLst>
            <pc:docMk/>
            <pc:sldMk cId="2962888859" sldId="318"/>
            <ac:spMk id="73" creationId="{FFE19548-AAE6-AFE8-6B1E-29D92A991F5E}"/>
          </ac:spMkLst>
        </pc:spChg>
        <pc:spChg chg="mod">
          <ac:chgData name="Duyên Lương" userId="3a9e482f-ceb4-484a-8eab-f708ff3e9a36" providerId="ADAL" clId="{475EE5AF-1583-490A-BDDB-B301FA567FD0}" dt="2023-11-12T03:33:33.145" v="2124"/>
          <ac:spMkLst>
            <pc:docMk/>
            <pc:sldMk cId="2962888859" sldId="318"/>
            <ac:spMk id="74" creationId="{B25DE48C-059A-A109-7464-2B734153A39B}"/>
          </ac:spMkLst>
        </pc:spChg>
        <pc:spChg chg="mod">
          <ac:chgData name="Duyên Lương" userId="3a9e482f-ceb4-484a-8eab-f708ff3e9a36" providerId="ADAL" clId="{475EE5AF-1583-490A-BDDB-B301FA567FD0}" dt="2023-11-12T03:33:33.145" v="2124"/>
          <ac:spMkLst>
            <pc:docMk/>
            <pc:sldMk cId="2962888859" sldId="318"/>
            <ac:spMk id="75" creationId="{48C73F72-C8DD-1005-17F8-1CB0918109D5}"/>
          </ac:spMkLst>
        </pc:spChg>
        <pc:spChg chg="mod">
          <ac:chgData name="Duyên Lương" userId="3a9e482f-ceb4-484a-8eab-f708ff3e9a36" providerId="ADAL" clId="{475EE5AF-1583-490A-BDDB-B301FA567FD0}" dt="2023-11-12T03:33:33.145" v="2124"/>
          <ac:spMkLst>
            <pc:docMk/>
            <pc:sldMk cId="2962888859" sldId="318"/>
            <ac:spMk id="76" creationId="{07427665-C344-394A-5C28-56AF4490D3C1}"/>
          </ac:spMkLst>
        </pc:spChg>
        <pc:spChg chg="mod">
          <ac:chgData name="Duyên Lương" userId="3a9e482f-ceb4-484a-8eab-f708ff3e9a36" providerId="ADAL" clId="{475EE5AF-1583-490A-BDDB-B301FA567FD0}" dt="2023-11-12T03:33:33.145" v="2124"/>
          <ac:spMkLst>
            <pc:docMk/>
            <pc:sldMk cId="2962888859" sldId="318"/>
            <ac:spMk id="77" creationId="{54C674E1-18F4-4B2B-8A2F-9ADD952C836E}"/>
          </ac:spMkLst>
        </pc:spChg>
        <pc:spChg chg="mod">
          <ac:chgData name="Duyên Lương" userId="3a9e482f-ceb4-484a-8eab-f708ff3e9a36" providerId="ADAL" clId="{475EE5AF-1583-490A-BDDB-B301FA567FD0}" dt="2023-11-12T03:33:33.145" v="2124"/>
          <ac:spMkLst>
            <pc:docMk/>
            <pc:sldMk cId="2962888859" sldId="318"/>
            <ac:spMk id="78" creationId="{EE231AAB-5F2C-68B3-BDD8-0516E7A2B643}"/>
          </ac:spMkLst>
        </pc:spChg>
        <pc:spChg chg="mod">
          <ac:chgData name="Duyên Lương" userId="3a9e482f-ceb4-484a-8eab-f708ff3e9a36" providerId="ADAL" clId="{475EE5AF-1583-490A-BDDB-B301FA567FD0}" dt="2023-11-12T03:33:33.145" v="2124"/>
          <ac:spMkLst>
            <pc:docMk/>
            <pc:sldMk cId="2962888859" sldId="318"/>
            <ac:spMk id="79" creationId="{7F5F6F7F-5F69-B907-EDFF-DA54DD6228B0}"/>
          </ac:spMkLst>
        </pc:spChg>
        <pc:spChg chg="mod">
          <ac:chgData name="Duyên Lương" userId="3a9e482f-ceb4-484a-8eab-f708ff3e9a36" providerId="ADAL" clId="{475EE5AF-1583-490A-BDDB-B301FA567FD0}" dt="2023-11-12T03:33:33.145" v="2124"/>
          <ac:spMkLst>
            <pc:docMk/>
            <pc:sldMk cId="2962888859" sldId="318"/>
            <ac:spMk id="80" creationId="{7A1D4973-A444-9771-856A-2F4C3B388ED5}"/>
          </ac:spMkLst>
        </pc:spChg>
        <pc:spChg chg="mod">
          <ac:chgData name="Duyên Lương" userId="3a9e482f-ceb4-484a-8eab-f708ff3e9a36" providerId="ADAL" clId="{475EE5AF-1583-490A-BDDB-B301FA567FD0}" dt="2023-11-12T03:33:33.145" v="2124"/>
          <ac:spMkLst>
            <pc:docMk/>
            <pc:sldMk cId="2962888859" sldId="318"/>
            <ac:spMk id="81" creationId="{319B93FB-FEC4-DACD-4C89-5849375A94B6}"/>
          </ac:spMkLst>
        </pc:spChg>
        <pc:spChg chg="mod">
          <ac:chgData name="Duyên Lương" userId="3a9e482f-ceb4-484a-8eab-f708ff3e9a36" providerId="ADAL" clId="{475EE5AF-1583-490A-BDDB-B301FA567FD0}" dt="2023-11-12T03:33:33.145" v="2124"/>
          <ac:spMkLst>
            <pc:docMk/>
            <pc:sldMk cId="2962888859" sldId="318"/>
            <ac:spMk id="82" creationId="{7875DE2A-9A06-CE15-4EF7-8DC690ECF15F}"/>
          </ac:spMkLst>
        </pc:spChg>
        <pc:spChg chg="mod">
          <ac:chgData name="Duyên Lương" userId="3a9e482f-ceb4-484a-8eab-f708ff3e9a36" providerId="ADAL" clId="{475EE5AF-1583-490A-BDDB-B301FA567FD0}" dt="2023-11-12T03:33:33.145" v="2124"/>
          <ac:spMkLst>
            <pc:docMk/>
            <pc:sldMk cId="2962888859" sldId="318"/>
            <ac:spMk id="83" creationId="{05FDA5E1-BB33-F766-5E78-56DCF17D6D3C}"/>
          </ac:spMkLst>
        </pc:spChg>
        <pc:spChg chg="mod">
          <ac:chgData name="Duyên Lương" userId="3a9e482f-ceb4-484a-8eab-f708ff3e9a36" providerId="ADAL" clId="{475EE5AF-1583-490A-BDDB-B301FA567FD0}" dt="2023-11-12T03:33:33.145" v="2124"/>
          <ac:spMkLst>
            <pc:docMk/>
            <pc:sldMk cId="2962888859" sldId="318"/>
            <ac:spMk id="84" creationId="{2A396342-130F-2D51-5431-F6FAD72C11C6}"/>
          </ac:spMkLst>
        </pc:spChg>
        <pc:spChg chg="del mod">
          <ac:chgData name="Duyên Lương" userId="3a9e482f-ceb4-484a-8eab-f708ff3e9a36" providerId="ADAL" clId="{475EE5AF-1583-490A-BDDB-B301FA567FD0}" dt="2023-11-12T03:35:12.125" v="2156" actId="478"/>
          <ac:spMkLst>
            <pc:docMk/>
            <pc:sldMk cId="2962888859" sldId="318"/>
            <ac:spMk id="86" creationId="{B58130D1-F8A4-0E5E-9665-3945861173D9}"/>
          </ac:spMkLst>
        </pc:spChg>
        <pc:spChg chg="del mod">
          <ac:chgData name="Duyên Lương" userId="3a9e482f-ceb4-484a-8eab-f708ff3e9a36" providerId="ADAL" clId="{475EE5AF-1583-490A-BDDB-B301FA567FD0}" dt="2023-11-12T03:35:14.708" v="2157" actId="478"/>
          <ac:spMkLst>
            <pc:docMk/>
            <pc:sldMk cId="2962888859" sldId="318"/>
            <ac:spMk id="87" creationId="{7A1C95A9-38D6-8990-004C-F5FB03BAA8D8}"/>
          </ac:spMkLst>
        </pc:spChg>
        <pc:spChg chg="del mod">
          <ac:chgData name="Duyên Lương" userId="3a9e482f-ceb4-484a-8eab-f708ff3e9a36" providerId="ADAL" clId="{475EE5AF-1583-490A-BDDB-B301FA567FD0}" dt="2023-11-12T03:35:10.346" v="2155" actId="478"/>
          <ac:spMkLst>
            <pc:docMk/>
            <pc:sldMk cId="2962888859" sldId="318"/>
            <ac:spMk id="88" creationId="{0BB4A22C-2BE0-C766-D705-FCD1E61868EA}"/>
          </ac:spMkLst>
        </pc:spChg>
        <pc:spChg chg="del mod">
          <ac:chgData name="Duyên Lương" userId="3a9e482f-ceb4-484a-8eab-f708ff3e9a36" providerId="ADAL" clId="{475EE5AF-1583-490A-BDDB-B301FA567FD0}" dt="2023-11-12T03:35:09.072" v="2154" actId="478"/>
          <ac:spMkLst>
            <pc:docMk/>
            <pc:sldMk cId="2962888859" sldId="318"/>
            <ac:spMk id="89" creationId="{493C19A0-F356-C1EB-F9FF-87D396CA6A19}"/>
          </ac:spMkLst>
        </pc:spChg>
        <pc:spChg chg="mod">
          <ac:chgData name="Duyên Lương" userId="3a9e482f-ceb4-484a-8eab-f708ff3e9a36" providerId="ADAL" clId="{475EE5AF-1583-490A-BDDB-B301FA567FD0}" dt="2023-11-12T03:39:51.604" v="2270" actId="1036"/>
          <ac:spMkLst>
            <pc:docMk/>
            <pc:sldMk cId="2962888859" sldId="318"/>
            <ac:spMk id="90" creationId="{C21B74D0-5460-8914-3EAE-4920F6B971D5}"/>
          </ac:spMkLst>
        </pc:spChg>
        <pc:spChg chg="del mod">
          <ac:chgData name="Duyên Lương" userId="3a9e482f-ceb4-484a-8eab-f708ff3e9a36" providerId="ADAL" clId="{475EE5AF-1583-490A-BDDB-B301FA567FD0}" dt="2023-11-12T03:35:06.380" v="2152" actId="478"/>
          <ac:spMkLst>
            <pc:docMk/>
            <pc:sldMk cId="2962888859" sldId="318"/>
            <ac:spMk id="91" creationId="{B94E0ECB-A30F-A2A9-6124-1DCAAAF70186}"/>
          </ac:spMkLst>
        </pc:spChg>
        <pc:spChg chg="del mod">
          <ac:chgData name="Duyên Lương" userId="3a9e482f-ceb4-484a-8eab-f708ff3e9a36" providerId="ADAL" clId="{475EE5AF-1583-490A-BDDB-B301FA567FD0}" dt="2023-11-12T03:35:07.753" v="2153" actId="478"/>
          <ac:spMkLst>
            <pc:docMk/>
            <pc:sldMk cId="2962888859" sldId="318"/>
            <ac:spMk id="92" creationId="{F6941D21-BB26-D8AF-7A23-E38CEDB19896}"/>
          </ac:spMkLst>
        </pc:spChg>
        <pc:spChg chg="del mod">
          <ac:chgData name="Duyên Lương" userId="3a9e482f-ceb4-484a-8eab-f708ff3e9a36" providerId="ADAL" clId="{475EE5AF-1583-490A-BDDB-B301FA567FD0}" dt="2023-11-12T03:35:04.346" v="2151" actId="478"/>
          <ac:spMkLst>
            <pc:docMk/>
            <pc:sldMk cId="2962888859" sldId="318"/>
            <ac:spMk id="93" creationId="{D3BE8DCC-BBAB-65B7-DC28-D364A7E1F84A}"/>
          </ac:spMkLst>
        </pc:spChg>
        <pc:spChg chg="mod">
          <ac:chgData name="Duyên Lương" userId="3a9e482f-ceb4-484a-8eab-f708ff3e9a36" providerId="ADAL" clId="{475EE5AF-1583-490A-BDDB-B301FA567FD0}" dt="2023-11-12T03:39:51.604" v="2270" actId="1036"/>
          <ac:spMkLst>
            <pc:docMk/>
            <pc:sldMk cId="2962888859" sldId="318"/>
            <ac:spMk id="94" creationId="{01F73FA1-B252-E159-B7F5-9D9030F59D31}"/>
          </ac:spMkLst>
        </pc:spChg>
        <pc:spChg chg="mod topLvl">
          <ac:chgData name="Duyên Lương" userId="3a9e482f-ceb4-484a-8eab-f708ff3e9a36" providerId="ADAL" clId="{475EE5AF-1583-490A-BDDB-B301FA567FD0}" dt="2023-11-12T03:39:51.604" v="2270" actId="1036"/>
          <ac:spMkLst>
            <pc:docMk/>
            <pc:sldMk cId="2962888859" sldId="318"/>
            <ac:spMk id="110" creationId="{1443030F-7C7D-CEF1-C8BF-ABCBD906C9E8}"/>
          </ac:spMkLst>
        </pc:spChg>
        <pc:spChg chg="mod topLvl">
          <ac:chgData name="Duyên Lương" userId="3a9e482f-ceb4-484a-8eab-f708ff3e9a36" providerId="ADAL" clId="{475EE5AF-1583-490A-BDDB-B301FA567FD0}" dt="2023-11-12T03:39:51.604" v="2270" actId="1036"/>
          <ac:spMkLst>
            <pc:docMk/>
            <pc:sldMk cId="2962888859" sldId="318"/>
            <ac:spMk id="111" creationId="{AF1186BE-702F-863C-93CA-AFF3A26AC1C5}"/>
          </ac:spMkLst>
        </pc:spChg>
        <pc:spChg chg="mod topLvl">
          <ac:chgData name="Duyên Lương" userId="3a9e482f-ceb4-484a-8eab-f708ff3e9a36" providerId="ADAL" clId="{475EE5AF-1583-490A-BDDB-B301FA567FD0}" dt="2023-11-12T03:39:51.604" v="2270" actId="1036"/>
          <ac:spMkLst>
            <pc:docMk/>
            <pc:sldMk cId="2962888859" sldId="318"/>
            <ac:spMk id="112" creationId="{C365D219-DF06-043F-AB57-DD48A20E191A}"/>
          </ac:spMkLst>
        </pc:spChg>
        <pc:spChg chg="mod topLvl">
          <ac:chgData name="Duyên Lương" userId="3a9e482f-ceb4-484a-8eab-f708ff3e9a36" providerId="ADAL" clId="{475EE5AF-1583-490A-BDDB-B301FA567FD0}" dt="2023-11-12T03:39:51.604" v="2270" actId="1036"/>
          <ac:spMkLst>
            <pc:docMk/>
            <pc:sldMk cId="2962888859" sldId="318"/>
            <ac:spMk id="113" creationId="{5C679B44-1FF8-895A-419E-638E75305277}"/>
          </ac:spMkLst>
        </pc:spChg>
        <pc:spChg chg="mod topLvl">
          <ac:chgData name="Duyên Lương" userId="3a9e482f-ceb4-484a-8eab-f708ff3e9a36" providerId="ADAL" clId="{475EE5AF-1583-490A-BDDB-B301FA567FD0}" dt="2023-11-12T03:39:51.604" v="2270" actId="1036"/>
          <ac:spMkLst>
            <pc:docMk/>
            <pc:sldMk cId="2962888859" sldId="318"/>
            <ac:spMk id="114" creationId="{9358EA41-D179-AFB8-C50E-7C2B476679B7}"/>
          </ac:spMkLst>
        </pc:spChg>
        <pc:spChg chg="del mod">
          <ac:chgData name="Duyên Lương" userId="3a9e482f-ceb4-484a-8eab-f708ff3e9a36" providerId="ADAL" clId="{475EE5AF-1583-490A-BDDB-B301FA567FD0}" dt="2023-11-12T03:32:04.706" v="2073" actId="478"/>
          <ac:spMkLst>
            <pc:docMk/>
            <pc:sldMk cId="2962888859" sldId="318"/>
            <ac:spMk id="121" creationId="{0E756F37-05CC-6E5B-4943-9E4133E1F794}"/>
          </ac:spMkLst>
        </pc:spChg>
        <pc:spChg chg="del">
          <ac:chgData name="Duyên Lương" userId="3a9e482f-ceb4-484a-8eab-f708ff3e9a36" providerId="ADAL" clId="{475EE5AF-1583-490A-BDDB-B301FA567FD0}" dt="2023-11-12T03:32:05.214" v="2074" actId="478"/>
          <ac:spMkLst>
            <pc:docMk/>
            <pc:sldMk cId="2962888859" sldId="318"/>
            <ac:spMk id="128" creationId="{23168909-EAC2-F783-FB43-2496472F21F1}"/>
          </ac:spMkLst>
        </pc:spChg>
        <pc:spChg chg="del">
          <ac:chgData name="Duyên Lương" userId="3a9e482f-ceb4-484a-8eab-f708ff3e9a36" providerId="ADAL" clId="{475EE5AF-1583-490A-BDDB-B301FA567FD0}" dt="2023-11-12T03:32:05.994" v="2075" actId="478"/>
          <ac:spMkLst>
            <pc:docMk/>
            <pc:sldMk cId="2962888859" sldId="318"/>
            <ac:spMk id="135" creationId="{802798D2-9C90-B859-BC86-FAEEBAC6500D}"/>
          </ac:spMkLst>
        </pc:spChg>
        <pc:spChg chg="del mod">
          <ac:chgData name="Duyên Lương" userId="3a9e482f-ceb4-484a-8eab-f708ff3e9a36" providerId="ADAL" clId="{475EE5AF-1583-490A-BDDB-B301FA567FD0}" dt="2023-11-12T03:32:08.466" v="2078" actId="478"/>
          <ac:spMkLst>
            <pc:docMk/>
            <pc:sldMk cId="2962888859" sldId="318"/>
            <ac:spMk id="145" creationId="{2307EFC5-C84E-36C0-3361-A79DF1CB604A}"/>
          </ac:spMkLst>
        </pc:spChg>
        <pc:spChg chg="mod">
          <ac:chgData name="Duyên Lương" userId="3a9e482f-ceb4-484a-8eab-f708ff3e9a36" providerId="ADAL" clId="{475EE5AF-1583-490A-BDDB-B301FA567FD0}" dt="2023-11-12T03:39:51.604" v="2270" actId="1036"/>
          <ac:spMkLst>
            <pc:docMk/>
            <pc:sldMk cId="2962888859" sldId="318"/>
            <ac:spMk id="167" creationId="{76C1DB90-E271-9B4A-FD78-5D3D3C4673E7}"/>
          </ac:spMkLst>
        </pc:spChg>
        <pc:spChg chg="mod">
          <ac:chgData name="Duyên Lương" userId="3a9e482f-ceb4-484a-8eab-f708ff3e9a36" providerId="ADAL" clId="{475EE5AF-1583-490A-BDDB-B301FA567FD0}" dt="2023-11-12T03:39:51.604" v="2270" actId="1036"/>
          <ac:spMkLst>
            <pc:docMk/>
            <pc:sldMk cId="2962888859" sldId="318"/>
            <ac:spMk id="168" creationId="{2925D0D1-42D4-4101-E324-D1DE86E40304}"/>
          </ac:spMkLst>
        </pc:spChg>
        <pc:spChg chg="mod">
          <ac:chgData name="Duyên Lương" userId="3a9e482f-ceb4-484a-8eab-f708ff3e9a36" providerId="ADAL" clId="{475EE5AF-1583-490A-BDDB-B301FA567FD0}" dt="2023-11-12T03:39:51.604" v="2270" actId="1036"/>
          <ac:spMkLst>
            <pc:docMk/>
            <pc:sldMk cId="2962888859" sldId="318"/>
            <ac:spMk id="169" creationId="{646E1D1D-3A89-AC60-3413-4567463F8D1F}"/>
          </ac:spMkLst>
        </pc:spChg>
        <pc:spChg chg="mod">
          <ac:chgData name="Duyên Lương" userId="3a9e482f-ceb4-484a-8eab-f708ff3e9a36" providerId="ADAL" clId="{475EE5AF-1583-490A-BDDB-B301FA567FD0}" dt="2023-11-12T03:39:51.604" v="2270" actId="1036"/>
          <ac:spMkLst>
            <pc:docMk/>
            <pc:sldMk cId="2962888859" sldId="318"/>
            <ac:spMk id="170" creationId="{0EA72625-EA6B-426A-D16F-4726D2992007}"/>
          </ac:spMkLst>
        </pc:spChg>
        <pc:spChg chg="mod">
          <ac:chgData name="Duyên Lương" userId="3a9e482f-ceb4-484a-8eab-f708ff3e9a36" providerId="ADAL" clId="{475EE5AF-1583-490A-BDDB-B301FA567FD0}" dt="2023-11-12T03:39:51.604" v="2270" actId="1036"/>
          <ac:spMkLst>
            <pc:docMk/>
            <pc:sldMk cId="2962888859" sldId="318"/>
            <ac:spMk id="171" creationId="{065449FC-ECB2-6BD8-29EF-B2456C437EE6}"/>
          </ac:spMkLst>
        </pc:spChg>
        <pc:spChg chg="mod">
          <ac:chgData name="Duyên Lương" userId="3a9e482f-ceb4-484a-8eab-f708ff3e9a36" providerId="ADAL" clId="{475EE5AF-1583-490A-BDDB-B301FA567FD0}" dt="2023-11-12T03:39:51.604" v="2270" actId="1036"/>
          <ac:spMkLst>
            <pc:docMk/>
            <pc:sldMk cId="2962888859" sldId="318"/>
            <ac:spMk id="172" creationId="{6831052D-0C0D-A090-B58F-AFB60CCB189A}"/>
          </ac:spMkLst>
        </pc:spChg>
        <pc:spChg chg="del mod">
          <ac:chgData name="Duyên Lương" userId="3a9e482f-ceb4-484a-8eab-f708ff3e9a36" providerId="ADAL" clId="{475EE5AF-1583-490A-BDDB-B301FA567FD0}" dt="2023-11-12T03:35:17.168" v="2158" actId="478"/>
          <ac:spMkLst>
            <pc:docMk/>
            <pc:sldMk cId="2962888859" sldId="318"/>
            <ac:spMk id="173" creationId="{2B5E71DF-8813-0563-1F1F-70E644BE1ACB}"/>
          </ac:spMkLst>
        </pc:spChg>
        <pc:spChg chg="del mod">
          <ac:chgData name="Duyên Lương" userId="3a9e482f-ceb4-484a-8eab-f708ff3e9a36" providerId="ADAL" clId="{475EE5AF-1583-490A-BDDB-B301FA567FD0}" dt="2023-11-12T03:35:19.287" v="2160" actId="478"/>
          <ac:spMkLst>
            <pc:docMk/>
            <pc:sldMk cId="2962888859" sldId="318"/>
            <ac:spMk id="174" creationId="{82A9479C-CF50-B513-A2A2-350AA69D92AF}"/>
          </ac:spMkLst>
        </pc:spChg>
        <pc:spChg chg="del mod">
          <ac:chgData name="Duyên Lương" userId="3a9e482f-ceb4-484a-8eab-f708ff3e9a36" providerId="ADAL" clId="{475EE5AF-1583-490A-BDDB-B301FA567FD0}" dt="2023-11-12T03:35:32.079" v="2166" actId="478"/>
          <ac:spMkLst>
            <pc:docMk/>
            <pc:sldMk cId="2962888859" sldId="318"/>
            <ac:spMk id="176" creationId="{C3FD97B3-5A0D-9029-4E28-A6C51C0FDBD8}"/>
          </ac:spMkLst>
        </pc:spChg>
        <pc:spChg chg="del mod">
          <ac:chgData name="Duyên Lương" userId="3a9e482f-ceb4-484a-8eab-f708ff3e9a36" providerId="ADAL" clId="{475EE5AF-1583-490A-BDDB-B301FA567FD0}" dt="2023-11-12T03:35:33.945" v="2167" actId="478"/>
          <ac:spMkLst>
            <pc:docMk/>
            <pc:sldMk cId="2962888859" sldId="318"/>
            <ac:spMk id="177" creationId="{10541FB0-7AD6-1C73-75A2-83E04D186876}"/>
          </ac:spMkLst>
        </pc:spChg>
        <pc:spChg chg="del mod">
          <ac:chgData name="Duyên Lương" userId="3a9e482f-ceb4-484a-8eab-f708ff3e9a36" providerId="ADAL" clId="{475EE5AF-1583-490A-BDDB-B301FA567FD0}" dt="2023-11-12T03:35:36.802" v="2169" actId="478"/>
          <ac:spMkLst>
            <pc:docMk/>
            <pc:sldMk cId="2962888859" sldId="318"/>
            <ac:spMk id="178" creationId="{813B9F9F-7DD1-D0C4-0B79-73E40FA87CA5}"/>
          </ac:spMkLst>
        </pc:spChg>
        <pc:spChg chg="del mod">
          <ac:chgData name="Duyên Lương" userId="3a9e482f-ceb4-484a-8eab-f708ff3e9a36" providerId="ADAL" clId="{475EE5AF-1583-490A-BDDB-B301FA567FD0}" dt="2023-11-12T03:35:35.858" v="2168" actId="478"/>
          <ac:spMkLst>
            <pc:docMk/>
            <pc:sldMk cId="2962888859" sldId="318"/>
            <ac:spMk id="179" creationId="{627B2A7F-E6C8-3454-239C-C3BCB0D0A7AA}"/>
          </ac:spMkLst>
        </pc:spChg>
        <pc:spChg chg="mod">
          <ac:chgData name="Duyên Lương" userId="3a9e482f-ceb4-484a-8eab-f708ff3e9a36" providerId="ADAL" clId="{475EE5AF-1583-490A-BDDB-B301FA567FD0}" dt="2023-11-12T03:39:51.604" v="2270" actId="1036"/>
          <ac:spMkLst>
            <pc:docMk/>
            <pc:sldMk cId="2962888859" sldId="318"/>
            <ac:spMk id="180" creationId="{43296900-54E3-B401-E977-7F3CE3C02577}"/>
          </ac:spMkLst>
        </pc:spChg>
        <pc:spChg chg="mod">
          <ac:chgData name="Duyên Lương" userId="3a9e482f-ceb4-484a-8eab-f708ff3e9a36" providerId="ADAL" clId="{475EE5AF-1583-490A-BDDB-B301FA567FD0}" dt="2023-11-12T03:39:51.604" v="2270" actId="1036"/>
          <ac:spMkLst>
            <pc:docMk/>
            <pc:sldMk cId="2962888859" sldId="318"/>
            <ac:spMk id="181" creationId="{57B544DF-DE84-FF12-E9DF-8F44D97B31E6}"/>
          </ac:spMkLst>
        </pc:spChg>
        <pc:spChg chg="del mod">
          <ac:chgData name="Duyên Lương" userId="3a9e482f-ceb4-484a-8eab-f708ff3e9a36" providerId="ADAL" clId="{475EE5AF-1583-490A-BDDB-B301FA567FD0}" dt="2023-11-12T03:35:40.640" v="2171" actId="478"/>
          <ac:spMkLst>
            <pc:docMk/>
            <pc:sldMk cId="2962888859" sldId="318"/>
            <ac:spMk id="182" creationId="{B26FC2D2-F408-D8CC-9EBB-0DE8C2FBC736}"/>
          </ac:spMkLst>
        </pc:spChg>
        <pc:spChg chg="mod">
          <ac:chgData name="Duyên Lương" userId="3a9e482f-ceb4-484a-8eab-f708ff3e9a36" providerId="ADAL" clId="{475EE5AF-1583-490A-BDDB-B301FA567FD0}" dt="2023-11-12T03:39:51.604" v="2270" actId="1036"/>
          <ac:spMkLst>
            <pc:docMk/>
            <pc:sldMk cId="2962888859" sldId="318"/>
            <ac:spMk id="183" creationId="{04CED6C7-5A29-3142-9014-63BFD2089070}"/>
          </ac:spMkLst>
        </pc:spChg>
        <pc:spChg chg="mod">
          <ac:chgData name="Duyên Lương" userId="3a9e482f-ceb4-484a-8eab-f708ff3e9a36" providerId="ADAL" clId="{475EE5AF-1583-490A-BDDB-B301FA567FD0}" dt="2023-11-12T03:39:51.604" v="2270" actId="1036"/>
          <ac:spMkLst>
            <pc:docMk/>
            <pc:sldMk cId="2962888859" sldId="318"/>
            <ac:spMk id="184" creationId="{4E1F4918-147D-B12B-FA27-F9C8FEA9D274}"/>
          </ac:spMkLst>
        </pc:spChg>
        <pc:spChg chg="mod">
          <ac:chgData name="Duyên Lương" userId="3a9e482f-ceb4-484a-8eab-f708ff3e9a36" providerId="ADAL" clId="{475EE5AF-1583-490A-BDDB-B301FA567FD0}" dt="2023-11-12T03:39:51.604" v="2270" actId="1036"/>
          <ac:spMkLst>
            <pc:docMk/>
            <pc:sldMk cId="2962888859" sldId="318"/>
            <ac:spMk id="185" creationId="{9EBCA80D-2968-7947-75E4-B92368F664B0}"/>
          </ac:spMkLst>
        </pc:spChg>
        <pc:spChg chg="mod">
          <ac:chgData name="Duyên Lương" userId="3a9e482f-ceb4-484a-8eab-f708ff3e9a36" providerId="ADAL" clId="{475EE5AF-1583-490A-BDDB-B301FA567FD0}" dt="2023-11-12T03:39:51.604" v="2270" actId="1036"/>
          <ac:spMkLst>
            <pc:docMk/>
            <pc:sldMk cId="2962888859" sldId="318"/>
            <ac:spMk id="186" creationId="{3082F71A-7ECC-9493-8977-A2DE2BFFEE3F}"/>
          </ac:spMkLst>
        </pc:spChg>
        <pc:spChg chg="del mod">
          <ac:chgData name="Duyên Lương" userId="3a9e482f-ceb4-484a-8eab-f708ff3e9a36" providerId="ADAL" clId="{475EE5AF-1583-490A-BDDB-B301FA567FD0}" dt="2023-11-12T03:35:42.396" v="2172" actId="478"/>
          <ac:spMkLst>
            <pc:docMk/>
            <pc:sldMk cId="2962888859" sldId="318"/>
            <ac:spMk id="187" creationId="{91FB254C-7C25-68B4-12E9-52E7B7D6EF6F}"/>
          </ac:spMkLst>
        </pc:spChg>
        <pc:spChg chg="del mod">
          <ac:chgData name="Duyên Lương" userId="3a9e482f-ceb4-484a-8eab-f708ff3e9a36" providerId="ADAL" clId="{475EE5AF-1583-490A-BDDB-B301FA567FD0}" dt="2023-11-12T03:35:44.710" v="2173" actId="478"/>
          <ac:spMkLst>
            <pc:docMk/>
            <pc:sldMk cId="2962888859" sldId="318"/>
            <ac:spMk id="188" creationId="{C7DEE9F7-5A0E-F9ED-6CC5-BB9B0EAF3C33}"/>
          </ac:spMkLst>
        </pc:spChg>
        <pc:spChg chg="del mod">
          <ac:chgData name="Duyên Lương" userId="3a9e482f-ceb4-484a-8eab-f708ff3e9a36" providerId="ADAL" clId="{475EE5AF-1583-490A-BDDB-B301FA567FD0}" dt="2023-11-12T03:35:46.840" v="2174" actId="478"/>
          <ac:spMkLst>
            <pc:docMk/>
            <pc:sldMk cId="2962888859" sldId="318"/>
            <ac:spMk id="189" creationId="{5029EA1F-326D-5963-7D37-C2A0495121FC}"/>
          </ac:spMkLst>
        </pc:spChg>
        <pc:spChg chg="del mod">
          <ac:chgData name="Duyên Lương" userId="3a9e482f-ceb4-484a-8eab-f708ff3e9a36" providerId="ADAL" clId="{475EE5AF-1583-490A-BDDB-B301FA567FD0}" dt="2023-11-12T03:35:49.238" v="2175" actId="478"/>
          <ac:spMkLst>
            <pc:docMk/>
            <pc:sldMk cId="2962888859" sldId="318"/>
            <ac:spMk id="190" creationId="{F373DB52-CAA3-2A8C-6A92-818EB707B069}"/>
          </ac:spMkLst>
        </pc:spChg>
        <pc:spChg chg="del mod">
          <ac:chgData name="Duyên Lương" userId="3a9e482f-ceb4-484a-8eab-f708ff3e9a36" providerId="ADAL" clId="{475EE5AF-1583-490A-BDDB-B301FA567FD0}" dt="2023-11-12T03:35:51.024" v="2176" actId="478"/>
          <ac:spMkLst>
            <pc:docMk/>
            <pc:sldMk cId="2962888859" sldId="318"/>
            <ac:spMk id="191" creationId="{311E9788-52C8-B3F5-0E8B-F6C49D2B0FEB}"/>
          </ac:spMkLst>
        </pc:spChg>
        <pc:spChg chg="del mod">
          <ac:chgData name="Duyên Lương" userId="3a9e482f-ceb4-484a-8eab-f708ff3e9a36" providerId="ADAL" clId="{475EE5AF-1583-490A-BDDB-B301FA567FD0}" dt="2023-11-12T03:35:52.605" v="2177" actId="478"/>
          <ac:spMkLst>
            <pc:docMk/>
            <pc:sldMk cId="2962888859" sldId="318"/>
            <ac:spMk id="768" creationId="{64EA11E2-B709-4EEA-E60B-367DA40C688E}"/>
          </ac:spMkLst>
        </pc:spChg>
        <pc:spChg chg="mod">
          <ac:chgData name="Duyên Lương" userId="3a9e482f-ceb4-484a-8eab-f708ff3e9a36" providerId="ADAL" clId="{475EE5AF-1583-490A-BDDB-B301FA567FD0}" dt="2023-11-12T03:39:51.604" v="2270" actId="1036"/>
          <ac:spMkLst>
            <pc:docMk/>
            <pc:sldMk cId="2962888859" sldId="318"/>
            <ac:spMk id="770" creationId="{BBE72FFB-15D1-73D0-C301-48F22DBBCAC6}"/>
          </ac:spMkLst>
        </pc:spChg>
        <pc:spChg chg="mod">
          <ac:chgData name="Duyên Lương" userId="3a9e482f-ceb4-484a-8eab-f708ff3e9a36" providerId="ADAL" clId="{475EE5AF-1583-490A-BDDB-B301FA567FD0}" dt="2023-11-12T03:39:51.604" v="2270" actId="1036"/>
          <ac:spMkLst>
            <pc:docMk/>
            <pc:sldMk cId="2962888859" sldId="318"/>
            <ac:spMk id="771" creationId="{35D484D8-1FF3-4961-9509-37C65AABC27A}"/>
          </ac:spMkLst>
        </pc:spChg>
        <pc:spChg chg="mod">
          <ac:chgData name="Duyên Lương" userId="3a9e482f-ceb4-484a-8eab-f708ff3e9a36" providerId="ADAL" clId="{475EE5AF-1583-490A-BDDB-B301FA567FD0}" dt="2023-11-12T03:39:51.604" v="2270" actId="1036"/>
          <ac:spMkLst>
            <pc:docMk/>
            <pc:sldMk cId="2962888859" sldId="318"/>
            <ac:spMk id="772" creationId="{96A4EBF6-1BE6-55F8-9457-2161F06EACC6}"/>
          </ac:spMkLst>
        </pc:spChg>
        <pc:spChg chg="mod">
          <ac:chgData name="Duyên Lương" userId="3a9e482f-ceb4-484a-8eab-f708ff3e9a36" providerId="ADAL" clId="{475EE5AF-1583-490A-BDDB-B301FA567FD0}" dt="2023-11-12T03:39:51.604" v="2270" actId="1036"/>
          <ac:spMkLst>
            <pc:docMk/>
            <pc:sldMk cId="2962888859" sldId="318"/>
            <ac:spMk id="773" creationId="{EB8B0E1F-A2D1-B2AE-9BFB-C2AB8FA23EB9}"/>
          </ac:spMkLst>
        </pc:spChg>
        <pc:spChg chg="mod">
          <ac:chgData name="Duyên Lương" userId="3a9e482f-ceb4-484a-8eab-f708ff3e9a36" providerId="ADAL" clId="{475EE5AF-1583-490A-BDDB-B301FA567FD0}" dt="2023-11-12T03:39:51.604" v="2270" actId="1036"/>
          <ac:spMkLst>
            <pc:docMk/>
            <pc:sldMk cId="2962888859" sldId="318"/>
            <ac:spMk id="774" creationId="{85131018-AF22-23FE-2086-C715EF7D706F}"/>
          </ac:spMkLst>
        </pc:spChg>
        <pc:spChg chg="mod">
          <ac:chgData name="Duyên Lương" userId="3a9e482f-ceb4-484a-8eab-f708ff3e9a36" providerId="ADAL" clId="{475EE5AF-1583-490A-BDDB-B301FA567FD0}" dt="2023-11-12T03:39:51.604" v="2270" actId="1036"/>
          <ac:spMkLst>
            <pc:docMk/>
            <pc:sldMk cId="2962888859" sldId="318"/>
            <ac:spMk id="775" creationId="{908DE489-2E77-BE30-AE9D-DA28DD8D7CBC}"/>
          </ac:spMkLst>
        </pc:spChg>
        <pc:spChg chg="mod">
          <ac:chgData name="Duyên Lương" userId="3a9e482f-ceb4-484a-8eab-f708ff3e9a36" providerId="ADAL" clId="{475EE5AF-1583-490A-BDDB-B301FA567FD0}" dt="2023-11-12T03:39:51.604" v="2270" actId="1036"/>
          <ac:spMkLst>
            <pc:docMk/>
            <pc:sldMk cId="2962888859" sldId="318"/>
            <ac:spMk id="776" creationId="{2678529F-369C-FA9D-9BA8-7B72AFBC4C59}"/>
          </ac:spMkLst>
        </pc:spChg>
        <pc:spChg chg="mod">
          <ac:chgData name="Duyên Lương" userId="3a9e482f-ceb4-484a-8eab-f708ff3e9a36" providerId="ADAL" clId="{475EE5AF-1583-490A-BDDB-B301FA567FD0}" dt="2023-11-12T03:39:51.604" v="2270" actId="1036"/>
          <ac:spMkLst>
            <pc:docMk/>
            <pc:sldMk cId="2962888859" sldId="318"/>
            <ac:spMk id="777" creationId="{5D8CD944-54EE-7D1F-4281-B88DAFFF5049}"/>
          </ac:spMkLst>
        </pc:spChg>
        <pc:spChg chg="mod">
          <ac:chgData name="Duyên Lương" userId="3a9e482f-ceb4-484a-8eab-f708ff3e9a36" providerId="ADAL" clId="{475EE5AF-1583-490A-BDDB-B301FA567FD0}" dt="2023-11-12T03:39:51.604" v="2270" actId="1036"/>
          <ac:spMkLst>
            <pc:docMk/>
            <pc:sldMk cId="2962888859" sldId="318"/>
            <ac:spMk id="778" creationId="{A24FD2B1-EEE6-6385-6E53-0DB317A14575}"/>
          </ac:spMkLst>
        </pc:spChg>
        <pc:spChg chg="mod">
          <ac:chgData name="Duyên Lương" userId="3a9e482f-ceb4-484a-8eab-f708ff3e9a36" providerId="ADAL" clId="{475EE5AF-1583-490A-BDDB-B301FA567FD0}" dt="2023-11-12T03:39:51.604" v="2270" actId="1036"/>
          <ac:spMkLst>
            <pc:docMk/>
            <pc:sldMk cId="2962888859" sldId="318"/>
            <ac:spMk id="779" creationId="{3C01563F-CFA4-3997-60ED-63EA5C42BB69}"/>
          </ac:spMkLst>
        </pc:spChg>
        <pc:spChg chg="mod">
          <ac:chgData name="Duyên Lương" userId="3a9e482f-ceb4-484a-8eab-f708ff3e9a36" providerId="ADAL" clId="{475EE5AF-1583-490A-BDDB-B301FA567FD0}" dt="2023-11-12T03:39:51.604" v="2270" actId="1036"/>
          <ac:spMkLst>
            <pc:docMk/>
            <pc:sldMk cId="2962888859" sldId="318"/>
            <ac:spMk id="780" creationId="{4DC328D9-A694-64B8-2C97-5EF6C19F3F80}"/>
          </ac:spMkLst>
        </pc:spChg>
        <pc:spChg chg="mod">
          <ac:chgData name="Duyên Lương" userId="3a9e482f-ceb4-484a-8eab-f708ff3e9a36" providerId="ADAL" clId="{475EE5AF-1583-490A-BDDB-B301FA567FD0}" dt="2023-11-12T03:39:51.604" v="2270" actId="1036"/>
          <ac:spMkLst>
            <pc:docMk/>
            <pc:sldMk cId="2962888859" sldId="318"/>
            <ac:spMk id="781" creationId="{F61947B6-4C3B-3723-6113-E6241ABBE134}"/>
          </ac:spMkLst>
        </pc:spChg>
        <pc:spChg chg="mod">
          <ac:chgData name="Duyên Lương" userId="3a9e482f-ceb4-484a-8eab-f708ff3e9a36" providerId="ADAL" clId="{475EE5AF-1583-490A-BDDB-B301FA567FD0}" dt="2023-11-12T03:39:51.604" v="2270" actId="1036"/>
          <ac:spMkLst>
            <pc:docMk/>
            <pc:sldMk cId="2962888859" sldId="318"/>
            <ac:spMk id="782" creationId="{06F2BA0B-7984-A17D-5CD4-9DFB03203F79}"/>
          </ac:spMkLst>
        </pc:spChg>
        <pc:spChg chg="mod">
          <ac:chgData name="Duyên Lương" userId="3a9e482f-ceb4-484a-8eab-f708ff3e9a36" providerId="ADAL" clId="{475EE5AF-1583-490A-BDDB-B301FA567FD0}" dt="2023-11-12T03:39:51.604" v="2270" actId="1036"/>
          <ac:spMkLst>
            <pc:docMk/>
            <pc:sldMk cId="2962888859" sldId="318"/>
            <ac:spMk id="783" creationId="{F144B938-0A75-75AB-0AD4-59EF974945C9}"/>
          </ac:spMkLst>
        </pc:spChg>
        <pc:spChg chg="mod">
          <ac:chgData name="Duyên Lương" userId="3a9e482f-ceb4-484a-8eab-f708ff3e9a36" providerId="ADAL" clId="{475EE5AF-1583-490A-BDDB-B301FA567FD0}" dt="2023-11-12T03:39:51.604" v="2270" actId="1036"/>
          <ac:spMkLst>
            <pc:docMk/>
            <pc:sldMk cId="2962888859" sldId="318"/>
            <ac:spMk id="784" creationId="{3D05B9B3-F5ED-A042-1CBE-14A673A89F78}"/>
          </ac:spMkLst>
        </pc:spChg>
        <pc:spChg chg="del mod">
          <ac:chgData name="Duyên Lương" userId="3a9e482f-ceb4-484a-8eab-f708ff3e9a36" providerId="ADAL" clId="{475EE5AF-1583-490A-BDDB-B301FA567FD0}" dt="2023-11-12T03:36:15.825" v="2187" actId="478"/>
          <ac:spMkLst>
            <pc:docMk/>
            <pc:sldMk cId="2962888859" sldId="318"/>
            <ac:spMk id="785" creationId="{408F2598-0DC9-191A-806B-820FFAC47D96}"/>
          </ac:spMkLst>
        </pc:spChg>
        <pc:spChg chg="del mod">
          <ac:chgData name="Duyên Lương" userId="3a9e482f-ceb4-484a-8eab-f708ff3e9a36" providerId="ADAL" clId="{475EE5AF-1583-490A-BDDB-B301FA567FD0}" dt="2023-11-12T03:36:17.898" v="2188" actId="478"/>
          <ac:spMkLst>
            <pc:docMk/>
            <pc:sldMk cId="2962888859" sldId="318"/>
            <ac:spMk id="786" creationId="{EA294B3C-4E98-BCC9-8473-D87736066565}"/>
          </ac:spMkLst>
        </pc:spChg>
        <pc:spChg chg="mod ord">
          <ac:chgData name="Duyên Lương" userId="3a9e482f-ceb4-484a-8eab-f708ff3e9a36" providerId="ADAL" clId="{475EE5AF-1583-490A-BDDB-B301FA567FD0}" dt="2023-11-12T03:40:00.256" v="2272" actId="1076"/>
          <ac:spMkLst>
            <pc:docMk/>
            <pc:sldMk cId="2962888859" sldId="318"/>
            <ac:spMk id="788" creationId="{00000000-0000-0000-0000-000000000000}"/>
          </ac:spMkLst>
        </pc:spChg>
        <pc:spChg chg="del mod">
          <ac:chgData name="Duyên Lương" userId="3a9e482f-ceb4-484a-8eab-f708ff3e9a36" providerId="ADAL" clId="{475EE5AF-1583-490A-BDDB-B301FA567FD0}" dt="2023-11-12T03:39:30.540" v="2242" actId="478"/>
          <ac:spMkLst>
            <pc:docMk/>
            <pc:sldMk cId="2962888859" sldId="318"/>
            <ac:spMk id="789" creationId="{4C34B8EF-8565-8166-C7B2-36A7F58ED1C9}"/>
          </ac:spMkLst>
        </pc:spChg>
        <pc:spChg chg="del mod">
          <ac:chgData name="Duyên Lương" userId="3a9e482f-ceb4-484a-8eab-f708ff3e9a36" providerId="ADAL" clId="{475EE5AF-1583-490A-BDDB-B301FA567FD0}" dt="2023-11-12T03:39:32.290" v="2243" actId="478"/>
          <ac:spMkLst>
            <pc:docMk/>
            <pc:sldMk cId="2962888859" sldId="318"/>
            <ac:spMk id="790" creationId="{1C5C8CEB-BF6F-D83A-22E8-EA820864193D}"/>
          </ac:spMkLst>
        </pc:spChg>
        <pc:spChg chg="del mod">
          <ac:chgData name="Duyên Lương" userId="3a9e482f-ceb4-484a-8eab-f708ff3e9a36" providerId="ADAL" clId="{475EE5AF-1583-490A-BDDB-B301FA567FD0}" dt="2023-11-12T03:39:33.413" v="2244" actId="478"/>
          <ac:spMkLst>
            <pc:docMk/>
            <pc:sldMk cId="2962888859" sldId="318"/>
            <ac:spMk id="791" creationId="{DCE21C67-D6C0-AAD0-84F2-17FA8164C434}"/>
          </ac:spMkLst>
        </pc:spChg>
        <pc:spChg chg="add del mod">
          <ac:chgData name="Duyên Lương" userId="3a9e482f-ceb4-484a-8eab-f708ff3e9a36" providerId="ADAL" clId="{475EE5AF-1583-490A-BDDB-B301FA567FD0}" dt="2023-11-12T03:39:51.604" v="2270" actId="1036"/>
          <ac:spMkLst>
            <pc:docMk/>
            <pc:sldMk cId="2962888859" sldId="318"/>
            <ac:spMk id="792" creationId="{6F6F567D-F323-C985-ACCD-0D28125DEFB5}"/>
          </ac:spMkLst>
        </pc:spChg>
        <pc:spChg chg="mod">
          <ac:chgData name="Duyên Lương" userId="3a9e482f-ceb4-484a-8eab-f708ff3e9a36" providerId="ADAL" clId="{475EE5AF-1583-490A-BDDB-B301FA567FD0}" dt="2023-11-12T03:39:51.604" v="2270" actId="1036"/>
          <ac:spMkLst>
            <pc:docMk/>
            <pc:sldMk cId="2962888859" sldId="318"/>
            <ac:spMk id="793" creationId="{3C33E5D0-C4E1-EA50-C8E6-DF8CBEEED5EC}"/>
          </ac:spMkLst>
        </pc:spChg>
        <pc:spChg chg="mod">
          <ac:chgData name="Duyên Lương" userId="3a9e482f-ceb4-484a-8eab-f708ff3e9a36" providerId="ADAL" clId="{475EE5AF-1583-490A-BDDB-B301FA567FD0}" dt="2023-11-12T03:39:51.604" v="2270" actId="1036"/>
          <ac:spMkLst>
            <pc:docMk/>
            <pc:sldMk cId="2962888859" sldId="318"/>
            <ac:spMk id="794" creationId="{3E1F008D-DA9F-97A4-41CD-6EE5E9C8AB6D}"/>
          </ac:spMkLst>
        </pc:spChg>
        <pc:spChg chg="mod">
          <ac:chgData name="Duyên Lương" userId="3a9e482f-ceb4-484a-8eab-f708ff3e9a36" providerId="ADAL" clId="{475EE5AF-1583-490A-BDDB-B301FA567FD0}" dt="2023-11-12T03:39:51.604" v="2270" actId="1036"/>
          <ac:spMkLst>
            <pc:docMk/>
            <pc:sldMk cId="2962888859" sldId="318"/>
            <ac:spMk id="795" creationId="{6374AAA5-17F8-538E-728E-2B10218007EF}"/>
          </ac:spMkLst>
        </pc:spChg>
        <pc:spChg chg="mod">
          <ac:chgData name="Duyên Lương" userId="3a9e482f-ceb4-484a-8eab-f708ff3e9a36" providerId="ADAL" clId="{475EE5AF-1583-490A-BDDB-B301FA567FD0}" dt="2023-11-12T03:39:51.604" v="2270" actId="1036"/>
          <ac:spMkLst>
            <pc:docMk/>
            <pc:sldMk cId="2962888859" sldId="318"/>
            <ac:spMk id="796" creationId="{97FA3ED8-F979-D162-14B9-34C0877841F3}"/>
          </ac:spMkLst>
        </pc:spChg>
        <pc:spChg chg="mod">
          <ac:chgData name="Duyên Lương" userId="3a9e482f-ceb4-484a-8eab-f708ff3e9a36" providerId="ADAL" clId="{475EE5AF-1583-490A-BDDB-B301FA567FD0}" dt="2023-11-12T03:39:51.604" v="2270" actId="1036"/>
          <ac:spMkLst>
            <pc:docMk/>
            <pc:sldMk cId="2962888859" sldId="318"/>
            <ac:spMk id="797" creationId="{AB01579F-9D46-D83F-F0D9-B89908E365B6}"/>
          </ac:spMkLst>
        </pc:spChg>
        <pc:spChg chg="mod">
          <ac:chgData name="Duyên Lương" userId="3a9e482f-ceb4-484a-8eab-f708ff3e9a36" providerId="ADAL" clId="{475EE5AF-1583-490A-BDDB-B301FA567FD0}" dt="2023-11-12T03:39:51.604" v="2270" actId="1036"/>
          <ac:spMkLst>
            <pc:docMk/>
            <pc:sldMk cId="2962888859" sldId="318"/>
            <ac:spMk id="798" creationId="{35A75FAF-2649-7E01-3E4F-3289ED74399E}"/>
          </ac:spMkLst>
        </pc:spChg>
        <pc:spChg chg="mod">
          <ac:chgData name="Duyên Lương" userId="3a9e482f-ceb4-484a-8eab-f708ff3e9a36" providerId="ADAL" clId="{475EE5AF-1583-490A-BDDB-B301FA567FD0}" dt="2023-11-12T03:39:51.604" v="2270" actId="1036"/>
          <ac:spMkLst>
            <pc:docMk/>
            <pc:sldMk cId="2962888859" sldId="318"/>
            <ac:spMk id="799" creationId="{1834651A-C8C2-8A1E-8D89-E5ECFB35C71A}"/>
          </ac:spMkLst>
        </pc:spChg>
        <pc:spChg chg="mod">
          <ac:chgData name="Duyên Lương" userId="3a9e482f-ceb4-484a-8eab-f708ff3e9a36" providerId="ADAL" clId="{475EE5AF-1583-490A-BDDB-B301FA567FD0}" dt="2023-11-12T03:39:51.604" v="2270" actId="1036"/>
          <ac:spMkLst>
            <pc:docMk/>
            <pc:sldMk cId="2962888859" sldId="318"/>
            <ac:spMk id="800" creationId="{32FFC013-7AE6-294D-3323-59979A12D4CF}"/>
          </ac:spMkLst>
        </pc:spChg>
        <pc:spChg chg="mod">
          <ac:chgData name="Duyên Lương" userId="3a9e482f-ceb4-484a-8eab-f708ff3e9a36" providerId="ADAL" clId="{475EE5AF-1583-490A-BDDB-B301FA567FD0}" dt="2023-11-12T03:39:51.604" v="2270" actId="1036"/>
          <ac:spMkLst>
            <pc:docMk/>
            <pc:sldMk cId="2962888859" sldId="318"/>
            <ac:spMk id="801" creationId="{14F07047-428F-EDB9-93E4-966734A89768}"/>
          </ac:spMkLst>
        </pc:spChg>
        <pc:spChg chg="del mod">
          <ac:chgData name="Duyên Lương" userId="3a9e482f-ceb4-484a-8eab-f708ff3e9a36" providerId="ADAL" clId="{475EE5AF-1583-490A-BDDB-B301FA567FD0}" dt="2023-11-12T03:39:37.431" v="2247" actId="478"/>
          <ac:spMkLst>
            <pc:docMk/>
            <pc:sldMk cId="2962888859" sldId="318"/>
            <ac:spMk id="802" creationId="{207FAB5D-1C09-5686-30F1-4AE7F68C6415}"/>
          </ac:spMkLst>
        </pc:spChg>
        <pc:spChg chg="del mod">
          <ac:chgData name="Duyên Lương" userId="3a9e482f-ceb4-484a-8eab-f708ff3e9a36" providerId="ADAL" clId="{475EE5AF-1583-490A-BDDB-B301FA567FD0}" dt="2023-11-12T03:39:39.053" v="2248" actId="478"/>
          <ac:spMkLst>
            <pc:docMk/>
            <pc:sldMk cId="2962888859" sldId="318"/>
            <ac:spMk id="803" creationId="{82E78DDB-EF22-59F3-8786-2AACF2E7CB60}"/>
          </ac:spMkLst>
        </pc:spChg>
        <pc:spChg chg="del mod">
          <ac:chgData name="Duyên Lương" userId="3a9e482f-ceb4-484a-8eab-f708ff3e9a36" providerId="ADAL" clId="{475EE5AF-1583-490A-BDDB-B301FA567FD0}" dt="2023-11-12T03:39:41.020" v="2249" actId="478"/>
          <ac:spMkLst>
            <pc:docMk/>
            <pc:sldMk cId="2962888859" sldId="318"/>
            <ac:spMk id="804" creationId="{3FFF2948-A5E9-2920-ABBA-21DB0714C1CA}"/>
          </ac:spMkLst>
        </pc:spChg>
        <pc:spChg chg="del mod">
          <ac:chgData name="Duyên Lương" userId="3a9e482f-ceb4-484a-8eab-f708ff3e9a36" providerId="ADAL" clId="{475EE5AF-1583-490A-BDDB-B301FA567FD0}" dt="2023-11-12T03:39:42.820" v="2250" actId="478"/>
          <ac:spMkLst>
            <pc:docMk/>
            <pc:sldMk cId="2962888859" sldId="318"/>
            <ac:spMk id="805" creationId="{3EBF0940-AF7C-A2C2-478F-5DD0F3428F93}"/>
          </ac:spMkLst>
        </pc:spChg>
        <pc:spChg chg="del mod">
          <ac:chgData name="Duyên Lương" userId="3a9e482f-ceb4-484a-8eab-f708ff3e9a36" providerId="ADAL" clId="{475EE5AF-1583-490A-BDDB-B301FA567FD0}" dt="2023-11-12T03:37:31.439" v="2227" actId="478"/>
          <ac:spMkLst>
            <pc:docMk/>
            <pc:sldMk cId="2962888859" sldId="318"/>
            <ac:spMk id="807" creationId="{79E97E64-440A-5A9E-D209-33532AA3BB78}"/>
          </ac:spMkLst>
        </pc:spChg>
        <pc:spChg chg="del mod">
          <ac:chgData name="Duyên Lương" userId="3a9e482f-ceb4-484a-8eab-f708ff3e9a36" providerId="ADAL" clId="{475EE5AF-1583-490A-BDDB-B301FA567FD0}" dt="2023-11-12T03:37:29.795" v="2226" actId="478"/>
          <ac:spMkLst>
            <pc:docMk/>
            <pc:sldMk cId="2962888859" sldId="318"/>
            <ac:spMk id="808" creationId="{E25EA218-C343-D32E-B2F3-08325C8FCBC8}"/>
          </ac:spMkLst>
        </pc:spChg>
        <pc:spChg chg="del mod">
          <ac:chgData name="Duyên Lương" userId="3a9e482f-ceb4-484a-8eab-f708ff3e9a36" providerId="ADAL" clId="{475EE5AF-1583-490A-BDDB-B301FA567FD0}" dt="2023-11-12T03:37:26.287" v="2224" actId="478"/>
          <ac:spMkLst>
            <pc:docMk/>
            <pc:sldMk cId="2962888859" sldId="318"/>
            <ac:spMk id="809" creationId="{0DB7FC69-A2EE-CA8C-399F-AA7C275DDA31}"/>
          </ac:spMkLst>
        </pc:spChg>
        <pc:spChg chg="del mod">
          <ac:chgData name="Duyên Lương" userId="3a9e482f-ceb4-484a-8eab-f708ff3e9a36" providerId="ADAL" clId="{475EE5AF-1583-490A-BDDB-B301FA567FD0}" dt="2023-11-12T03:37:28.126" v="2225" actId="478"/>
          <ac:spMkLst>
            <pc:docMk/>
            <pc:sldMk cId="2962888859" sldId="318"/>
            <ac:spMk id="810" creationId="{1D2BF8FE-1A79-BB8F-EA0C-F726864A7B72}"/>
          </ac:spMkLst>
        </pc:spChg>
        <pc:spChg chg="mod">
          <ac:chgData name="Duyên Lương" userId="3a9e482f-ceb4-484a-8eab-f708ff3e9a36" providerId="ADAL" clId="{475EE5AF-1583-490A-BDDB-B301FA567FD0}" dt="2023-11-12T03:39:51.604" v="2270" actId="1036"/>
          <ac:spMkLst>
            <pc:docMk/>
            <pc:sldMk cId="2962888859" sldId="318"/>
            <ac:spMk id="811" creationId="{CEAA0039-8F16-EC8C-E4AA-43F157BD979B}"/>
          </ac:spMkLst>
        </pc:spChg>
        <pc:spChg chg="mod">
          <ac:chgData name="Duyên Lương" userId="3a9e482f-ceb4-484a-8eab-f708ff3e9a36" providerId="ADAL" clId="{475EE5AF-1583-490A-BDDB-B301FA567FD0}" dt="2023-11-12T03:39:51.604" v="2270" actId="1036"/>
          <ac:spMkLst>
            <pc:docMk/>
            <pc:sldMk cId="2962888859" sldId="318"/>
            <ac:spMk id="812" creationId="{5EE989A5-4CB2-F16D-7DCE-F5913CA55FE9}"/>
          </ac:spMkLst>
        </pc:spChg>
        <pc:spChg chg="del mod">
          <ac:chgData name="Duyên Lương" userId="3a9e482f-ceb4-484a-8eab-f708ff3e9a36" providerId="ADAL" clId="{475EE5AF-1583-490A-BDDB-B301FA567FD0}" dt="2023-11-12T03:37:23.690" v="2223" actId="478"/>
          <ac:spMkLst>
            <pc:docMk/>
            <pc:sldMk cId="2962888859" sldId="318"/>
            <ac:spMk id="813" creationId="{6553859A-9022-5EB2-A5A2-CB0518BF1604}"/>
          </ac:spMkLst>
        </pc:spChg>
        <pc:spChg chg="mod">
          <ac:chgData name="Duyên Lương" userId="3a9e482f-ceb4-484a-8eab-f708ff3e9a36" providerId="ADAL" clId="{475EE5AF-1583-490A-BDDB-B301FA567FD0}" dt="2023-11-12T03:39:51.604" v="2270" actId="1036"/>
          <ac:spMkLst>
            <pc:docMk/>
            <pc:sldMk cId="2962888859" sldId="318"/>
            <ac:spMk id="814" creationId="{AFC11B7C-BE6A-7B54-957E-2FD53D1E6EA0}"/>
          </ac:spMkLst>
        </pc:spChg>
        <pc:spChg chg="mod">
          <ac:chgData name="Duyên Lương" userId="3a9e482f-ceb4-484a-8eab-f708ff3e9a36" providerId="ADAL" clId="{475EE5AF-1583-490A-BDDB-B301FA567FD0}" dt="2023-11-12T03:39:51.604" v="2270" actId="1036"/>
          <ac:spMkLst>
            <pc:docMk/>
            <pc:sldMk cId="2962888859" sldId="318"/>
            <ac:spMk id="815" creationId="{DFFE5BFF-5789-3625-7B2C-2E3944C0B24F}"/>
          </ac:spMkLst>
        </pc:spChg>
        <pc:spChg chg="mod">
          <ac:chgData name="Duyên Lương" userId="3a9e482f-ceb4-484a-8eab-f708ff3e9a36" providerId="ADAL" clId="{475EE5AF-1583-490A-BDDB-B301FA567FD0}" dt="2023-11-12T03:39:51.604" v="2270" actId="1036"/>
          <ac:spMkLst>
            <pc:docMk/>
            <pc:sldMk cId="2962888859" sldId="318"/>
            <ac:spMk id="816" creationId="{52FC1EFE-20D2-789A-F0B2-ABCAB6B8936B}"/>
          </ac:spMkLst>
        </pc:spChg>
        <pc:spChg chg="mod">
          <ac:chgData name="Duyên Lương" userId="3a9e482f-ceb4-484a-8eab-f708ff3e9a36" providerId="ADAL" clId="{475EE5AF-1583-490A-BDDB-B301FA567FD0}" dt="2023-11-12T03:39:51.604" v="2270" actId="1036"/>
          <ac:spMkLst>
            <pc:docMk/>
            <pc:sldMk cId="2962888859" sldId="318"/>
            <ac:spMk id="817" creationId="{5FD6A699-7D53-3AFC-24ED-0750A2673950}"/>
          </ac:spMkLst>
        </pc:spChg>
        <pc:spChg chg="mod">
          <ac:chgData name="Duyên Lương" userId="3a9e482f-ceb4-484a-8eab-f708ff3e9a36" providerId="ADAL" clId="{475EE5AF-1583-490A-BDDB-B301FA567FD0}" dt="2023-11-12T03:39:51.604" v="2270" actId="1036"/>
          <ac:spMkLst>
            <pc:docMk/>
            <pc:sldMk cId="2962888859" sldId="318"/>
            <ac:spMk id="818" creationId="{914BDA10-22BF-9094-7D0D-91668812AC6B}"/>
          </ac:spMkLst>
        </pc:spChg>
        <pc:spChg chg="mod">
          <ac:chgData name="Duyên Lương" userId="3a9e482f-ceb4-484a-8eab-f708ff3e9a36" providerId="ADAL" clId="{475EE5AF-1583-490A-BDDB-B301FA567FD0}" dt="2023-11-12T03:39:51.604" v="2270" actId="1036"/>
          <ac:spMkLst>
            <pc:docMk/>
            <pc:sldMk cId="2962888859" sldId="318"/>
            <ac:spMk id="819" creationId="{2AEADE99-D942-BB25-F195-E768C1D0DD1D}"/>
          </ac:spMkLst>
        </pc:spChg>
        <pc:spChg chg="mod">
          <ac:chgData name="Duyên Lương" userId="3a9e482f-ceb4-484a-8eab-f708ff3e9a36" providerId="ADAL" clId="{475EE5AF-1583-490A-BDDB-B301FA567FD0}" dt="2023-11-12T03:39:51.604" v="2270" actId="1036"/>
          <ac:spMkLst>
            <pc:docMk/>
            <pc:sldMk cId="2962888859" sldId="318"/>
            <ac:spMk id="820" creationId="{25B2A866-5057-ACF7-A7A5-B40745FA0FB0}"/>
          </ac:spMkLst>
        </pc:spChg>
        <pc:spChg chg="mod">
          <ac:chgData name="Duyên Lương" userId="3a9e482f-ceb4-484a-8eab-f708ff3e9a36" providerId="ADAL" clId="{475EE5AF-1583-490A-BDDB-B301FA567FD0}" dt="2023-11-12T03:39:51.604" v="2270" actId="1036"/>
          <ac:spMkLst>
            <pc:docMk/>
            <pc:sldMk cId="2962888859" sldId="318"/>
            <ac:spMk id="821" creationId="{905F8C0A-0441-CD95-9484-27D42BBA4F5C}"/>
          </ac:spMkLst>
        </pc:spChg>
        <pc:spChg chg="del mod">
          <ac:chgData name="Duyên Lương" userId="3a9e482f-ceb4-484a-8eab-f708ff3e9a36" providerId="ADAL" clId="{475EE5AF-1583-490A-BDDB-B301FA567FD0}" dt="2023-11-12T03:37:20.075" v="2221" actId="478"/>
          <ac:spMkLst>
            <pc:docMk/>
            <pc:sldMk cId="2962888859" sldId="318"/>
            <ac:spMk id="822" creationId="{A8FF391F-7785-2077-DDA0-CB588A00BC08}"/>
          </ac:spMkLst>
        </pc:spChg>
        <pc:spChg chg="del mod">
          <ac:chgData name="Duyên Lương" userId="3a9e482f-ceb4-484a-8eab-f708ff3e9a36" providerId="ADAL" clId="{475EE5AF-1583-490A-BDDB-B301FA567FD0}" dt="2023-11-12T03:37:21.731" v="2222" actId="478"/>
          <ac:spMkLst>
            <pc:docMk/>
            <pc:sldMk cId="2962888859" sldId="318"/>
            <ac:spMk id="823" creationId="{00E78443-A0FB-3DB0-0B00-D415F74F7B99}"/>
          </ac:spMkLst>
        </pc:spChg>
        <pc:spChg chg="add del mod">
          <ac:chgData name="Duyên Lương" userId="3a9e482f-ceb4-484a-8eab-f708ff3e9a36" providerId="ADAL" clId="{475EE5AF-1583-490A-BDDB-B301FA567FD0}" dt="2023-11-12T03:41:22.317" v="2314" actId="478"/>
          <ac:spMkLst>
            <pc:docMk/>
            <pc:sldMk cId="2962888859" sldId="318"/>
            <ac:spMk id="824" creationId="{CD0EE591-9887-79B0-203E-08C89E08E365}"/>
          </ac:spMkLst>
        </pc:spChg>
        <pc:spChg chg="add del mod">
          <ac:chgData name="Duyên Lương" userId="3a9e482f-ceb4-484a-8eab-f708ff3e9a36" providerId="ADAL" clId="{475EE5AF-1583-490A-BDDB-B301FA567FD0}" dt="2023-11-12T03:41:22.317" v="2314" actId="478"/>
          <ac:spMkLst>
            <pc:docMk/>
            <pc:sldMk cId="2962888859" sldId="318"/>
            <ac:spMk id="825" creationId="{FA2273A6-2AE5-51B5-9F1E-EBA49FC80B0B}"/>
          </ac:spMkLst>
        </pc:spChg>
        <pc:spChg chg="mod">
          <ac:chgData name="Duyên Lương" userId="3a9e482f-ceb4-484a-8eab-f708ff3e9a36" providerId="ADAL" clId="{475EE5AF-1583-490A-BDDB-B301FA567FD0}" dt="2023-11-12T03:41:38.756" v="2320" actId="20577"/>
          <ac:spMkLst>
            <pc:docMk/>
            <pc:sldMk cId="2962888859" sldId="318"/>
            <ac:spMk id="829" creationId="{2EBF1E10-1D21-C879-8E32-90A7756201C9}"/>
          </ac:spMkLst>
        </pc:spChg>
        <pc:spChg chg="mod">
          <ac:chgData name="Duyên Lương" userId="3a9e482f-ceb4-484a-8eab-f708ff3e9a36" providerId="ADAL" clId="{475EE5AF-1583-490A-BDDB-B301FA567FD0}" dt="2023-11-12T03:41:40.221" v="2321" actId="20577"/>
          <ac:spMkLst>
            <pc:docMk/>
            <pc:sldMk cId="2962888859" sldId="318"/>
            <ac:spMk id="830" creationId="{1193F4B3-64CE-A94D-CFF0-4DFA4A290997}"/>
          </ac:spMkLst>
        </pc:spChg>
        <pc:spChg chg="mod">
          <ac:chgData name="Duyên Lương" userId="3a9e482f-ceb4-484a-8eab-f708ff3e9a36" providerId="ADAL" clId="{475EE5AF-1583-490A-BDDB-B301FA567FD0}" dt="2023-11-12T03:41:50.885" v="2322" actId="20577"/>
          <ac:spMkLst>
            <pc:docMk/>
            <pc:sldMk cId="2962888859" sldId="318"/>
            <ac:spMk id="831" creationId="{B798A113-DBCE-26BB-7325-6D43ED44CFAA}"/>
          </ac:spMkLst>
        </pc:spChg>
        <pc:spChg chg="mod">
          <ac:chgData name="Duyên Lương" userId="3a9e482f-ceb4-484a-8eab-f708ff3e9a36" providerId="ADAL" clId="{475EE5AF-1583-490A-BDDB-B301FA567FD0}" dt="2023-11-12T03:42:38.950" v="2345"/>
          <ac:spMkLst>
            <pc:docMk/>
            <pc:sldMk cId="2962888859" sldId="318"/>
            <ac:spMk id="832" creationId="{810BDCBC-4641-D2C3-84DE-FB44C82F41A8}"/>
          </ac:spMkLst>
        </pc:spChg>
        <pc:spChg chg="mod">
          <ac:chgData name="Duyên Lương" userId="3a9e482f-ceb4-484a-8eab-f708ff3e9a36" providerId="ADAL" clId="{475EE5AF-1583-490A-BDDB-B301FA567FD0}" dt="2023-11-12T03:42:38.950" v="2345"/>
          <ac:spMkLst>
            <pc:docMk/>
            <pc:sldMk cId="2962888859" sldId="318"/>
            <ac:spMk id="833" creationId="{BF90B9B5-42F5-F3A1-0888-2933FDA4DB06}"/>
          </ac:spMkLst>
        </pc:spChg>
        <pc:spChg chg="mod">
          <ac:chgData name="Duyên Lương" userId="3a9e482f-ceb4-484a-8eab-f708ff3e9a36" providerId="ADAL" clId="{475EE5AF-1583-490A-BDDB-B301FA567FD0}" dt="2023-11-12T03:39:51.604" v="2270" actId="1036"/>
          <ac:spMkLst>
            <pc:docMk/>
            <pc:sldMk cId="2962888859" sldId="318"/>
            <ac:spMk id="835"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6"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8"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39"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0"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1"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3" creationId="{00000000-0000-0000-0000-000000000000}"/>
          </ac:spMkLst>
        </pc:spChg>
        <pc:spChg chg="mod">
          <ac:chgData name="Duyên Lương" userId="3a9e482f-ceb4-484a-8eab-f708ff3e9a36" providerId="ADAL" clId="{475EE5AF-1583-490A-BDDB-B301FA567FD0}" dt="2023-11-12T03:39:51.604" v="2270" actId="1036"/>
          <ac:spMkLst>
            <pc:docMk/>
            <pc:sldMk cId="2962888859" sldId="318"/>
            <ac:spMk id="844" creationId="{00000000-0000-0000-0000-000000000000}"/>
          </ac:spMkLst>
        </pc:spChg>
        <pc:spChg chg="mod">
          <ac:chgData name="Duyên Lương" userId="3a9e482f-ceb4-484a-8eab-f708ff3e9a36" providerId="ADAL" clId="{475EE5AF-1583-490A-BDDB-B301FA567FD0}" dt="2023-11-12T03:42:38.950" v="2345"/>
          <ac:spMkLst>
            <pc:docMk/>
            <pc:sldMk cId="2962888859" sldId="318"/>
            <ac:spMk id="845" creationId="{E23BD818-8A3E-0A48-C575-17AA7CD4D084}"/>
          </ac:spMkLst>
        </pc:spChg>
        <pc:spChg chg="del mod">
          <ac:chgData name="Duyên Lương" userId="3a9e482f-ceb4-484a-8eab-f708ff3e9a36" providerId="ADAL" clId="{475EE5AF-1583-490A-BDDB-B301FA567FD0}" dt="2023-11-12T03:44:08.116" v="2381" actId="478"/>
          <ac:spMkLst>
            <pc:docMk/>
            <pc:sldMk cId="2962888859" sldId="318"/>
            <ac:spMk id="846" creationId="{2C0E1F0D-42C4-1CC0-BD04-3825C7A7A29C}"/>
          </ac:spMkLst>
        </pc:spChg>
        <pc:spChg chg="del mod">
          <ac:chgData name="Duyên Lương" userId="3a9e482f-ceb4-484a-8eab-f708ff3e9a36" providerId="ADAL" clId="{475EE5AF-1583-490A-BDDB-B301FA567FD0}" dt="2023-11-12T03:44:09.908" v="2382" actId="478"/>
          <ac:spMkLst>
            <pc:docMk/>
            <pc:sldMk cId="2962888859" sldId="318"/>
            <ac:spMk id="847" creationId="{85D13E5D-0630-FBA6-881A-49BC7A4B6CD9}"/>
          </ac:spMkLst>
        </pc:spChg>
        <pc:spChg chg="del mod">
          <ac:chgData name="Duyên Lương" userId="3a9e482f-ceb4-484a-8eab-f708ff3e9a36" providerId="ADAL" clId="{475EE5AF-1583-490A-BDDB-B301FA567FD0}" dt="2023-11-12T03:44:45.266" v="2400" actId="478"/>
          <ac:spMkLst>
            <pc:docMk/>
            <pc:sldMk cId="2962888859" sldId="318"/>
            <ac:spMk id="849" creationId="{A758E08F-5F56-3359-EF5D-F7983E94EDF3}"/>
          </ac:spMkLst>
        </pc:spChg>
        <pc:spChg chg="del mod">
          <ac:chgData name="Duyên Lương" userId="3a9e482f-ceb4-484a-8eab-f708ff3e9a36" providerId="ADAL" clId="{475EE5AF-1583-490A-BDDB-B301FA567FD0}" dt="2023-11-12T03:44:43.755" v="2399" actId="478"/>
          <ac:spMkLst>
            <pc:docMk/>
            <pc:sldMk cId="2962888859" sldId="318"/>
            <ac:spMk id="850" creationId="{52A40598-BB13-6664-643B-F798267ECF57}"/>
          </ac:spMkLst>
        </pc:spChg>
        <pc:spChg chg="del mod">
          <ac:chgData name="Duyên Lương" userId="3a9e482f-ceb4-484a-8eab-f708ff3e9a36" providerId="ADAL" clId="{475EE5AF-1583-490A-BDDB-B301FA567FD0}" dt="2023-11-12T03:44:40.405" v="2397" actId="478"/>
          <ac:spMkLst>
            <pc:docMk/>
            <pc:sldMk cId="2962888859" sldId="318"/>
            <ac:spMk id="851" creationId="{B9505FF0-4E39-821E-8B80-47A91F63DC1B}"/>
          </ac:spMkLst>
        </pc:spChg>
        <pc:spChg chg="del mod">
          <ac:chgData name="Duyên Lương" userId="3a9e482f-ceb4-484a-8eab-f708ff3e9a36" providerId="ADAL" clId="{475EE5AF-1583-490A-BDDB-B301FA567FD0}" dt="2023-11-12T03:44:41.928" v="2398" actId="478"/>
          <ac:spMkLst>
            <pc:docMk/>
            <pc:sldMk cId="2962888859" sldId="318"/>
            <ac:spMk id="852" creationId="{35C1CBE0-19DD-E5AF-3AC9-43E4F91C23A4}"/>
          </ac:spMkLst>
        </pc:spChg>
        <pc:spChg chg="mod">
          <ac:chgData name="Duyên Lương" userId="3a9e482f-ceb4-484a-8eab-f708ff3e9a36" providerId="ADAL" clId="{475EE5AF-1583-490A-BDDB-B301FA567FD0}" dt="2023-11-12T03:42:46.255" v="2347"/>
          <ac:spMkLst>
            <pc:docMk/>
            <pc:sldMk cId="2962888859" sldId="318"/>
            <ac:spMk id="853" creationId="{1224F5A9-82E3-670F-73C9-F730430F9B2F}"/>
          </ac:spMkLst>
        </pc:spChg>
        <pc:spChg chg="mod">
          <ac:chgData name="Duyên Lương" userId="3a9e482f-ceb4-484a-8eab-f708ff3e9a36" providerId="ADAL" clId="{475EE5AF-1583-490A-BDDB-B301FA567FD0}" dt="2023-11-12T03:42:46.255" v="2347"/>
          <ac:spMkLst>
            <pc:docMk/>
            <pc:sldMk cId="2962888859" sldId="318"/>
            <ac:spMk id="854" creationId="{AA1BB589-8BAC-409D-7D95-3D655D458ABE}"/>
          </ac:spMkLst>
        </pc:spChg>
        <pc:spChg chg="del mod">
          <ac:chgData name="Duyên Lương" userId="3a9e482f-ceb4-484a-8eab-f708ff3e9a36" providerId="ADAL" clId="{475EE5AF-1583-490A-BDDB-B301FA567FD0}" dt="2023-11-12T03:44:38.366" v="2396" actId="478"/>
          <ac:spMkLst>
            <pc:docMk/>
            <pc:sldMk cId="2962888859" sldId="318"/>
            <ac:spMk id="855" creationId="{BCF6FE7C-5F7B-739F-5545-4119ACFE8760}"/>
          </ac:spMkLst>
        </pc:spChg>
        <pc:spChg chg="mod">
          <ac:chgData name="Duyên Lương" userId="3a9e482f-ceb4-484a-8eab-f708ff3e9a36" providerId="ADAL" clId="{475EE5AF-1583-490A-BDDB-B301FA567FD0}" dt="2023-11-12T03:42:46.255" v="2347"/>
          <ac:spMkLst>
            <pc:docMk/>
            <pc:sldMk cId="2962888859" sldId="318"/>
            <ac:spMk id="856" creationId="{D479ACF7-541C-E1EC-2AD2-9EE37CFD60FF}"/>
          </ac:spMkLst>
        </pc:spChg>
        <pc:spChg chg="mod">
          <ac:chgData name="Duyên Lương" userId="3a9e482f-ceb4-484a-8eab-f708ff3e9a36" providerId="ADAL" clId="{475EE5AF-1583-490A-BDDB-B301FA567FD0}" dt="2023-11-12T03:42:46.255" v="2347"/>
          <ac:spMkLst>
            <pc:docMk/>
            <pc:sldMk cId="2962888859" sldId="318"/>
            <ac:spMk id="857" creationId="{75C92EE6-56ED-D523-B28B-2A938F4103F7}"/>
          </ac:spMkLst>
        </pc:spChg>
        <pc:spChg chg="mod">
          <ac:chgData name="Duyên Lương" userId="3a9e482f-ceb4-484a-8eab-f708ff3e9a36" providerId="ADAL" clId="{475EE5AF-1583-490A-BDDB-B301FA567FD0}" dt="2023-11-12T03:42:46.255" v="2347"/>
          <ac:spMkLst>
            <pc:docMk/>
            <pc:sldMk cId="2962888859" sldId="318"/>
            <ac:spMk id="858" creationId="{5F04CCCF-C790-483D-4CD1-08041D675137}"/>
          </ac:spMkLst>
        </pc:spChg>
        <pc:spChg chg="mod">
          <ac:chgData name="Duyên Lương" userId="3a9e482f-ceb4-484a-8eab-f708ff3e9a36" providerId="ADAL" clId="{475EE5AF-1583-490A-BDDB-B301FA567FD0}" dt="2023-11-12T03:42:46.255" v="2347"/>
          <ac:spMkLst>
            <pc:docMk/>
            <pc:sldMk cId="2962888859" sldId="318"/>
            <ac:spMk id="859" creationId="{E4138089-086B-1CAB-E103-63DFEA0BA45D}"/>
          </ac:spMkLst>
        </pc:spChg>
        <pc:spChg chg="del mod">
          <ac:chgData name="Duyên Lương" userId="3a9e482f-ceb4-484a-8eab-f708ff3e9a36" providerId="ADAL" clId="{475EE5AF-1583-490A-BDDB-B301FA567FD0}" dt="2023-11-12T03:44:35.404" v="2394" actId="478"/>
          <ac:spMkLst>
            <pc:docMk/>
            <pc:sldMk cId="2962888859" sldId="318"/>
            <ac:spMk id="860" creationId="{5A3EDA0E-352D-6DE9-EFFC-218F531F2076}"/>
          </ac:spMkLst>
        </pc:spChg>
        <pc:spChg chg="del mod">
          <ac:chgData name="Duyên Lương" userId="3a9e482f-ceb4-484a-8eab-f708ff3e9a36" providerId="ADAL" clId="{475EE5AF-1583-490A-BDDB-B301FA567FD0}" dt="2023-11-12T03:44:36.712" v="2395" actId="478"/>
          <ac:spMkLst>
            <pc:docMk/>
            <pc:sldMk cId="2962888859" sldId="318"/>
            <ac:spMk id="861" creationId="{558A891E-D9A3-C75F-AC9C-C6FC760AA46B}"/>
          </ac:spMkLst>
        </pc:spChg>
        <pc:spChg chg="del mod">
          <ac:chgData name="Duyên Lương" userId="3a9e482f-ceb4-484a-8eab-f708ff3e9a36" providerId="ADAL" clId="{475EE5AF-1583-490A-BDDB-B301FA567FD0}" dt="2023-11-12T03:44:47.531" v="2401" actId="478"/>
          <ac:spMkLst>
            <pc:docMk/>
            <pc:sldMk cId="2962888859" sldId="318"/>
            <ac:spMk id="862" creationId="{944A714C-A5D9-A8D2-9D4A-3256FB091F95}"/>
          </ac:spMkLst>
        </pc:spChg>
        <pc:spChg chg="del mod">
          <ac:chgData name="Duyên Lương" userId="3a9e482f-ceb4-484a-8eab-f708ff3e9a36" providerId="ADAL" clId="{475EE5AF-1583-490A-BDDB-B301FA567FD0}" dt="2023-11-12T03:44:49.199" v="2402" actId="478"/>
          <ac:spMkLst>
            <pc:docMk/>
            <pc:sldMk cId="2962888859" sldId="318"/>
            <ac:spMk id="863" creationId="{2E60FECB-B9D1-12C1-37B3-3A32280EDCD6}"/>
          </ac:spMkLst>
        </pc:spChg>
        <pc:spChg chg="del mod">
          <ac:chgData name="Duyên Lương" userId="3a9e482f-ceb4-484a-8eab-f708ff3e9a36" providerId="ADAL" clId="{475EE5AF-1583-490A-BDDB-B301FA567FD0}" dt="2023-11-12T03:44:50.292" v="2403" actId="478"/>
          <ac:spMkLst>
            <pc:docMk/>
            <pc:sldMk cId="2962888859" sldId="318"/>
            <ac:spMk id="864" creationId="{25F6FD02-58E8-7CD0-D6B1-FDBCD479399A}"/>
          </ac:spMkLst>
        </pc:spChg>
        <pc:spChg chg="del mod">
          <ac:chgData name="Duyên Lương" userId="3a9e482f-ceb4-484a-8eab-f708ff3e9a36" providerId="ADAL" clId="{475EE5AF-1583-490A-BDDB-B301FA567FD0}" dt="2023-11-12T03:44:51.565" v="2404" actId="478"/>
          <ac:spMkLst>
            <pc:docMk/>
            <pc:sldMk cId="2962888859" sldId="318"/>
            <ac:spMk id="865" creationId="{7AAB8FDD-89EE-23A9-3600-5721551B08A7}"/>
          </ac:spMkLst>
        </pc:spChg>
        <pc:spChg chg="del mod">
          <ac:chgData name="Duyên Lương" userId="3a9e482f-ceb4-484a-8eab-f708ff3e9a36" providerId="ADAL" clId="{475EE5AF-1583-490A-BDDB-B301FA567FD0}" dt="2023-11-12T03:45:26.981" v="2432" actId="478"/>
          <ac:spMkLst>
            <pc:docMk/>
            <pc:sldMk cId="2962888859" sldId="318"/>
            <ac:spMk id="867" creationId="{5B6B2C06-0361-0527-D46D-29C19BDAFF2E}"/>
          </ac:spMkLst>
        </pc:spChg>
        <pc:spChg chg="del mod">
          <ac:chgData name="Duyên Lương" userId="3a9e482f-ceb4-484a-8eab-f708ff3e9a36" providerId="ADAL" clId="{475EE5AF-1583-490A-BDDB-B301FA567FD0}" dt="2023-11-12T03:45:24.943" v="2431" actId="478"/>
          <ac:spMkLst>
            <pc:docMk/>
            <pc:sldMk cId="2962888859" sldId="318"/>
            <ac:spMk id="868" creationId="{A7D86B32-B6F1-39C1-D878-B5C4E885ED9D}"/>
          </ac:spMkLst>
        </pc:spChg>
        <pc:spChg chg="del mod">
          <ac:chgData name="Duyên Lương" userId="3a9e482f-ceb4-484a-8eab-f708ff3e9a36" providerId="ADAL" clId="{475EE5AF-1583-490A-BDDB-B301FA567FD0}" dt="2023-11-12T03:45:23.227" v="2430" actId="478"/>
          <ac:spMkLst>
            <pc:docMk/>
            <pc:sldMk cId="2962888859" sldId="318"/>
            <ac:spMk id="869" creationId="{46FE702C-7242-A240-A833-DD9D80E38426}"/>
          </ac:spMkLst>
        </pc:spChg>
        <pc:spChg chg="mod">
          <ac:chgData name="Duyên Lương" userId="3a9e482f-ceb4-484a-8eab-f708ff3e9a36" providerId="ADAL" clId="{475EE5AF-1583-490A-BDDB-B301FA567FD0}" dt="2023-11-12T03:42:52.467" v="2349"/>
          <ac:spMkLst>
            <pc:docMk/>
            <pc:sldMk cId="2962888859" sldId="318"/>
            <ac:spMk id="870" creationId="{768CFDCE-EB07-FEF2-4537-857672B2A219}"/>
          </ac:spMkLst>
        </pc:spChg>
        <pc:spChg chg="mod">
          <ac:chgData name="Duyên Lương" userId="3a9e482f-ceb4-484a-8eab-f708ff3e9a36" providerId="ADAL" clId="{475EE5AF-1583-490A-BDDB-B301FA567FD0}" dt="2023-11-12T03:42:52.467" v="2349"/>
          <ac:spMkLst>
            <pc:docMk/>
            <pc:sldMk cId="2962888859" sldId="318"/>
            <ac:spMk id="871" creationId="{FA751432-0CE6-77D3-CABA-4588690177B6}"/>
          </ac:spMkLst>
        </pc:spChg>
        <pc:spChg chg="mod">
          <ac:chgData name="Duyên Lương" userId="3a9e482f-ceb4-484a-8eab-f708ff3e9a36" providerId="ADAL" clId="{475EE5AF-1583-490A-BDDB-B301FA567FD0}" dt="2023-11-12T03:42:52.467" v="2349"/>
          <ac:spMkLst>
            <pc:docMk/>
            <pc:sldMk cId="2962888859" sldId="318"/>
            <ac:spMk id="872" creationId="{DB042098-A198-95B2-0294-704BED78A9B3}"/>
          </ac:spMkLst>
        </pc:spChg>
        <pc:spChg chg="mod">
          <ac:chgData name="Duyên Lương" userId="3a9e482f-ceb4-484a-8eab-f708ff3e9a36" providerId="ADAL" clId="{475EE5AF-1583-490A-BDDB-B301FA567FD0}" dt="2023-11-12T03:42:52.467" v="2349"/>
          <ac:spMkLst>
            <pc:docMk/>
            <pc:sldMk cId="2962888859" sldId="318"/>
            <ac:spMk id="873" creationId="{A8A5E5F0-5AAA-3BD8-5ECB-CEA282A72401}"/>
          </ac:spMkLst>
        </pc:spChg>
        <pc:spChg chg="mod">
          <ac:chgData name="Duyên Lương" userId="3a9e482f-ceb4-484a-8eab-f708ff3e9a36" providerId="ADAL" clId="{475EE5AF-1583-490A-BDDB-B301FA567FD0}" dt="2023-11-12T03:42:52.467" v="2349"/>
          <ac:spMkLst>
            <pc:docMk/>
            <pc:sldMk cId="2962888859" sldId="318"/>
            <ac:spMk id="874" creationId="{D6C52D4D-8F15-44C8-13C0-1804E0243A5C}"/>
          </ac:spMkLst>
        </pc:spChg>
        <pc:spChg chg="mod">
          <ac:chgData name="Duyên Lương" userId="3a9e482f-ceb4-484a-8eab-f708ff3e9a36" providerId="ADAL" clId="{475EE5AF-1583-490A-BDDB-B301FA567FD0}" dt="2023-11-12T03:42:52.467" v="2349"/>
          <ac:spMkLst>
            <pc:docMk/>
            <pc:sldMk cId="2962888859" sldId="318"/>
            <ac:spMk id="875" creationId="{82DACEC7-2CF7-46E9-D392-6C9E6C89AD89}"/>
          </ac:spMkLst>
        </pc:spChg>
        <pc:spChg chg="mod">
          <ac:chgData name="Duyên Lương" userId="3a9e482f-ceb4-484a-8eab-f708ff3e9a36" providerId="ADAL" clId="{475EE5AF-1583-490A-BDDB-B301FA567FD0}" dt="2023-11-12T03:42:52.467" v="2349"/>
          <ac:spMkLst>
            <pc:docMk/>
            <pc:sldMk cId="2962888859" sldId="318"/>
            <ac:spMk id="876" creationId="{6D748EB0-FD91-8BB3-F1B0-5FABA9DD1625}"/>
          </ac:spMkLst>
        </pc:spChg>
        <pc:spChg chg="mod">
          <ac:chgData name="Duyên Lương" userId="3a9e482f-ceb4-484a-8eab-f708ff3e9a36" providerId="ADAL" clId="{475EE5AF-1583-490A-BDDB-B301FA567FD0}" dt="2023-11-12T03:42:52.467" v="2349"/>
          <ac:spMkLst>
            <pc:docMk/>
            <pc:sldMk cId="2962888859" sldId="318"/>
            <ac:spMk id="877" creationId="{95083C1F-9EC5-DFDC-81B8-A0102FDD3192}"/>
          </ac:spMkLst>
        </pc:spChg>
        <pc:spChg chg="mod">
          <ac:chgData name="Duyên Lương" userId="3a9e482f-ceb4-484a-8eab-f708ff3e9a36" providerId="ADAL" clId="{475EE5AF-1583-490A-BDDB-B301FA567FD0}" dt="2023-11-12T03:42:52.467" v="2349"/>
          <ac:spMkLst>
            <pc:docMk/>
            <pc:sldMk cId="2962888859" sldId="318"/>
            <ac:spMk id="878" creationId="{C8928295-FF31-4BC4-7E41-C3C109DB7B6E}"/>
          </ac:spMkLst>
        </pc:spChg>
        <pc:spChg chg="mod">
          <ac:chgData name="Duyên Lương" userId="3a9e482f-ceb4-484a-8eab-f708ff3e9a36" providerId="ADAL" clId="{475EE5AF-1583-490A-BDDB-B301FA567FD0}" dt="2023-11-12T03:42:52.467" v="2349"/>
          <ac:spMkLst>
            <pc:docMk/>
            <pc:sldMk cId="2962888859" sldId="318"/>
            <ac:spMk id="879" creationId="{9B1E4E2E-2B07-65BF-3BB0-8CDCBBF37D59}"/>
          </ac:spMkLst>
        </pc:spChg>
        <pc:spChg chg="del mod">
          <ac:chgData name="Duyên Lương" userId="3a9e482f-ceb4-484a-8eab-f708ff3e9a36" providerId="ADAL" clId="{475EE5AF-1583-490A-BDDB-B301FA567FD0}" dt="2023-11-12T03:45:14.148" v="2426" actId="478"/>
          <ac:spMkLst>
            <pc:docMk/>
            <pc:sldMk cId="2962888859" sldId="318"/>
            <ac:spMk id="880" creationId="{B9541C0C-C8AC-99FD-3D13-1932FF50B816}"/>
          </ac:spMkLst>
        </pc:spChg>
        <pc:spChg chg="del mod">
          <ac:chgData name="Duyên Lương" userId="3a9e482f-ceb4-484a-8eab-f708ff3e9a36" providerId="ADAL" clId="{475EE5AF-1583-490A-BDDB-B301FA567FD0}" dt="2023-11-12T03:45:18.864" v="2428" actId="478"/>
          <ac:spMkLst>
            <pc:docMk/>
            <pc:sldMk cId="2962888859" sldId="318"/>
            <ac:spMk id="881" creationId="{1A9E9733-528F-6AC7-BDEE-79C7DEFC94D2}"/>
          </ac:spMkLst>
        </pc:spChg>
        <pc:spChg chg="del mod">
          <ac:chgData name="Duyên Lương" userId="3a9e482f-ceb4-484a-8eab-f708ff3e9a36" providerId="ADAL" clId="{475EE5AF-1583-490A-BDDB-B301FA567FD0}" dt="2023-11-12T03:45:16.214" v="2427" actId="478"/>
          <ac:spMkLst>
            <pc:docMk/>
            <pc:sldMk cId="2962888859" sldId="318"/>
            <ac:spMk id="882" creationId="{29655CA7-F785-CF57-A2A8-318EEFA723C1}"/>
          </ac:spMkLst>
        </pc:spChg>
        <pc:spChg chg="del mod">
          <ac:chgData name="Duyên Lương" userId="3a9e482f-ceb4-484a-8eab-f708ff3e9a36" providerId="ADAL" clId="{475EE5AF-1583-490A-BDDB-B301FA567FD0}" dt="2023-11-12T03:45:20.569" v="2429" actId="478"/>
          <ac:spMkLst>
            <pc:docMk/>
            <pc:sldMk cId="2962888859" sldId="318"/>
            <ac:spMk id="883" creationId="{460B97DD-40C7-4EDE-6371-6B30B03C1984}"/>
          </ac:spMkLst>
        </pc:spChg>
        <pc:spChg chg="mod">
          <ac:chgData name="Duyên Lương" userId="3a9e482f-ceb4-484a-8eab-f708ff3e9a36" providerId="ADAL" clId="{475EE5AF-1583-490A-BDDB-B301FA567FD0}" dt="2023-11-12T03:42:57.215" v="2350" actId="571"/>
          <ac:spMkLst>
            <pc:docMk/>
            <pc:sldMk cId="2962888859" sldId="318"/>
            <ac:spMk id="885" creationId="{3EB2C345-EF92-185B-69C5-A801320AFB76}"/>
          </ac:spMkLst>
        </pc:spChg>
        <pc:spChg chg="mod">
          <ac:chgData name="Duyên Lương" userId="3a9e482f-ceb4-484a-8eab-f708ff3e9a36" providerId="ADAL" clId="{475EE5AF-1583-490A-BDDB-B301FA567FD0}" dt="2023-11-12T03:42:57.215" v="2350" actId="571"/>
          <ac:spMkLst>
            <pc:docMk/>
            <pc:sldMk cId="2962888859" sldId="318"/>
            <ac:spMk id="886" creationId="{9CAFF82E-8F3B-FA2B-78B6-26418F881101}"/>
          </ac:spMkLst>
        </pc:spChg>
        <pc:spChg chg="mod">
          <ac:chgData name="Duyên Lương" userId="3a9e482f-ceb4-484a-8eab-f708ff3e9a36" providerId="ADAL" clId="{475EE5AF-1583-490A-BDDB-B301FA567FD0}" dt="2023-11-12T03:42:57.215" v="2350" actId="571"/>
          <ac:spMkLst>
            <pc:docMk/>
            <pc:sldMk cId="2962888859" sldId="318"/>
            <ac:spMk id="887" creationId="{9051477F-6EC3-239F-DE8E-786B9EFF982E}"/>
          </ac:spMkLst>
        </pc:spChg>
        <pc:spChg chg="mod">
          <ac:chgData name="Duyên Lương" userId="3a9e482f-ceb4-484a-8eab-f708ff3e9a36" providerId="ADAL" clId="{475EE5AF-1583-490A-BDDB-B301FA567FD0}" dt="2023-11-12T03:42:57.215" v="2350" actId="571"/>
          <ac:spMkLst>
            <pc:docMk/>
            <pc:sldMk cId="2962888859" sldId="318"/>
            <ac:spMk id="888" creationId="{233F0018-7EB0-FADF-8E03-C13D673B9E72}"/>
          </ac:spMkLst>
        </pc:spChg>
        <pc:spChg chg="mod">
          <ac:chgData name="Duyên Lương" userId="3a9e482f-ceb4-484a-8eab-f708ff3e9a36" providerId="ADAL" clId="{475EE5AF-1583-490A-BDDB-B301FA567FD0}" dt="2023-11-12T03:42:57.215" v="2350" actId="571"/>
          <ac:spMkLst>
            <pc:docMk/>
            <pc:sldMk cId="2962888859" sldId="318"/>
            <ac:spMk id="889" creationId="{BC387F12-D3C9-A6DA-BAB5-19557DEE380E}"/>
          </ac:spMkLst>
        </pc:spChg>
        <pc:spChg chg="mod">
          <ac:chgData name="Duyên Lương" userId="3a9e482f-ceb4-484a-8eab-f708ff3e9a36" providerId="ADAL" clId="{475EE5AF-1583-490A-BDDB-B301FA567FD0}" dt="2023-11-12T03:42:57.215" v="2350" actId="571"/>
          <ac:spMkLst>
            <pc:docMk/>
            <pc:sldMk cId="2962888859" sldId="318"/>
            <ac:spMk id="890" creationId="{A5841F54-967B-C528-316E-B16DBCE827DA}"/>
          </ac:spMkLst>
        </pc:spChg>
        <pc:spChg chg="mod">
          <ac:chgData name="Duyên Lương" userId="3a9e482f-ceb4-484a-8eab-f708ff3e9a36" providerId="ADAL" clId="{475EE5AF-1583-490A-BDDB-B301FA567FD0}" dt="2023-11-12T03:42:57.215" v="2350" actId="571"/>
          <ac:spMkLst>
            <pc:docMk/>
            <pc:sldMk cId="2962888859" sldId="318"/>
            <ac:spMk id="891" creationId="{B3FCFF79-C900-ED62-6CC8-65EAABB5480F}"/>
          </ac:spMkLst>
        </pc:spChg>
        <pc:spChg chg="mod">
          <ac:chgData name="Duyên Lương" userId="3a9e482f-ceb4-484a-8eab-f708ff3e9a36" providerId="ADAL" clId="{475EE5AF-1583-490A-BDDB-B301FA567FD0}" dt="2023-11-12T03:42:57.215" v="2350" actId="571"/>
          <ac:spMkLst>
            <pc:docMk/>
            <pc:sldMk cId="2962888859" sldId="318"/>
            <ac:spMk id="892" creationId="{815233B1-6DFD-9FDC-7E40-A22E4CD3EF0A}"/>
          </ac:spMkLst>
        </pc:spChg>
        <pc:spChg chg="mod">
          <ac:chgData name="Duyên Lương" userId="3a9e482f-ceb4-484a-8eab-f708ff3e9a36" providerId="ADAL" clId="{475EE5AF-1583-490A-BDDB-B301FA567FD0}" dt="2023-11-12T03:42:57.215" v="2350" actId="571"/>
          <ac:spMkLst>
            <pc:docMk/>
            <pc:sldMk cId="2962888859" sldId="318"/>
            <ac:spMk id="893" creationId="{38CD00D0-AB9A-36F8-F91E-9D2B171BF1D5}"/>
          </ac:spMkLst>
        </pc:spChg>
        <pc:spChg chg="mod">
          <ac:chgData name="Duyên Lương" userId="3a9e482f-ceb4-484a-8eab-f708ff3e9a36" providerId="ADAL" clId="{475EE5AF-1583-490A-BDDB-B301FA567FD0}" dt="2023-11-12T03:42:57.215" v="2350" actId="571"/>
          <ac:spMkLst>
            <pc:docMk/>
            <pc:sldMk cId="2962888859" sldId="318"/>
            <ac:spMk id="894" creationId="{53566AF9-0BCE-2221-66F8-7DBE5762E7A0}"/>
          </ac:spMkLst>
        </pc:spChg>
        <pc:spChg chg="mod">
          <ac:chgData name="Duyên Lương" userId="3a9e482f-ceb4-484a-8eab-f708ff3e9a36" providerId="ADAL" clId="{475EE5AF-1583-490A-BDDB-B301FA567FD0}" dt="2023-11-12T03:42:57.215" v="2350" actId="571"/>
          <ac:spMkLst>
            <pc:docMk/>
            <pc:sldMk cId="2962888859" sldId="318"/>
            <ac:spMk id="895" creationId="{A3A65CA4-3678-5BA4-BD67-8E685D072E3F}"/>
          </ac:spMkLst>
        </pc:spChg>
        <pc:spChg chg="mod">
          <ac:chgData name="Duyên Lương" userId="3a9e482f-ceb4-484a-8eab-f708ff3e9a36" providerId="ADAL" clId="{475EE5AF-1583-490A-BDDB-B301FA567FD0}" dt="2023-11-12T03:41:51.729" v="2323" actId="20577"/>
          <ac:spMkLst>
            <pc:docMk/>
            <pc:sldMk cId="2962888859" sldId="318"/>
            <ac:spMk id="20480" creationId="{1E512C92-88E3-0028-BB18-3426FAF5ABC4}"/>
          </ac:spMkLst>
        </pc:spChg>
        <pc:spChg chg="mod">
          <ac:chgData name="Duyên Lương" userId="3a9e482f-ceb4-484a-8eab-f708ff3e9a36" providerId="ADAL" clId="{475EE5AF-1583-490A-BDDB-B301FA567FD0}" dt="2023-11-12T03:41:57.547" v="2328" actId="20577"/>
          <ac:spMkLst>
            <pc:docMk/>
            <pc:sldMk cId="2962888859" sldId="318"/>
            <ac:spMk id="20481" creationId="{6F083866-A361-9872-F6FF-61BB1AB7E9C0}"/>
          </ac:spMkLst>
        </pc:spChg>
        <pc:spChg chg="mod">
          <ac:chgData name="Duyên Lương" userId="3a9e482f-ceb4-484a-8eab-f708ff3e9a36" providerId="ADAL" clId="{475EE5AF-1583-490A-BDDB-B301FA567FD0}" dt="2023-11-12T03:41:54.376" v="2325" actId="20577"/>
          <ac:spMkLst>
            <pc:docMk/>
            <pc:sldMk cId="2962888859" sldId="318"/>
            <ac:spMk id="20483" creationId="{FE23CA6F-9A81-54FB-DA22-36AE84396B48}"/>
          </ac:spMkLst>
        </pc:spChg>
        <pc:spChg chg="mod">
          <ac:chgData name="Duyên Lương" userId="3a9e482f-ceb4-484a-8eab-f708ff3e9a36" providerId="ADAL" clId="{475EE5AF-1583-490A-BDDB-B301FA567FD0}" dt="2023-11-12T03:41:52.716" v="2324" actId="20577"/>
          <ac:spMkLst>
            <pc:docMk/>
            <pc:sldMk cId="2962888859" sldId="318"/>
            <ac:spMk id="20484" creationId="{D93C67C7-0152-A9F0-C357-AAC5DB835389}"/>
          </ac:spMkLst>
        </pc:spChg>
        <pc:spChg chg="mod">
          <ac:chgData name="Duyên Lương" userId="3a9e482f-ceb4-484a-8eab-f708ff3e9a36" providerId="ADAL" clId="{475EE5AF-1583-490A-BDDB-B301FA567FD0}" dt="2023-11-12T03:41:55.357" v="2326" actId="20577"/>
          <ac:spMkLst>
            <pc:docMk/>
            <pc:sldMk cId="2962888859" sldId="318"/>
            <ac:spMk id="20485" creationId="{B1C75E8F-C5BF-89EC-F530-47CE91112740}"/>
          </ac:spMkLst>
        </pc:spChg>
        <pc:spChg chg="mod">
          <ac:chgData name="Duyên Lương" userId="3a9e482f-ceb4-484a-8eab-f708ff3e9a36" providerId="ADAL" clId="{475EE5AF-1583-490A-BDDB-B301FA567FD0}" dt="2023-11-12T03:41:56.512" v="2327" actId="20577"/>
          <ac:spMkLst>
            <pc:docMk/>
            <pc:sldMk cId="2962888859" sldId="318"/>
            <ac:spMk id="20486" creationId="{3E1F0D13-CA1B-C6B7-5851-574D97CFBA46}"/>
          </ac:spMkLst>
        </pc:spChg>
        <pc:spChg chg="mod">
          <ac:chgData name="Duyên Lương" userId="3a9e482f-ceb4-484a-8eab-f708ff3e9a36" providerId="ADAL" clId="{475EE5AF-1583-490A-BDDB-B301FA567FD0}" dt="2023-11-12T03:41:58.490" v="2329" actId="20577"/>
          <ac:spMkLst>
            <pc:docMk/>
            <pc:sldMk cId="2962888859" sldId="318"/>
            <ac:spMk id="20487" creationId="{08465D54-8306-7206-9442-26D14EC65395}"/>
          </ac:spMkLst>
        </pc:spChg>
        <pc:spChg chg="mod">
          <ac:chgData name="Duyên Lương" userId="3a9e482f-ceb4-484a-8eab-f708ff3e9a36" providerId="ADAL" clId="{475EE5AF-1583-490A-BDDB-B301FA567FD0}" dt="2023-11-12T03:41:59.463" v="2330" actId="20577"/>
          <ac:spMkLst>
            <pc:docMk/>
            <pc:sldMk cId="2962888859" sldId="318"/>
            <ac:spMk id="20488" creationId="{1EDC7D6E-6CC4-3D34-2213-FAEB64D4E29B}"/>
          </ac:spMkLst>
        </pc:spChg>
        <pc:spChg chg="mod">
          <ac:chgData name="Duyên Lương" userId="3a9e482f-ceb4-484a-8eab-f708ff3e9a36" providerId="ADAL" clId="{475EE5AF-1583-490A-BDDB-B301FA567FD0}" dt="2023-11-12T03:42:00.915" v="2331" actId="20577"/>
          <ac:spMkLst>
            <pc:docMk/>
            <pc:sldMk cId="2962888859" sldId="318"/>
            <ac:spMk id="20489" creationId="{41E57BFF-D5C6-61DD-1E72-1E65E4CEE4F8}"/>
          </ac:spMkLst>
        </pc:spChg>
        <pc:spChg chg="mod">
          <ac:chgData name="Duyên Lương" userId="3a9e482f-ceb4-484a-8eab-f708ff3e9a36" providerId="ADAL" clId="{475EE5AF-1583-490A-BDDB-B301FA567FD0}" dt="2023-11-12T03:42:02.413" v="2332" actId="20577"/>
          <ac:spMkLst>
            <pc:docMk/>
            <pc:sldMk cId="2962888859" sldId="318"/>
            <ac:spMk id="20490" creationId="{D8F6083B-08DE-AC8A-716D-6AC675013552}"/>
          </ac:spMkLst>
        </pc:spChg>
        <pc:spChg chg="mod">
          <ac:chgData name="Duyên Lương" userId="3a9e482f-ceb4-484a-8eab-f708ff3e9a36" providerId="ADAL" clId="{475EE5AF-1583-490A-BDDB-B301FA567FD0}" dt="2023-11-12T03:42:03.829" v="2333" actId="20577"/>
          <ac:spMkLst>
            <pc:docMk/>
            <pc:sldMk cId="2962888859" sldId="318"/>
            <ac:spMk id="20491" creationId="{0313E1BA-1A99-9769-EAC8-C277E6F4064F}"/>
          </ac:spMkLst>
        </pc:spChg>
        <pc:spChg chg="mod">
          <ac:chgData name="Duyên Lương" userId="3a9e482f-ceb4-484a-8eab-f708ff3e9a36" providerId="ADAL" clId="{475EE5AF-1583-490A-BDDB-B301FA567FD0}" dt="2023-11-12T03:42:05.231" v="2334" actId="20577"/>
          <ac:spMkLst>
            <pc:docMk/>
            <pc:sldMk cId="2962888859" sldId="318"/>
            <ac:spMk id="20492" creationId="{DC4F84E4-E7D7-5A49-4726-E59A101C346B}"/>
          </ac:spMkLst>
        </pc:spChg>
        <pc:spChg chg="mod">
          <ac:chgData name="Duyên Lương" userId="3a9e482f-ceb4-484a-8eab-f708ff3e9a36" providerId="ADAL" clId="{475EE5AF-1583-490A-BDDB-B301FA567FD0}" dt="2023-11-12T03:42:06.852" v="2335" actId="20577"/>
          <ac:spMkLst>
            <pc:docMk/>
            <pc:sldMk cId="2962888859" sldId="318"/>
            <ac:spMk id="20493" creationId="{92AD71EA-6D2E-DA14-04D0-4314828B5633}"/>
          </ac:spMkLst>
        </pc:spChg>
        <pc:spChg chg="mod">
          <ac:chgData name="Duyên Lương" userId="3a9e482f-ceb4-484a-8eab-f708ff3e9a36" providerId="ADAL" clId="{475EE5AF-1583-490A-BDDB-B301FA567FD0}" dt="2023-11-12T03:42:08.714" v="2336" actId="20577"/>
          <ac:spMkLst>
            <pc:docMk/>
            <pc:sldMk cId="2962888859" sldId="318"/>
            <ac:spMk id="20494" creationId="{EDF0905B-8ED6-3FA1-35DC-35776914DDE2}"/>
          </ac:spMkLst>
        </pc:spChg>
        <pc:spChg chg="mod">
          <ac:chgData name="Duyên Lương" userId="3a9e482f-ceb4-484a-8eab-f708ff3e9a36" providerId="ADAL" clId="{475EE5AF-1583-490A-BDDB-B301FA567FD0}" dt="2023-11-12T03:42:23.267" v="2339"/>
          <ac:spMkLst>
            <pc:docMk/>
            <pc:sldMk cId="2962888859" sldId="318"/>
            <ac:spMk id="20496" creationId="{C8A30FCE-088C-FE49-34FE-0E3BA6F023B7}"/>
          </ac:spMkLst>
        </pc:spChg>
        <pc:spChg chg="mod">
          <ac:chgData name="Duyên Lương" userId="3a9e482f-ceb4-484a-8eab-f708ff3e9a36" providerId="ADAL" clId="{475EE5AF-1583-490A-BDDB-B301FA567FD0}" dt="2023-11-12T03:42:23.267" v="2339"/>
          <ac:spMkLst>
            <pc:docMk/>
            <pc:sldMk cId="2962888859" sldId="318"/>
            <ac:spMk id="20497" creationId="{FB98D470-64CA-AC42-4A03-2F50F72E4202}"/>
          </ac:spMkLst>
        </pc:spChg>
        <pc:spChg chg="mod">
          <ac:chgData name="Duyên Lương" userId="3a9e482f-ceb4-484a-8eab-f708ff3e9a36" providerId="ADAL" clId="{475EE5AF-1583-490A-BDDB-B301FA567FD0}" dt="2023-11-12T03:42:23.267" v="2339"/>
          <ac:spMkLst>
            <pc:docMk/>
            <pc:sldMk cId="2962888859" sldId="318"/>
            <ac:spMk id="20498" creationId="{60409290-8E68-5F97-6ECC-B5B2228B0917}"/>
          </ac:spMkLst>
        </pc:spChg>
        <pc:spChg chg="mod">
          <ac:chgData name="Duyên Lương" userId="3a9e482f-ceb4-484a-8eab-f708ff3e9a36" providerId="ADAL" clId="{475EE5AF-1583-490A-BDDB-B301FA567FD0}" dt="2023-11-12T03:42:23.267" v="2339"/>
          <ac:spMkLst>
            <pc:docMk/>
            <pc:sldMk cId="2962888859" sldId="318"/>
            <ac:spMk id="20499" creationId="{11BD19D1-69DB-6C2F-EB6D-0E2DBD240635}"/>
          </ac:spMkLst>
        </pc:spChg>
        <pc:spChg chg="mod">
          <ac:chgData name="Duyên Lương" userId="3a9e482f-ceb4-484a-8eab-f708ff3e9a36" providerId="ADAL" clId="{475EE5AF-1583-490A-BDDB-B301FA567FD0}" dt="2023-11-12T03:42:23.267" v="2339"/>
          <ac:spMkLst>
            <pc:docMk/>
            <pc:sldMk cId="2962888859" sldId="318"/>
            <ac:spMk id="20500" creationId="{CE2A6DA6-DA43-4217-C44F-21199D9978DE}"/>
          </ac:spMkLst>
        </pc:spChg>
        <pc:spChg chg="mod">
          <ac:chgData name="Duyên Lương" userId="3a9e482f-ceb4-484a-8eab-f708ff3e9a36" providerId="ADAL" clId="{475EE5AF-1583-490A-BDDB-B301FA567FD0}" dt="2023-11-12T03:42:23.267" v="2339"/>
          <ac:spMkLst>
            <pc:docMk/>
            <pc:sldMk cId="2962888859" sldId="318"/>
            <ac:spMk id="20501" creationId="{D0475EBB-6D4A-EB67-3AAA-03143BED9076}"/>
          </ac:spMkLst>
        </pc:spChg>
        <pc:spChg chg="mod">
          <ac:chgData name="Duyên Lương" userId="3a9e482f-ceb4-484a-8eab-f708ff3e9a36" providerId="ADAL" clId="{475EE5AF-1583-490A-BDDB-B301FA567FD0}" dt="2023-11-12T03:42:23.267" v="2339"/>
          <ac:spMkLst>
            <pc:docMk/>
            <pc:sldMk cId="2962888859" sldId="318"/>
            <ac:spMk id="20502" creationId="{E7CD66DA-DCAE-9396-0AB3-F4D4EB58AD62}"/>
          </ac:spMkLst>
        </pc:spChg>
        <pc:spChg chg="mod">
          <ac:chgData name="Duyên Lương" userId="3a9e482f-ceb4-484a-8eab-f708ff3e9a36" providerId="ADAL" clId="{475EE5AF-1583-490A-BDDB-B301FA567FD0}" dt="2023-11-12T03:42:23.267" v="2339"/>
          <ac:spMkLst>
            <pc:docMk/>
            <pc:sldMk cId="2962888859" sldId="318"/>
            <ac:spMk id="20503" creationId="{FA703353-1051-B24F-80A0-58FF6A5343CD}"/>
          </ac:spMkLst>
        </pc:spChg>
        <pc:spChg chg="mod">
          <ac:chgData name="Duyên Lương" userId="3a9e482f-ceb4-484a-8eab-f708ff3e9a36" providerId="ADAL" clId="{475EE5AF-1583-490A-BDDB-B301FA567FD0}" dt="2023-11-12T03:42:23.267" v="2339"/>
          <ac:spMkLst>
            <pc:docMk/>
            <pc:sldMk cId="2962888859" sldId="318"/>
            <ac:spMk id="20504" creationId="{8A1126A9-966F-AB82-EE6A-139EF54DA056}"/>
          </ac:spMkLst>
        </pc:spChg>
        <pc:spChg chg="mod">
          <ac:chgData name="Duyên Lương" userId="3a9e482f-ceb4-484a-8eab-f708ff3e9a36" providerId="ADAL" clId="{475EE5AF-1583-490A-BDDB-B301FA567FD0}" dt="2023-11-12T03:42:23.267" v="2339"/>
          <ac:spMkLst>
            <pc:docMk/>
            <pc:sldMk cId="2962888859" sldId="318"/>
            <ac:spMk id="20505" creationId="{37D5B5D7-C511-C56F-D244-DA077797550A}"/>
          </ac:spMkLst>
        </pc:spChg>
        <pc:spChg chg="mod">
          <ac:chgData name="Duyên Lương" userId="3a9e482f-ceb4-484a-8eab-f708ff3e9a36" providerId="ADAL" clId="{475EE5AF-1583-490A-BDDB-B301FA567FD0}" dt="2023-11-12T03:42:23.267" v="2339"/>
          <ac:spMkLst>
            <pc:docMk/>
            <pc:sldMk cId="2962888859" sldId="318"/>
            <ac:spMk id="20506" creationId="{7FFCE80A-DA27-0C42-999F-20A68143C687}"/>
          </ac:spMkLst>
        </pc:spChg>
        <pc:spChg chg="mod">
          <ac:chgData name="Duyên Lương" userId="3a9e482f-ceb4-484a-8eab-f708ff3e9a36" providerId="ADAL" clId="{475EE5AF-1583-490A-BDDB-B301FA567FD0}" dt="2023-11-12T03:42:23.267" v="2339"/>
          <ac:spMkLst>
            <pc:docMk/>
            <pc:sldMk cId="2962888859" sldId="318"/>
            <ac:spMk id="20507" creationId="{7E458667-3555-D560-72C0-5BF7921ABF28}"/>
          </ac:spMkLst>
        </pc:spChg>
        <pc:spChg chg="mod">
          <ac:chgData name="Duyên Lương" userId="3a9e482f-ceb4-484a-8eab-f708ff3e9a36" providerId="ADAL" clId="{475EE5AF-1583-490A-BDDB-B301FA567FD0}" dt="2023-11-12T03:42:23.267" v="2339"/>
          <ac:spMkLst>
            <pc:docMk/>
            <pc:sldMk cId="2962888859" sldId="318"/>
            <ac:spMk id="20508" creationId="{982F95D7-F7A7-DBE6-5F34-2C904ADE668B}"/>
          </ac:spMkLst>
        </pc:spChg>
        <pc:spChg chg="mod">
          <ac:chgData name="Duyên Lương" userId="3a9e482f-ceb4-484a-8eab-f708ff3e9a36" providerId="ADAL" clId="{475EE5AF-1583-490A-BDDB-B301FA567FD0}" dt="2023-11-12T03:42:23.267" v="2339"/>
          <ac:spMkLst>
            <pc:docMk/>
            <pc:sldMk cId="2962888859" sldId="318"/>
            <ac:spMk id="20509" creationId="{9FC5810D-86CA-08E9-4C54-D7E3265D9389}"/>
          </ac:spMkLst>
        </pc:spChg>
        <pc:spChg chg="mod">
          <ac:chgData name="Duyên Lương" userId="3a9e482f-ceb4-484a-8eab-f708ff3e9a36" providerId="ADAL" clId="{475EE5AF-1583-490A-BDDB-B301FA567FD0}" dt="2023-11-12T03:46:21.729" v="2476" actId="1036"/>
          <ac:spMkLst>
            <pc:docMk/>
            <pc:sldMk cId="2962888859" sldId="318"/>
            <ac:spMk id="20510" creationId="{96CAD497-7030-4EFB-A9BA-20EB7F4A0152}"/>
          </ac:spMkLst>
        </pc:spChg>
        <pc:spChg chg="mod">
          <ac:chgData name="Duyên Lương" userId="3a9e482f-ceb4-484a-8eab-f708ff3e9a36" providerId="ADAL" clId="{475EE5AF-1583-490A-BDDB-B301FA567FD0}" dt="2023-11-12T03:46:23.329" v="2477" actId="1036"/>
          <ac:spMkLst>
            <pc:docMk/>
            <pc:sldMk cId="2962888859" sldId="318"/>
            <ac:spMk id="20511" creationId="{4ACCA239-5950-FDE0-F899-22139402E17E}"/>
          </ac:spMkLst>
        </pc:spChg>
        <pc:spChg chg="mod">
          <ac:chgData name="Duyên Lương" userId="3a9e482f-ceb4-484a-8eab-f708ff3e9a36" providerId="ADAL" clId="{475EE5AF-1583-490A-BDDB-B301FA567FD0}" dt="2023-11-12T03:42:23.267" v="2339"/>
          <ac:spMkLst>
            <pc:docMk/>
            <pc:sldMk cId="2962888859" sldId="318"/>
            <ac:spMk id="20512" creationId="{9DFAE2C2-602E-C27C-7259-F883AE31F312}"/>
          </ac:spMkLst>
        </pc:spChg>
        <pc:spChg chg="del mod">
          <ac:chgData name="Duyên Lương" userId="3a9e482f-ceb4-484a-8eab-f708ff3e9a36" providerId="ADAL" clId="{475EE5AF-1583-490A-BDDB-B301FA567FD0}" dt="2023-11-12T03:43:19.937" v="2360" actId="478"/>
          <ac:spMkLst>
            <pc:docMk/>
            <pc:sldMk cId="2962888859" sldId="318"/>
            <ac:spMk id="20514" creationId="{3B595EA3-F6DE-EB8C-F8D1-26A797615F37}"/>
          </ac:spMkLst>
        </pc:spChg>
        <pc:spChg chg="del mod">
          <ac:chgData name="Duyên Lương" userId="3a9e482f-ceb4-484a-8eab-f708ff3e9a36" providerId="ADAL" clId="{475EE5AF-1583-490A-BDDB-B301FA567FD0}" dt="2023-11-12T03:43:21.665" v="2361" actId="478"/>
          <ac:spMkLst>
            <pc:docMk/>
            <pc:sldMk cId="2962888859" sldId="318"/>
            <ac:spMk id="20515" creationId="{68B927B2-A473-4710-51DA-53E065B41334}"/>
          </ac:spMkLst>
        </pc:spChg>
        <pc:spChg chg="del mod">
          <ac:chgData name="Duyên Lương" userId="3a9e482f-ceb4-484a-8eab-f708ff3e9a36" providerId="ADAL" clId="{475EE5AF-1583-490A-BDDB-B301FA567FD0}" dt="2023-11-12T03:43:23.049" v="2362" actId="478"/>
          <ac:spMkLst>
            <pc:docMk/>
            <pc:sldMk cId="2962888859" sldId="318"/>
            <ac:spMk id="20516" creationId="{4ED47E2B-74E9-3978-8929-71E67FD66AB0}"/>
          </ac:spMkLst>
        </pc:spChg>
        <pc:spChg chg="mod">
          <ac:chgData name="Duyên Lương" userId="3a9e482f-ceb4-484a-8eab-f708ff3e9a36" providerId="ADAL" clId="{475EE5AF-1583-490A-BDDB-B301FA567FD0}" dt="2023-11-12T03:43:31.765" v="2365" actId="1038"/>
          <ac:spMkLst>
            <pc:docMk/>
            <pc:sldMk cId="2962888859" sldId="318"/>
            <ac:spMk id="20517" creationId="{2BEA70BE-A58D-2BE8-691A-51EA5F18142C}"/>
          </ac:spMkLst>
        </pc:spChg>
        <pc:spChg chg="mod">
          <ac:chgData name="Duyên Lương" userId="3a9e482f-ceb4-484a-8eab-f708ff3e9a36" providerId="ADAL" clId="{475EE5AF-1583-490A-BDDB-B301FA567FD0}" dt="2023-11-12T03:42:34.317" v="2343"/>
          <ac:spMkLst>
            <pc:docMk/>
            <pc:sldMk cId="2962888859" sldId="318"/>
            <ac:spMk id="20518" creationId="{D1516549-AF2C-CA34-56A3-F4F46E10FF3B}"/>
          </ac:spMkLst>
        </pc:spChg>
        <pc:spChg chg="mod">
          <ac:chgData name="Duyên Lương" userId="3a9e482f-ceb4-484a-8eab-f708ff3e9a36" providerId="ADAL" clId="{475EE5AF-1583-490A-BDDB-B301FA567FD0}" dt="2023-11-12T03:46:07.846" v="2469" actId="1036"/>
          <ac:spMkLst>
            <pc:docMk/>
            <pc:sldMk cId="2962888859" sldId="318"/>
            <ac:spMk id="20519" creationId="{35920853-C462-8D01-4096-DD00E63D1113}"/>
          </ac:spMkLst>
        </pc:spChg>
        <pc:spChg chg="mod">
          <ac:chgData name="Duyên Lương" userId="3a9e482f-ceb4-484a-8eab-f708ff3e9a36" providerId="ADAL" clId="{475EE5AF-1583-490A-BDDB-B301FA567FD0}" dt="2023-11-12T03:42:34.317" v="2343"/>
          <ac:spMkLst>
            <pc:docMk/>
            <pc:sldMk cId="2962888859" sldId="318"/>
            <ac:spMk id="20520" creationId="{99F724EE-7F34-FCB2-3E66-0C8E34A3EC9C}"/>
          </ac:spMkLst>
        </pc:spChg>
        <pc:spChg chg="mod">
          <ac:chgData name="Duyên Lương" userId="3a9e482f-ceb4-484a-8eab-f708ff3e9a36" providerId="ADAL" clId="{475EE5AF-1583-490A-BDDB-B301FA567FD0}" dt="2023-11-12T03:46:13.179" v="2471" actId="1036"/>
          <ac:spMkLst>
            <pc:docMk/>
            <pc:sldMk cId="2962888859" sldId="318"/>
            <ac:spMk id="20521" creationId="{AC20D311-B70B-C20C-59BE-0BD54715414A}"/>
          </ac:spMkLst>
        </pc:spChg>
        <pc:spChg chg="mod">
          <ac:chgData name="Duyên Lương" userId="3a9e482f-ceb4-484a-8eab-f708ff3e9a36" providerId="ADAL" clId="{475EE5AF-1583-490A-BDDB-B301FA567FD0}" dt="2023-11-12T03:46:10.029" v="2470" actId="1036"/>
          <ac:spMkLst>
            <pc:docMk/>
            <pc:sldMk cId="2962888859" sldId="318"/>
            <ac:spMk id="20522" creationId="{EB6FDDDA-4F9C-5A2F-DFC3-210F1B8B87E0}"/>
          </ac:spMkLst>
        </pc:spChg>
        <pc:spChg chg="mod">
          <ac:chgData name="Duyên Lương" userId="3a9e482f-ceb4-484a-8eab-f708ff3e9a36" providerId="ADAL" clId="{475EE5AF-1583-490A-BDDB-B301FA567FD0}" dt="2023-11-12T03:46:15.246" v="2472" actId="1036"/>
          <ac:spMkLst>
            <pc:docMk/>
            <pc:sldMk cId="2962888859" sldId="318"/>
            <ac:spMk id="20523" creationId="{2680F0B2-4797-3F47-6674-AF8BE4698D1A}"/>
          </ac:spMkLst>
        </pc:spChg>
        <pc:spChg chg="mod">
          <ac:chgData name="Duyên Lương" userId="3a9e482f-ceb4-484a-8eab-f708ff3e9a36" providerId="ADAL" clId="{475EE5AF-1583-490A-BDDB-B301FA567FD0}" dt="2023-11-12T03:46:16.362" v="2473" actId="1036"/>
          <ac:spMkLst>
            <pc:docMk/>
            <pc:sldMk cId="2962888859" sldId="318"/>
            <ac:spMk id="20524" creationId="{B63C367E-B7D9-E9DF-7EF7-B811EF48A26F}"/>
          </ac:spMkLst>
        </pc:spChg>
        <pc:spChg chg="mod">
          <ac:chgData name="Duyên Lương" userId="3a9e482f-ceb4-484a-8eab-f708ff3e9a36" providerId="ADAL" clId="{475EE5AF-1583-490A-BDDB-B301FA567FD0}" dt="2023-11-12T03:46:17.179" v="2474" actId="1036"/>
          <ac:spMkLst>
            <pc:docMk/>
            <pc:sldMk cId="2962888859" sldId="318"/>
            <ac:spMk id="20525" creationId="{A2D9EFF0-906B-73E7-15A1-3BF9C0A7B4A9}"/>
          </ac:spMkLst>
        </pc:spChg>
        <pc:spChg chg="mod">
          <ac:chgData name="Duyên Lương" userId="3a9e482f-ceb4-484a-8eab-f708ff3e9a36" providerId="ADAL" clId="{475EE5AF-1583-490A-BDDB-B301FA567FD0}" dt="2023-11-12T03:46:17.963" v="2475" actId="1036"/>
          <ac:spMkLst>
            <pc:docMk/>
            <pc:sldMk cId="2962888859" sldId="318"/>
            <ac:spMk id="20526" creationId="{5F2BAD1D-CA70-02DB-7B9B-44BA8DB29AFF}"/>
          </ac:spMkLst>
        </pc:spChg>
        <pc:spChg chg="del mod">
          <ac:chgData name="Duyên Lương" userId="3a9e482f-ceb4-484a-8eab-f708ff3e9a36" providerId="ADAL" clId="{475EE5AF-1583-490A-BDDB-B301FA567FD0}" dt="2023-11-12T03:43:40.899" v="2370" actId="478"/>
          <ac:spMkLst>
            <pc:docMk/>
            <pc:sldMk cId="2962888859" sldId="318"/>
            <ac:spMk id="20527" creationId="{DDA34E31-2F80-A442-02C1-5D1AB464FCF2}"/>
          </ac:spMkLst>
        </pc:spChg>
        <pc:spChg chg="del mod">
          <ac:chgData name="Duyên Lương" userId="3a9e482f-ceb4-484a-8eab-f708ff3e9a36" providerId="ADAL" clId="{475EE5AF-1583-490A-BDDB-B301FA567FD0}" dt="2023-11-12T03:43:39.534" v="2369" actId="478"/>
          <ac:spMkLst>
            <pc:docMk/>
            <pc:sldMk cId="2962888859" sldId="318"/>
            <ac:spMk id="20528" creationId="{E1E4EAE4-130B-DFD4-D572-1ADF53281E62}"/>
          </ac:spMkLst>
        </pc:spChg>
        <pc:spChg chg="del mod">
          <ac:chgData name="Duyên Lương" userId="3a9e482f-ceb4-484a-8eab-f708ff3e9a36" providerId="ADAL" clId="{475EE5AF-1583-490A-BDDB-B301FA567FD0}" dt="2023-11-12T03:43:36.499" v="2367" actId="478"/>
          <ac:spMkLst>
            <pc:docMk/>
            <pc:sldMk cId="2962888859" sldId="318"/>
            <ac:spMk id="20529" creationId="{EF9D1ED3-2B11-DE26-130A-5465D921AD30}"/>
          </ac:spMkLst>
        </pc:spChg>
        <pc:spChg chg="del mod">
          <ac:chgData name="Duyên Lương" userId="3a9e482f-ceb4-484a-8eab-f708ff3e9a36" providerId="ADAL" clId="{475EE5AF-1583-490A-BDDB-B301FA567FD0}" dt="2023-11-12T03:43:38.045" v="2368" actId="478"/>
          <ac:spMkLst>
            <pc:docMk/>
            <pc:sldMk cId="2962888859" sldId="318"/>
            <ac:spMk id="20530" creationId="{8E59FFFA-1B07-06E9-2363-9F0C7A5714A8}"/>
          </ac:spMkLst>
        </pc:spChg>
        <pc:spChg chg="del mod">
          <ac:chgData name="Duyên Lương" userId="3a9e482f-ceb4-484a-8eab-f708ff3e9a36" providerId="ADAL" clId="{475EE5AF-1583-490A-BDDB-B301FA567FD0}" dt="2023-11-12T03:43:50.365" v="2372" actId="478"/>
          <ac:spMkLst>
            <pc:docMk/>
            <pc:sldMk cId="2962888859" sldId="318"/>
            <ac:spMk id="20532" creationId="{999FE5BB-1A42-7454-9883-17FD1FD8918F}"/>
          </ac:spMkLst>
        </pc:spChg>
        <pc:spChg chg="del mod">
          <ac:chgData name="Duyên Lương" userId="3a9e482f-ceb4-484a-8eab-f708ff3e9a36" providerId="ADAL" clId="{475EE5AF-1583-490A-BDDB-B301FA567FD0}" dt="2023-11-12T03:44:05.704" v="2380" actId="478"/>
          <ac:spMkLst>
            <pc:docMk/>
            <pc:sldMk cId="2962888859" sldId="318"/>
            <ac:spMk id="20533" creationId="{3B00BCD6-E264-32E8-589A-EBE3B3574419}"/>
          </ac:spMkLst>
        </pc:spChg>
        <pc:spChg chg="del mod">
          <ac:chgData name="Duyên Lương" userId="3a9e482f-ceb4-484a-8eab-f708ff3e9a36" providerId="ADAL" clId="{475EE5AF-1583-490A-BDDB-B301FA567FD0}" dt="2023-11-12T03:44:02.200" v="2377" actId="478"/>
          <ac:spMkLst>
            <pc:docMk/>
            <pc:sldMk cId="2962888859" sldId="318"/>
            <ac:spMk id="20534" creationId="{7A8A83EF-31AD-2821-46F2-92E8ED6C70AB}"/>
          </ac:spMkLst>
        </pc:spChg>
        <pc:spChg chg="del mod">
          <ac:chgData name="Duyên Lương" userId="3a9e482f-ceb4-484a-8eab-f708ff3e9a36" providerId="ADAL" clId="{475EE5AF-1583-490A-BDDB-B301FA567FD0}" dt="2023-11-12T03:44:03.982" v="2378" actId="478"/>
          <ac:spMkLst>
            <pc:docMk/>
            <pc:sldMk cId="2962888859" sldId="318"/>
            <ac:spMk id="20535" creationId="{167AE007-9B6A-1444-D1EC-6BF7C1524A4E}"/>
          </ac:spMkLst>
        </pc:spChg>
        <pc:spChg chg="mod">
          <ac:chgData name="Duyên Lương" userId="3a9e482f-ceb4-484a-8eab-f708ff3e9a36" providerId="ADAL" clId="{475EE5AF-1583-490A-BDDB-B301FA567FD0}" dt="2023-11-12T03:42:38.950" v="2345"/>
          <ac:spMkLst>
            <pc:docMk/>
            <pc:sldMk cId="2962888859" sldId="318"/>
            <ac:spMk id="20536" creationId="{9EAE2A26-F8C3-6BDC-B4AA-0BAF6FD7FB90}"/>
          </ac:spMkLst>
        </pc:spChg>
        <pc:spChg chg="del mod">
          <ac:chgData name="Duyên Lương" userId="3a9e482f-ceb4-484a-8eab-f708ff3e9a36" providerId="ADAL" clId="{475EE5AF-1583-490A-BDDB-B301FA567FD0}" dt="2023-11-12T03:43:56.208" v="2375" actId="478"/>
          <ac:spMkLst>
            <pc:docMk/>
            <pc:sldMk cId="2962888859" sldId="318"/>
            <ac:spMk id="20537" creationId="{0519A306-E2B1-3A8E-5AAD-DBD0183F6FB3}"/>
          </ac:spMkLst>
        </pc:spChg>
        <pc:spChg chg="del mod">
          <ac:chgData name="Duyên Lương" userId="3a9e482f-ceb4-484a-8eab-f708ff3e9a36" providerId="ADAL" clId="{475EE5AF-1583-490A-BDDB-B301FA567FD0}" dt="2023-11-12T03:43:59.832" v="2376" actId="478"/>
          <ac:spMkLst>
            <pc:docMk/>
            <pc:sldMk cId="2962888859" sldId="318"/>
            <ac:spMk id="20538" creationId="{F26224CA-315E-E717-4884-F939A18A843B}"/>
          </ac:spMkLst>
        </pc:spChg>
        <pc:spChg chg="del mod">
          <ac:chgData name="Duyên Lương" userId="3a9e482f-ceb4-484a-8eab-f708ff3e9a36" providerId="ADAL" clId="{475EE5AF-1583-490A-BDDB-B301FA567FD0}" dt="2023-11-12T03:43:55.251" v="2374" actId="478"/>
          <ac:spMkLst>
            <pc:docMk/>
            <pc:sldMk cId="2962888859" sldId="318"/>
            <ac:spMk id="20539" creationId="{3A546EFA-FAA3-F391-5317-049BF1CB9B45}"/>
          </ac:spMkLst>
        </pc:spChg>
        <pc:spChg chg="mod">
          <ac:chgData name="Duyên Lương" userId="3a9e482f-ceb4-484a-8eab-f708ff3e9a36" providerId="ADAL" clId="{475EE5AF-1583-490A-BDDB-B301FA567FD0}" dt="2023-11-12T03:42:38.950" v="2345"/>
          <ac:spMkLst>
            <pc:docMk/>
            <pc:sldMk cId="2962888859" sldId="318"/>
            <ac:spMk id="20540" creationId="{A1CFA496-B07D-F93F-1414-5F3F8BCC5476}"/>
          </ac:spMkLst>
        </pc:spChg>
        <pc:spChg chg="mod">
          <ac:chgData name="Duyên Lương" userId="3a9e482f-ceb4-484a-8eab-f708ff3e9a36" providerId="ADAL" clId="{475EE5AF-1583-490A-BDDB-B301FA567FD0}" dt="2023-11-12T03:42:38.950" v="2345"/>
          <ac:spMkLst>
            <pc:docMk/>
            <pc:sldMk cId="2962888859" sldId="318"/>
            <ac:spMk id="20541" creationId="{19A9CCE7-3B77-BF8E-BE8A-071164FE0B9C}"/>
          </ac:spMkLst>
        </pc:spChg>
        <pc:spChg chg="mod">
          <ac:chgData name="Duyên Lương" userId="3a9e482f-ceb4-484a-8eab-f708ff3e9a36" providerId="ADAL" clId="{475EE5AF-1583-490A-BDDB-B301FA567FD0}" dt="2023-11-12T03:42:38.950" v="2345"/>
          <ac:spMkLst>
            <pc:docMk/>
            <pc:sldMk cId="2962888859" sldId="318"/>
            <ac:spMk id="20542" creationId="{0126C330-C14C-62FB-A9AC-CDFE8C8A9FFB}"/>
          </ac:spMkLst>
        </pc:spChg>
        <pc:spChg chg="mod">
          <ac:chgData name="Duyên Lương" userId="3a9e482f-ceb4-484a-8eab-f708ff3e9a36" providerId="ADAL" clId="{475EE5AF-1583-490A-BDDB-B301FA567FD0}" dt="2023-11-12T03:42:38.950" v="2345"/>
          <ac:spMkLst>
            <pc:docMk/>
            <pc:sldMk cId="2962888859" sldId="318"/>
            <ac:spMk id="20543" creationId="{44BF97B0-0E1F-CB2B-ED83-0CBE80B30F61}"/>
          </ac:spMkLst>
        </pc:spChg>
        <pc:spChg chg="mod">
          <ac:chgData name="Duyên Lương" userId="3a9e482f-ceb4-484a-8eab-f708ff3e9a36" providerId="ADAL" clId="{475EE5AF-1583-490A-BDDB-B301FA567FD0}" dt="2023-11-12T03:42:57.215" v="2350" actId="571"/>
          <ac:spMkLst>
            <pc:docMk/>
            <pc:sldMk cId="2962888859" sldId="318"/>
            <ac:spMk id="20544" creationId="{80763CD1-D1BD-0DCA-4406-03CD3251FDEA}"/>
          </ac:spMkLst>
        </pc:spChg>
        <pc:spChg chg="mod">
          <ac:chgData name="Duyên Lương" userId="3a9e482f-ceb4-484a-8eab-f708ff3e9a36" providerId="ADAL" clId="{475EE5AF-1583-490A-BDDB-B301FA567FD0}" dt="2023-11-12T03:42:57.215" v="2350" actId="571"/>
          <ac:spMkLst>
            <pc:docMk/>
            <pc:sldMk cId="2962888859" sldId="318"/>
            <ac:spMk id="20545" creationId="{E92920F6-5228-224B-BB9F-78214131A7E0}"/>
          </ac:spMkLst>
        </pc:spChg>
        <pc:spChg chg="mod">
          <ac:chgData name="Duyên Lương" userId="3a9e482f-ceb4-484a-8eab-f708ff3e9a36" providerId="ADAL" clId="{475EE5AF-1583-490A-BDDB-B301FA567FD0}" dt="2023-11-12T03:42:57.215" v="2350" actId="571"/>
          <ac:spMkLst>
            <pc:docMk/>
            <pc:sldMk cId="2962888859" sldId="318"/>
            <ac:spMk id="20546" creationId="{A178B8C3-8A2A-D412-411B-A682B61117AC}"/>
          </ac:spMkLst>
        </pc:spChg>
        <pc:spChg chg="mod">
          <ac:chgData name="Duyên Lương" userId="3a9e482f-ceb4-484a-8eab-f708ff3e9a36" providerId="ADAL" clId="{475EE5AF-1583-490A-BDDB-B301FA567FD0}" dt="2023-11-12T03:42:57.215" v="2350" actId="571"/>
          <ac:spMkLst>
            <pc:docMk/>
            <pc:sldMk cId="2962888859" sldId="318"/>
            <ac:spMk id="20547" creationId="{298CF939-4BF5-C541-3902-F8A636F1BDFB}"/>
          </ac:spMkLst>
        </pc:spChg>
        <pc:spChg chg="del mod">
          <ac:chgData name="Duyên Lương" userId="3a9e482f-ceb4-484a-8eab-f708ff3e9a36" providerId="ADAL" clId="{475EE5AF-1583-490A-BDDB-B301FA567FD0}" dt="2023-11-12T03:45:03.872" v="2412" actId="478"/>
          <ac:spMkLst>
            <pc:docMk/>
            <pc:sldMk cId="2962888859" sldId="318"/>
            <ac:spMk id="20548" creationId="{4F7A406C-1EFF-6FDF-6949-146F168212C4}"/>
          </ac:spMkLst>
        </pc:spChg>
        <pc:spChg chg="del mod">
          <ac:chgData name="Duyên Lương" userId="3a9e482f-ceb4-484a-8eab-f708ff3e9a36" providerId="ADAL" clId="{475EE5AF-1583-490A-BDDB-B301FA567FD0}" dt="2023-11-12T03:45:05.639" v="2413" actId="478"/>
          <ac:spMkLst>
            <pc:docMk/>
            <pc:sldMk cId="2962888859" sldId="318"/>
            <ac:spMk id="20549" creationId="{6B152E46-A81F-9F8A-BB35-64AC7E13FFE9}"/>
          </ac:spMkLst>
        </pc:spChg>
        <pc:spChg chg="mod">
          <ac:chgData name="Duyên Lương" userId="3a9e482f-ceb4-484a-8eab-f708ff3e9a36" providerId="ADAL" clId="{475EE5AF-1583-490A-BDDB-B301FA567FD0}" dt="2023-11-12T03:42:57.350" v="2351"/>
          <ac:spMkLst>
            <pc:docMk/>
            <pc:sldMk cId="2962888859" sldId="318"/>
            <ac:spMk id="20551" creationId="{47A0E478-C4AB-822E-F1AE-25587846BDB6}"/>
          </ac:spMkLst>
        </pc:spChg>
        <pc:spChg chg="mod">
          <ac:chgData name="Duyên Lương" userId="3a9e482f-ceb4-484a-8eab-f708ff3e9a36" providerId="ADAL" clId="{475EE5AF-1583-490A-BDDB-B301FA567FD0}" dt="2023-11-12T03:42:57.350" v="2351"/>
          <ac:spMkLst>
            <pc:docMk/>
            <pc:sldMk cId="2962888859" sldId="318"/>
            <ac:spMk id="20552" creationId="{2CD20A21-BCA5-101B-0152-D3E25723BF33}"/>
          </ac:spMkLst>
        </pc:spChg>
        <pc:spChg chg="mod">
          <ac:chgData name="Duyên Lương" userId="3a9e482f-ceb4-484a-8eab-f708ff3e9a36" providerId="ADAL" clId="{475EE5AF-1583-490A-BDDB-B301FA567FD0}" dt="2023-11-12T03:42:57.350" v="2351"/>
          <ac:spMkLst>
            <pc:docMk/>
            <pc:sldMk cId="2962888859" sldId="318"/>
            <ac:spMk id="20553" creationId="{AB4E1BF6-2C1B-3135-3EC2-723B9801139C}"/>
          </ac:spMkLst>
        </pc:spChg>
        <pc:spChg chg="mod">
          <ac:chgData name="Duyên Lương" userId="3a9e482f-ceb4-484a-8eab-f708ff3e9a36" providerId="ADAL" clId="{475EE5AF-1583-490A-BDDB-B301FA567FD0}" dt="2023-11-12T03:42:57.350" v="2351"/>
          <ac:spMkLst>
            <pc:docMk/>
            <pc:sldMk cId="2962888859" sldId="318"/>
            <ac:spMk id="20554" creationId="{AC642899-3D83-6A33-BCF8-E305DADE7067}"/>
          </ac:spMkLst>
        </pc:spChg>
        <pc:spChg chg="mod">
          <ac:chgData name="Duyên Lương" userId="3a9e482f-ceb4-484a-8eab-f708ff3e9a36" providerId="ADAL" clId="{475EE5AF-1583-490A-BDDB-B301FA567FD0}" dt="2023-11-12T03:42:57.350" v="2351"/>
          <ac:spMkLst>
            <pc:docMk/>
            <pc:sldMk cId="2962888859" sldId="318"/>
            <ac:spMk id="20555" creationId="{E3B5D23B-2B5C-A2A4-647F-9C72025A9657}"/>
          </ac:spMkLst>
        </pc:spChg>
        <pc:spChg chg="mod">
          <ac:chgData name="Duyên Lương" userId="3a9e482f-ceb4-484a-8eab-f708ff3e9a36" providerId="ADAL" clId="{475EE5AF-1583-490A-BDDB-B301FA567FD0}" dt="2023-11-12T03:42:57.350" v="2351"/>
          <ac:spMkLst>
            <pc:docMk/>
            <pc:sldMk cId="2962888859" sldId="318"/>
            <ac:spMk id="20556" creationId="{C872952A-EA51-161B-A6DE-31DB37BC0AFC}"/>
          </ac:spMkLst>
        </pc:spChg>
        <pc:spChg chg="mod">
          <ac:chgData name="Duyên Lương" userId="3a9e482f-ceb4-484a-8eab-f708ff3e9a36" providerId="ADAL" clId="{475EE5AF-1583-490A-BDDB-B301FA567FD0}" dt="2023-11-12T03:42:57.350" v="2351"/>
          <ac:spMkLst>
            <pc:docMk/>
            <pc:sldMk cId="2962888859" sldId="318"/>
            <ac:spMk id="20557" creationId="{B9E22F79-6D13-6724-1E88-DF8A3C05E54E}"/>
          </ac:spMkLst>
        </pc:spChg>
        <pc:spChg chg="mod">
          <ac:chgData name="Duyên Lương" userId="3a9e482f-ceb4-484a-8eab-f708ff3e9a36" providerId="ADAL" clId="{475EE5AF-1583-490A-BDDB-B301FA567FD0}" dt="2023-11-12T03:42:57.350" v="2351"/>
          <ac:spMkLst>
            <pc:docMk/>
            <pc:sldMk cId="2962888859" sldId="318"/>
            <ac:spMk id="20558" creationId="{A63025F0-B391-B3BF-DD8F-0898DAC56F62}"/>
          </ac:spMkLst>
        </pc:spChg>
        <pc:spChg chg="mod">
          <ac:chgData name="Duyên Lương" userId="3a9e482f-ceb4-484a-8eab-f708ff3e9a36" providerId="ADAL" clId="{475EE5AF-1583-490A-BDDB-B301FA567FD0}" dt="2023-11-12T03:42:57.350" v="2351"/>
          <ac:spMkLst>
            <pc:docMk/>
            <pc:sldMk cId="2962888859" sldId="318"/>
            <ac:spMk id="20559" creationId="{525EA138-F7CF-EC1F-3B51-18FE89DD46A6}"/>
          </ac:spMkLst>
        </pc:spChg>
        <pc:spChg chg="mod">
          <ac:chgData name="Duyên Lương" userId="3a9e482f-ceb4-484a-8eab-f708ff3e9a36" providerId="ADAL" clId="{475EE5AF-1583-490A-BDDB-B301FA567FD0}" dt="2023-11-12T03:42:57.350" v="2351"/>
          <ac:spMkLst>
            <pc:docMk/>
            <pc:sldMk cId="2962888859" sldId="318"/>
            <ac:spMk id="20560" creationId="{374CFE6E-89C5-A1B2-FD74-CAD24C874413}"/>
          </ac:spMkLst>
        </pc:spChg>
        <pc:spChg chg="mod">
          <ac:chgData name="Duyên Lương" userId="3a9e482f-ceb4-484a-8eab-f708ff3e9a36" providerId="ADAL" clId="{475EE5AF-1583-490A-BDDB-B301FA567FD0}" dt="2023-11-12T03:42:57.350" v="2351"/>
          <ac:spMkLst>
            <pc:docMk/>
            <pc:sldMk cId="2962888859" sldId="318"/>
            <ac:spMk id="20561" creationId="{BA151528-7AF7-43D7-2025-6B7A6E14376C}"/>
          </ac:spMkLst>
        </pc:spChg>
        <pc:spChg chg="mod">
          <ac:chgData name="Duyên Lương" userId="3a9e482f-ceb4-484a-8eab-f708ff3e9a36" providerId="ADAL" clId="{475EE5AF-1583-490A-BDDB-B301FA567FD0}" dt="2023-11-12T03:42:57.350" v="2351"/>
          <ac:spMkLst>
            <pc:docMk/>
            <pc:sldMk cId="2962888859" sldId="318"/>
            <ac:spMk id="20562" creationId="{6B0F6F19-79D8-4316-3B4F-42756F3C86AB}"/>
          </ac:spMkLst>
        </pc:spChg>
        <pc:spChg chg="mod">
          <ac:chgData name="Duyên Lương" userId="3a9e482f-ceb4-484a-8eab-f708ff3e9a36" providerId="ADAL" clId="{475EE5AF-1583-490A-BDDB-B301FA567FD0}" dt="2023-11-12T03:42:57.350" v="2351"/>
          <ac:spMkLst>
            <pc:docMk/>
            <pc:sldMk cId="2962888859" sldId="318"/>
            <ac:spMk id="20563" creationId="{3738D122-C4C9-B6E8-EBD2-A29B0F4A5081}"/>
          </ac:spMkLst>
        </pc:spChg>
        <pc:spChg chg="mod">
          <ac:chgData name="Duyên Lương" userId="3a9e482f-ceb4-484a-8eab-f708ff3e9a36" providerId="ADAL" clId="{475EE5AF-1583-490A-BDDB-B301FA567FD0}" dt="2023-11-12T03:42:57.350" v="2351"/>
          <ac:spMkLst>
            <pc:docMk/>
            <pc:sldMk cId="2962888859" sldId="318"/>
            <ac:spMk id="20564" creationId="{B51673B9-6428-5993-E3B6-2A62568FCF0C}"/>
          </ac:spMkLst>
        </pc:spChg>
        <pc:spChg chg="mod">
          <ac:chgData name="Duyên Lương" userId="3a9e482f-ceb4-484a-8eab-f708ff3e9a36" providerId="ADAL" clId="{475EE5AF-1583-490A-BDDB-B301FA567FD0}" dt="2023-11-12T03:42:57.350" v="2351"/>
          <ac:spMkLst>
            <pc:docMk/>
            <pc:sldMk cId="2962888859" sldId="318"/>
            <ac:spMk id="20565" creationId="{D55A8318-5B84-B682-4FF2-7734F12893E0}"/>
          </ac:spMkLst>
        </pc:spChg>
        <pc:spChg chg="mod">
          <ac:chgData name="Duyên Lương" userId="3a9e482f-ceb4-484a-8eab-f708ff3e9a36" providerId="ADAL" clId="{475EE5AF-1583-490A-BDDB-B301FA567FD0}" dt="2023-11-12T03:42:57.350" v="2351"/>
          <ac:spMkLst>
            <pc:docMk/>
            <pc:sldMk cId="2962888859" sldId="318"/>
            <ac:spMk id="20566" creationId="{840B7DCC-6C6F-513B-C226-0A310E3CFE23}"/>
          </ac:spMkLst>
        </pc:spChg>
        <pc:spChg chg="mod">
          <ac:chgData name="Duyên Lương" userId="3a9e482f-ceb4-484a-8eab-f708ff3e9a36" providerId="ADAL" clId="{475EE5AF-1583-490A-BDDB-B301FA567FD0}" dt="2023-11-12T03:42:57.350" v="2351"/>
          <ac:spMkLst>
            <pc:docMk/>
            <pc:sldMk cId="2962888859" sldId="318"/>
            <ac:spMk id="20567" creationId="{7CC10975-A561-BCB4-202A-C49BE940C966}"/>
          </ac:spMkLst>
        </pc:spChg>
        <pc:spChg chg="del mod">
          <ac:chgData name="Duyên Lương" userId="3a9e482f-ceb4-484a-8eab-f708ff3e9a36" providerId="ADAL" clId="{475EE5AF-1583-490A-BDDB-B301FA567FD0}" dt="2023-11-12T03:45:41.164" v="2451" actId="478"/>
          <ac:spMkLst>
            <pc:docMk/>
            <pc:sldMk cId="2962888859" sldId="318"/>
            <ac:spMk id="20569" creationId="{E7A06608-E77F-A120-BC5A-5FD0DC8FC5A5}"/>
          </ac:spMkLst>
        </pc:spChg>
        <pc:spChg chg="del mod">
          <ac:chgData name="Duyên Lương" userId="3a9e482f-ceb4-484a-8eab-f708ff3e9a36" providerId="ADAL" clId="{475EE5AF-1583-490A-BDDB-B301FA567FD0}" dt="2023-11-12T03:45:39.797" v="2450" actId="478"/>
          <ac:spMkLst>
            <pc:docMk/>
            <pc:sldMk cId="2962888859" sldId="318"/>
            <ac:spMk id="20570" creationId="{5E442400-3303-26A2-85DE-F9272C8447CC}"/>
          </ac:spMkLst>
        </pc:spChg>
        <pc:spChg chg="del mod">
          <ac:chgData name="Duyên Lương" userId="3a9e482f-ceb4-484a-8eab-f708ff3e9a36" providerId="ADAL" clId="{475EE5AF-1583-490A-BDDB-B301FA567FD0}" dt="2023-11-12T03:45:38.199" v="2449" actId="478"/>
          <ac:spMkLst>
            <pc:docMk/>
            <pc:sldMk cId="2962888859" sldId="318"/>
            <ac:spMk id="20571" creationId="{5265E509-E011-AF9D-1BFC-555D1DACFE28}"/>
          </ac:spMkLst>
        </pc:spChg>
        <pc:spChg chg="del mod">
          <ac:chgData name="Duyên Lương" userId="3a9e482f-ceb4-484a-8eab-f708ff3e9a36" providerId="ADAL" clId="{475EE5AF-1583-490A-BDDB-B301FA567FD0}" dt="2023-11-12T03:45:36.503" v="2448" actId="478"/>
          <ac:spMkLst>
            <pc:docMk/>
            <pc:sldMk cId="2962888859" sldId="318"/>
            <ac:spMk id="20572" creationId="{D40D2314-0AAF-5893-A541-27EF31F28B42}"/>
          </ac:spMkLst>
        </pc:spChg>
        <pc:spChg chg="mod">
          <ac:chgData name="Duyên Lương" userId="3a9e482f-ceb4-484a-8eab-f708ff3e9a36" providerId="ADAL" clId="{475EE5AF-1583-490A-BDDB-B301FA567FD0}" dt="2023-11-12T03:43:06.766" v="2355"/>
          <ac:spMkLst>
            <pc:docMk/>
            <pc:sldMk cId="2962888859" sldId="318"/>
            <ac:spMk id="20573" creationId="{6D6A0C50-B835-6960-0B7A-722CAF7B462D}"/>
          </ac:spMkLst>
        </pc:spChg>
        <pc:spChg chg="mod">
          <ac:chgData name="Duyên Lương" userId="3a9e482f-ceb4-484a-8eab-f708ff3e9a36" providerId="ADAL" clId="{475EE5AF-1583-490A-BDDB-B301FA567FD0}" dt="2023-11-12T03:43:06.766" v="2355"/>
          <ac:spMkLst>
            <pc:docMk/>
            <pc:sldMk cId="2962888859" sldId="318"/>
            <ac:spMk id="20574" creationId="{E1D6ECA3-123B-A008-9446-389B2E7EDAB3}"/>
          </ac:spMkLst>
        </pc:spChg>
        <pc:spChg chg="del mod">
          <ac:chgData name="Duyên Lương" userId="3a9e482f-ceb4-484a-8eab-f708ff3e9a36" providerId="ADAL" clId="{475EE5AF-1583-490A-BDDB-B301FA567FD0}" dt="2023-11-12T03:45:34.676" v="2447" actId="478"/>
          <ac:spMkLst>
            <pc:docMk/>
            <pc:sldMk cId="2962888859" sldId="318"/>
            <ac:spMk id="20575" creationId="{94276894-ECD7-ED7E-0259-BA0173AE9E97}"/>
          </ac:spMkLst>
        </pc:spChg>
        <pc:spChg chg="mod">
          <ac:chgData name="Duyên Lương" userId="3a9e482f-ceb4-484a-8eab-f708ff3e9a36" providerId="ADAL" clId="{475EE5AF-1583-490A-BDDB-B301FA567FD0}" dt="2023-11-12T03:43:06.766" v="2355"/>
          <ac:spMkLst>
            <pc:docMk/>
            <pc:sldMk cId="2962888859" sldId="318"/>
            <ac:spMk id="20576" creationId="{97DFDA0A-AB15-93E3-479D-445E31E23862}"/>
          </ac:spMkLst>
        </pc:spChg>
        <pc:spChg chg="mod">
          <ac:chgData name="Duyên Lương" userId="3a9e482f-ceb4-484a-8eab-f708ff3e9a36" providerId="ADAL" clId="{475EE5AF-1583-490A-BDDB-B301FA567FD0}" dt="2023-11-12T03:43:06.766" v="2355"/>
          <ac:spMkLst>
            <pc:docMk/>
            <pc:sldMk cId="2962888859" sldId="318"/>
            <ac:spMk id="20577" creationId="{869C66D2-1355-EB16-5D2D-DB23B4F35C41}"/>
          </ac:spMkLst>
        </pc:spChg>
        <pc:spChg chg="mod">
          <ac:chgData name="Duyên Lương" userId="3a9e482f-ceb4-484a-8eab-f708ff3e9a36" providerId="ADAL" clId="{475EE5AF-1583-490A-BDDB-B301FA567FD0}" dt="2023-11-12T03:43:06.766" v="2355"/>
          <ac:spMkLst>
            <pc:docMk/>
            <pc:sldMk cId="2962888859" sldId="318"/>
            <ac:spMk id="20578" creationId="{878852F1-65B7-90D6-8385-3A3F0A90820D}"/>
          </ac:spMkLst>
        </pc:spChg>
        <pc:spChg chg="mod">
          <ac:chgData name="Duyên Lương" userId="3a9e482f-ceb4-484a-8eab-f708ff3e9a36" providerId="ADAL" clId="{475EE5AF-1583-490A-BDDB-B301FA567FD0}" dt="2023-11-12T03:43:06.766" v="2355"/>
          <ac:spMkLst>
            <pc:docMk/>
            <pc:sldMk cId="2962888859" sldId="318"/>
            <ac:spMk id="20579" creationId="{D040FBD2-5717-2951-706A-C0D1BA513768}"/>
          </ac:spMkLst>
        </pc:spChg>
        <pc:spChg chg="mod">
          <ac:chgData name="Duyên Lương" userId="3a9e482f-ceb4-484a-8eab-f708ff3e9a36" providerId="ADAL" clId="{475EE5AF-1583-490A-BDDB-B301FA567FD0}" dt="2023-11-12T03:43:06.766" v="2355"/>
          <ac:spMkLst>
            <pc:docMk/>
            <pc:sldMk cId="2962888859" sldId="318"/>
            <ac:spMk id="20580" creationId="{71FDC724-09DC-6C7F-F337-BC4A2E10AD9E}"/>
          </ac:spMkLst>
        </pc:spChg>
        <pc:spChg chg="mod">
          <ac:chgData name="Duyên Lương" userId="3a9e482f-ceb4-484a-8eab-f708ff3e9a36" providerId="ADAL" clId="{475EE5AF-1583-490A-BDDB-B301FA567FD0}" dt="2023-11-12T03:43:06.766" v="2355"/>
          <ac:spMkLst>
            <pc:docMk/>
            <pc:sldMk cId="2962888859" sldId="318"/>
            <ac:spMk id="20581" creationId="{37B3F7B3-8E86-59EC-867E-6C4591BE7DD9}"/>
          </ac:spMkLst>
        </pc:spChg>
        <pc:spChg chg="mod">
          <ac:chgData name="Duyên Lương" userId="3a9e482f-ceb4-484a-8eab-f708ff3e9a36" providerId="ADAL" clId="{475EE5AF-1583-490A-BDDB-B301FA567FD0}" dt="2023-11-12T03:43:06.766" v="2355"/>
          <ac:spMkLst>
            <pc:docMk/>
            <pc:sldMk cId="2962888859" sldId="318"/>
            <ac:spMk id="20582" creationId="{F51FB982-BE9E-FE6E-5C02-3EAEBA426F1E}"/>
          </ac:spMkLst>
        </pc:spChg>
        <pc:spChg chg="mod">
          <ac:chgData name="Duyên Lương" userId="3a9e482f-ceb4-484a-8eab-f708ff3e9a36" providerId="ADAL" clId="{475EE5AF-1583-490A-BDDB-B301FA567FD0}" dt="2023-11-12T03:43:06.766" v="2355"/>
          <ac:spMkLst>
            <pc:docMk/>
            <pc:sldMk cId="2962888859" sldId="318"/>
            <ac:spMk id="20583" creationId="{31DEF8BD-DFB1-4D50-1866-D24229B6CA1A}"/>
          </ac:spMkLst>
        </pc:spChg>
        <pc:spChg chg="del mod">
          <ac:chgData name="Duyên Lương" userId="3a9e482f-ceb4-484a-8eab-f708ff3e9a36" providerId="ADAL" clId="{475EE5AF-1583-490A-BDDB-B301FA567FD0}" dt="2023-11-12T03:45:43.296" v="2452" actId="478"/>
          <ac:spMkLst>
            <pc:docMk/>
            <pc:sldMk cId="2962888859" sldId="318"/>
            <ac:spMk id="20584" creationId="{170D0B72-99E7-7941-E008-E3AB0032AAEC}"/>
          </ac:spMkLst>
        </pc:spChg>
        <pc:spChg chg="del mod">
          <ac:chgData name="Duyên Lương" userId="3a9e482f-ceb4-484a-8eab-f708ff3e9a36" providerId="ADAL" clId="{475EE5AF-1583-490A-BDDB-B301FA567FD0}" dt="2023-11-12T03:45:44.764" v="2453" actId="478"/>
          <ac:spMkLst>
            <pc:docMk/>
            <pc:sldMk cId="2962888859" sldId="318"/>
            <ac:spMk id="20585" creationId="{225A2862-0A33-0F57-9D75-0CA4091CD44F}"/>
          </ac:spMkLst>
        </pc:spChg>
        <pc:grpChg chg="del mod">
          <ac:chgData name="Duyên Lương" userId="3a9e482f-ceb4-484a-8eab-f708ff3e9a36" providerId="ADAL" clId="{475EE5AF-1583-490A-BDDB-B301FA567FD0}" dt="2023-11-12T03:27:36.043" v="1933" actId="165"/>
          <ac:grpSpMkLst>
            <pc:docMk/>
            <pc:sldMk cId="2962888859" sldId="318"/>
            <ac:grpSpMk id="6" creationId="{5500F535-1BFA-8D83-2B43-FC66902223C9}"/>
          </ac:grpSpMkLst>
        </pc:grpChg>
        <pc:grpChg chg="del">
          <ac:chgData name="Duyên Lương" userId="3a9e482f-ceb4-484a-8eab-f708ff3e9a36" providerId="ADAL" clId="{475EE5AF-1583-490A-BDDB-B301FA567FD0}" dt="2023-11-12T03:31:03.599" v="2049" actId="478"/>
          <ac:grpSpMkLst>
            <pc:docMk/>
            <pc:sldMk cId="2962888859" sldId="318"/>
            <ac:grpSpMk id="7" creationId="{2D41A5AC-1CBA-0A5A-20FC-1144ABF896F9}"/>
          </ac:grpSpMkLst>
        </pc:grpChg>
        <pc:grpChg chg="del">
          <ac:chgData name="Duyên Lương" userId="3a9e482f-ceb4-484a-8eab-f708ff3e9a36" providerId="ADAL" clId="{475EE5AF-1583-490A-BDDB-B301FA567FD0}" dt="2023-11-12T03:31:04.546" v="2051" actId="478"/>
          <ac:grpSpMkLst>
            <pc:docMk/>
            <pc:sldMk cId="2962888859" sldId="318"/>
            <ac:grpSpMk id="8" creationId="{7425629E-CF96-250F-59A8-BEBE520B2C25}"/>
          </ac:grpSpMkLst>
        </pc:grpChg>
        <pc:grpChg chg="del">
          <ac:chgData name="Duyên Lương" userId="3a9e482f-ceb4-484a-8eab-f708ff3e9a36" providerId="ADAL" clId="{475EE5AF-1583-490A-BDDB-B301FA567FD0}" dt="2023-11-12T03:31:07.092" v="2053" actId="478"/>
          <ac:grpSpMkLst>
            <pc:docMk/>
            <pc:sldMk cId="2962888859" sldId="318"/>
            <ac:grpSpMk id="9" creationId="{372FF324-9A0D-AF0E-8446-D28DACDB80E0}"/>
          </ac:grpSpMkLst>
        </pc:grpChg>
        <pc:grpChg chg="del">
          <ac:chgData name="Duyên Lương" userId="3a9e482f-ceb4-484a-8eab-f708ff3e9a36" providerId="ADAL" clId="{475EE5AF-1583-490A-BDDB-B301FA567FD0}" dt="2023-11-12T03:31:08.179" v="2055" actId="478"/>
          <ac:grpSpMkLst>
            <pc:docMk/>
            <pc:sldMk cId="2962888859" sldId="318"/>
            <ac:grpSpMk id="10" creationId="{F1EBAE16-9D94-B80B-AB8B-D12211F388A7}"/>
          </ac:grpSpMkLst>
        </pc:grpChg>
        <pc:grpChg chg="add mod">
          <ac:chgData name="Duyên Lương" userId="3a9e482f-ceb4-484a-8eab-f708ff3e9a36" providerId="ADAL" clId="{475EE5AF-1583-490A-BDDB-B301FA567FD0}" dt="2023-11-12T03:39:51.604" v="2270" actId="1036"/>
          <ac:grpSpMkLst>
            <pc:docMk/>
            <pc:sldMk cId="2962888859" sldId="318"/>
            <ac:grpSpMk id="42" creationId="{E6EFAA84-7D5B-E174-237C-9CD1E0C3DD23}"/>
          </ac:grpSpMkLst>
        </pc:grpChg>
        <pc:grpChg chg="add mod">
          <ac:chgData name="Duyên Lương" userId="3a9e482f-ceb4-484a-8eab-f708ff3e9a36" providerId="ADAL" clId="{475EE5AF-1583-490A-BDDB-B301FA567FD0}" dt="2023-11-12T03:39:51.604" v="2270" actId="1036"/>
          <ac:grpSpMkLst>
            <pc:docMk/>
            <pc:sldMk cId="2962888859" sldId="318"/>
            <ac:grpSpMk id="49" creationId="{FB7BF3B5-D7CB-9178-7859-167228F62C72}"/>
          </ac:grpSpMkLst>
        </pc:grpChg>
        <pc:grpChg chg="add del mod">
          <ac:chgData name="Duyên Lương" userId="3a9e482f-ceb4-484a-8eab-f708ff3e9a36" providerId="ADAL" clId="{475EE5AF-1583-490A-BDDB-B301FA567FD0}" dt="2023-11-12T03:33:35.003" v="2125"/>
          <ac:grpSpMkLst>
            <pc:docMk/>
            <pc:sldMk cId="2962888859" sldId="318"/>
            <ac:grpSpMk id="67" creationId="{180B9660-F473-6026-DFC2-62BD6396E336}"/>
          </ac:grpSpMkLst>
        </pc:grpChg>
        <pc:grpChg chg="add mod">
          <ac:chgData name="Duyên Lương" userId="3a9e482f-ceb4-484a-8eab-f708ff3e9a36" providerId="ADAL" clId="{475EE5AF-1583-490A-BDDB-B301FA567FD0}" dt="2023-11-12T03:39:51.604" v="2270" actId="1036"/>
          <ac:grpSpMkLst>
            <pc:docMk/>
            <pc:sldMk cId="2962888859" sldId="318"/>
            <ac:grpSpMk id="85" creationId="{CB1D8249-7E4C-111B-911A-95F09A8D36AC}"/>
          </ac:grpSpMkLst>
        </pc:grpChg>
        <pc:grpChg chg="del mod">
          <ac:chgData name="Duyên Lương" userId="3a9e482f-ceb4-484a-8eab-f708ff3e9a36" providerId="ADAL" clId="{475EE5AF-1583-490A-BDDB-B301FA567FD0}" dt="2023-11-12T03:31:50.918" v="2068" actId="478"/>
          <ac:grpSpMkLst>
            <pc:docMk/>
            <pc:sldMk cId="2962888859" sldId="318"/>
            <ac:grpSpMk id="95" creationId="{ECAB5A34-E09C-9301-8DDC-D3BAB0D705A6}"/>
          </ac:grpSpMkLst>
        </pc:grpChg>
        <pc:grpChg chg="del">
          <ac:chgData name="Duyên Lương" userId="3a9e482f-ceb4-484a-8eab-f708ff3e9a36" providerId="ADAL" clId="{475EE5AF-1583-490A-BDDB-B301FA567FD0}" dt="2023-11-12T03:31:02.866" v="2048" actId="478"/>
          <ac:grpSpMkLst>
            <pc:docMk/>
            <pc:sldMk cId="2962888859" sldId="318"/>
            <ac:grpSpMk id="102" creationId="{90D4615E-38EC-9FD5-4654-4042828A3ACE}"/>
          </ac:grpSpMkLst>
        </pc:grpChg>
        <pc:grpChg chg="del">
          <ac:chgData name="Duyên Lương" userId="3a9e482f-ceb4-484a-8eab-f708ff3e9a36" providerId="ADAL" clId="{475EE5AF-1583-490A-BDDB-B301FA567FD0}" dt="2023-11-12T03:31:04.039" v="2050" actId="478"/>
          <ac:grpSpMkLst>
            <pc:docMk/>
            <pc:sldMk cId="2962888859" sldId="318"/>
            <ac:grpSpMk id="108" creationId="{3AED2732-D532-9147-1C01-949879E459F7}"/>
          </ac:grpSpMkLst>
        </pc:grpChg>
        <pc:grpChg chg="del">
          <ac:chgData name="Duyên Lương" userId="3a9e482f-ceb4-484a-8eab-f708ff3e9a36" providerId="ADAL" clId="{475EE5AF-1583-490A-BDDB-B301FA567FD0}" dt="2023-11-12T03:31:05.084" v="2052" actId="478"/>
          <ac:grpSpMkLst>
            <pc:docMk/>
            <pc:sldMk cId="2962888859" sldId="318"/>
            <ac:grpSpMk id="150" creationId="{1994F427-7714-0AF8-7679-1FC1BEADD75B}"/>
          </ac:grpSpMkLst>
        </pc:grpChg>
        <pc:grpChg chg="del">
          <ac:chgData name="Duyên Lương" userId="3a9e482f-ceb4-484a-8eab-f708ff3e9a36" providerId="ADAL" clId="{475EE5AF-1583-490A-BDDB-B301FA567FD0}" dt="2023-11-12T03:31:07.642" v="2054" actId="478"/>
          <ac:grpSpMkLst>
            <pc:docMk/>
            <pc:sldMk cId="2962888859" sldId="318"/>
            <ac:grpSpMk id="157" creationId="{3EE4C440-264A-A937-F286-370E77AB5E67}"/>
          </ac:grpSpMkLst>
        </pc:grpChg>
        <pc:grpChg chg="add mod">
          <ac:chgData name="Duyên Lương" userId="3a9e482f-ceb4-484a-8eab-f708ff3e9a36" providerId="ADAL" clId="{475EE5AF-1583-490A-BDDB-B301FA567FD0}" dt="2023-11-12T03:39:51.604" v="2270" actId="1036"/>
          <ac:grpSpMkLst>
            <pc:docMk/>
            <pc:sldMk cId="2962888859" sldId="318"/>
            <ac:grpSpMk id="175" creationId="{45C572F3-4675-EF69-1AF9-759ECC0F7D8A}"/>
          </ac:grpSpMkLst>
        </pc:grpChg>
        <pc:grpChg chg="add mod">
          <ac:chgData name="Duyên Lương" userId="3a9e482f-ceb4-484a-8eab-f708ff3e9a36" providerId="ADAL" clId="{475EE5AF-1583-490A-BDDB-B301FA567FD0}" dt="2023-11-12T03:39:51.604" v="2270" actId="1036"/>
          <ac:grpSpMkLst>
            <pc:docMk/>
            <pc:sldMk cId="2962888859" sldId="318"/>
            <ac:grpSpMk id="769" creationId="{F2FFACAD-3FBF-29F3-A973-180F2D0A398D}"/>
          </ac:grpSpMkLst>
        </pc:grpChg>
        <pc:grpChg chg="add mod">
          <ac:chgData name="Duyên Lương" userId="3a9e482f-ceb4-484a-8eab-f708ff3e9a36" providerId="ADAL" clId="{475EE5AF-1583-490A-BDDB-B301FA567FD0}" dt="2023-11-12T03:39:51.604" v="2270" actId="1036"/>
          <ac:grpSpMkLst>
            <pc:docMk/>
            <pc:sldMk cId="2962888859" sldId="318"/>
            <ac:grpSpMk id="787" creationId="{1AF7FC73-E690-3D06-C830-23EA703FDC96}"/>
          </ac:grpSpMkLst>
        </pc:grpChg>
        <pc:grpChg chg="add mod">
          <ac:chgData name="Duyên Lương" userId="3a9e482f-ceb4-484a-8eab-f708ff3e9a36" providerId="ADAL" clId="{475EE5AF-1583-490A-BDDB-B301FA567FD0}" dt="2023-11-12T03:39:51.604" v="2270" actId="1036"/>
          <ac:grpSpMkLst>
            <pc:docMk/>
            <pc:sldMk cId="2962888859" sldId="318"/>
            <ac:grpSpMk id="806" creationId="{52BB9E1F-77D0-C11B-129F-AF467D31042C}"/>
          </ac:grpSpMkLst>
        </pc:grpChg>
        <pc:grpChg chg="add del mod">
          <ac:chgData name="Duyên Lương" userId="3a9e482f-ceb4-484a-8eab-f708ff3e9a36" providerId="ADAL" clId="{475EE5AF-1583-490A-BDDB-B301FA567FD0}" dt="2023-11-12T03:42:26.897" v="2341" actId="21"/>
          <ac:grpSpMkLst>
            <pc:docMk/>
            <pc:sldMk cId="2962888859" sldId="318"/>
            <ac:grpSpMk id="828" creationId="{D7073A4A-B4D8-843A-D988-8AB6D2387A7E}"/>
          </ac:grpSpMkLst>
        </pc:grpChg>
        <pc:grpChg chg="mod">
          <ac:chgData name="Duyên Lương" userId="3a9e482f-ceb4-484a-8eab-f708ff3e9a36" providerId="ADAL" clId="{475EE5AF-1583-490A-BDDB-B301FA567FD0}" dt="2023-11-12T03:39:51.604" v="2270" actId="1036"/>
          <ac:grpSpMkLst>
            <pc:docMk/>
            <pc:sldMk cId="2962888859" sldId="318"/>
            <ac:grpSpMk id="834" creationId="{00000000-0000-0000-0000-000000000000}"/>
          </ac:grpSpMkLst>
        </pc:grpChg>
        <pc:grpChg chg="mod">
          <ac:chgData name="Duyên Lương" userId="3a9e482f-ceb4-484a-8eab-f708ff3e9a36" providerId="ADAL" clId="{475EE5AF-1583-490A-BDDB-B301FA567FD0}" dt="2023-11-12T03:39:51.604" v="2270" actId="1036"/>
          <ac:grpSpMkLst>
            <pc:docMk/>
            <pc:sldMk cId="2962888859" sldId="318"/>
            <ac:grpSpMk id="837" creationId="{00000000-0000-0000-0000-000000000000}"/>
          </ac:grpSpMkLst>
        </pc:grpChg>
        <pc:grpChg chg="mod">
          <ac:chgData name="Duyên Lương" userId="3a9e482f-ceb4-484a-8eab-f708ff3e9a36" providerId="ADAL" clId="{475EE5AF-1583-490A-BDDB-B301FA567FD0}" dt="2023-11-12T03:39:51.604" v="2270" actId="1036"/>
          <ac:grpSpMkLst>
            <pc:docMk/>
            <pc:sldMk cId="2962888859" sldId="318"/>
            <ac:grpSpMk id="842" creationId="{00000000-0000-0000-0000-000000000000}"/>
          </ac:grpSpMkLst>
        </pc:grpChg>
        <pc:grpChg chg="add mod">
          <ac:chgData name="Duyên Lương" userId="3a9e482f-ceb4-484a-8eab-f708ff3e9a36" providerId="ADAL" clId="{475EE5AF-1583-490A-BDDB-B301FA567FD0}" dt="2023-11-12T03:44:58.481" v="2410" actId="1036"/>
          <ac:grpSpMkLst>
            <pc:docMk/>
            <pc:sldMk cId="2962888859" sldId="318"/>
            <ac:grpSpMk id="848" creationId="{B186F8CD-F0FD-B345-3DDA-6F5166CA9C05}"/>
          </ac:grpSpMkLst>
        </pc:grpChg>
        <pc:grpChg chg="add mod">
          <ac:chgData name="Duyên Lương" userId="3a9e482f-ceb4-484a-8eab-f708ff3e9a36" providerId="ADAL" clId="{475EE5AF-1583-490A-BDDB-B301FA567FD0}" dt="2023-11-12T03:47:10.428" v="2488" actId="1038"/>
          <ac:grpSpMkLst>
            <pc:docMk/>
            <pc:sldMk cId="2962888859" sldId="318"/>
            <ac:grpSpMk id="866" creationId="{0D0CF9CA-14B4-7E87-9172-08BF80F3E93E}"/>
          </ac:grpSpMkLst>
        </pc:grpChg>
        <pc:grpChg chg="add mod">
          <ac:chgData name="Duyên Lương" userId="3a9e482f-ceb4-484a-8eab-f708ff3e9a36" providerId="ADAL" clId="{475EE5AF-1583-490A-BDDB-B301FA567FD0}" dt="2023-11-12T03:47:07.949" v="2485" actId="1037"/>
          <ac:grpSpMkLst>
            <pc:docMk/>
            <pc:sldMk cId="2962888859" sldId="318"/>
            <ac:grpSpMk id="884" creationId="{DD0DC22E-FFCF-9D39-4445-43DE208E36C4}"/>
          </ac:grpSpMkLst>
        </pc:grpChg>
        <pc:grpChg chg="add mod">
          <ac:chgData name="Duyên Lương" userId="3a9e482f-ceb4-484a-8eab-f708ff3e9a36" providerId="ADAL" clId="{475EE5AF-1583-490A-BDDB-B301FA567FD0}" dt="2023-11-12T03:42:33.144" v="2342" actId="1076"/>
          <ac:grpSpMkLst>
            <pc:docMk/>
            <pc:sldMk cId="2962888859" sldId="318"/>
            <ac:grpSpMk id="20495" creationId="{63759677-0045-0274-1577-46E9AD8E6A35}"/>
          </ac:grpSpMkLst>
        </pc:grpChg>
        <pc:grpChg chg="add mod">
          <ac:chgData name="Duyên Lương" userId="3a9e482f-ceb4-484a-8eab-f708ff3e9a36" providerId="ADAL" clId="{475EE5AF-1583-490A-BDDB-B301FA567FD0}" dt="2023-11-12T03:51:51.313" v="2563" actId="1076"/>
          <ac:grpSpMkLst>
            <pc:docMk/>
            <pc:sldMk cId="2962888859" sldId="318"/>
            <ac:grpSpMk id="20513" creationId="{066F6D4B-45B4-F600-5304-BD5F5352FD43}"/>
          </ac:grpSpMkLst>
        </pc:grpChg>
        <pc:grpChg chg="add mod">
          <ac:chgData name="Duyên Lương" userId="3a9e482f-ceb4-484a-8eab-f708ff3e9a36" providerId="ADAL" clId="{475EE5AF-1583-490A-BDDB-B301FA567FD0}" dt="2023-11-12T03:44:28.398" v="2390" actId="1037"/>
          <ac:grpSpMkLst>
            <pc:docMk/>
            <pc:sldMk cId="2962888859" sldId="318"/>
            <ac:grpSpMk id="20531" creationId="{ACCA773C-A5C0-C9E9-7179-3C38C190C66A}"/>
          </ac:grpSpMkLst>
        </pc:grpChg>
        <pc:grpChg chg="add del mod">
          <ac:chgData name="Duyên Lương" userId="3a9e482f-ceb4-484a-8eab-f708ff3e9a36" providerId="ADAL" clId="{475EE5AF-1583-490A-BDDB-B301FA567FD0}" dt="2023-11-12T03:43:00.805" v="2353" actId="21"/>
          <ac:grpSpMkLst>
            <pc:docMk/>
            <pc:sldMk cId="2962888859" sldId="318"/>
            <ac:grpSpMk id="20550" creationId="{6283A17A-310F-4C77-52BE-CD933071589E}"/>
          </ac:grpSpMkLst>
        </pc:grpChg>
        <pc:grpChg chg="add mod">
          <ac:chgData name="Duyên Lương" userId="3a9e482f-ceb4-484a-8eab-f708ff3e9a36" providerId="ADAL" clId="{475EE5AF-1583-490A-BDDB-B301FA567FD0}" dt="2023-11-12T03:45:49.081" v="2468" actId="1038"/>
          <ac:grpSpMkLst>
            <pc:docMk/>
            <pc:sldMk cId="2962888859" sldId="318"/>
            <ac:grpSpMk id="20568" creationId="{54A4343E-0DFF-4F3C-033E-F217CA7592FF}"/>
          </ac:grpSpMkLst>
        </pc:grpChg>
        <pc:picChg chg="add del mod">
          <ac:chgData name="Duyên Lương" userId="3a9e482f-ceb4-484a-8eab-f708ff3e9a36" providerId="ADAL" clId="{475EE5AF-1583-490A-BDDB-B301FA567FD0}" dt="2023-11-12T03:41:29.837" v="2317" actId="478"/>
          <ac:picMkLst>
            <pc:docMk/>
            <pc:sldMk cId="2962888859" sldId="318"/>
            <ac:picMk id="827" creationId="{0F48AB3E-AB41-FBEB-CA6F-2298B39E39E8}"/>
          </ac:picMkLst>
        </pc:picChg>
        <pc:picChg chg="mod">
          <ac:chgData name="Duyên Lương" userId="3a9e482f-ceb4-484a-8eab-f708ff3e9a36" providerId="ADAL" clId="{475EE5AF-1583-490A-BDDB-B301FA567FD0}" dt="2023-11-12T04:17:08.643" v="2816"/>
          <ac:picMkLst>
            <pc:docMk/>
            <pc:sldMk cId="2962888859" sldId="318"/>
            <ac:picMk id="20482" creationId="{F767CDF1-C853-FEC0-0146-B4E384A46917}"/>
          </ac:picMkLst>
        </pc:picChg>
      </pc:sldChg>
      <pc:sldChg chg="addSp delSp modSp add mod delAnim">
        <pc:chgData name="Duyên Lương" userId="3a9e482f-ceb4-484a-8eab-f708ff3e9a36" providerId="ADAL" clId="{475EE5AF-1583-490A-BDDB-B301FA567FD0}" dt="2023-11-12T04:17:19.485" v="2817"/>
        <pc:sldMkLst>
          <pc:docMk/>
          <pc:sldMk cId="1563251718" sldId="319"/>
        </pc:sldMkLst>
        <pc:spChg chg="mod">
          <ac:chgData name="Duyên Lương" userId="3a9e482f-ceb4-484a-8eab-f708ff3e9a36" providerId="ADAL" clId="{475EE5AF-1583-490A-BDDB-B301FA567FD0}" dt="2023-11-12T03:51:04.200" v="2545" actId="1076"/>
          <ac:spMkLst>
            <pc:docMk/>
            <pc:sldMk cId="1563251718" sldId="319"/>
            <ac:spMk id="2" creationId="{77E4696C-7765-7121-E473-1DB27446F58E}"/>
          </ac:spMkLst>
        </pc:spChg>
        <pc:spChg chg="add mod">
          <ac:chgData name="Duyên Lương" userId="3a9e482f-ceb4-484a-8eab-f708ff3e9a36" providerId="ADAL" clId="{475EE5AF-1583-490A-BDDB-B301FA567FD0}" dt="2023-11-12T03:50:53.591" v="2542"/>
          <ac:spMkLst>
            <pc:docMk/>
            <pc:sldMk cId="1563251718" sldId="319"/>
            <ac:spMk id="3" creationId="{57AA6B09-D137-DE47-175B-EF2934E43D27}"/>
          </ac:spMkLst>
        </pc:spChg>
        <pc:spChg chg="mod">
          <ac:chgData name="Duyên Lương" userId="3a9e482f-ceb4-484a-8eab-f708ff3e9a36" providerId="ADAL" clId="{475EE5AF-1583-490A-BDDB-B301FA567FD0}" dt="2023-11-12T03:51:21.903" v="2552" actId="1076"/>
          <ac:spMkLst>
            <pc:docMk/>
            <pc:sldMk cId="1563251718" sldId="319"/>
            <ac:spMk id="6" creationId="{29F83AA2-697A-04CC-76A8-6ED27BC328C9}"/>
          </ac:spMkLst>
        </pc:spChg>
        <pc:spChg chg="add mod">
          <ac:chgData name="Duyên Lương" userId="3a9e482f-ceb4-484a-8eab-f708ff3e9a36" providerId="ADAL" clId="{475EE5AF-1583-490A-BDDB-B301FA567FD0}" dt="2023-11-12T03:51:01.482" v="2544"/>
          <ac:spMkLst>
            <pc:docMk/>
            <pc:sldMk cId="1563251718" sldId="319"/>
            <ac:spMk id="7" creationId="{D14CBE32-6F3C-7BBA-C049-229633EACCBC}"/>
          </ac:spMkLst>
        </pc:spChg>
        <pc:picChg chg="del">
          <ac:chgData name="Duyên Lương" userId="3a9e482f-ceb4-484a-8eab-f708ff3e9a36" providerId="ADAL" clId="{475EE5AF-1583-490A-BDDB-B301FA567FD0}" dt="2023-11-12T03:49:40.322" v="2499" actId="478"/>
          <ac:picMkLst>
            <pc:docMk/>
            <pc:sldMk cId="1563251718" sldId="319"/>
            <ac:picMk id="4" creationId="{CB17B3DE-9951-0BD5-316C-25C6FB07BCEB}"/>
          </ac:picMkLst>
        </pc:picChg>
        <pc:picChg chg="mod">
          <ac:chgData name="Duyên Lương" userId="3a9e482f-ceb4-484a-8eab-f708ff3e9a36" providerId="ADAL" clId="{475EE5AF-1583-490A-BDDB-B301FA567FD0}" dt="2023-11-12T04:17:19.485" v="2817"/>
          <ac:picMkLst>
            <pc:docMk/>
            <pc:sldMk cId="1563251718" sldId="319"/>
            <ac:picMk id="5" creationId="{D05E005E-EF4F-39D8-260D-473CF57E6A3B}"/>
          </ac:picMkLst>
        </pc:picChg>
        <pc:picChg chg="add mod">
          <ac:chgData name="Duyên Lương" userId="3a9e482f-ceb4-484a-8eab-f708ff3e9a36" providerId="ADAL" clId="{475EE5AF-1583-490A-BDDB-B301FA567FD0}" dt="2023-11-12T03:51:19.222" v="2551" actId="1076"/>
          <ac:picMkLst>
            <pc:docMk/>
            <pc:sldMk cId="1563251718" sldId="319"/>
            <ac:picMk id="2050" creationId="{57B45ED2-7577-CADA-396A-E64B8DEE085D}"/>
          </ac:picMkLst>
        </pc:picChg>
      </pc:sldChg>
      <pc:sldChg chg="add del">
        <pc:chgData name="Duyên Lương" userId="3a9e482f-ceb4-484a-8eab-f708ff3e9a36" providerId="ADAL" clId="{475EE5AF-1583-490A-BDDB-B301FA567FD0}" dt="2023-11-12T03:51:29.342" v="2554" actId="47"/>
        <pc:sldMkLst>
          <pc:docMk/>
          <pc:sldMk cId="3140157099" sldId="320"/>
        </pc:sldMkLst>
      </pc:sldChg>
      <pc:sldChg chg="add del">
        <pc:chgData name="Duyên Lương" userId="3a9e482f-ceb4-484a-8eab-f708ff3e9a36" providerId="ADAL" clId="{475EE5AF-1583-490A-BDDB-B301FA567FD0}" dt="2023-11-12T03:51:30.625" v="2555" actId="47"/>
        <pc:sldMkLst>
          <pc:docMk/>
          <pc:sldMk cId="1555932384" sldId="321"/>
        </pc:sldMkLst>
      </pc:sldChg>
      <pc:sldChg chg="add del">
        <pc:chgData name="Duyên Lương" userId="3a9e482f-ceb4-484a-8eab-f708ff3e9a36" providerId="ADAL" clId="{475EE5AF-1583-490A-BDDB-B301FA567FD0}" dt="2023-11-12T03:51:32.145" v="2556" actId="47"/>
        <pc:sldMkLst>
          <pc:docMk/>
          <pc:sldMk cId="1034154950" sldId="322"/>
        </pc:sldMkLst>
      </pc:sldChg>
      <pc:sldChg chg="modSp mod">
        <pc:chgData name="Duyên Lương" userId="3a9e482f-ceb4-484a-8eab-f708ff3e9a36" providerId="ADAL" clId="{475EE5AF-1583-490A-BDDB-B301FA567FD0}" dt="2023-11-12T04:24:09.924" v="2864" actId="20577"/>
        <pc:sldMkLst>
          <pc:docMk/>
          <pc:sldMk cId="3608329759" sldId="324"/>
        </pc:sldMkLst>
        <pc:spChg chg="mod">
          <ac:chgData name="Duyên Lương" userId="3a9e482f-ceb4-484a-8eab-f708ff3e9a36" providerId="ADAL" clId="{475EE5AF-1583-490A-BDDB-B301FA567FD0}" dt="2023-11-04T12:25:58.408" v="125" actId="14100"/>
          <ac:spMkLst>
            <pc:docMk/>
            <pc:sldMk cId="3608329759" sldId="324"/>
            <ac:spMk id="23" creationId="{00000000-0000-0000-0000-000000000000}"/>
          </ac:spMkLst>
        </pc:spChg>
        <pc:spChg chg="mod">
          <ac:chgData name="Duyên Lương" userId="3a9e482f-ceb4-484a-8eab-f708ff3e9a36" providerId="ADAL" clId="{475EE5AF-1583-490A-BDDB-B301FA567FD0}" dt="2023-11-04T12:26:02.257" v="132" actId="20577"/>
          <ac:spMkLst>
            <pc:docMk/>
            <pc:sldMk cId="3608329759" sldId="324"/>
            <ac:spMk id="24" creationId="{00000000-0000-0000-0000-000000000000}"/>
          </ac:spMkLst>
        </pc:spChg>
        <pc:spChg chg="mod">
          <ac:chgData name="Duyên Lương" userId="3a9e482f-ceb4-484a-8eab-f708ff3e9a36" providerId="ADAL" clId="{475EE5AF-1583-490A-BDDB-B301FA567FD0}" dt="2023-11-12T04:24:09.924" v="2864" actId="20577"/>
          <ac:spMkLst>
            <pc:docMk/>
            <pc:sldMk cId="3608329759" sldId="324"/>
            <ac:spMk id="25" creationId="{00000000-0000-0000-0000-000000000000}"/>
          </ac:spMkLst>
        </pc:spChg>
        <pc:spChg chg="mod">
          <ac:chgData name="Duyên Lương" userId="3a9e482f-ceb4-484a-8eab-f708ff3e9a36" providerId="ADAL" clId="{475EE5AF-1583-490A-BDDB-B301FA567FD0}" dt="2023-11-04T12:26:07.401" v="146" actId="20577"/>
          <ac:spMkLst>
            <pc:docMk/>
            <pc:sldMk cId="3608329759" sldId="324"/>
            <ac:spMk id="31" creationId="{00000000-0000-0000-0000-000000000000}"/>
          </ac:spMkLst>
        </pc:spChg>
        <pc:spChg chg="mod">
          <ac:chgData name="Duyên Lương" userId="3a9e482f-ceb4-484a-8eab-f708ff3e9a36" providerId="ADAL" clId="{475EE5AF-1583-490A-BDDB-B301FA567FD0}" dt="2023-11-04T12:26:15.448" v="159" actId="20577"/>
          <ac:spMkLst>
            <pc:docMk/>
            <pc:sldMk cId="3608329759" sldId="324"/>
            <ac:spMk id="34" creationId="{00000000-0000-0000-0000-000000000000}"/>
          </ac:spMkLst>
        </pc:spChg>
        <pc:spChg chg="mod">
          <ac:chgData name="Duyên Lương" userId="3a9e482f-ceb4-484a-8eab-f708ff3e9a36" providerId="ADAL" clId="{475EE5AF-1583-490A-BDDB-B301FA567FD0}" dt="2023-11-12T03:18:00.788" v="1903" actId="14100"/>
          <ac:spMkLst>
            <pc:docMk/>
            <pc:sldMk cId="3608329759" sldId="324"/>
            <ac:spMk id="44" creationId="{00000000-0000-0000-0000-000000000000}"/>
          </ac:spMkLst>
        </pc:spChg>
        <pc:spChg chg="mod">
          <ac:chgData name="Duyên Lương" userId="3a9e482f-ceb4-484a-8eab-f708ff3e9a36" providerId="ADAL" clId="{475EE5AF-1583-490A-BDDB-B301FA567FD0}" dt="2023-11-12T03:17:45.673" v="1872" actId="20577"/>
          <ac:spMkLst>
            <pc:docMk/>
            <pc:sldMk cId="3608329759" sldId="324"/>
            <ac:spMk id="46" creationId="{00000000-0000-0000-0000-000000000000}"/>
          </ac:spMkLst>
        </pc:spChg>
        <pc:cxnChg chg="mod">
          <ac:chgData name="Duyên Lương" userId="3a9e482f-ceb4-484a-8eab-f708ff3e9a36" providerId="ADAL" clId="{475EE5AF-1583-490A-BDDB-B301FA567FD0}" dt="2023-11-04T12:25:58.408" v="125" actId="14100"/>
          <ac:cxnSpMkLst>
            <pc:docMk/>
            <pc:sldMk cId="3608329759" sldId="324"/>
            <ac:cxnSpMk id="28" creationId="{00000000-0000-0000-0000-000000000000}"/>
          </ac:cxnSpMkLst>
        </pc:cxnChg>
        <pc:cxnChg chg="mod">
          <ac:chgData name="Duyên Lương" userId="3a9e482f-ceb4-484a-8eab-f708ff3e9a36" providerId="ADAL" clId="{475EE5AF-1583-490A-BDDB-B301FA567FD0}" dt="2023-11-04T12:25:58.408" v="125" actId="14100"/>
          <ac:cxnSpMkLst>
            <pc:docMk/>
            <pc:sldMk cId="3608329759" sldId="324"/>
            <ac:cxnSpMk id="29" creationId="{00000000-0000-0000-0000-000000000000}"/>
          </ac:cxnSpMkLst>
        </pc:cxnChg>
      </pc:sldChg>
      <pc:sldChg chg="addSp delSp modSp mod modAnim">
        <pc:chgData name="Duyên Lương" userId="3a9e482f-ceb4-484a-8eab-f708ff3e9a36" providerId="ADAL" clId="{475EE5AF-1583-490A-BDDB-B301FA567FD0}" dt="2023-11-12T04:34:41.614" v="2967"/>
        <pc:sldMkLst>
          <pc:docMk/>
          <pc:sldMk cId="2934437934" sldId="325"/>
        </pc:sldMkLst>
        <pc:spChg chg="mod">
          <ac:chgData name="Duyên Lương" userId="3a9e482f-ceb4-484a-8eab-f708ff3e9a36" providerId="ADAL" clId="{475EE5AF-1583-490A-BDDB-B301FA567FD0}" dt="2023-11-12T03:15:33.003" v="1832" actId="1076"/>
          <ac:spMkLst>
            <pc:docMk/>
            <pc:sldMk cId="2934437934" sldId="325"/>
            <ac:spMk id="2" creationId="{00000000-0000-0000-0000-000000000000}"/>
          </ac:spMkLst>
        </pc:spChg>
        <pc:spChg chg="mod">
          <ac:chgData name="Duyên Lương" userId="3a9e482f-ceb4-484a-8eab-f708ff3e9a36" providerId="ADAL" clId="{475EE5AF-1583-490A-BDDB-B301FA567FD0}" dt="2023-11-12T03:15:38.797" v="1835" actId="1076"/>
          <ac:spMkLst>
            <pc:docMk/>
            <pc:sldMk cId="2934437934" sldId="325"/>
            <ac:spMk id="3" creationId="{89FB7A97-2050-4E17-AB89-5199898D9829}"/>
          </ac:spMkLst>
        </pc:spChg>
        <pc:spChg chg="mod">
          <ac:chgData name="Duyên Lương" userId="3a9e482f-ceb4-484a-8eab-f708ff3e9a36" providerId="ADAL" clId="{475EE5AF-1583-490A-BDDB-B301FA567FD0}" dt="2023-11-12T03:12:12.784" v="1472" actId="1076"/>
          <ac:spMkLst>
            <pc:docMk/>
            <pc:sldMk cId="2934437934" sldId="325"/>
            <ac:spMk id="4" creationId="{A2B0EAB4-78BD-F7BA-E394-C2C18E24C899}"/>
          </ac:spMkLst>
        </pc:spChg>
        <pc:spChg chg="add del mod">
          <ac:chgData name="Duyên Lương" userId="3a9e482f-ceb4-484a-8eab-f708ff3e9a36" providerId="ADAL" clId="{475EE5AF-1583-490A-BDDB-B301FA567FD0}" dt="2023-11-12T03:11:11.702" v="1464" actId="478"/>
          <ac:spMkLst>
            <pc:docMk/>
            <pc:sldMk cId="2934437934" sldId="325"/>
            <ac:spMk id="6" creationId="{6F8F8B4A-8AE6-3FB5-6BA8-1EEAC093350D}"/>
          </ac:spMkLst>
        </pc:spChg>
        <pc:spChg chg="mod">
          <ac:chgData name="Duyên Lương" userId="3a9e482f-ceb4-484a-8eab-f708ff3e9a36" providerId="ADAL" clId="{475EE5AF-1583-490A-BDDB-B301FA567FD0}" dt="2023-11-12T03:15:36.890" v="1834" actId="1076"/>
          <ac:spMkLst>
            <pc:docMk/>
            <pc:sldMk cId="2934437934" sldId="325"/>
            <ac:spMk id="8" creationId="{00000000-0000-0000-0000-000000000000}"/>
          </ac:spMkLst>
        </pc:spChg>
        <pc:spChg chg="mod">
          <ac:chgData name="Duyên Lương" userId="3a9e482f-ceb4-484a-8eab-f708ff3e9a36" providerId="ADAL" clId="{475EE5AF-1583-490A-BDDB-B301FA567FD0}" dt="2023-11-12T03:15:35.030" v="1833" actId="1076"/>
          <ac:spMkLst>
            <pc:docMk/>
            <pc:sldMk cId="2934437934" sldId="325"/>
            <ac:spMk id="9" creationId="{00000000-0000-0000-0000-000000000000}"/>
          </ac:spMkLst>
        </pc:spChg>
        <pc:graphicFrameChg chg="add mod modGraphic">
          <ac:chgData name="Duyên Lương" userId="3a9e482f-ceb4-484a-8eab-f708ff3e9a36" providerId="ADAL" clId="{475EE5AF-1583-490A-BDDB-B301FA567FD0}" dt="2023-11-12T03:16:38.734" v="1843" actId="12269"/>
          <ac:graphicFrameMkLst>
            <pc:docMk/>
            <pc:sldMk cId="2934437934" sldId="325"/>
            <ac:graphicFrameMk id="7" creationId="{863F1701-2633-61F2-4736-F8B604AF909C}"/>
          </ac:graphicFrameMkLst>
        </pc:graphicFrameChg>
      </pc:sldChg>
      <pc:sldChg chg="addSp delSp modSp mod">
        <pc:chgData name="Duyên Lương" userId="3a9e482f-ceb4-484a-8eab-f708ff3e9a36" providerId="ADAL" clId="{475EE5AF-1583-490A-BDDB-B301FA567FD0}" dt="2023-11-12T15:06:59.256" v="2992" actId="478"/>
        <pc:sldMkLst>
          <pc:docMk/>
          <pc:sldMk cId="2096969684" sldId="332"/>
        </pc:sldMkLst>
        <pc:spChg chg="mod">
          <ac:chgData name="Duyên Lương" userId="3a9e482f-ceb4-484a-8eab-f708ff3e9a36" providerId="ADAL" clId="{475EE5AF-1583-490A-BDDB-B301FA567FD0}" dt="2023-11-04T12:26:37.550" v="176" actId="14100"/>
          <ac:spMkLst>
            <pc:docMk/>
            <pc:sldMk cId="2096969684" sldId="332"/>
            <ac:spMk id="5" creationId="{20EB7AED-E3AA-74AD-FB36-652E860E19A6}"/>
          </ac:spMkLst>
        </pc:spChg>
        <pc:picChg chg="add del mod modCrop">
          <ac:chgData name="Duyên Lương" userId="3a9e482f-ceb4-484a-8eab-f708ff3e9a36" providerId="ADAL" clId="{475EE5AF-1583-490A-BDDB-B301FA567FD0}" dt="2023-11-12T15:06:58.699" v="2991" actId="478"/>
          <ac:picMkLst>
            <pc:docMk/>
            <pc:sldMk cId="2096969684" sldId="332"/>
            <ac:picMk id="2" creationId="{4E0BAC50-89EE-7B2A-FE61-E99633149CBC}"/>
          </ac:picMkLst>
        </pc:picChg>
        <pc:picChg chg="add del mod modCrop">
          <ac:chgData name="Duyên Lương" userId="3a9e482f-ceb4-484a-8eab-f708ff3e9a36" providerId="ADAL" clId="{475EE5AF-1583-490A-BDDB-B301FA567FD0}" dt="2023-11-12T15:06:59.256" v="2992" actId="478"/>
          <ac:picMkLst>
            <pc:docMk/>
            <pc:sldMk cId="2096969684" sldId="332"/>
            <ac:picMk id="3" creationId="{3CE8BD75-6BF3-F1F6-00B4-F5D73C56DE1D}"/>
          </ac:picMkLst>
        </pc:picChg>
      </pc:sldChg>
      <pc:sldChg chg="modSp mod">
        <pc:chgData name="Duyên Lương" userId="3a9e482f-ceb4-484a-8eab-f708ff3e9a36" providerId="ADAL" clId="{475EE5AF-1583-490A-BDDB-B301FA567FD0}" dt="2023-11-04T12:26:44.293" v="193" actId="14100"/>
        <pc:sldMkLst>
          <pc:docMk/>
          <pc:sldMk cId="1928964287" sldId="333"/>
        </pc:sldMkLst>
        <pc:spChg chg="mod">
          <ac:chgData name="Duyên Lương" userId="3a9e482f-ceb4-484a-8eab-f708ff3e9a36" providerId="ADAL" clId="{475EE5AF-1583-490A-BDDB-B301FA567FD0}" dt="2023-11-04T12:26:44.293" v="193" actId="14100"/>
          <ac:spMkLst>
            <pc:docMk/>
            <pc:sldMk cId="1928964287" sldId="333"/>
            <ac:spMk id="5" creationId="{20EB7AED-E3AA-74AD-FB36-652E860E19A6}"/>
          </ac:spMkLst>
        </pc:spChg>
      </pc:sldChg>
      <pc:sldChg chg="addSp modSp mod modAnim">
        <pc:chgData name="Duyên Lương" userId="3a9e482f-ceb4-484a-8eab-f708ff3e9a36" providerId="ADAL" clId="{475EE5AF-1583-490A-BDDB-B301FA567FD0}" dt="2023-11-12T04:30:45.158" v="2943"/>
        <pc:sldMkLst>
          <pc:docMk/>
          <pc:sldMk cId="4289893766" sldId="334"/>
        </pc:sldMkLst>
        <pc:spChg chg="add mod">
          <ac:chgData name="Duyên Lương" userId="3a9e482f-ceb4-484a-8eab-f708ff3e9a36" providerId="ADAL" clId="{475EE5AF-1583-490A-BDDB-B301FA567FD0}" dt="2023-11-12T02:43:20.574" v="1039" actId="1076"/>
          <ac:spMkLst>
            <pc:docMk/>
            <pc:sldMk cId="4289893766" sldId="334"/>
            <ac:spMk id="4" creationId="{791B858D-E473-733E-7BB3-E8F125BA670A}"/>
          </ac:spMkLst>
        </pc:spChg>
        <pc:spChg chg="mod">
          <ac:chgData name="Duyên Lương" userId="3a9e482f-ceb4-484a-8eab-f708ff3e9a36" providerId="ADAL" clId="{475EE5AF-1583-490A-BDDB-B301FA567FD0}" dt="2023-11-04T12:26:52.733" v="200" actId="20577"/>
          <ac:spMkLst>
            <pc:docMk/>
            <pc:sldMk cId="4289893766" sldId="334"/>
            <ac:spMk id="6" creationId="{568C4E3F-0596-A8E5-A5EA-CACE507F817F}"/>
          </ac:spMkLst>
        </pc:spChg>
        <pc:spChg chg="add mod">
          <ac:chgData name="Duyên Lương" userId="3a9e482f-ceb4-484a-8eab-f708ff3e9a36" providerId="ADAL" clId="{475EE5AF-1583-490A-BDDB-B301FA567FD0}" dt="2023-11-12T02:43:20.574" v="1039" actId="1076"/>
          <ac:spMkLst>
            <pc:docMk/>
            <pc:sldMk cId="4289893766" sldId="334"/>
            <ac:spMk id="7" creationId="{E3E38A57-4F03-90B7-09C2-753B3998CC4C}"/>
          </ac:spMkLst>
        </pc:spChg>
        <pc:spChg chg="add mod">
          <ac:chgData name="Duyên Lương" userId="3a9e482f-ceb4-484a-8eab-f708ff3e9a36" providerId="ADAL" clId="{475EE5AF-1583-490A-BDDB-B301FA567FD0}" dt="2023-11-12T02:43:20.574" v="1039" actId="1076"/>
          <ac:spMkLst>
            <pc:docMk/>
            <pc:sldMk cId="4289893766" sldId="334"/>
            <ac:spMk id="9" creationId="{575DAFF2-B06A-6014-6D01-2530B5150541}"/>
          </ac:spMkLst>
        </pc:spChg>
        <pc:spChg chg="add mod">
          <ac:chgData name="Duyên Lương" userId="3a9e482f-ceb4-484a-8eab-f708ff3e9a36" providerId="ADAL" clId="{475EE5AF-1583-490A-BDDB-B301FA567FD0}" dt="2023-11-12T02:45:43.359" v="1075" actId="207"/>
          <ac:spMkLst>
            <pc:docMk/>
            <pc:sldMk cId="4289893766" sldId="334"/>
            <ac:spMk id="10" creationId="{4346194C-DF47-940D-1BBD-5BD7361F703C}"/>
          </ac:spMkLst>
        </pc:spChg>
        <pc:picChg chg="add mod">
          <ac:chgData name="Duyên Lương" userId="3a9e482f-ceb4-484a-8eab-f708ff3e9a36" providerId="ADAL" clId="{475EE5AF-1583-490A-BDDB-B301FA567FD0}" dt="2023-11-12T02:45:17.592" v="1072" actId="1440"/>
          <ac:picMkLst>
            <pc:docMk/>
            <pc:sldMk cId="4289893766" sldId="334"/>
            <ac:picMk id="1026" creationId="{28A48E51-E2BC-9659-EF1A-790F4CEA41BE}"/>
          </ac:picMkLst>
        </pc:picChg>
        <pc:picChg chg="add mod">
          <ac:chgData name="Duyên Lương" userId="3a9e482f-ceb4-484a-8eab-f708ff3e9a36" providerId="ADAL" clId="{475EE5AF-1583-490A-BDDB-B301FA567FD0}" dt="2023-11-12T02:45:17.592" v="1072" actId="1440"/>
          <ac:picMkLst>
            <pc:docMk/>
            <pc:sldMk cId="4289893766" sldId="334"/>
            <ac:picMk id="1028" creationId="{1DEC6451-54FD-E111-3D73-1918E98AC1E1}"/>
          </ac:picMkLst>
        </pc:picChg>
        <pc:picChg chg="add mod">
          <ac:chgData name="Duyên Lương" userId="3a9e482f-ceb4-484a-8eab-f708ff3e9a36" providerId="ADAL" clId="{475EE5AF-1583-490A-BDDB-B301FA567FD0}" dt="2023-11-12T02:45:17.592" v="1072" actId="1440"/>
          <ac:picMkLst>
            <pc:docMk/>
            <pc:sldMk cId="4289893766" sldId="334"/>
            <ac:picMk id="1030" creationId="{69531E49-92C9-6DFC-B8B7-1F726DEDBB45}"/>
          </ac:picMkLst>
        </pc:picChg>
      </pc:sldChg>
      <pc:sldChg chg="addSp modSp mod">
        <pc:chgData name="Duyên Lương" userId="3a9e482f-ceb4-484a-8eab-f708ff3e9a36" providerId="ADAL" clId="{475EE5AF-1583-490A-BDDB-B301FA567FD0}" dt="2023-11-12T04:28:23.732" v="2940" actId="1076"/>
        <pc:sldMkLst>
          <pc:docMk/>
          <pc:sldMk cId="3578766765" sldId="335"/>
        </pc:sldMkLst>
        <pc:spChg chg="add mod">
          <ac:chgData name="Duyên Lương" userId="3a9e482f-ceb4-484a-8eab-f708ff3e9a36" providerId="ADAL" clId="{475EE5AF-1583-490A-BDDB-B301FA567FD0}" dt="2023-11-12T04:28:23.732" v="2940" actId="1076"/>
          <ac:spMkLst>
            <pc:docMk/>
            <pc:sldMk cId="3578766765" sldId="335"/>
            <ac:spMk id="3" creationId="{125546FE-968F-51F1-CCC8-D43B00B25BCE}"/>
          </ac:spMkLst>
        </pc:spChg>
        <pc:spChg chg="mod">
          <ac:chgData name="Duyên Lương" userId="3a9e482f-ceb4-484a-8eab-f708ff3e9a36" providerId="ADAL" clId="{475EE5AF-1583-490A-BDDB-B301FA567FD0}" dt="2023-11-12T04:28:21.195" v="2939" actId="1076"/>
          <ac:spMkLst>
            <pc:docMk/>
            <pc:sldMk cId="3578766765" sldId="335"/>
            <ac:spMk id="4" creationId="{0445790A-8B20-F4D6-9B13-E7D1F75CCC01}"/>
          </ac:spMkLst>
        </pc:spChg>
        <pc:spChg chg="mod">
          <ac:chgData name="Duyên Lương" userId="3a9e482f-ceb4-484a-8eab-f708ff3e9a36" providerId="ADAL" clId="{475EE5AF-1583-490A-BDDB-B301FA567FD0}" dt="2023-11-04T12:27:08.621" v="214" actId="20577"/>
          <ac:spMkLst>
            <pc:docMk/>
            <pc:sldMk cId="3578766765" sldId="335"/>
            <ac:spMk id="6" creationId="{568C4E3F-0596-A8E5-A5EA-CACE507F817F}"/>
          </ac:spMkLst>
        </pc:spChg>
      </pc:sldChg>
      <pc:sldChg chg="addSp modSp mod modAnim">
        <pc:chgData name="Duyên Lương" userId="3a9e482f-ceb4-484a-8eab-f708ff3e9a36" providerId="ADAL" clId="{475EE5AF-1583-490A-BDDB-B301FA567FD0}" dt="2023-11-12T02:04:06.184" v="611"/>
        <pc:sldMkLst>
          <pc:docMk/>
          <pc:sldMk cId="187109435" sldId="336"/>
        </pc:sldMkLst>
        <pc:spChg chg="mod">
          <ac:chgData name="Duyên Lương" userId="3a9e482f-ceb4-484a-8eab-f708ff3e9a36" providerId="ADAL" clId="{475EE5AF-1583-490A-BDDB-B301FA567FD0}" dt="2023-11-12T02:01:57.422" v="599" actId="14100"/>
          <ac:spMkLst>
            <pc:docMk/>
            <pc:sldMk cId="187109435" sldId="336"/>
            <ac:spMk id="9" creationId="{E85497B3-429E-9E28-9925-AFA6B47F648F}"/>
          </ac:spMkLst>
        </pc:spChg>
        <pc:spChg chg="add mod">
          <ac:chgData name="Duyên Lương" userId="3a9e482f-ceb4-484a-8eab-f708ff3e9a36" providerId="ADAL" clId="{475EE5AF-1583-490A-BDDB-B301FA567FD0}" dt="2023-11-12T02:01:40.353" v="592" actId="403"/>
          <ac:spMkLst>
            <pc:docMk/>
            <pc:sldMk cId="187109435" sldId="336"/>
            <ac:spMk id="10" creationId="{D56FB84C-564C-6153-29A5-B855F493AC21}"/>
          </ac:spMkLst>
        </pc:spChg>
      </pc:sldChg>
      <pc:sldChg chg="addSp modSp mod modAnim">
        <pc:chgData name="Duyên Lương" userId="3a9e482f-ceb4-484a-8eab-f708ff3e9a36" providerId="ADAL" clId="{475EE5AF-1583-490A-BDDB-B301FA567FD0}" dt="2023-11-12T03:08:10.081" v="1396" actId="14100"/>
        <pc:sldMkLst>
          <pc:docMk/>
          <pc:sldMk cId="3869203829" sldId="337"/>
        </pc:sldMkLst>
        <pc:spChg chg="add mod">
          <ac:chgData name="Duyên Lương" userId="3a9e482f-ceb4-484a-8eab-f708ff3e9a36" providerId="ADAL" clId="{475EE5AF-1583-490A-BDDB-B301FA567FD0}" dt="2023-11-12T03:00:15.415" v="1328" actId="20577"/>
          <ac:spMkLst>
            <pc:docMk/>
            <pc:sldMk cId="3869203829" sldId="337"/>
            <ac:spMk id="4" creationId="{EF2CAFE3-9004-4420-78E4-801E37FF5144}"/>
          </ac:spMkLst>
        </pc:spChg>
        <pc:spChg chg="mod">
          <ac:chgData name="Duyên Lương" userId="3a9e482f-ceb4-484a-8eab-f708ff3e9a36" providerId="ADAL" clId="{475EE5AF-1583-490A-BDDB-B301FA567FD0}" dt="2023-11-12T03:00:08.368" v="1326" actId="14100"/>
          <ac:spMkLst>
            <pc:docMk/>
            <pc:sldMk cId="3869203829" sldId="337"/>
            <ac:spMk id="8" creationId="{AF7A0AC4-DF2D-DA4D-352B-B29A32DF701B}"/>
          </ac:spMkLst>
        </pc:spChg>
        <pc:picChg chg="add mod">
          <ac:chgData name="Duyên Lương" userId="3a9e482f-ceb4-484a-8eab-f708ff3e9a36" providerId="ADAL" clId="{475EE5AF-1583-490A-BDDB-B301FA567FD0}" dt="2023-11-12T02:59:41.372" v="1315" actId="1076"/>
          <ac:picMkLst>
            <pc:docMk/>
            <pc:sldMk cId="3869203829" sldId="337"/>
            <ac:picMk id="9" creationId="{423B4EC1-9845-A307-B80F-04B6A3116373}"/>
          </ac:picMkLst>
        </pc:picChg>
        <pc:picChg chg="add mod">
          <ac:chgData name="Duyên Lương" userId="3a9e482f-ceb4-484a-8eab-f708ff3e9a36" providerId="ADAL" clId="{475EE5AF-1583-490A-BDDB-B301FA567FD0}" dt="2023-11-12T03:08:10.081" v="1396" actId="14100"/>
          <ac:picMkLst>
            <pc:docMk/>
            <pc:sldMk cId="3869203829" sldId="337"/>
            <ac:picMk id="10" creationId="{6B0BC9DE-78F5-6874-2231-AA1BFE5F31DC}"/>
          </ac:picMkLst>
        </pc:picChg>
      </pc:sldChg>
      <pc:sldChg chg="addSp modSp mod modAnim">
        <pc:chgData name="Duyên Lương" userId="3a9e482f-ceb4-484a-8eab-f708ff3e9a36" providerId="ADAL" clId="{475EE5AF-1583-490A-BDDB-B301FA567FD0}" dt="2023-11-12T02:04:12.747" v="613"/>
        <pc:sldMkLst>
          <pc:docMk/>
          <pc:sldMk cId="1912311237" sldId="338"/>
        </pc:sldMkLst>
        <pc:spChg chg="mod">
          <ac:chgData name="Duyên Lương" userId="3a9e482f-ceb4-484a-8eab-f708ff3e9a36" providerId="ADAL" clId="{475EE5AF-1583-490A-BDDB-B301FA567FD0}" dt="2023-11-12T02:03:47.506" v="609" actId="14100"/>
          <ac:spMkLst>
            <pc:docMk/>
            <pc:sldMk cId="1912311237" sldId="338"/>
            <ac:spMk id="6" creationId="{7B018100-577D-CE5C-B525-7FD5161EFBCE}"/>
          </ac:spMkLst>
        </pc:spChg>
        <pc:spChg chg="add mod">
          <ac:chgData name="Duyên Lương" userId="3a9e482f-ceb4-484a-8eab-f708ff3e9a36" providerId="ADAL" clId="{475EE5AF-1583-490A-BDDB-B301FA567FD0}" dt="2023-11-12T02:03:18.096" v="604" actId="207"/>
          <ac:spMkLst>
            <pc:docMk/>
            <pc:sldMk cId="1912311237" sldId="338"/>
            <ac:spMk id="8" creationId="{98C14246-09DC-8116-547E-DBE1E9A0AD94}"/>
          </ac:spMkLst>
        </pc:spChg>
        <pc:spChg chg="add mod">
          <ac:chgData name="Duyên Lương" userId="3a9e482f-ceb4-484a-8eab-f708ff3e9a36" providerId="ADAL" clId="{475EE5AF-1583-490A-BDDB-B301FA567FD0}" dt="2023-11-12T02:03:36.304" v="608" actId="14100"/>
          <ac:spMkLst>
            <pc:docMk/>
            <pc:sldMk cId="1912311237" sldId="338"/>
            <ac:spMk id="9" creationId="{CD3F4F29-FFDA-158A-B26D-115BCE5CD0BC}"/>
          </ac:spMkLst>
        </pc:spChg>
      </pc:sldChg>
      <pc:sldChg chg="addSp delSp modSp add mod modAnim">
        <pc:chgData name="Duyên Lương" userId="3a9e482f-ceb4-484a-8eab-f708ff3e9a36" providerId="ADAL" clId="{475EE5AF-1583-490A-BDDB-B301FA567FD0}" dt="2023-11-12T02:13:00.956" v="709" actId="1076"/>
        <pc:sldMkLst>
          <pc:docMk/>
          <pc:sldMk cId="595070969" sldId="339"/>
        </pc:sldMkLst>
        <pc:spChg chg="del">
          <ac:chgData name="Duyên Lương" userId="3a9e482f-ceb4-484a-8eab-f708ff3e9a36" providerId="ADAL" clId="{475EE5AF-1583-490A-BDDB-B301FA567FD0}" dt="2023-11-12T02:05:08.486" v="620" actId="478"/>
          <ac:spMkLst>
            <pc:docMk/>
            <pc:sldMk cId="595070969" sldId="339"/>
            <ac:spMk id="2" creationId="{917F6471-5CB6-11D2-4585-7632FA9F3B87}"/>
          </ac:spMkLst>
        </pc:spChg>
        <pc:spChg chg="del mod">
          <ac:chgData name="Duyên Lương" userId="3a9e482f-ceb4-484a-8eab-f708ff3e9a36" providerId="ADAL" clId="{475EE5AF-1583-490A-BDDB-B301FA567FD0}" dt="2023-11-12T02:05:07.930" v="619" actId="478"/>
          <ac:spMkLst>
            <pc:docMk/>
            <pc:sldMk cId="595070969" sldId="339"/>
            <ac:spMk id="3" creationId="{535E2CFB-B713-EF39-A01D-8A5AC43DF1BD}"/>
          </ac:spMkLst>
        </pc:spChg>
        <pc:spChg chg="del">
          <ac:chgData name="Duyên Lương" userId="3a9e482f-ceb4-484a-8eab-f708ff3e9a36" providerId="ADAL" clId="{475EE5AF-1583-490A-BDDB-B301FA567FD0}" dt="2023-11-12T02:05:01.684" v="615" actId="478"/>
          <ac:spMkLst>
            <pc:docMk/>
            <pc:sldMk cId="595070969" sldId="339"/>
            <ac:spMk id="6" creationId="{568C4E3F-0596-A8E5-A5EA-CACE507F817F}"/>
          </ac:spMkLst>
        </pc:spChg>
        <pc:spChg chg="add del">
          <ac:chgData name="Duyên Lương" userId="3a9e482f-ceb4-484a-8eab-f708ff3e9a36" providerId="ADAL" clId="{475EE5AF-1583-490A-BDDB-B301FA567FD0}" dt="2023-11-12T02:12:59.383" v="708" actId="478"/>
          <ac:spMkLst>
            <pc:docMk/>
            <pc:sldMk cId="595070969" sldId="339"/>
            <ac:spMk id="7" creationId="{58BF6CFE-494B-A3B8-9165-4E13842EAE5F}"/>
          </ac:spMkLst>
        </pc:spChg>
        <pc:spChg chg="add del mod">
          <ac:chgData name="Duyên Lương" userId="3a9e482f-ceb4-484a-8eab-f708ff3e9a36" providerId="ADAL" clId="{475EE5AF-1583-490A-BDDB-B301FA567FD0}" dt="2023-11-12T02:13:00.956" v="709" actId="1076"/>
          <ac:spMkLst>
            <pc:docMk/>
            <pc:sldMk cId="595070969" sldId="339"/>
            <ac:spMk id="8" creationId="{AF7A0AC4-DF2D-DA4D-352B-B29A32DF701B}"/>
          </ac:spMkLst>
        </pc:spChg>
        <pc:picChg chg="add mod">
          <ac:chgData name="Duyên Lương" userId="3a9e482f-ceb4-484a-8eab-f708ff3e9a36" providerId="ADAL" clId="{475EE5AF-1583-490A-BDDB-B301FA567FD0}" dt="2023-11-12T02:11:16.960" v="706" actId="1076"/>
          <ac:picMkLst>
            <pc:docMk/>
            <pc:sldMk cId="595070969" sldId="339"/>
            <ac:picMk id="4" creationId="{1D40BD53-3803-1A63-31EF-8388E35D8833}"/>
          </ac:picMkLst>
        </pc:picChg>
      </pc:sldChg>
      <pc:sldChg chg="addSp delSp modSp add mod modAnim">
        <pc:chgData name="Duyên Lương" userId="3a9e482f-ceb4-484a-8eab-f708ff3e9a36" providerId="ADAL" clId="{475EE5AF-1583-490A-BDDB-B301FA567FD0}" dt="2023-11-12T04:32:46.618" v="2960"/>
        <pc:sldMkLst>
          <pc:docMk/>
          <pc:sldMk cId="3995590927" sldId="340"/>
        </pc:sldMkLst>
        <pc:spChg chg="mod">
          <ac:chgData name="Duyên Lương" userId="3a9e482f-ceb4-484a-8eab-f708ff3e9a36" providerId="ADAL" clId="{475EE5AF-1583-490A-BDDB-B301FA567FD0}" dt="2023-11-12T02:51:13.469" v="1128" actId="1076"/>
          <ac:spMkLst>
            <pc:docMk/>
            <pc:sldMk cId="3995590927" sldId="340"/>
            <ac:spMk id="4" creationId="{791B858D-E473-733E-7BB3-E8F125BA670A}"/>
          </ac:spMkLst>
        </pc:spChg>
        <pc:spChg chg="del">
          <ac:chgData name="Duyên Lương" userId="3a9e482f-ceb4-484a-8eab-f708ff3e9a36" providerId="ADAL" clId="{475EE5AF-1583-490A-BDDB-B301FA567FD0}" dt="2023-11-12T02:49:31.628" v="1083" actId="478"/>
          <ac:spMkLst>
            <pc:docMk/>
            <pc:sldMk cId="3995590927" sldId="340"/>
            <ac:spMk id="7" creationId="{E3E38A57-4F03-90B7-09C2-753B3998CC4C}"/>
          </ac:spMkLst>
        </pc:spChg>
        <pc:spChg chg="del">
          <ac:chgData name="Duyên Lương" userId="3a9e482f-ceb4-484a-8eab-f708ff3e9a36" providerId="ADAL" clId="{475EE5AF-1583-490A-BDDB-B301FA567FD0}" dt="2023-11-12T02:49:30.402" v="1082" actId="478"/>
          <ac:spMkLst>
            <pc:docMk/>
            <pc:sldMk cId="3995590927" sldId="340"/>
            <ac:spMk id="9" creationId="{575DAFF2-B06A-6014-6D01-2530B5150541}"/>
          </ac:spMkLst>
        </pc:spChg>
        <pc:spChg chg="mod">
          <ac:chgData name="Duyên Lương" userId="3a9e482f-ceb4-484a-8eab-f708ff3e9a36" providerId="ADAL" clId="{475EE5AF-1583-490A-BDDB-B301FA567FD0}" dt="2023-11-12T04:32:42.446" v="2958" actId="20577"/>
          <ac:spMkLst>
            <pc:docMk/>
            <pc:sldMk cId="3995590927" sldId="340"/>
            <ac:spMk id="10" creationId="{4346194C-DF47-940D-1BBD-5BD7361F703C}"/>
          </ac:spMkLst>
        </pc:spChg>
        <pc:picChg chg="add mod modCrop">
          <ac:chgData name="Duyên Lương" userId="3a9e482f-ceb4-484a-8eab-f708ff3e9a36" providerId="ADAL" clId="{475EE5AF-1583-490A-BDDB-B301FA567FD0}" dt="2023-11-12T02:51:16.675" v="1131" actId="1076"/>
          <ac:picMkLst>
            <pc:docMk/>
            <pc:sldMk cId="3995590927" sldId="340"/>
            <ac:picMk id="11" creationId="{B4C51DD8-F7C9-8DA9-5EE6-A0D77B824BE5}"/>
          </ac:picMkLst>
        </pc:picChg>
        <pc:picChg chg="del">
          <ac:chgData name="Duyên Lương" userId="3a9e482f-ceb4-484a-8eab-f708ff3e9a36" providerId="ADAL" clId="{475EE5AF-1583-490A-BDDB-B301FA567FD0}" dt="2023-11-12T02:49:27.597" v="1079" actId="478"/>
          <ac:picMkLst>
            <pc:docMk/>
            <pc:sldMk cId="3995590927" sldId="340"/>
            <ac:picMk id="1026" creationId="{28A48E51-E2BC-9659-EF1A-790F4CEA41BE}"/>
          </ac:picMkLst>
        </pc:picChg>
        <pc:picChg chg="del">
          <ac:chgData name="Duyên Lương" userId="3a9e482f-ceb4-484a-8eab-f708ff3e9a36" providerId="ADAL" clId="{475EE5AF-1583-490A-BDDB-B301FA567FD0}" dt="2023-11-12T02:49:28.053" v="1080" actId="478"/>
          <ac:picMkLst>
            <pc:docMk/>
            <pc:sldMk cId="3995590927" sldId="340"/>
            <ac:picMk id="1028" creationId="{1DEC6451-54FD-E111-3D73-1918E98AC1E1}"/>
          </ac:picMkLst>
        </pc:picChg>
        <pc:picChg chg="del">
          <ac:chgData name="Duyên Lương" userId="3a9e482f-ceb4-484a-8eab-f708ff3e9a36" providerId="ADAL" clId="{475EE5AF-1583-490A-BDDB-B301FA567FD0}" dt="2023-11-12T02:49:29.204" v="1081" actId="478"/>
          <ac:picMkLst>
            <pc:docMk/>
            <pc:sldMk cId="3995590927" sldId="340"/>
            <ac:picMk id="1030" creationId="{69531E49-92C9-6DFC-B8B7-1F726DEDBB45}"/>
          </ac:picMkLst>
        </pc:picChg>
      </pc:sldChg>
      <pc:sldChg chg="addSp delSp modSp add mod ord delAnim modAnim">
        <pc:chgData name="Duyên Lương" userId="3a9e482f-ceb4-484a-8eab-f708ff3e9a36" providerId="ADAL" clId="{475EE5AF-1583-490A-BDDB-B301FA567FD0}" dt="2023-11-12T04:33:05.460" v="2962" actId="20577"/>
        <pc:sldMkLst>
          <pc:docMk/>
          <pc:sldMk cId="2744652931" sldId="341"/>
        </pc:sldMkLst>
        <pc:spChg chg="del mod">
          <ac:chgData name="Duyên Lương" userId="3a9e482f-ceb4-484a-8eab-f708ff3e9a36" providerId="ADAL" clId="{475EE5AF-1583-490A-BDDB-B301FA567FD0}" dt="2023-11-12T02:53:40.268" v="1158" actId="478"/>
          <ac:spMkLst>
            <pc:docMk/>
            <pc:sldMk cId="2744652931" sldId="341"/>
            <ac:spMk id="4" creationId="{791B858D-E473-733E-7BB3-E8F125BA670A}"/>
          </ac:spMkLst>
        </pc:spChg>
        <pc:spChg chg="add mod">
          <ac:chgData name="Duyên Lương" userId="3a9e482f-ceb4-484a-8eab-f708ff3e9a36" providerId="ADAL" clId="{475EE5AF-1583-490A-BDDB-B301FA567FD0}" dt="2023-11-12T02:53:57.488" v="1166" actId="1076"/>
          <ac:spMkLst>
            <pc:docMk/>
            <pc:sldMk cId="2744652931" sldId="341"/>
            <ac:spMk id="9" creationId="{ED910269-4388-A3E6-B83A-DE47E5BCEE31}"/>
          </ac:spMkLst>
        </pc:spChg>
        <pc:spChg chg="mod">
          <ac:chgData name="Duyên Lương" userId="3a9e482f-ceb4-484a-8eab-f708ff3e9a36" providerId="ADAL" clId="{475EE5AF-1583-490A-BDDB-B301FA567FD0}" dt="2023-11-12T04:33:05.460" v="2962" actId="20577"/>
          <ac:spMkLst>
            <pc:docMk/>
            <pc:sldMk cId="2744652931" sldId="341"/>
            <ac:spMk id="10" creationId="{4346194C-DF47-940D-1BBD-5BD7361F703C}"/>
          </ac:spMkLst>
        </pc:spChg>
        <pc:picChg chg="add mod">
          <ac:chgData name="Duyên Lương" userId="3a9e482f-ceb4-484a-8eab-f708ff3e9a36" providerId="ADAL" clId="{475EE5AF-1583-490A-BDDB-B301FA567FD0}" dt="2023-11-12T02:53:55.452" v="1165" actId="14100"/>
          <ac:picMkLst>
            <pc:docMk/>
            <pc:sldMk cId="2744652931" sldId="341"/>
            <ac:picMk id="7" creationId="{E69DD47D-DE35-AB9C-F993-2C47B4DC6C89}"/>
          </ac:picMkLst>
        </pc:picChg>
        <pc:picChg chg="del">
          <ac:chgData name="Duyên Lương" userId="3a9e482f-ceb4-484a-8eab-f708ff3e9a36" providerId="ADAL" clId="{475EE5AF-1583-490A-BDDB-B301FA567FD0}" dt="2023-11-12T02:52:11.040" v="1137" actId="478"/>
          <ac:picMkLst>
            <pc:docMk/>
            <pc:sldMk cId="2744652931" sldId="341"/>
            <ac:picMk id="11" creationId="{B4C51DD8-F7C9-8DA9-5EE6-A0D77B824BE5}"/>
          </ac:picMkLst>
        </pc:picChg>
      </pc:sldChg>
      <pc:sldChg chg="add del">
        <pc:chgData name="Duyên Lương" userId="3a9e482f-ceb4-484a-8eab-f708ff3e9a36" providerId="ADAL" clId="{475EE5AF-1583-490A-BDDB-B301FA567FD0}" dt="2023-11-12T02:51:57.343" v="1133" actId="47"/>
        <pc:sldMkLst>
          <pc:docMk/>
          <pc:sldMk cId="3361784445" sldId="341"/>
        </pc:sldMkLst>
      </pc:sldChg>
      <pc:sldChg chg="add del">
        <pc:chgData name="Duyên Lương" userId="3a9e482f-ceb4-484a-8eab-f708ff3e9a36" providerId="ADAL" clId="{475EE5AF-1583-490A-BDDB-B301FA567FD0}" dt="2023-11-12T02:51:58.280" v="1134" actId="47"/>
        <pc:sldMkLst>
          <pc:docMk/>
          <pc:sldMk cId="1236247985" sldId="342"/>
        </pc:sldMkLst>
      </pc:sldChg>
      <pc:sldChg chg="addSp delSp modSp add mod delAnim modAnim">
        <pc:chgData name="Duyên Lương" userId="3a9e482f-ceb4-484a-8eab-f708ff3e9a36" providerId="ADAL" clId="{475EE5AF-1583-490A-BDDB-B301FA567FD0}" dt="2023-11-12T04:33:16.492" v="2966"/>
        <pc:sldMkLst>
          <pc:docMk/>
          <pc:sldMk cId="1253798771" sldId="342"/>
        </pc:sldMkLst>
        <pc:spChg chg="del">
          <ac:chgData name="Duyên Lương" userId="3a9e482f-ceb4-484a-8eab-f708ff3e9a36" providerId="ADAL" clId="{475EE5AF-1583-490A-BDDB-B301FA567FD0}" dt="2023-11-12T02:54:27.617" v="1173" actId="478"/>
          <ac:spMkLst>
            <pc:docMk/>
            <pc:sldMk cId="1253798771" sldId="342"/>
            <ac:spMk id="4" creationId="{791B858D-E473-733E-7BB3-E8F125BA670A}"/>
          </ac:spMkLst>
        </pc:spChg>
        <pc:spChg chg="add mod">
          <ac:chgData name="Duyên Lương" userId="3a9e482f-ceb4-484a-8eab-f708ff3e9a36" providerId="ADAL" clId="{475EE5AF-1583-490A-BDDB-B301FA567FD0}" dt="2023-11-12T02:56:20.619" v="1187" actId="1076"/>
          <ac:spMkLst>
            <pc:docMk/>
            <pc:sldMk cId="1253798771" sldId="342"/>
            <ac:spMk id="7" creationId="{AEB6E086-8999-7144-A25F-4955E441C1F9}"/>
          </ac:spMkLst>
        </pc:spChg>
        <pc:spChg chg="mod">
          <ac:chgData name="Duyên Lương" userId="3a9e482f-ceb4-484a-8eab-f708ff3e9a36" providerId="ADAL" clId="{475EE5AF-1583-490A-BDDB-B301FA567FD0}" dt="2023-11-12T04:32:57.998" v="2961" actId="20577"/>
          <ac:spMkLst>
            <pc:docMk/>
            <pc:sldMk cId="1253798771" sldId="342"/>
            <ac:spMk id="10" creationId="{4346194C-DF47-940D-1BBD-5BD7361F703C}"/>
          </ac:spMkLst>
        </pc:spChg>
        <pc:picChg chg="add mod">
          <ac:chgData name="Duyên Lương" userId="3a9e482f-ceb4-484a-8eab-f708ff3e9a36" providerId="ADAL" clId="{475EE5AF-1583-490A-BDDB-B301FA567FD0}" dt="2023-11-12T02:54:51.287" v="1184" actId="14100"/>
          <ac:picMkLst>
            <pc:docMk/>
            <pc:sldMk cId="1253798771" sldId="342"/>
            <ac:picMk id="9" creationId="{55256061-F3E7-3EE7-04F4-62B05DBB9328}"/>
          </ac:picMkLst>
        </pc:picChg>
        <pc:picChg chg="del">
          <ac:chgData name="Duyên Lương" userId="3a9e482f-ceb4-484a-8eab-f708ff3e9a36" providerId="ADAL" clId="{475EE5AF-1583-490A-BDDB-B301FA567FD0}" dt="2023-11-12T02:54:25.899" v="1172" actId="478"/>
          <ac:picMkLst>
            <pc:docMk/>
            <pc:sldMk cId="1253798771" sldId="342"/>
            <ac:picMk id="11" creationId="{B4C51DD8-F7C9-8DA9-5EE6-A0D77B824BE5}"/>
          </ac:picMkLst>
        </pc:picChg>
      </pc:sldChg>
      <pc:sldChg chg="addSp delSp modSp add mod modAnim">
        <pc:chgData name="Duyên Lương" userId="3a9e482f-ceb4-484a-8eab-f708ff3e9a36" providerId="ADAL" clId="{475EE5AF-1583-490A-BDDB-B301FA567FD0}" dt="2023-11-12T03:07:23.237" v="1394"/>
        <pc:sldMkLst>
          <pc:docMk/>
          <pc:sldMk cId="3271667326" sldId="343"/>
        </pc:sldMkLst>
        <pc:spChg chg="mod">
          <ac:chgData name="Duyên Lương" userId="3a9e482f-ceb4-484a-8eab-f708ff3e9a36" providerId="ADAL" clId="{475EE5AF-1583-490A-BDDB-B301FA567FD0}" dt="2023-11-12T03:06:32.534" v="1378" actId="14100"/>
          <ac:spMkLst>
            <pc:docMk/>
            <pc:sldMk cId="3271667326" sldId="343"/>
            <ac:spMk id="4" creationId="{EF2CAFE3-9004-4420-78E4-801E37FF5144}"/>
          </ac:spMkLst>
        </pc:spChg>
        <pc:spChg chg="add mod">
          <ac:chgData name="Duyên Lương" userId="3a9e482f-ceb4-484a-8eab-f708ff3e9a36" providerId="ADAL" clId="{475EE5AF-1583-490A-BDDB-B301FA567FD0}" dt="2023-11-12T03:07:12.442" v="1393" actId="14100"/>
          <ac:spMkLst>
            <pc:docMk/>
            <pc:sldMk cId="3271667326" sldId="343"/>
            <ac:spMk id="7" creationId="{823533E9-C2A8-82D0-E164-DD6784ED37B6}"/>
          </ac:spMkLst>
        </pc:spChg>
        <pc:spChg chg="mod">
          <ac:chgData name="Duyên Lương" userId="3a9e482f-ceb4-484a-8eab-f708ff3e9a36" providerId="ADAL" clId="{475EE5AF-1583-490A-BDDB-B301FA567FD0}" dt="2023-11-12T03:07:12.146" v="1392" actId="20577"/>
          <ac:spMkLst>
            <pc:docMk/>
            <pc:sldMk cId="3271667326" sldId="343"/>
            <ac:spMk id="8" creationId="{AF7A0AC4-DF2D-DA4D-352B-B29A32DF701B}"/>
          </ac:spMkLst>
        </pc:spChg>
        <pc:picChg chg="del">
          <ac:chgData name="Duyên Lương" userId="3a9e482f-ceb4-484a-8eab-f708ff3e9a36" providerId="ADAL" clId="{475EE5AF-1583-490A-BDDB-B301FA567FD0}" dt="2023-11-12T03:04:27.749" v="1337" actId="478"/>
          <ac:picMkLst>
            <pc:docMk/>
            <pc:sldMk cId="3271667326" sldId="343"/>
            <ac:picMk id="9" creationId="{423B4EC1-9845-A307-B80F-04B6A3116373}"/>
          </ac:picMkLst>
        </pc:picChg>
        <pc:picChg chg="add mod">
          <ac:chgData name="Duyên Lương" userId="3a9e482f-ceb4-484a-8eab-f708ff3e9a36" providerId="ADAL" clId="{475EE5AF-1583-490A-BDDB-B301FA567FD0}" dt="2023-11-12T03:06:01.365" v="1370" actId="1076"/>
          <ac:picMkLst>
            <pc:docMk/>
            <pc:sldMk cId="3271667326" sldId="343"/>
            <ac:picMk id="11" creationId="{68F11EC3-DDB5-514F-9764-3F470BCB0246}"/>
          </ac:picMkLst>
        </pc:picChg>
        <pc:picChg chg="add mod">
          <ac:chgData name="Duyên Lương" userId="3a9e482f-ceb4-484a-8eab-f708ff3e9a36" providerId="ADAL" clId="{475EE5AF-1583-490A-BDDB-B301FA567FD0}" dt="2023-11-12T03:06:50.102" v="1385" actId="1076"/>
          <ac:picMkLst>
            <pc:docMk/>
            <pc:sldMk cId="3271667326" sldId="343"/>
            <ac:picMk id="13" creationId="{70BA69EA-BC6D-E4D5-3005-F9152275A03D}"/>
          </ac:picMkLst>
        </pc:picChg>
      </pc:sldChg>
      <pc:sldChg chg="addSp delSp modSp add mod">
        <pc:chgData name="Duyên Lương" userId="3a9e482f-ceb4-484a-8eab-f708ff3e9a36" providerId="ADAL" clId="{475EE5AF-1583-490A-BDDB-B301FA567FD0}" dt="2023-11-12T03:57:51.554" v="2791" actId="20577"/>
        <pc:sldMkLst>
          <pc:docMk/>
          <pc:sldMk cId="3595217084" sldId="344"/>
        </pc:sldMkLst>
        <pc:spChg chg="mod">
          <ac:chgData name="Duyên Lương" userId="3a9e482f-ceb4-484a-8eab-f708ff3e9a36" providerId="ADAL" clId="{475EE5AF-1583-490A-BDDB-B301FA567FD0}" dt="2023-11-12T03:57:51.554" v="2791" actId="20577"/>
          <ac:spMkLst>
            <pc:docMk/>
            <pc:sldMk cId="3595217084" sldId="344"/>
            <ac:spMk id="2" creationId="{77E4696C-7765-7121-E473-1DB27446F58E}"/>
          </ac:spMkLst>
        </pc:spChg>
        <pc:spChg chg="mod">
          <ac:chgData name="Duyên Lương" userId="3a9e482f-ceb4-484a-8eab-f708ff3e9a36" providerId="ADAL" clId="{475EE5AF-1583-490A-BDDB-B301FA567FD0}" dt="2023-11-12T03:51:57.389" v="2574" actId="14100"/>
          <ac:spMkLst>
            <pc:docMk/>
            <pc:sldMk cId="3595217084" sldId="344"/>
            <ac:spMk id="6" creationId="{29F83AA2-697A-04CC-76A8-6ED27BC328C9}"/>
          </ac:spMkLst>
        </pc:spChg>
        <pc:picChg chg="del">
          <ac:chgData name="Duyên Lương" userId="3a9e482f-ceb4-484a-8eab-f708ff3e9a36" providerId="ADAL" clId="{475EE5AF-1583-490A-BDDB-B301FA567FD0}" dt="2023-11-12T03:57:07.969" v="2769" actId="478"/>
          <ac:picMkLst>
            <pc:docMk/>
            <pc:sldMk cId="3595217084" sldId="344"/>
            <ac:picMk id="2050" creationId="{57B45ED2-7577-CADA-396A-E64B8DEE085D}"/>
          </ac:picMkLst>
        </pc:picChg>
        <pc:picChg chg="add mod">
          <ac:chgData name="Duyên Lương" userId="3a9e482f-ceb4-484a-8eab-f708ff3e9a36" providerId="ADAL" clId="{475EE5AF-1583-490A-BDDB-B301FA567FD0}" dt="2023-11-12T03:57:47.180" v="2775" actId="1440"/>
          <ac:picMkLst>
            <pc:docMk/>
            <pc:sldMk cId="3595217084" sldId="344"/>
            <ac:picMk id="11266" creationId="{274EC1B6-858F-5A99-D2C6-E36C87691E1D}"/>
          </ac:picMkLst>
        </pc:picChg>
      </pc:sldChg>
      <pc:sldChg chg="add del">
        <pc:chgData name="Duyên Lương" userId="3a9e482f-ceb4-484a-8eab-f708ff3e9a36" providerId="ADAL" clId="{475EE5AF-1583-490A-BDDB-B301FA567FD0}" dt="2023-11-12T03:51:28.462" v="2553" actId="47"/>
        <pc:sldMkLst>
          <pc:docMk/>
          <pc:sldMk cId="4130495282" sldId="344"/>
        </pc:sldMkLst>
      </pc:sldChg>
      <pc:sldChg chg="addSp delSp modSp add mod">
        <pc:chgData name="Duyên Lương" userId="3a9e482f-ceb4-484a-8eab-f708ff3e9a36" providerId="ADAL" clId="{475EE5AF-1583-490A-BDDB-B301FA567FD0}" dt="2023-11-12T04:23:12.059" v="2863" actId="1440"/>
        <pc:sldMkLst>
          <pc:docMk/>
          <pc:sldMk cId="1500119950" sldId="345"/>
        </pc:sldMkLst>
        <pc:spChg chg="mod">
          <ac:chgData name="Duyên Lương" userId="3a9e482f-ceb4-484a-8eab-f708ff3e9a36" providerId="ADAL" clId="{475EE5AF-1583-490A-BDDB-B301FA567FD0}" dt="2023-11-12T04:22:23.959" v="2857" actId="1076"/>
          <ac:spMkLst>
            <pc:docMk/>
            <pc:sldMk cId="1500119950" sldId="345"/>
            <ac:spMk id="2" creationId="{77E4696C-7765-7121-E473-1DB27446F58E}"/>
          </ac:spMkLst>
        </pc:spChg>
        <pc:spChg chg="mod">
          <ac:chgData name="Duyên Lương" userId="3a9e482f-ceb4-484a-8eab-f708ff3e9a36" providerId="ADAL" clId="{475EE5AF-1583-490A-BDDB-B301FA567FD0}" dt="2023-11-12T03:52:20.206" v="2621" actId="20577"/>
          <ac:spMkLst>
            <pc:docMk/>
            <pc:sldMk cId="1500119950" sldId="345"/>
            <ac:spMk id="6" creationId="{29F83AA2-697A-04CC-76A8-6ED27BC328C9}"/>
          </ac:spMkLst>
        </pc:spChg>
        <pc:picChg chg="del">
          <ac:chgData name="Duyên Lương" userId="3a9e482f-ceb4-484a-8eab-f708ff3e9a36" providerId="ADAL" clId="{475EE5AF-1583-490A-BDDB-B301FA567FD0}" dt="2023-11-12T03:52:17.451" v="2613" actId="478"/>
          <ac:picMkLst>
            <pc:docMk/>
            <pc:sldMk cId="1500119950" sldId="345"/>
            <ac:picMk id="2050" creationId="{57B45ED2-7577-CADA-396A-E64B8DEE085D}"/>
          </ac:picMkLst>
        </pc:picChg>
        <pc:picChg chg="add del mod">
          <ac:chgData name="Duyên Lương" userId="3a9e482f-ceb4-484a-8eab-f708ff3e9a36" providerId="ADAL" clId="{475EE5AF-1583-490A-BDDB-B301FA567FD0}" dt="2023-11-12T04:22:02.712" v="2844" actId="478"/>
          <ac:picMkLst>
            <pc:docMk/>
            <pc:sldMk cId="1500119950" sldId="345"/>
            <ac:picMk id="10242" creationId="{BF6EC04F-2205-DB1C-2392-709B9FE5ABA6}"/>
          </ac:picMkLst>
        </pc:picChg>
        <pc:picChg chg="add mod">
          <ac:chgData name="Duyên Lương" userId="3a9e482f-ceb4-484a-8eab-f708ff3e9a36" providerId="ADAL" clId="{475EE5AF-1583-490A-BDDB-B301FA567FD0}" dt="2023-11-12T04:23:12.059" v="2863" actId="1440"/>
          <ac:picMkLst>
            <pc:docMk/>
            <pc:sldMk cId="1500119950" sldId="345"/>
            <ac:picMk id="10244" creationId="{7EC96C9A-CF4A-DFA7-7DA7-4E51CC4C97DB}"/>
          </ac:picMkLst>
        </pc:picChg>
      </pc:sldChg>
      <pc:sldChg chg="addSp delSp modSp add mod">
        <pc:chgData name="Duyên Lương" userId="3a9e482f-ceb4-484a-8eab-f708ff3e9a36" providerId="ADAL" clId="{475EE5AF-1583-490A-BDDB-B301FA567FD0}" dt="2023-11-12T04:19:34.354" v="2836" actId="20577"/>
        <pc:sldMkLst>
          <pc:docMk/>
          <pc:sldMk cId="3588928788" sldId="346"/>
        </pc:sldMkLst>
        <pc:spChg chg="mod">
          <ac:chgData name="Duyên Lương" userId="3a9e482f-ceb4-484a-8eab-f708ff3e9a36" providerId="ADAL" clId="{475EE5AF-1583-490A-BDDB-B301FA567FD0}" dt="2023-11-12T04:19:34.354" v="2836" actId="20577"/>
          <ac:spMkLst>
            <pc:docMk/>
            <pc:sldMk cId="3588928788" sldId="346"/>
            <ac:spMk id="2" creationId="{77E4696C-7765-7121-E473-1DB27446F58E}"/>
          </ac:spMkLst>
        </pc:spChg>
        <pc:spChg chg="mod">
          <ac:chgData name="Duyên Lương" userId="3a9e482f-ceb4-484a-8eab-f708ff3e9a36" providerId="ADAL" clId="{475EE5AF-1583-490A-BDDB-B301FA567FD0}" dt="2023-11-12T03:52:33.270" v="2647" actId="20577"/>
          <ac:spMkLst>
            <pc:docMk/>
            <pc:sldMk cId="3588928788" sldId="346"/>
            <ac:spMk id="6" creationId="{29F83AA2-697A-04CC-76A8-6ED27BC328C9}"/>
          </ac:spMkLst>
        </pc:spChg>
        <pc:picChg chg="del">
          <ac:chgData name="Duyên Lương" userId="3a9e482f-ceb4-484a-8eab-f708ff3e9a36" providerId="ADAL" clId="{475EE5AF-1583-490A-BDDB-B301FA567FD0}" dt="2023-11-12T03:52:35.456" v="2648" actId="478"/>
          <ac:picMkLst>
            <pc:docMk/>
            <pc:sldMk cId="3588928788" sldId="346"/>
            <ac:picMk id="2050" creationId="{57B45ED2-7577-CADA-396A-E64B8DEE085D}"/>
          </ac:picMkLst>
        </pc:picChg>
        <pc:picChg chg="add mod">
          <ac:chgData name="Duyên Lương" userId="3a9e482f-ceb4-484a-8eab-f708ff3e9a36" providerId="ADAL" clId="{475EE5AF-1583-490A-BDDB-B301FA567FD0}" dt="2023-11-12T04:19:25.004" v="2832" actId="1076"/>
          <ac:picMkLst>
            <pc:docMk/>
            <pc:sldMk cId="3588928788" sldId="346"/>
            <ac:picMk id="9218" creationId="{E6DB8374-BA49-CE03-7FD0-58D276703758}"/>
          </ac:picMkLst>
        </pc:picChg>
      </pc:sldChg>
      <pc:sldChg chg="addSp delSp modSp add">
        <pc:chgData name="Duyên Lương" userId="3a9e482f-ceb4-484a-8eab-f708ff3e9a36" providerId="ADAL" clId="{475EE5AF-1583-490A-BDDB-B301FA567FD0}" dt="2023-11-12T03:55:37.840" v="2756" actId="1076"/>
        <pc:sldMkLst>
          <pc:docMk/>
          <pc:sldMk cId="1368761394" sldId="347"/>
        </pc:sldMkLst>
        <pc:spChg chg="mod">
          <ac:chgData name="Duyên Lương" userId="3a9e482f-ceb4-484a-8eab-f708ff3e9a36" providerId="ADAL" clId="{475EE5AF-1583-490A-BDDB-B301FA567FD0}" dt="2023-11-12T03:52:50.113" v="2684" actId="20577"/>
          <ac:spMkLst>
            <pc:docMk/>
            <pc:sldMk cId="1368761394" sldId="347"/>
            <ac:spMk id="6" creationId="{29F83AA2-697A-04CC-76A8-6ED27BC328C9}"/>
          </ac:spMkLst>
        </pc:spChg>
        <pc:picChg chg="del">
          <ac:chgData name="Duyên Lương" userId="3a9e482f-ceb4-484a-8eab-f708ff3e9a36" providerId="ADAL" clId="{475EE5AF-1583-490A-BDDB-B301FA567FD0}" dt="2023-11-12T03:55:23.764" v="2749" actId="478"/>
          <ac:picMkLst>
            <pc:docMk/>
            <pc:sldMk cId="1368761394" sldId="347"/>
            <ac:picMk id="2050" creationId="{57B45ED2-7577-CADA-396A-E64B8DEE085D}"/>
          </ac:picMkLst>
        </pc:picChg>
        <pc:picChg chg="add mod">
          <ac:chgData name="Duyên Lương" userId="3a9e482f-ceb4-484a-8eab-f708ff3e9a36" providerId="ADAL" clId="{475EE5AF-1583-490A-BDDB-B301FA567FD0}" dt="2023-11-12T03:55:37.840" v="2756" actId="1076"/>
          <ac:picMkLst>
            <pc:docMk/>
            <pc:sldMk cId="1368761394" sldId="347"/>
            <ac:picMk id="8194" creationId="{5D1C2A5D-550A-C40E-0F4E-9782E304D756}"/>
          </ac:picMkLst>
        </pc:picChg>
      </pc:sldChg>
      <pc:sldChg chg="addSp delSp modSp add mod">
        <pc:chgData name="Duyên Lương" userId="3a9e482f-ceb4-484a-8eab-f708ff3e9a36" providerId="ADAL" clId="{475EE5AF-1583-490A-BDDB-B301FA567FD0}" dt="2023-11-12T03:54:41.511" v="2748" actId="1076"/>
        <pc:sldMkLst>
          <pc:docMk/>
          <pc:sldMk cId="480413452" sldId="348"/>
        </pc:sldMkLst>
        <pc:spChg chg="mod">
          <ac:chgData name="Duyên Lương" userId="3a9e482f-ceb4-484a-8eab-f708ff3e9a36" providerId="ADAL" clId="{475EE5AF-1583-490A-BDDB-B301FA567FD0}" dt="2023-11-12T03:54:00.398" v="2742" actId="20577"/>
          <ac:spMkLst>
            <pc:docMk/>
            <pc:sldMk cId="480413452" sldId="348"/>
            <ac:spMk id="2" creationId="{77E4696C-7765-7121-E473-1DB27446F58E}"/>
          </ac:spMkLst>
        </pc:spChg>
        <pc:spChg chg="mod">
          <ac:chgData name="Duyên Lương" userId="3a9e482f-ceb4-484a-8eab-f708ff3e9a36" providerId="ADAL" clId="{475EE5AF-1583-490A-BDDB-B301FA567FD0}" dt="2023-11-12T03:52:56.252" v="2694" actId="20577"/>
          <ac:spMkLst>
            <pc:docMk/>
            <pc:sldMk cId="480413452" sldId="348"/>
            <ac:spMk id="6" creationId="{29F83AA2-697A-04CC-76A8-6ED27BC328C9}"/>
          </ac:spMkLst>
        </pc:spChg>
        <pc:picChg chg="del">
          <ac:chgData name="Duyên Lương" userId="3a9e482f-ceb4-484a-8eab-f708ff3e9a36" providerId="ADAL" clId="{475EE5AF-1583-490A-BDDB-B301FA567FD0}" dt="2023-11-12T03:53:48.604" v="2718" actId="478"/>
          <ac:picMkLst>
            <pc:docMk/>
            <pc:sldMk cId="480413452" sldId="348"/>
            <ac:picMk id="2050" creationId="{57B45ED2-7577-CADA-396A-E64B8DEE085D}"/>
          </ac:picMkLst>
        </pc:picChg>
        <pc:picChg chg="add mod">
          <ac:chgData name="Duyên Lương" userId="3a9e482f-ceb4-484a-8eab-f708ff3e9a36" providerId="ADAL" clId="{475EE5AF-1583-490A-BDDB-B301FA567FD0}" dt="2023-11-12T03:54:41.511" v="2748" actId="1076"/>
          <ac:picMkLst>
            <pc:docMk/>
            <pc:sldMk cId="480413452" sldId="348"/>
            <ac:picMk id="7170" creationId="{6F8351A6-85CF-297B-DA65-4EEFA64F3AE5}"/>
          </ac:picMkLst>
        </pc:picChg>
      </pc:sldChg>
      <pc:sldChg chg="addSp delSp modSp add">
        <pc:chgData name="Duyên Lương" userId="3a9e482f-ceb4-484a-8eab-f708ff3e9a36" providerId="ADAL" clId="{475EE5AF-1583-490A-BDDB-B301FA567FD0}" dt="2023-11-12T03:53:45.980" v="2717" actId="1076"/>
        <pc:sldMkLst>
          <pc:docMk/>
          <pc:sldMk cId="2956450846" sldId="349"/>
        </pc:sldMkLst>
        <pc:spChg chg="mod">
          <ac:chgData name="Duyên Lương" userId="3a9e482f-ceb4-484a-8eab-f708ff3e9a36" providerId="ADAL" clId="{475EE5AF-1583-490A-BDDB-B301FA567FD0}" dt="2023-11-12T03:53:04.268" v="2706" actId="20577"/>
          <ac:spMkLst>
            <pc:docMk/>
            <pc:sldMk cId="2956450846" sldId="349"/>
            <ac:spMk id="6" creationId="{29F83AA2-697A-04CC-76A8-6ED27BC328C9}"/>
          </ac:spMkLst>
        </pc:spChg>
        <pc:picChg chg="del">
          <ac:chgData name="Duyên Lương" userId="3a9e482f-ceb4-484a-8eab-f708ff3e9a36" providerId="ADAL" clId="{475EE5AF-1583-490A-BDDB-B301FA567FD0}" dt="2023-11-12T03:53:06.273" v="2707" actId="478"/>
          <ac:picMkLst>
            <pc:docMk/>
            <pc:sldMk cId="2956450846" sldId="349"/>
            <ac:picMk id="2050" creationId="{57B45ED2-7577-CADA-396A-E64B8DEE085D}"/>
          </ac:picMkLst>
        </pc:picChg>
        <pc:picChg chg="add mod">
          <ac:chgData name="Duyên Lương" userId="3a9e482f-ceb4-484a-8eab-f708ff3e9a36" providerId="ADAL" clId="{475EE5AF-1583-490A-BDDB-B301FA567FD0}" dt="2023-11-12T03:53:45.980" v="2717" actId="1076"/>
          <ac:picMkLst>
            <pc:docMk/>
            <pc:sldMk cId="2956450846" sldId="349"/>
            <ac:picMk id="6146" creationId="{32DF068F-25F7-655B-E682-205E7D9FABA2}"/>
          </ac:picMkLst>
        </pc:picChg>
      </pc:sldChg>
      <pc:sldChg chg="del">
        <pc:chgData name="Duyên Lương" userId="3a9e482f-ceb4-484a-8eab-f708ff3e9a36" providerId="ADAL" clId="{475EE5AF-1583-490A-BDDB-B301FA567FD0}" dt="2023-11-12T04:16:09.945" v="2799"/>
        <pc:sldMkLst>
          <pc:docMk/>
          <pc:sldMk cId="1692632950" sldId="350"/>
        </pc:sldMkLst>
      </pc:sldChg>
      <pc:sldChg chg="new del">
        <pc:chgData name="Duyên Lương" userId="3a9e482f-ceb4-484a-8eab-f708ff3e9a36" providerId="ADAL" clId="{475EE5AF-1583-490A-BDDB-B301FA567FD0}" dt="2023-11-12T04:16:22.610" v="2801" actId="47"/>
        <pc:sldMkLst>
          <pc:docMk/>
          <pc:sldMk cId="3425438022" sldId="350"/>
        </pc:sldMkLst>
      </pc:sldChg>
      <pc:sldChg chg="delSp modSp mod delAnim">
        <pc:chgData name="Duyên Lương" userId="3a9e482f-ceb4-484a-8eab-f708ff3e9a36" providerId="ADAL" clId="{475EE5AF-1583-490A-BDDB-B301FA567FD0}" dt="2023-11-12T04:16:59.878" v="2815" actId="1076"/>
        <pc:sldMkLst>
          <pc:docMk/>
          <pc:sldMk cId="2933759531" sldId="351"/>
        </pc:sldMkLst>
        <pc:spChg chg="mod">
          <ac:chgData name="Duyên Lương" userId="3a9e482f-ceb4-484a-8eab-f708ff3e9a36" providerId="ADAL" clId="{475EE5AF-1583-490A-BDDB-B301FA567FD0}" dt="2023-11-12T04:16:59.878" v="2815" actId="1076"/>
          <ac:spMkLst>
            <pc:docMk/>
            <pc:sldMk cId="2933759531" sldId="351"/>
            <ac:spMk id="788" creationId="{00000000-0000-0000-0000-000000000000}"/>
          </ac:spMkLst>
        </pc:spChg>
        <pc:grpChg chg="del">
          <ac:chgData name="Duyên Lương" userId="3a9e482f-ceb4-484a-8eab-f708ff3e9a36" providerId="ADAL" clId="{475EE5AF-1583-490A-BDDB-B301FA567FD0}" dt="2023-11-12T04:16:27.429" v="2805" actId="478"/>
          <ac:grpSpMkLst>
            <pc:docMk/>
            <pc:sldMk cId="2933759531" sldId="351"/>
            <ac:grpSpMk id="848" creationId="{B186F8CD-F0FD-B345-3DDA-6F5166CA9C05}"/>
          </ac:grpSpMkLst>
        </pc:grpChg>
        <pc:grpChg chg="del">
          <ac:chgData name="Duyên Lương" userId="3a9e482f-ceb4-484a-8eab-f708ff3e9a36" providerId="ADAL" clId="{475EE5AF-1583-490A-BDDB-B301FA567FD0}" dt="2023-11-12T04:16:26.107" v="2803" actId="478"/>
          <ac:grpSpMkLst>
            <pc:docMk/>
            <pc:sldMk cId="2933759531" sldId="351"/>
            <ac:grpSpMk id="866" creationId="{0D0CF9CA-14B4-7E87-9172-08BF80F3E93E}"/>
          </ac:grpSpMkLst>
        </pc:grpChg>
        <pc:grpChg chg="del">
          <ac:chgData name="Duyên Lương" userId="3a9e482f-ceb4-484a-8eab-f708ff3e9a36" providerId="ADAL" clId="{475EE5AF-1583-490A-BDDB-B301FA567FD0}" dt="2023-11-12T04:16:26.854" v="2804" actId="478"/>
          <ac:grpSpMkLst>
            <pc:docMk/>
            <pc:sldMk cId="2933759531" sldId="351"/>
            <ac:grpSpMk id="884" creationId="{DD0DC22E-FFCF-9D39-4445-43DE208E36C4}"/>
          </ac:grpSpMkLst>
        </pc:grpChg>
        <pc:grpChg chg="del">
          <ac:chgData name="Duyên Lương" userId="3a9e482f-ceb4-484a-8eab-f708ff3e9a36" providerId="ADAL" clId="{475EE5AF-1583-490A-BDDB-B301FA567FD0}" dt="2023-11-12T04:16:29.103" v="2808" actId="478"/>
          <ac:grpSpMkLst>
            <pc:docMk/>
            <pc:sldMk cId="2933759531" sldId="351"/>
            <ac:grpSpMk id="20495" creationId="{63759677-0045-0274-1577-46E9AD8E6A35}"/>
          </ac:grpSpMkLst>
        </pc:grpChg>
        <pc:grpChg chg="del">
          <ac:chgData name="Duyên Lương" userId="3a9e482f-ceb4-484a-8eab-f708ff3e9a36" providerId="ADAL" clId="{475EE5AF-1583-490A-BDDB-B301FA567FD0}" dt="2023-11-12T04:16:28.446" v="2807" actId="478"/>
          <ac:grpSpMkLst>
            <pc:docMk/>
            <pc:sldMk cId="2933759531" sldId="351"/>
            <ac:grpSpMk id="20513" creationId="{066F6D4B-45B4-F600-5304-BD5F5352FD43}"/>
          </ac:grpSpMkLst>
        </pc:grpChg>
        <pc:grpChg chg="del">
          <ac:chgData name="Duyên Lương" userId="3a9e482f-ceb4-484a-8eab-f708ff3e9a36" providerId="ADAL" clId="{475EE5AF-1583-490A-BDDB-B301FA567FD0}" dt="2023-11-12T04:16:27.994" v="2806" actId="478"/>
          <ac:grpSpMkLst>
            <pc:docMk/>
            <pc:sldMk cId="2933759531" sldId="351"/>
            <ac:grpSpMk id="20531" creationId="{ACCA773C-A5C0-C9E9-7179-3C38C190C66A}"/>
          </ac:grpSpMkLst>
        </pc:grpChg>
        <pc:grpChg chg="del">
          <ac:chgData name="Duyên Lương" userId="3a9e482f-ceb4-484a-8eab-f708ff3e9a36" providerId="ADAL" clId="{475EE5AF-1583-490A-BDDB-B301FA567FD0}" dt="2023-11-12T04:16:25.638" v="2802" actId="478"/>
          <ac:grpSpMkLst>
            <pc:docMk/>
            <pc:sldMk cId="2933759531" sldId="351"/>
            <ac:grpSpMk id="20568" creationId="{54A4343E-0DFF-4F3C-033E-F217CA7592FF}"/>
          </ac:grpSpMkLst>
        </pc:grpChg>
        <pc:picChg chg="del">
          <ac:chgData name="Duyên Lương" userId="3a9e482f-ceb4-484a-8eab-f708ff3e9a36" providerId="ADAL" clId="{475EE5AF-1583-490A-BDDB-B301FA567FD0}" dt="2023-11-12T04:16:32.862" v="2809" actId="478"/>
          <ac:picMkLst>
            <pc:docMk/>
            <pc:sldMk cId="2933759531" sldId="351"/>
            <ac:picMk id="20482" creationId="{F767CDF1-C853-FEC0-0146-B4E384A46917}"/>
          </ac:picMkLst>
        </pc:picChg>
      </pc:sldChg>
      <pc:sldMasterChg chg="delSldLayout">
        <pc:chgData name="Duyên Lương" userId="3a9e482f-ceb4-484a-8eab-f708ff3e9a36" providerId="ADAL" clId="{475EE5AF-1583-490A-BDDB-B301FA567FD0}" dt="2023-11-12T03:40:25.563" v="2278" actId="47"/>
        <pc:sldMasterMkLst>
          <pc:docMk/>
          <pc:sldMasterMk cId="556585263" sldId="2147483660"/>
        </pc:sldMasterMkLst>
        <pc:sldLayoutChg chg="del">
          <pc:chgData name="Duyên Lương" userId="3a9e482f-ceb4-484a-8eab-f708ff3e9a36" providerId="ADAL" clId="{475EE5AF-1583-490A-BDDB-B301FA567FD0}" dt="2023-11-12T03:40:25.563" v="2278" actId="47"/>
          <pc:sldLayoutMkLst>
            <pc:docMk/>
            <pc:sldMasterMk cId="556585263" sldId="2147483660"/>
            <pc:sldLayoutMk cId="4286393382" sldId="2147483673"/>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colorful5" csCatId="colorful" phldr="1"/>
      <dgm:spPr/>
    </dgm:pt>
    <dgm:pt modelId="{D780B4C5-5DB2-4D82-9C2B-5B3B174538AD}">
      <dgm:prSet phldrT="[Text]" custT="1"/>
      <dgm:spPr/>
      <dgm:t>
        <a:bodyPr/>
        <a:lstStyle/>
        <a:p>
          <a:pPr algn="ctr"/>
          <a:r>
            <a:rPr lang="en-US" sz="2400" dirty="0">
              <a:solidFill>
                <a:srgbClr val="FF0000"/>
              </a:solidFill>
            </a:rPr>
            <a:t>At 14</a:t>
          </a:r>
        </a:p>
        <a:p>
          <a:pPr algn="l"/>
          <a:r>
            <a:rPr lang="en-US" sz="1800" dirty="0"/>
            <a:t>* left school</a:t>
          </a:r>
        </a:p>
        <a:p>
          <a:pPr algn="l"/>
          <a:r>
            <a:rPr lang="en-US" sz="1800" dirty="0"/>
            <a:t>* didn’t finish secondary education</a:t>
          </a:r>
        </a:p>
      </dgm:t>
    </dgm:pt>
    <dgm:pt modelId="{DB5E7348-82E3-4198-AAF7-5C24F7989B1B}" type="parTrans" cxnId="{ADABC395-0305-4019-90BD-411CBC095622}">
      <dgm:prSet/>
      <dgm:spPr/>
      <dgm:t>
        <a:bodyPr/>
        <a:lstStyle/>
        <a:p>
          <a:endParaRPr lang="en-US"/>
        </a:p>
      </dgm:t>
    </dgm:pt>
    <dgm:pt modelId="{60E71CB0-7111-4C69-847C-977663223823}" type="sibTrans" cxnId="{ADABC395-0305-4019-90BD-411CBC095622}">
      <dgm:prSet/>
      <dgm:spPr/>
      <dgm:t>
        <a:bodyPr/>
        <a:lstStyle/>
        <a:p>
          <a:endParaRPr lang="en-US"/>
        </a:p>
      </dgm:t>
    </dgm:pt>
    <dgm:pt modelId="{DD0C35DA-826E-49CA-A6CD-C533AC7A3595}">
      <dgm:prSet phldrT="[Text]" custT="1"/>
      <dgm:spPr/>
      <dgm:t>
        <a:bodyPr/>
        <a:lstStyle/>
        <a:p>
          <a:r>
            <a:rPr lang="en-US" sz="2400" dirty="0">
              <a:solidFill>
                <a:srgbClr val="FF0000"/>
              </a:solidFill>
            </a:rPr>
            <a:t>At 60 </a:t>
          </a:r>
        </a:p>
        <a:p>
          <a:r>
            <a:rPr lang="en-US" sz="1800" dirty="0"/>
            <a:t>(1) ________</a:t>
          </a:r>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4C6E0FA5-598C-4F1C-8A88-01E030D84D47}">
      <dgm:prSet phldrT="[Text]" custT="1"/>
      <dgm:spPr/>
      <dgm:t>
        <a:bodyPr/>
        <a:lstStyle/>
        <a:p>
          <a:r>
            <a:rPr lang="en-US" sz="2400" dirty="0">
              <a:solidFill>
                <a:srgbClr val="FF0000"/>
              </a:solidFill>
            </a:rPr>
            <a:t>At 70 </a:t>
          </a:r>
        </a:p>
        <a:p>
          <a:r>
            <a:rPr lang="en-US" sz="1800" dirty="0"/>
            <a:t>(2) ________</a:t>
          </a:r>
        </a:p>
      </dgm:t>
    </dgm:pt>
    <dgm:pt modelId="{CA7DF925-AECB-4813-855D-FE3F77862863}" type="parTrans" cxnId="{B80EA3C6-C3B2-414B-9C3D-5F0C7053A71F}">
      <dgm:prSet/>
      <dgm:spPr/>
      <dgm:t>
        <a:bodyPr/>
        <a:lstStyle/>
        <a:p>
          <a:endParaRPr lang="en-US"/>
        </a:p>
      </dgm:t>
    </dgm:pt>
    <dgm:pt modelId="{134F375E-D1EC-442E-9F4D-EE6EFCF76641}" type="sibTrans" cxnId="{B80EA3C6-C3B2-414B-9C3D-5F0C7053A71F}">
      <dgm:prSet/>
      <dgm:spPr/>
      <dgm:t>
        <a:bodyPr/>
        <a:lstStyle/>
        <a:p>
          <a:endParaRPr lang="en-US"/>
        </a:p>
      </dgm:t>
    </dgm:pt>
    <dgm:pt modelId="{398830FE-8A69-4773-9CF8-0075536E5350}">
      <dgm:prSet custT="1"/>
      <dgm:spPr/>
      <dgm:t>
        <a:bodyPr/>
        <a:lstStyle/>
        <a:p>
          <a:r>
            <a:rPr lang="en-US" sz="2400" dirty="0">
              <a:solidFill>
                <a:srgbClr val="FF0000"/>
              </a:solidFill>
            </a:rPr>
            <a:t>At 89</a:t>
          </a:r>
        </a:p>
        <a:p>
          <a:r>
            <a:rPr lang="en-US" sz="1800" dirty="0"/>
            <a:t>(3) _________</a:t>
          </a:r>
        </a:p>
      </dgm:t>
    </dgm:pt>
    <dgm:pt modelId="{22EC02B3-B562-44DA-9C96-146F2D37F9D8}" type="parTrans" cxnId="{D7B8E292-B948-4311-88E4-770711640529}">
      <dgm:prSet/>
      <dgm:spPr/>
      <dgm:t>
        <a:bodyPr/>
        <a:lstStyle/>
        <a:p>
          <a:endParaRPr lang="en-US"/>
        </a:p>
      </dgm:t>
    </dgm:pt>
    <dgm:pt modelId="{3DF94D1D-AFA9-42CC-82D3-DFC528334238}" type="sibTrans" cxnId="{D7B8E292-B948-4311-88E4-770711640529}">
      <dgm:prSet/>
      <dgm:spPr/>
      <dgm:t>
        <a:bodyPr/>
        <a:lstStyle/>
        <a:p>
          <a:endParaRPr lang="en-US"/>
        </a:p>
      </dgm:t>
    </dgm:pt>
    <dgm:pt modelId="{AEBE496B-3E27-43C1-8685-1C9D8B66F4F8}">
      <dgm:prSet custT="1"/>
      <dgm:spPr/>
      <dgm:t>
        <a:bodyPr/>
        <a:lstStyle/>
        <a:p>
          <a:r>
            <a:rPr lang="en-US" sz="2400" dirty="0">
              <a:solidFill>
                <a:srgbClr val="FF0000"/>
              </a:solidFill>
            </a:rPr>
            <a:t>At 91 </a:t>
          </a:r>
        </a:p>
        <a:p>
          <a:r>
            <a:rPr lang="en-US" sz="1800" dirty="0"/>
            <a:t>(4) _________</a:t>
          </a:r>
        </a:p>
      </dgm:t>
    </dgm:pt>
    <dgm:pt modelId="{3A18AA34-7E83-448D-81FE-A4F1481190C4}" type="parTrans" cxnId="{AD723A71-9D13-4A33-97AA-0F577C700C2D}">
      <dgm:prSet/>
      <dgm:spPr/>
      <dgm:t>
        <a:bodyPr/>
        <a:lstStyle/>
        <a:p>
          <a:endParaRPr lang="en-US"/>
        </a:p>
      </dgm:t>
    </dgm:pt>
    <dgm:pt modelId="{054703D5-0054-467C-9920-3E441137852E}" type="sibTrans" cxnId="{AD723A71-9D13-4A33-97AA-0F577C700C2D}">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213A91FA-2E98-49D2-90AB-6FA599B5E328}" type="pres">
      <dgm:prSet presAssocID="{D780B4C5-5DB2-4D82-9C2B-5B3B174538AD}" presName="node" presStyleLbl="node1" presStyleIdx="0" presStyleCnt="5">
        <dgm:presLayoutVars>
          <dgm:bulletEnabled val="1"/>
        </dgm:presLayoutVars>
      </dgm:prSet>
      <dgm:spPr/>
    </dgm:pt>
    <dgm:pt modelId="{979C8C66-F7BC-4108-982A-D1D387D00DE3}" type="pres">
      <dgm:prSet presAssocID="{60E71CB0-7111-4C69-847C-977663223823}" presName="sibTrans" presStyleLbl="sibTrans2D1" presStyleIdx="0" presStyleCnt="4"/>
      <dgm:spPr/>
    </dgm:pt>
    <dgm:pt modelId="{84EBED28-2E14-4539-ABB0-9CFFA22B02B2}" type="pres">
      <dgm:prSet presAssocID="{60E71CB0-7111-4C69-847C-977663223823}" presName="connectorText" presStyleLbl="sibTrans2D1" presStyleIdx="0" presStyleCnt="4"/>
      <dgm:spPr/>
    </dgm:pt>
    <dgm:pt modelId="{EF51A0DE-90D1-40A2-BDDE-561D98648585}" type="pres">
      <dgm:prSet presAssocID="{DD0C35DA-826E-49CA-A6CD-C533AC7A3595}" presName="node" presStyleLbl="node1" presStyleIdx="1" presStyleCnt="5">
        <dgm:presLayoutVars>
          <dgm:bulletEnabled val="1"/>
        </dgm:presLayoutVars>
      </dgm:prSet>
      <dgm:spPr/>
    </dgm:pt>
    <dgm:pt modelId="{2FA82807-EB8A-499F-B6DF-B726EB7C44F5}" type="pres">
      <dgm:prSet presAssocID="{E27E6A3A-9FA8-4B08-B290-9B72F696DEB6}" presName="sibTrans" presStyleLbl="sibTrans2D1" presStyleIdx="1" presStyleCnt="4"/>
      <dgm:spPr/>
    </dgm:pt>
    <dgm:pt modelId="{4254A5B8-4AF1-4541-B3BA-35F6CF76C6B0}" type="pres">
      <dgm:prSet presAssocID="{E27E6A3A-9FA8-4B08-B290-9B72F696DEB6}" presName="connectorText" presStyleLbl="sibTrans2D1" presStyleIdx="1" presStyleCnt="4"/>
      <dgm:spPr/>
    </dgm:pt>
    <dgm:pt modelId="{8207A140-0455-47D4-8AC8-07537CCDF7F2}" type="pres">
      <dgm:prSet presAssocID="{4C6E0FA5-598C-4F1C-8A88-01E030D84D47}" presName="node" presStyleLbl="node1" presStyleIdx="2" presStyleCnt="5">
        <dgm:presLayoutVars>
          <dgm:bulletEnabled val="1"/>
        </dgm:presLayoutVars>
      </dgm:prSet>
      <dgm:spPr/>
    </dgm:pt>
    <dgm:pt modelId="{8163091D-2640-4AED-B572-E6A3C0C497B1}" type="pres">
      <dgm:prSet presAssocID="{134F375E-D1EC-442E-9F4D-EE6EFCF76641}" presName="sibTrans" presStyleLbl="sibTrans2D1" presStyleIdx="2" presStyleCnt="4"/>
      <dgm:spPr/>
    </dgm:pt>
    <dgm:pt modelId="{D89A9CB9-EC0B-46C3-BC91-EDB1B8E44AF9}" type="pres">
      <dgm:prSet presAssocID="{134F375E-D1EC-442E-9F4D-EE6EFCF76641}" presName="connectorText" presStyleLbl="sibTrans2D1" presStyleIdx="2" presStyleCnt="4"/>
      <dgm:spPr/>
    </dgm:pt>
    <dgm:pt modelId="{FE13420E-01AB-4DA7-BC19-693B41EBE551}" type="pres">
      <dgm:prSet presAssocID="{398830FE-8A69-4773-9CF8-0075536E5350}" presName="node" presStyleLbl="node1" presStyleIdx="3" presStyleCnt="5">
        <dgm:presLayoutVars>
          <dgm:bulletEnabled val="1"/>
        </dgm:presLayoutVars>
      </dgm:prSet>
      <dgm:spPr/>
    </dgm:pt>
    <dgm:pt modelId="{9116EC92-5B08-40E5-ADA6-D587CF802184}" type="pres">
      <dgm:prSet presAssocID="{3DF94D1D-AFA9-42CC-82D3-DFC528334238}" presName="sibTrans" presStyleLbl="sibTrans2D1" presStyleIdx="3" presStyleCnt="4"/>
      <dgm:spPr/>
    </dgm:pt>
    <dgm:pt modelId="{E7F86A4D-DC64-4308-9DDE-E071F4FB3DF4}" type="pres">
      <dgm:prSet presAssocID="{3DF94D1D-AFA9-42CC-82D3-DFC528334238}" presName="connectorText" presStyleLbl="sibTrans2D1" presStyleIdx="3" presStyleCnt="4"/>
      <dgm:spPr/>
    </dgm:pt>
    <dgm:pt modelId="{5B3F60B3-25C4-4F1B-B7AA-6938D09A16A7}" type="pres">
      <dgm:prSet presAssocID="{AEBE496B-3E27-43C1-8685-1C9D8B66F4F8}" presName="node" presStyleLbl="node1" presStyleIdx="4" presStyleCnt="5">
        <dgm:presLayoutVars>
          <dgm:bulletEnabled val="1"/>
        </dgm:presLayoutVars>
      </dgm:prSet>
      <dgm:spPr/>
    </dgm:pt>
  </dgm:ptLst>
  <dgm:cxnLst>
    <dgm:cxn modelId="{8B9C010B-91FB-44D0-97A3-7E98FC39C9C6}" type="presOf" srcId="{134F375E-D1EC-442E-9F4D-EE6EFCF76641}" destId="{8163091D-2640-4AED-B572-E6A3C0C497B1}" srcOrd="0" destOrd="0" presId="urn:microsoft.com/office/officeart/2005/8/layout/process1"/>
    <dgm:cxn modelId="{8FD1BD11-E981-446B-B86D-8CA5075F7262}" type="presOf" srcId="{60E71CB0-7111-4C69-847C-977663223823}" destId="{84EBED28-2E14-4539-ABB0-9CFFA22B02B2}" srcOrd="1" destOrd="0" presId="urn:microsoft.com/office/officeart/2005/8/layout/process1"/>
    <dgm:cxn modelId="{11CAC317-6F78-4B9E-B0B4-55865FAF62A8}" type="presOf" srcId="{398830FE-8A69-4773-9CF8-0075536E5350}" destId="{FE13420E-01AB-4DA7-BC19-693B41EBE551}" srcOrd="0" destOrd="0" presId="urn:microsoft.com/office/officeart/2005/8/layout/process1"/>
    <dgm:cxn modelId="{33937120-3274-4370-8FE5-A41C287BAEFC}" type="presOf" srcId="{AEBE496B-3E27-43C1-8685-1C9D8B66F4F8}" destId="{5B3F60B3-25C4-4F1B-B7AA-6938D09A16A7}" srcOrd="0" destOrd="0" presId="urn:microsoft.com/office/officeart/2005/8/layout/process1"/>
    <dgm:cxn modelId="{BB0F0522-7385-479F-8B96-C75C0BA0104B}" srcId="{B2160603-98BE-4A57-9588-6366E4F242DB}" destId="{DD0C35DA-826E-49CA-A6CD-C533AC7A3595}" srcOrd="1" destOrd="0" parTransId="{013E8B8F-C69A-4F48-9EF9-735D62D1F6CD}" sibTransId="{E27E6A3A-9FA8-4B08-B290-9B72F696DEB6}"/>
    <dgm:cxn modelId="{E969602D-C879-4446-95D3-9A6B5DD1BFEC}" type="presOf" srcId="{3DF94D1D-AFA9-42CC-82D3-DFC528334238}" destId="{9116EC92-5B08-40E5-ADA6-D587CF802184}" srcOrd="0" destOrd="0" presId="urn:microsoft.com/office/officeart/2005/8/layout/process1"/>
    <dgm:cxn modelId="{A656A231-A74F-49B4-8D6C-6402396C9D98}" type="presOf" srcId="{D780B4C5-5DB2-4D82-9C2B-5B3B174538AD}" destId="{213A91FA-2E98-49D2-90AB-6FA599B5E328}" srcOrd="0" destOrd="0" presId="urn:microsoft.com/office/officeart/2005/8/layout/process1"/>
    <dgm:cxn modelId="{F423EE33-38CD-4DD2-9418-9CF0112F6060}" type="presOf" srcId="{60E71CB0-7111-4C69-847C-977663223823}" destId="{979C8C66-F7BC-4108-982A-D1D387D00DE3}" srcOrd="0" destOrd="0" presId="urn:microsoft.com/office/officeart/2005/8/layout/process1"/>
    <dgm:cxn modelId="{A280FE5C-144B-45AE-A81B-C1A8699FFAC7}" type="presOf" srcId="{134F375E-D1EC-442E-9F4D-EE6EFCF76641}" destId="{D89A9CB9-EC0B-46C3-BC91-EDB1B8E44AF9}" srcOrd="1" destOrd="0" presId="urn:microsoft.com/office/officeart/2005/8/layout/process1"/>
    <dgm:cxn modelId="{6F3E3443-B86E-4BDA-AFF0-089CBD55E415}" type="presOf" srcId="{B2160603-98BE-4A57-9588-6366E4F242DB}" destId="{F27B74F2-A8B4-4120-B640-32209FB19457}" srcOrd="0" destOrd="0" presId="urn:microsoft.com/office/officeart/2005/8/layout/process1"/>
    <dgm:cxn modelId="{EC951971-1861-40DB-94B0-9AE301C6C15D}" type="presOf" srcId="{E27E6A3A-9FA8-4B08-B290-9B72F696DEB6}" destId="{4254A5B8-4AF1-4541-B3BA-35F6CF76C6B0}" srcOrd="1" destOrd="0" presId="urn:microsoft.com/office/officeart/2005/8/layout/process1"/>
    <dgm:cxn modelId="{AD723A71-9D13-4A33-97AA-0F577C700C2D}" srcId="{B2160603-98BE-4A57-9588-6366E4F242DB}" destId="{AEBE496B-3E27-43C1-8685-1C9D8B66F4F8}" srcOrd="4" destOrd="0" parTransId="{3A18AA34-7E83-448D-81FE-A4F1481190C4}" sibTransId="{054703D5-0054-467C-9920-3E441137852E}"/>
    <dgm:cxn modelId="{1B54157F-6328-4A4F-B1A9-634504956378}" type="presOf" srcId="{E27E6A3A-9FA8-4B08-B290-9B72F696DEB6}" destId="{2FA82807-EB8A-499F-B6DF-B726EB7C44F5}" srcOrd="0" destOrd="0" presId="urn:microsoft.com/office/officeart/2005/8/layout/process1"/>
    <dgm:cxn modelId="{D7B8E292-B948-4311-88E4-770711640529}" srcId="{B2160603-98BE-4A57-9588-6366E4F242DB}" destId="{398830FE-8A69-4773-9CF8-0075536E5350}" srcOrd="3" destOrd="0" parTransId="{22EC02B3-B562-44DA-9C96-146F2D37F9D8}" sibTransId="{3DF94D1D-AFA9-42CC-82D3-DFC528334238}"/>
    <dgm:cxn modelId="{ADABC395-0305-4019-90BD-411CBC095622}" srcId="{B2160603-98BE-4A57-9588-6366E4F242DB}" destId="{D780B4C5-5DB2-4D82-9C2B-5B3B174538AD}" srcOrd="0" destOrd="0" parTransId="{DB5E7348-82E3-4198-AAF7-5C24F7989B1B}" sibTransId="{60E71CB0-7111-4C69-847C-977663223823}"/>
    <dgm:cxn modelId="{6790979E-A49D-425A-909A-1EF4CA4F06C6}" type="presOf" srcId="{4C6E0FA5-598C-4F1C-8A88-01E030D84D47}" destId="{8207A140-0455-47D4-8AC8-07537CCDF7F2}" srcOrd="0" destOrd="0" presId="urn:microsoft.com/office/officeart/2005/8/layout/process1"/>
    <dgm:cxn modelId="{BC5F0EB6-2B9C-4A8C-8380-6FF528EDDA05}" type="presOf" srcId="{3DF94D1D-AFA9-42CC-82D3-DFC528334238}" destId="{E7F86A4D-DC64-4308-9DDE-E071F4FB3DF4}" srcOrd="1" destOrd="0" presId="urn:microsoft.com/office/officeart/2005/8/layout/process1"/>
    <dgm:cxn modelId="{B80EA3C6-C3B2-414B-9C3D-5F0C7053A71F}" srcId="{B2160603-98BE-4A57-9588-6366E4F242DB}" destId="{4C6E0FA5-598C-4F1C-8A88-01E030D84D47}" srcOrd="2" destOrd="0" parTransId="{CA7DF925-AECB-4813-855D-FE3F77862863}" sibTransId="{134F375E-D1EC-442E-9F4D-EE6EFCF76641}"/>
    <dgm:cxn modelId="{035C90E0-6CB6-4345-9F5E-98340B1BEB21}" type="presOf" srcId="{DD0C35DA-826E-49CA-A6CD-C533AC7A3595}" destId="{EF51A0DE-90D1-40A2-BDDE-561D98648585}" srcOrd="0" destOrd="0" presId="urn:microsoft.com/office/officeart/2005/8/layout/process1"/>
    <dgm:cxn modelId="{C16505E5-DC07-48F7-AFC7-E5A676FB8026}" type="presParOf" srcId="{F27B74F2-A8B4-4120-B640-32209FB19457}" destId="{213A91FA-2E98-49D2-90AB-6FA599B5E328}" srcOrd="0" destOrd="0" presId="urn:microsoft.com/office/officeart/2005/8/layout/process1"/>
    <dgm:cxn modelId="{56FA1CFA-BC36-4D62-AE1F-8A4358741E95}" type="presParOf" srcId="{F27B74F2-A8B4-4120-B640-32209FB19457}" destId="{979C8C66-F7BC-4108-982A-D1D387D00DE3}" srcOrd="1" destOrd="0" presId="urn:microsoft.com/office/officeart/2005/8/layout/process1"/>
    <dgm:cxn modelId="{552729DB-36F9-4F33-A794-B85CBBC60D71}" type="presParOf" srcId="{979C8C66-F7BC-4108-982A-D1D387D00DE3}" destId="{84EBED28-2E14-4539-ABB0-9CFFA22B02B2}" srcOrd="0" destOrd="0" presId="urn:microsoft.com/office/officeart/2005/8/layout/process1"/>
    <dgm:cxn modelId="{DE4CAF7A-B027-456A-92ED-ECA4EDF4F4B1}" type="presParOf" srcId="{F27B74F2-A8B4-4120-B640-32209FB19457}" destId="{EF51A0DE-90D1-40A2-BDDE-561D98648585}" srcOrd="2" destOrd="0" presId="urn:microsoft.com/office/officeart/2005/8/layout/process1"/>
    <dgm:cxn modelId="{2D7D734B-5D59-4040-9695-691A91750F2B}" type="presParOf" srcId="{F27B74F2-A8B4-4120-B640-32209FB19457}" destId="{2FA82807-EB8A-499F-B6DF-B726EB7C44F5}" srcOrd="3" destOrd="0" presId="urn:microsoft.com/office/officeart/2005/8/layout/process1"/>
    <dgm:cxn modelId="{5A728C5B-6D04-421D-9286-AB4EC9AE5D9B}" type="presParOf" srcId="{2FA82807-EB8A-499F-B6DF-B726EB7C44F5}" destId="{4254A5B8-4AF1-4541-B3BA-35F6CF76C6B0}" srcOrd="0" destOrd="0" presId="urn:microsoft.com/office/officeart/2005/8/layout/process1"/>
    <dgm:cxn modelId="{835F31EC-2C64-4ED2-AF01-198C16832909}" type="presParOf" srcId="{F27B74F2-A8B4-4120-B640-32209FB19457}" destId="{8207A140-0455-47D4-8AC8-07537CCDF7F2}" srcOrd="4" destOrd="0" presId="urn:microsoft.com/office/officeart/2005/8/layout/process1"/>
    <dgm:cxn modelId="{88464348-CBDC-4A2B-9DBC-714587C185EE}" type="presParOf" srcId="{F27B74F2-A8B4-4120-B640-32209FB19457}" destId="{8163091D-2640-4AED-B572-E6A3C0C497B1}" srcOrd="5" destOrd="0" presId="urn:microsoft.com/office/officeart/2005/8/layout/process1"/>
    <dgm:cxn modelId="{6A06245A-827F-45F1-BBC8-C97D6EE844C1}" type="presParOf" srcId="{8163091D-2640-4AED-B572-E6A3C0C497B1}" destId="{D89A9CB9-EC0B-46C3-BC91-EDB1B8E44AF9}" srcOrd="0" destOrd="0" presId="urn:microsoft.com/office/officeart/2005/8/layout/process1"/>
    <dgm:cxn modelId="{AF33CD5B-AE7C-424E-ABBD-E04797BB822F}" type="presParOf" srcId="{F27B74F2-A8B4-4120-B640-32209FB19457}" destId="{FE13420E-01AB-4DA7-BC19-693B41EBE551}" srcOrd="6" destOrd="0" presId="urn:microsoft.com/office/officeart/2005/8/layout/process1"/>
    <dgm:cxn modelId="{E6B1B1EF-4A66-456C-9656-343ECFF22237}" type="presParOf" srcId="{F27B74F2-A8B4-4120-B640-32209FB19457}" destId="{9116EC92-5B08-40E5-ADA6-D587CF802184}" srcOrd="7" destOrd="0" presId="urn:microsoft.com/office/officeart/2005/8/layout/process1"/>
    <dgm:cxn modelId="{57A47CD3-598F-44E2-8A6D-5FCE7B90D7A7}" type="presParOf" srcId="{9116EC92-5B08-40E5-ADA6-D587CF802184}" destId="{E7F86A4D-DC64-4308-9DDE-E071F4FB3DF4}" srcOrd="0" destOrd="0" presId="urn:microsoft.com/office/officeart/2005/8/layout/process1"/>
    <dgm:cxn modelId="{F6A89BA2-97F8-4108-A977-AF6256F6BEB3}" type="presParOf" srcId="{F27B74F2-A8B4-4120-B640-32209FB19457}" destId="{5B3F60B3-25C4-4F1B-B7AA-6938D09A16A7}"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DD0C35DA-826E-49CA-A6CD-C533AC7A3595}">
      <dgm:prSet phldrT="[Text]" custT="1"/>
      <dgm:spPr/>
      <dgm:t>
        <a:bodyPr/>
        <a:lstStyle/>
        <a:p>
          <a:r>
            <a:rPr lang="en-US" sz="3200" dirty="0"/>
            <a:t>At 60 </a:t>
          </a:r>
        </a:p>
        <a:p>
          <a:r>
            <a:rPr lang="en-US" sz="1800" dirty="0"/>
            <a:t>(1) ________</a:t>
          </a:r>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EF51A0DE-90D1-40A2-BDDE-561D98648585}" type="pres">
      <dgm:prSet presAssocID="{DD0C35DA-826E-49CA-A6CD-C533AC7A3595}" presName="node" presStyleLbl="node1" presStyleIdx="0" presStyleCnt="1">
        <dgm:presLayoutVars>
          <dgm:bulletEnabled val="1"/>
        </dgm:presLayoutVars>
      </dgm:prSet>
      <dgm:spPr/>
    </dgm:pt>
  </dgm:ptLst>
  <dgm:cxnLst>
    <dgm:cxn modelId="{BB0F0522-7385-479F-8B96-C75C0BA0104B}" srcId="{B2160603-98BE-4A57-9588-6366E4F242DB}" destId="{DD0C35DA-826E-49CA-A6CD-C533AC7A3595}" srcOrd="0" destOrd="0" parTransId="{013E8B8F-C69A-4F48-9EF9-735D62D1F6CD}" sibTransId="{E27E6A3A-9FA8-4B08-B290-9B72F696DEB6}"/>
    <dgm:cxn modelId="{6F3E3443-B86E-4BDA-AFF0-089CBD55E415}" type="presOf" srcId="{B2160603-98BE-4A57-9588-6366E4F242DB}" destId="{F27B74F2-A8B4-4120-B640-32209FB19457}" srcOrd="0" destOrd="0" presId="urn:microsoft.com/office/officeart/2005/8/layout/process1"/>
    <dgm:cxn modelId="{035C90E0-6CB6-4345-9F5E-98340B1BEB21}" type="presOf" srcId="{DD0C35DA-826E-49CA-A6CD-C533AC7A3595}" destId="{EF51A0DE-90D1-40A2-BDDE-561D98648585}" srcOrd="0" destOrd="0" presId="urn:microsoft.com/office/officeart/2005/8/layout/process1"/>
    <dgm:cxn modelId="{DE4CAF7A-B027-456A-92ED-ECA4EDF4F4B1}" type="presParOf" srcId="{F27B74F2-A8B4-4120-B640-32209FB19457}" destId="{EF51A0DE-90D1-40A2-BDDE-561D98648585}"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600" dirty="0"/>
            <a:t>At 70 </a:t>
          </a:r>
        </a:p>
        <a:p>
          <a:pPr algn="ctr"/>
          <a:r>
            <a:rPr lang="en-US" sz="1800" dirty="0"/>
            <a:t>(2)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600" dirty="0"/>
            <a:t>At 89 </a:t>
          </a:r>
        </a:p>
        <a:p>
          <a:pPr algn="ctr"/>
          <a:r>
            <a:rPr lang="en-US" sz="1800" dirty="0"/>
            <a:t>(3)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accent0_1" csCatId="mainScheme" phldr="1"/>
      <dgm:spPr/>
    </dgm:pt>
    <dgm:pt modelId="{4C6E0FA5-598C-4F1C-8A88-01E030D84D47}">
      <dgm:prSet phldrT="[Text]" custT="1"/>
      <dgm:spPr/>
      <dgm:t>
        <a:bodyPr/>
        <a:lstStyle/>
        <a:p>
          <a:pPr algn="ctr"/>
          <a:r>
            <a:rPr lang="en-US" sz="3200" dirty="0"/>
            <a:t>At 91</a:t>
          </a:r>
        </a:p>
        <a:p>
          <a:pPr algn="ctr"/>
          <a:r>
            <a:rPr lang="en-US" sz="1800" dirty="0"/>
            <a:t>(4) ________</a:t>
          </a:r>
        </a:p>
      </dgm:t>
    </dgm:pt>
    <dgm:pt modelId="{CA7DF925-AECB-4813-855D-FE3F77862863}" type="parTrans" cxnId="{B80EA3C6-C3B2-414B-9C3D-5F0C7053A71F}">
      <dgm:prSet/>
      <dgm:spPr/>
      <dgm:t>
        <a:bodyPr/>
        <a:lstStyle/>
        <a:p>
          <a:pPr algn="ctr"/>
          <a:endParaRPr lang="en-US"/>
        </a:p>
      </dgm:t>
    </dgm:pt>
    <dgm:pt modelId="{134F375E-D1EC-442E-9F4D-EE6EFCF76641}" type="sibTrans" cxnId="{B80EA3C6-C3B2-414B-9C3D-5F0C7053A71F}">
      <dgm:prSet/>
      <dgm:spPr/>
      <dgm:t>
        <a:bodyPr/>
        <a:lstStyle/>
        <a:p>
          <a:pPr algn="ctr"/>
          <a:endParaRPr lang="en-US"/>
        </a:p>
      </dgm:t>
    </dgm:pt>
    <dgm:pt modelId="{F27B74F2-A8B4-4120-B640-32209FB19457}" type="pres">
      <dgm:prSet presAssocID="{B2160603-98BE-4A57-9588-6366E4F242DB}" presName="Name0" presStyleCnt="0">
        <dgm:presLayoutVars>
          <dgm:dir/>
          <dgm:resizeHandles val="exact"/>
        </dgm:presLayoutVars>
      </dgm:prSet>
      <dgm:spPr/>
    </dgm:pt>
    <dgm:pt modelId="{8207A140-0455-47D4-8AC8-07537CCDF7F2}" type="pres">
      <dgm:prSet presAssocID="{4C6E0FA5-598C-4F1C-8A88-01E030D84D47}" presName="node" presStyleLbl="node1" presStyleIdx="0" presStyleCnt="1" custLinFactNeighborX="37065" custLinFactNeighborY="556">
        <dgm:presLayoutVars>
          <dgm:bulletEnabled val="1"/>
        </dgm:presLayoutVars>
      </dgm:prSet>
      <dgm:spPr/>
    </dgm:pt>
  </dgm:ptLst>
  <dgm:cxnLst>
    <dgm:cxn modelId="{6F3E3443-B86E-4BDA-AFF0-089CBD55E415}" type="presOf" srcId="{B2160603-98BE-4A57-9588-6366E4F242DB}" destId="{F27B74F2-A8B4-4120-B640-32209FB19457}" srcOrd="0" destOrd="0" presId="urn:microsoft.com/office/officeart/2005/8/layout/process1"/>
    <dgm:cxn modelId="{6790979E-A49D-425A-909A-1EF4CA4F06C6}" type="presOf" srcId="{4C6E0FA5-598C-4F1C-8A88-01E030D84D47}" destId="{8207A140-0455-47D4-8AC8-07537CCDF7F2}" srcOrd="0" destOrd="0" presId="urn:microsoft.com/office/officeart/2005/8/layout/process1"/>
    <dgm:cxn modelId="{B80EA3C6-C3B2-414B-9C3D-5F0C7053A71F}" srcId="{B2160603-98BE-4A57-9588-6366E4F242DB}" destId="{4C6E0FA5-598C-4F1C-8A88-01E030D84D47}" srcOrd="0" destOrd="0" parTransId="{CA7DF925-AECB-4813-855D-FE3F77862863}" sibTransId="{134F375E-D1EC-442E-9F4D-EE6EFCF76641}"/>
    <dgm:cxn modelId="{835F31EC-2C64-4ED2-AF01-198C16832909}" type="presParOf" srcId="{F27B74F2-A8B4-4120-B640-32209FB19457}" destId="{8207A140-0455-47D4-8AC8-07537CCDF7F2}" srcOrd="0"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160603-98BE-4A57-9588-6366E4F242DB}" type="doc">
      <dgm:prSet loTypeId="urn:microsoft.com/office/officeart/2005/8/layout/process1" loCatId="process" qsTypeId="urn:microsoft.com/office/officeart/2005/8/quickstyle/simple1" qsCatId="simple" csTypeId="urn:microsoft.com/office/officeart/2005/8/colors/colorful5" csCatId="colorful" phldr="1"/>
      <dgm:spPr/>
    </dgm:pt>
    <dgm:pt modelId="{D780B4C5-5DB2-4D82-9C2B-5B3B174538AD}">
      <dgm:prSet phldrT="[Text]" custT="1"/>
      <dgm:spPr/>
      <dgm:t>
        <a:bodyPr/>
        <a:lstStyle/>
        <a:p>
          <a:pPr algn="ctr"/>
          <a:r>
            <a:rPr lang="en-US" sz="2400" dirty="0">
              <a:solidFill>
                <a:srgbClr val="FF0000"/>
              </a:solidFill>
            </a:rPr>
            <a:t>At 14</a:t>
          </a:r>
        </a:p>
        <a:p>
          <a:pPr algn="l"/>
          <a:r>
            <a:rPr lang="en-US" sz="1800" dirty="0"/>
            <a:t>* left school</a:t>
          </a:r>
        </a:p>
        <a:p>
          <a:pPr algn="l"/>
          <a:r>
            <a:rPr lang="en-US" sz="1800" dirty="0"/>
            <a:t>* didn’t finish secondary education</a:t>
          </a:r>
        </a:p>
      </dgm:t>
    </dgm:pt>
    <dgm:pt modelId="{DB5E7348-82E3-4198-AAF7-5C24F7989B1B}" type="parTrans" cxnId="{ADABC395-0305-4019-90BD-411CBC095622}">
      <dgm:prSet/>
      <dgm:spPr/>
      <dgm:t>
        <a:bodyPr/>
        <a:lstStyle/>
        <a:p>
          <a:endParaRPr lang="en-US"/>
        </a:p>
      </dgm:t>
    </dgm:pt>
    <dgm:pt modelId="{60E71CB0-7111-4C69-847C-977663223823}" type="sibTrans" cxnId="{ADABC395-0305-4019-90BD-411CBC095622}">
      <dgm:prSet/>
      <dgm:spPr/>
      <dgm:t>
        <a:bodyPr/>
        <a:lstStyle/>
        <a:p>
          <a:endParaRPr lang="en-US"/>
        </a:p>
      </dgm:t>
    </dgm:pt>
    <dgm:pt modelId="{DD0C35DA-826E-49CA-A6CD-C533AC7A3595}">
      <dgm:prSet phldrT="[Text]" custT="1"/>
      <dgm:spPr/>
      <dgm:t>
        <a:bodyPr/>
        <a:lstStyle/>
        <a:p>
          <a:r>
            <a:rPr lang="en-US" sz="2400" dirty="0">
              <a:solidFill>
                <a:srgbClr val="FF0000"/>
              </a:solidFill>
            </a:rPr>
            <a:t>At 60 </a:t>
          </a:r>
        </a:p>
        <a:p>
          <a:r>
            <a:rPr lang="en-SG" sz="1800" dirty="0"/>
            <a:t>earned a BA in Psychology</a:t>
          </a:r>
          <a:endParaRPr lang="en-US" sz="1800" dirty="0"/>
        </a:p>
      </dgm:t>
    </dgm:pt>
    <dgm:pt modelId="{013E8B8F-C69A-4F48-9EF9-735D62D1F6CD}" type="parTrans" cxnId="{BB0F0522-7385-479F-8B96-C75C0BA0104B}">
      <dgm:prSet/>
      <dgm:spPr/>
      <dgm:t>
        <a:bodyPr/>
        <a:lstStyle/>
        <a:p>
          <a:endParaRPr lang="en-US"/>
        </a:p>
      </dgm:t>
    </dgm:pt>
    <dgm:pt modelId="{E27E6A3A-9FA8-4B08-B290-9B72F696DEB6}" type="sibTrans" cxnId="{BB0F0522-7385-479F-8B96-C75C0BA0104B}">
      <dgm:prSet/>
      <dgm:spPr/>
      <dgm:t>
        <a:bodyPr/>
        <a:lstStyle/>
        <a:p>
          <a:endParaRPr lang="en-US"/>
        </a:p>
      </dgm:t>
    </dgm:pt>
    <dgm:pt modelId="{4C6E0FA5-598C-4F1C-8A88-01E030D84D47}">
      <dgm:prSet phldrT="[Text]" custT="1"/>
      <dgm:spPr/>
      <dgm:t>
        <a:bodyPr/>
        <a:lstStyle/>
        <a:p>
          <a:r>
            <a:rPr lang="en-US" sz="2400" dirty="0">
              <a:solidFill>
                <a:srgbClr val="FF0000"/>
              </a:solidFill>
            </a:rPr>
            <a:t>At 70 </a:t>
          </a:r>
        </a:p>
        <a:p>
          <a:r>
            <a:rPr lang="en-SG" sz="1800" dirty="0"/>
            <a:t>completed a BSc in Molecular Biology</a:t>
          </a:r>
          <a:endParaRPr lang="en-US" sz="1800" dirty="0"/>
        </a:p>
      </dgm:t>
    </dgm:pt>
    <dgm:pt modelId="{CA7DF925-AECB-4813-855D-FE3F77862863}" type="parTrans" cxnId="{B80EA3C6-C3B2-414B-9C3D-5F0C7053A71F}">
      <dgm:prSet/>
      <dgm:spPr/>
      <dgm:t>
        <a:bodyPr/>
        <a:lstStyle/>
        <a:p>
          <a:endParaRPr lang="en-US"/>
        </a:p>
      </dgm:t>
    </dgm:pt>
    <dgm:pt modelId="{134F375E-D1EC-442E-9F4D-EE6EFCF76641}" type="sibTrans" cxnId="{B80EA3C6-C3B2-414B-9C3D-5F0C7053A71F}">
      <dgm:prSet/>
      <dgm:spPr/>
      <dgm:t>
        <a:bodyPr/>
        <a:lstStyle/>
        <a:p>
          <a:endParaRPr lang="en-US"/>
        </a:p>
      </dgm:t>
    </dgm:pt>
    <dgm:pt modelId="{398830FE-8A69-4773-9CF8-0075536E5350}">
      <dgm:prSet custT="1"/>
      <dgm:spPr/>
      <dgm:t>
        <a:bodyPr/>
        <a:lstStyle/>
        <a:p>
          <a:r>
            <a:rPr lang="en-US" sz="2400" dirty="0">
              <a:solidFill>
                <a:srgbClr val="FF0000"/>
              </a:solidFill>
            </a:rPr>
            <a:t>At 89</a:t>
          </a:r>
        </a:p>
        <a:p>
          <a:r>
            <a:rPr lang="en-US" sz="1800" dirty="0"/>
            <a:t>started his Master’s degree</a:t>
          </a:r>
        </a:p>
      </dgm:t>
    </dgm:pt>
    <dgm:pt modelId="{22EC02B3-B562-44DA-9C96-146F2D37F9D8}" type="parTrans" cxnId="{D7B8E292-B948-4311-88E4-770711640529}">
      <dgm:prSet/>
      <dgm:spPr/>
      <dgm:t>
        <a:bodyPr/>
        <a:lstStyle/>
        <a:p>
          <a:endParaRPr lang="en-US"/>
        </a:p>
      </dgm:t>
    </dgm:pt>
    <dgm:pt modelId="{3DF94D1D-AFA9-42CC-82D3-DFC528334238}" type="sibTrans" cxnId="{D7B8E292-B948-4311-88E4-770711640529}">
      <dgm:prSet/>
      <dgm:spPr/>
      <dgm:t>
        <a:bodyPr/>
        <a:lstStyle/>
        <a:p>
          <a:endParaRPr lang="en-US"/>
        </a:p>
      </dgm:t>
    </dgm:pt>
    <dgm:pt modelId="{AEBE496B-3E27-43C1-8685-1C9D8B66F4F8}">
      <dgm:prSet custT="1"/>
      <dgm:spPr/>
      <dgm:t>
        <a:bodyPr/>
        <a:lstStyle/>
        <a:p>
          <a:r>
            <a:rPr lang="en-US" sz="2400" dirty="0">
              <a:solidFill>
                <a:srgbClr val="FF0000"/>
              </a:solidFill>
            </a:rPr>
            <a:t>At 91 </a:t>
          </a:r>
        </a:p>
        <a:p>
          <a:r>
            <a:rPr lang="en-US" sz="1800" dirty="0"/>
            <a:t>received his Master’s degree</a:t>
          </a:r>
        </a:p>
      </dgm:t>
    </dgm:pt>
    <dgm:pt modelId="{3A18AA34-7E83-448D-81FE-A4F1481190C4}" type="parTrans" cxnId="{AD723A71-9D13-4A33-97AA-0F577C700C2D}">
      <dgm:prSet/>
      <dgm:spPr/>
      <dgm:t>
        <a:bodyPr/>
        <a:lstStyle/>
        <a:p>
          <a:endParaRPr lang="en-US"/>
        </a:p>
      </dgm:t>
    </dgm:pt>
    <dgm:pt modelId="{054703D5-0054-467C-9920-3E441137852E}" type="sibTrans" cxnId="{AD723A71-9D13-4A33-97AA-0F577C700C2D}">
      <dgm:prSet/>
      <dgm:spPr/>
      <dgm:t>
        <a:bodyPr/>
        <a:lstStyle/>
        <a:p>
          <a:endParaRPr lang="en-US"/>
        </a:p>
      </dgm:t>
    </dgm:pt>
    <dgm:pt modelId="{F27B74F2-A8B4-4120-B640-32209FB19457}" type="pres">
      <dgm:prSet presAssocID="{B2160603-98BE-4A57-9588-6366E4F242DB}" presName="Name0" presStyleCnt="0">
        <dgm:presLayoutVars>
          <dgm:dir/>
          <dgm:resizeHandles val="exact"/>
        </dgm:presLayoutVars>
      </dgm:prSet>
      <dgm:spPr/>
    </dgm:pt>
    <dgm:pt modelId="{213A91FA-2E98-49D2-90AB-6FA599B5E328}" type="pres">
      <dgm:prSet presAssocID="{D780B4C5-5DB2-4D82-9C2B-5B3B174538AD}" presName="node" presStyleLbl="node1" presStyleIdx="0" presStyleCnt="5">
        <dgm:presLayoutVars>
          <dgm:bulletEnabled val="1"/>
        </dgm:presLayoutVars>
      </dgm:prSet>
      <dgm:spPr/>
    </dgm:pt>
    <dgm:pt modelId="{979C8C66-F7BC-4108-982A-D1D387D00DE3}" type="pres">
      <dgm:prSet presAssocID="{60E71CB0-7111-4C69-847C-977663223823}" presName="sibTrans" presStyleLbl="sibTrans2D1" presStyleIdx="0" presStyleCnt="4"/>
      <dgm:spPr/>
    </dgm:pt>
    <dgm:pt modelId="{84EBED28-2E14-4539-ABB0-9CFFA22B02B2}" type="pres">
      <dgm:prSet presAssocID="{60E71CB0-7111-4C69-847C-977663223823}" presName="connectorText" presStyleLbl="sibTrans2D1" presStyleIdx="0" presStyleCnt="4"/>
      <dgm:spPr/>
    </dgm:pt>
    <dgm:pt modelId="{EF51A0DE-90D1-40A2-BDDE-561D98648585}" type="pres">
      <dgm:prSet presAssocID="{DD0C35DA-826E-49CA-A6CD-C533AC7A3595}" presName="node" presStyleLbl="node1" presStyleIdx="1" presStyleCnt="5">
        <dgm:presLayoutVars>
          <dgm:bulletEnabled val="1"/>
        </dgm:presLayoutVars>
      </dgm:prSet>
      <dgm:spPr/>
    </dgm:pt>
    <dgm:pt modelId="{2FA82807-EB8A-499F-B6DF-B726EB7C44F5}" type="pres">
      <dgm:prSet presAssocID="{E27E6A3A-9FA8-4B08-B290-9B72F696DEB6}" presName="sibTrans" presStyleLbl="sibTrans2D1" presStyleIdx="1" presStyleCnt="4"/>
      <dgm:spPr/>
    </dgm:pt>
    <dgm:pt modelId="{4254A5B8-4AF1-4541-B3BA-35F6CF76C6B0}" type="pres">
      <dgm:prSet presAssocID="{E27E6A3A-9FA8-4B08-B290-9B72F696DEB6}" presName="connectorText" presStyleLbl="sibTrans2D1" presStyleIdx="1" presStyleCnt="4"/>
      <dgm:spPr/>
    </dgm:pt>
    <dgm:pt modelId="{8207A140-0455-47D4-8AC8-07537CCDF7F2}" type="pres">
      <dgm:prSet presAssocID="{4C6E0FA5-598C-4F1C-8A88-01E030D84D47}" presName="node" presStyleLbl="node1" presStyleIdx="2" presStyleCnt="5">
        <dgm:presLayoutVars>
          <dgm:bulletEnabled val="1"/>
        </dgm:presLayoutVars>
      </dgm:prSet>
      <dgm:spPr/>
    </dgm:pt>
    <dgm:pt modelId="{8163091D-2640-4AED-B572-E6A3C0C497B1}" type="pres">
      <dgm:prSet presAssocID="{134F375E-D1EC-442E-9F4D-EE6EFCF76641}" presName="sibTrans" presStyleLbl="sibTrans2D1" presStyleIdx="2" presStyleCnt="4"/>
      <dgm:spPr/>
    </dgm:pt>
    <dgm:pt modelId="{D89A9CB9-EC0B-46C3-BC91-EDB1B8E44AF9}" type="pres">
      <dgm:prSet presAssocID="{134F375E-D1EC-442E-9F4D-EE6EFCF76641}" presName="connectorText" presStyleLbl="sibTrans2D1" presStyleIdx="2" presStyleCnt="4"/>
      <dgm:spPr/>
    </dgm:pt>
    <dgm:pt modelId="{FE13420E-01AB-4DA7-BC19-693B41EBE551}" type="pres">
      <dgm:prSet presAssocID="{398830FE-8A69-4773-9CF8-0075536E5350}" presName="node" presStyleLbl="node1" presStyleIdx="3" presStyleCnt="5">
        <dgm:presLayoutVars>
          <dgm:bulletEnabled val="1"/>
        </dgm:presLayoutVars>
      </dgm:prSet>
      <dgm:spPr/>
    </dgm:pt>
    <dgm:pt modelId="{9116EC92-5B08-40E5-ADA6-D587CF802184}" type="pres">
      <dgm:prSet presAssocID="{3DF94D1D-AFA9-42CC-82D3-DFC528334238}" presName="sibTrans" presStyleLbl="sibTrans2D1" presStyleIdx="3" presStyleCnt="4"/>
      <dgm:spPr/>
    </dgm:pt>
    <dgm:pt modelId="{E7F86A4D-DC64-4308-9DDE-E071F4FB3DF4}" type="pres">
      <dgm:prSet presAssocID="{3DF94D1D-AFA9-42CC-82D3-DFC528334238}" presName="connectorText" presStyleLbl="sibTrans2D1" presStyleIdx="3" presStyleCnt="4"/>
      <dgm:spPr/>
    </dgm:pt>
    <dgm:pt modelId="{5B3F60B3-25C4-4F1B-B7AA-6938D09A16A7}" type="pres">
      <dgm:prSet presAssocID="{AEBE496B-3E27-43C1-8685-1C9D8B66F4F8}" presName="node" presStyleLbl="node1" presStyleIdx="4" presStyleCnt="5">
        <dgm:presLayoutVars>
          <dgm:bulletEnabled val="1"/>
        </dgm:presLayoutVars>
      </dgm:prSet>
      <dgm:spPr/>
    </dgm:pt>
  </dgm:ptLst>
  <dgm:cxnLst>
    <dgm:cxn modelId="{8B9C010B-91FB-44D0-97A3-7E98FC39C9C6}" type="presOf" srcId="{134F375E-D1EC-442E-9F4D-EE6EFCF76641}" destId="{8163091D-2640-4AED-B572-E6A3C0C497B1}" srcOrd="0" destOrd="0" presId="urn:microsoft.com/office/officeart/2005/8/layout/process1"/>
    <dgm:cxn modelId="{8FD1BD11-E981-446B-B86D-8CA5075F7262}" type="presOf" srcId="{60E71CB0-7111-4C69-847C-977663223823}" destId="{84EBED28-2E14-4539-ABB0-9CFFA22B02B2}" srcOrd="1" destOrd="0" presId="urn:microsoft.com/office/officeart/2005/8/layout/process1"/>
    <dgm:cxn modelId="{11CAC317-6F78-4B9E-B0B4-55865FAF62A8}" type="presOf" srcId="{398830FE-8A69-4773-9CF8-0075536E5350}" destId="{FE13420E-01AB-4DA7-BC19-693B41EBE551}" srcOrd="0" destOrd="0" presId="urn:microsoft.com/office/officeart/2005/8/layout/process1"/>
    <dgm:cxn modelId="{33937120-3274-4370-8FE5-A41C287BAEFC}" type="presOf" srcId="{AEBE496B-3E27-43C1-8685-1C9D8B66F4F8}" destId="{5B3F60B3-25C4-4F1B-B7AA-6938D09A16A7}" srcOrd="0" destOrd="0" presId="urn:microsoft.com/office/officeart/2005/8/layout/process1"/>
    <dgm:cxn modelId="{BB0F0522-7385-479F-8B96-C75C0BA0104B}" srcId="{B2160603-98BE-4A57-9588-6366E4F242DB}" destId="{DD0C35DA-826E-49CA-A6CD-C533AC7A3595}" srcOrd="1" destOrd="0" parTransId="{013E8B8F-C69A-4F48-9EF9-735D62D1F6CD}" sibTransId="{E27E6A3A-9FA8-4B08-B290-9B72F696DEB6}"/>
    <dgm:cxn modelId="{E969602D-C879-4446-95D3-9A6B5DD1BFEC}" type="presOf" srcId="{3DF94D1D-AFA9-42CC-82D3-DFC528334238}" destId="{9116EC92-5B08-40E5-ADA6-D587CF802184}" srcOrd="0" destOrd="0" presId="urn:microsoft.com/office/officeart/2005/8/layout/process1"/>
    <dgm:cxn modelId="{A656A231-A74F-49B4-8D6C-6402396C9D98}" type="presOf" srcId="{D780B4C5-5DB2-4D82-9C2B-5B3B174538AD}" destId="{213A91FA-2E98-49D2-90AB-6FA599B5E328}" srcOrd="0" destOrd="0" presId="urn:microsoft.com/office/officeart/2005/8/layout/process1"/>
    <dgm:cxn modelId="{F423EE33-38CD-4DD2-9418-9CF0112F6060}" type="presOf" srcId="{60E71CB0-7111-4C69-847C-977663223823}" destId="{979C8C66-F7BC-4108-982A-D1D387D00DE3}" srcOrd="0" destOrd="0" presId="urn:microsoft.com/office/officeart/2005/8/layout/process1"/>
    <dgm:cxn modelId="{A280FE5C-144B-45AE-A81B-C1A8699FFAC7}" type="presOf" srcId="{134F375E-D1EC-442E-9F4D-EE6EFCF76641}" destId="{D89A9CB9-EC0B-46C3-BC91-EDB1B8E44AF9}" srcOrd="1" destOrd="0" presId="urn:microsoft.com/office/officeart/2005/8/layout/process1"/>
    <dgm:cxn modelId="{6F3E3443-B86E-4BDA-AFF0-089CBD55E415}" type="presOf" srcId="{B2160603-98BE-4A57-9588-6366E4F242DB}" destId="{F27B74F2-A8B4-4120-B640-32209FB19457}" srcOrd="0" destOrd="0" presId="urn:microsoft.com/office/officeart/2005/8/layout/process1"/>
    <dgm:cxn modelId="{EC951971-1861-40DB-94B0-9AE301C6C15D}" type="presOf" srcId="{E27E6A3A-9FA8-4B08-B290-9B72F696DEB6}" destId="{4254A5B8-4AF1-4541-B3BA-35F6CF76C6B0}" srcOrd="1" destOrd="0" presId="urn:microsoft.com/office/officeart/2005/8/layout/process1"/>
    <dgm:cxn modelId="{AD723A71-9D13-4A33-97AA-0F577C700C2D}" srcId="{B2160603-98BE-4A57-9588-6366E4F242DB}" destId="{AEBE496B-3E27-43C1-8685-1C9D8B66F4F8}" srcOrd="4" destOrd="0" parTransId="{3A18AA34-7E83-448D-81FE-A4F1481190C4}" sibTransId="{054703D5-0054-467C-9920-3E441137852E}"/>
    <dgm:cxn modelId="{1B54157F-6328-4A4F-B1A9-634504956378}" type="presOf" srcId="{E27E6A3A-9FA8-4B08-B290-9B72F696DEB6}" destId="{2FA82807-EB8A-499F-B6DF-B726EB7C44F5}" srcOrd="0" destOrd="0" presId="urn:microsoft.com/office/officeart/2005/8/layout/process1"/>
    <dgm:cxn modelId="{D7B8E292-B948-4311-88E4-770711640529}" srcId="{B2160603-98BE-4A57-9588-6366E4F242DB}" destId="{398830FE-8A69-4773-9CF8-0075536E5350}" srcOrd="3" destOrd="0" parTransId="{22EC02B3-B562-44DA-9C96-146F2D37F9D8}" sibTransId="{3DF94D1D-AFA9-42CC-82D3-DFC528334238}"/>
    <dgm:cxn modelId="{ADABC395-0305-4019-90BD-411CBC095622}" srcId="{B2160603-98BE-4A57-9588-6366E4F242DB}" destId="{D780B4C5-5DB2-4D82-9C2B-5B3B174538AD}" srcOrd="0" destOrd="0" parTransId="{DB5E7348-82E3-4198-AAF7-5C24F7989B1B}" sibTransId="{60E71CB0-7111-4C69-847C-977663223823}"/>
    <dgm:cxn modelId="{6790979E-A49D-425A-909A-1EF4CA4F06C6}" type="presOf" srcId="{4C6E0FA5-598C-4F1C-8A88-01E030D84D47}" destId="{8207A140-0455-47D4-8AC8-07537CCDF7F2}" srcOrd="0" destOrd="0" presId="urn:microsoft.com/office/officeart/2005/8/layout/process1"/>
    <dgm:cxn modelId="{BC5F0EB6-2B9C-4A8C-8380-6FF528EDDA05}" type="presOf" srcId="{3DF94D1D-AFA9-42CC-82D3-DFC528334238}" destId="{E7F86A4D-DC64-4308-9DDE-E071F4FB3DF4}" srcOrd="1" destOrd="0" presId="urn:microsoft.com/office/officeart/2005/8/layout/process1"/>
    <dgm:cxn modelId="{B80EA3C6-C3B2-414B-9C3D-5F0C7053A71F}" srcId="{B2160603-98BE-4A57-9588-6366E4F242DB}" destId="{4C6E0FA5-598C-4F1C-8A88-01E030D84D47}" srcOrd="2" destOrd="0" parTransId="{CA7DF925-AECB-4813-855D-FE3F77862863}" sibTransId="{134F375E-D1EC-442E-9F4D-EE6EFCF76641}"/>
    <dgm:cxn modelId="{035C90E0-6CB6-4345-9F5E-98340B1BEB21}" type="presOf" srcId="{DD0C35DA-826E-49CA-A6CD-C533AC7A3595}" destId="{EF51A0DE-90D1-40A2-BDDE-561D98648585}" srcOrd="0" destOrd="0" presId="urn:microsoft.com/office/officeart/2005/8/layout/process1"/>
    <dgm:cxn modelId="{C16505E5-DC07-48F7-AFC7-E5A676FB8026}" type="presParOf" srcId="{F27B74F2-A8B4-4120-B640-32209FB19457}" destId="{213A91FA-2E98-49D2-90AB-6FA599B5E328}" srcOrd="0" destOrd="0" presId="urn:microsoft.com/office/officeart/2005/8/layout/process1"/>
    <dgm:cxn modelId="{56FA1CFA-BC36-4D62-AE1F-8A4358741E95}" type="presParOf" srcId="{F27B74F2-A8B4-4120-B640-32209FB19457}" destId="{979C8C66-F7BC-4108-982A-D1D387D00DE3}" srcOrd="1" destOrd="0" presId="urn:microsoft.com/office/officeart/2005/8/layout/process1"/>
    <dgm:cxn modelId="{552729DB-36F9-4F33-A794-B85CBBC60D71}" type="presParOf" srcId="{979C8C66-F7BC-4108-982A-D1D387D00DE3}" destId="{84EBED28-2E14-4539-ABB0-9CFFA22B02B2}" srcOrd="0" destOrd="0" presId="urn:microsoft.com/office/officeart/2005/8/layout/process1"/>
    <dgm:cxn modelId="{DE4CAF7A-B027-456A-92ED-ECA4EDF4F4B1}" type="presParOf" srcId="{F27B74F2-A8B4-4120-B640-32209FB19457}" destId="{EF51A0DE-90D1-40A2-BDDE-561D98648585}" srcOrd="2" destOrd="0" presId="urn:microsoft.com/office/officeart/2005/8/layout/process1"/>
    <dgm:cxn modelId="{2D7D734B-5D59-4040-9695-691A91750F2B}" type="presParOf" srcId="{F27B74F2-A8B4-4120-B640-32209FB19457}" destId="{2FA82807-EB8A-499F-B6DF-B726EB7C44F5}" srcOrd="3" destOrd="0" presId="urn:microsoft.com/office/officeart/2005/8/layout/process1"/>
    <dgm:cxn modelId="{5A728C5B-6D04-421D-9286-AB4EC9AE5D9B}" type="presParOf" srcId="{2FA82807-EB8A-499F-B6DF-B726EB7C44F5}" destId="{4254A5B8-4AF1-4541-B3BA-35F6CF76C6B0}" srcOrd="0" destOrd="0" presId="urn:microsoft.com/office/officeart/2005/8/layout/process1"/>
    <dgm:cxn modelId="{835F31EC-2C64-4ED2-AF01-198C16832909}" type="presParOf" srcId="{F27B74F2-A8B4-4120-B640-32209FB19457}" destId="{8207A140-0455-47D4-8AC8-07537CCDF7F2}" srcOrd="4" destOrd="0" presId="urn:microsoft.com/office/officeart/2005/8/layout/process1"/>
    <dgm:cxn modelId="{88464348-CBDC-4A2B-9DBC-714587C185EE}" type="presParOf" srcId="{F27B74F2-A8B4-4120-B640-32209FB19457}" destId="{8163091D-2640-4AED-B572-E6A3C0C497B1}" srcOrd="5" destOrd="0" presId="urn:microsoft.com/office/officeart/2005/8/layout/process1"/>
    <dgm:cxn modelId="{6A06245A-827F-45F1-BBC8-C97D6EE844C1}" type="presParOf" srcId="{8163091D-2640-4AED-B572-E6A3C0C497B1}" destId="{D89A9CB9-EC0B-46C3-BC91-EDB1B8E44AF9}" srcOrd="0" destOrd="0" presId="urn:microsoft.com/office/officeart/2005/8/layout/process1"/>
    <dgm:cxn modelId="{AF33CD5B-AE7C-424E-ABBD-E04797BB822F}" type="presParOf" srcId="{F27B74F2-A8B4-4120-B640-32209FB19457}" destId="{FE13420E-01AB-4DA7-BC19-693B41EBE551}" srcOrd="6" destOrd="0" presId="urn:microsoft.com/office/officeart/2005/8/layout/process1"/>
    <dgm:cxn modelId="{E6B1B1EF-4A66-456C-9656-343ECFF22237}" type="presParOf" srcId="{F27B74F2-A8B4-4120-B640-32209FB19457}" destId="{9116EC92-5B08-40E5-ADA6-D587CF802184}" srcOrd="7" destOrd="0" presId="urn:microsoft.com/office/officeart/2005/8/layout/process1"/>
    <dgm:cxn modelId="{57A47CD3-598F-44E2-8A6D-5FCE7B90D7A7}" type="presParOf" srcId="{9116EC92-5B08-40E5-ADA6-D587CF802184}" destId="{E7F86A4D-DC64-4308-9DDE-E071F4FB3DF4}" srcOrd="0" destOrd="0" presId="urn:microsoft.com/office/officeart/2005/8/layout/process1"/>
    <dgm:cxn modelId="{F6A89BA2-97F8-4108-A977-AF6256F6BEB3}" type="presParOf" srcId="{F27B74F2-A8B4-4120-B640-32209FB19457}" destId="{5B3F60B3-25C4-4F1B-B7AA-6938D09A16A7}"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3A91FA-2E98-49D2-90AB-6FA599B5E328}">
      <dsp:nvSpPr>
        <dsp:cNvPr id="0" name=""/>
        <dsp:cNvSpPr/>
      </dsp:nvSpPr>
      <dsp:spPr>
        <a:xfrm>
          <a:off x="4400" y="851274"/>
          <a:ext cx="1364108" cy="23614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14</a:t>
          </a:r>
        </a:p>
        <a:p>
          <a:pPr marL="0" lvl="0" indent="0" algn="l" defTabSz="1066800">
            <a:lnSpc>
              <a:spcPct val="90000"/>
            </a:lnSpc>
            <a:spcBef>
              <a:spcPct val="0"/>
            </a:spcBef>
            <a:spcAft>
              <a:spcPct val="35000"/>
            </a:spcAft>
            <a:buNone/>
          </a:pPr>
          <a:r>
            <a:rPr lang="en-US" sz="1800" kern="1200" dirty="0"/>
            <a:t>* left school</a:t>
          </a:r>
        </a:p>
        <a:p>
          <a:pPr marL="0" lvl="0" indent="0" algn="l" defTabSz="1066800">
            <a:lnSpc>
              <a:spcPct val="90000"/>
            </a:lnSpc>
            <a:spcBef>
              <a:spcPct val="0"/>
            </a:spcBef>
            <a:spcAft>
              <a:spcPct val="35000"/>
            </a:spcAft>
            <a:buNone/>
          </a:pPr>
          <a:r>
            <a:rPr lang="en-US" sz="1800" kern="1200" dirty="0"/>
            <a:t>* didn’t finish secondary education</a:t>
          </a:r>
        </a:p>
      </dsp:txBody>
      <dsp:txXfrm>
        <a:off x="44353" y="891227"/>
        <a:ext cx="1284202" cy="2281544"/>
      </dsp:txXfrm>
    </dsp:sp>
    <dsp:sp modelId="{979C8C66-F7BC-4108-982A-D1D387D00DE3}">
      <dsp:nvSpPr>
        <dsp:cNvPr id="0" name=""/>
        <dsp:cNvSpPr/>
      </dsp:nvSpPr>
      <dsp:spPr>
        <a:xfrm>
          <a:off x="1504920" y="1862850"/>
          <a:ext cx="289191" cy="33829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504920" y="1930510"/>
        <a:ext cx="202434" cy="202979"/>
      </dsp:txXfrm>
    </dsp:sp>
    <dsp:sp modelId="{EF51A0DE-90D1-40A2-BDDE-561D98648585}">
      <dsp:nvSpPr>
        <dsp:cNvPr id="0" name=""/>
        <dsp:cNvSpPr/>
      </dsp:nvSpPr>
      <dsp:spPr>
        <a:xfrm>
          <a:off x="1914152" y="851274"/>
          <a:ext cx="1364108" cy="2361450"/>
        </a:xfrm>
        <a:prstGeom prst="roundRect">
          <a:avLst>
            <a:gd name="adj" fmla="val 10000"/>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60 </a:t>
          </a:r>
        </a:p>
        <a:p>
          <a:pPr marL="0" lvl="0" indent="0" algn="ctr" defTabSz="1066800">
            <a:lnSpc>
              <a:spcPct val="90000"/>
            </a:lnSpc>
            <a:spcBef>
              <a:spcPct val="0"/>
            </a:spcBef>
            <a:spcAft>
              <a:spcPct val="35000"/>
            </a:spcAft>
            <a:buNone/>
          </a:pPr>
          <a:r>
            <a:rPr lang="en-US" sz="1800" kern="1200" dirty="0"/>
            <a:t>(1) ________</a:t>
          </a:r>
        </a:p>
      </dsp:txBody>
      <dsp:txXfrm>
        <a:off x="1954105" y="891227"/>
        <a:ext cx="1284202" cy="2281544"/>
      </dsp:txXfrm>
    </dsp:sp>
    <dsp:sp modelId="{2FA82807-EB8A-499F-B6DF-B726EB7C44F5}">
      <dsp:nvSpPr>
        <dsp:cNvPr id="0" name=""/>
        <dsp:cNvSpPr/>
      </dsp:nvSpPr>
      <dsp:spPr>
        <a:xfrm>
          <a:off x="3414672" y="1862850"/>
          <a:ext cx="289191" cy="338299"/>
        </a:xfrm>
        <a:prstGeom prst="rightArrow">
          <a:avLst>
            <a:gd name="adj1" fmla="val 60000"/>
            <a:gd name="adj2" fmla="val 50000"/>
          </a:avLst>
        </a:prstGeom>
        <a:solidFill>
          <a:schemeClr val="accent5">
            <a:hueOff val="-2451115"/>
            <a:satOff val="-3409"/>
            <a:lumOff val="-13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414672" y="1930510"/>
        <a:ext cx="202434" cy="202979"/>
      </dsp:txXfrm>
    </dsp:sp>
    <dsp:sp modelId="{8207A140-0455-47D4-8AC8-07537CCDF7F2}">
      <dsp:nvSpPr>
        <dsp:cNvPr id="0" name=""/>
        <dsp:cNvSpPr/>
      </dsp:nvSpPr>
      <dsp:spPr>
        <a:xfrm>
          <a:off x="3823905" y="851274"/>
          <a:ext cx="1364108" cy="2361450"/>
        </a:xfrm>
        <a:prstGeom prst="roundRect">
          <a:avLst>
            <a:gd name="adj" fmla="val 10000"/>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70 </a:t>
          </a:r>
        </a:p>
        <a:p>
          <a:pPr marL="0" lvl="0" indent="0" algn="ctr" defTabSz="1066800">
            <a:lnSpc>
              <a:spcPct val="90000"/>
            </a:lnSpc>
            <a:spcBef>
              <a:spcPct val="0"/>
            </a:spcBef>
            <a:spcAft>
              <a:spcPct val="35000"/>
            </a:spcAft>
            <a:buNone/>
          </a:pPr>
          <a:r>
            <a:rPr lang="en-US" sz="1800" kern="1200" dirty="0"/>
            <a:t>(2) ________</a:t>
          </a:r>
        </a:p>
      </dsp:txBody>
      <dsp:txXfrm>
        <a:off x="3863858" y="891227"/>
        <a:ext cx="1284202" cy="2281544"/>
      </dsp:txXfrm>
    </dsp:sp>
    <dsp:sp modelId="{8163091D-2640-4AED-B572-E6A3C0C497B1}">
      <dsp:nvSpPr>
        <dsp:cNvPr id="0" name=""/>
        <dsp:cNvSpPr/>
      </dsp:nvSpPr>
      <dsp:spPr>
        <a:xfrm>
          <a:off x="5324425" y="1862850"/>
          <a:ext cx="289191" cy="338299"/>
        </a:xfrm>
        <a:prstGeom prst="rightArrow">
          <a:avLst>
            <a:gd name="adj1" fmla="val 60000"/>
            <a:gd name="adj2" fmla="val 50000"/>
          </a:avLst>
        </a:prstGeom>
        <a:solidFill>
          <a:schemeClr val="accent5">
            <a:hueOff val="-4902230"/>
            <a:satOff val="-6819"/>
            <a:lumOff val="-261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24425" y="1930510"/>
        <a:ext cx="202434" cy="202979"/>
      </dsp:txXfrm>
    </dsp:sp>
    <dsp:sp modelId="{FE13420E-01AB-4DA7-BC19-693B41EBE551}">
      <dsp:nvSpPr>
        <dsp:cNvPr id="0" name=""/>
        <dsp:cNvSpPr/>
      </dsp:nvSpPr>
      <dsp:spPr>
        <a:xfrm>
          <a:off x="5733658" y="851274"/>
          <a:ext cx="1364108" cy="2361450"/>
        </a:xfrm>
        <a:prstGeom prst="roundRect">
          <a:avLst>
            <a:gd name="adj" fmla="val 10000"/>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89</a:t>
          </a:r>
        </a:p>
        <a:p>
          <a:pPr marL="0" lvl="0" indent="0" algn="ctr" defTabSz="1066800">
            <a:lnSpc>
              <a:spcPct val="90000"/>
            </a:lnSpc>
            <a:spcBef>
              <a:spcPct val="0"/>
            </a:spcBef>
            <a:spcAft>
              <a:spcPct val="35000"/>
            </a:spcAft>
            <a:buNone/>
          </a:pPr>
          <a:r>
            <a:rPr lang="en-US" sz="1800" kern="1200" dirty="0"/>
            <a:t>(3) _________</a:t>
          </a:r>
        </a:p>
      </dsp:txBody>
      <dsp:txXfrm>
        <a:off x="5773611" y="891227"/>
        <a:ext cx="1284202" cy="2281544"/>
      </dsp:txXfrm>
    </dsp:sp>
    <dsp:sp modelId="{9116EC92-5B08-40E5-ADA6-D587CF802184}">
      <dsp:nvSpPr>
        <dsp:cNvPr id="0" name=""/>
        <dsp:cNvSpPr/>
      </dsp:nvSpPr>
      <dsp:spPr>
        <a:xfrm>
          <a:off x="7234177" y="1862850"/>
          <a:ext cx="289191" cy="338299"/>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234177" y="1930510"/>
        <a:ext cx="202434" cy="202979"/>
      </dsp:txXfrm>
    </dsp:sp>
    <dsp:sp modelId="{5B3F60B3-25C4-4F1B-B7AA-6938D09A16A7}">
      <dsp:nvSpPr>
        <dsp:cNvPr id="0" name=""/>
        <dsp:cNvSpPr/>
      </dsp:nvSpPr>
      <dsp:spPr>
        <a:xfrm>
          <a:off x="7643410" y="851274"/>
          <a:ext cx="1364108" cy="2361450"/>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91 </a:t>
          </a:r>
        </a:p>
        <a:p>
          <a:pPr marL="0" lvl="0" indent="0" algn="ctr" defTabSz="1066800">
            <a:lnSpc>
              <a:spcPct val="90000"/>
            </a:lnSpc>
            <a:spcBef>
              <a:spcPct val="0"/>
            </a:spcBef>
            <a:spcAft>
              <a:spcPct val="35000"/>
            </a:spcAft>
            <a:buNone/>
          </a:pPr>
          <a:r>
            <a:rPr lang="en-US" sz="1800" kern="1200" dirty="0"/>
            <a:t>(4) _________</a:t>
          </a:r>
        </a:p>
      </dsp:txBody>
      <dsp:txXfrm>
        <a:off x="7683363" y="891227"/>
        <a:ext cx="1284202" cy="22815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51A0DE-90D1-40A2-BDDE-561D98648585}">
      <dsp:nvSpPr>
        <dsp:cNvPr id="0" name=""/>
        <dsp:cNvSpPr/>
      </dsp:nvSpPr>
      <dsp:spPr>
        <a:xfrm>
          <a:off x="5955" y="0"/>
          <a:ext cx="6089169" cy="954107"/>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At 60 </a:t>
          </a:r>
        </a:p>
        <a:p>
          <a:pPr marL="0" lvl="0" indent="0" algn="ctr" defTabSz="1422400">
            <a:lnSpc>
              <a:spcPct val="90000"/>
            </a:lnSpc>
            <a:spcBef>
              <a:spcPct val="0"/>
            </a:spcBef>
            <a:spcAft>
              <a:spcPct val="35000"/>
            </a:spcAft>
            <a:buNone/>
          </a:pPr>
          <a:r>
            <a:rPr lang="en-US" sz="1800" kern="1200" dirty="0"/>
            <a:t>(1) ________</a:t>
          </a:r>
        </a:p>
      </dsp:txBody>
      <dsp:txXfrm>
        <a:off x="33900" y="27945"/>
        <a:ext cx="6033279" cy="89821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2039" y="0"/>
          <a:ext cx="6155080"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At 70 </a:t>
          </a:r>
        </a:p>
        <a:p>
          <a:pPr marL="0" lvl="0" indent="0" algn="ctr" defTabSz="1600200">
            <a:lnSpc>
              <a:spcPct val="90000"/>
            </a:lnSpc>
            <a:spcBef>
              <a:spcPct val="0"/>
            </a:spcBef>
            <a:spcAft>
              <a:spcPct val="35000"/>
            </a:spcAft>
            <a:buNone/>
          </a:pPr>
          <a:r>
            <a:rPr lang="en-US" sz="1800" kern="1200" dirty="0"/>
            <a:t>(2) ________</a:t>
          </a:r>
        </a:p>
      </dsp:txBody>
      <dsp:txXfrm>
        <a:off x="42436" y="30397"/>
        <a:ext cx="6094286" cy="9770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0650" y="0"/>
          <a:ext cx="5445269"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t>At 89 </a:t>
          </a:r>
        </a:p>
        <a:p>
          <a:pPr marL="0" lvl="0" indent="0" algn="ctr" defTabSz="1600200">
            <a:lnSpc>
              <a:spcPct val="90000"/>
            </a:lnSpc>
            <a:spcBef>
              <a:spcPct val="0"/>
            </a:spcBef>
            <a:spcAft>
              <a:spcPct val="35000"/>
            </a:spcAft>
            <a:buNone/>
          </a:pPr>
          <a:r>
            <a:rPr lang="en-US" sz="1800" kern="1200" dirty="0"/>
            <a:t>(3) ________</a:t>
          </a:r>
        </a:p>
      </dsp:txBody>
      <dsp:txXfrm>
        <a:off x="41047" y="30397"/>
        <a:ext cx="5384475" cy="9770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7A140-0455-47D4-8AC8-07537CCDF7F2}">
      <dsp:nvSpPr>
        <dsp:cNvPr id="0" name=""/>
        <dsp:cNvSpPr/>
      </dsp:nvSpPr>
      <dsp:spPr>
        <a:xfrm>
          <a:off x="10650" y="0"/>
          <a:ext cx="5445269" cy="1037828"/>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At 91</a:t>
          </a:r>
        </a:p>
        <a:p>
          <a:pPr marL="0" lvl="0" indent="0" algn="ctr" defTabSz="1422400">
            <a:lnSpc>
              <a:spcPct val="90000"/>
            </a:lnSpc>
            <a:spcBef>
              <a:spcPct val="0"/>
            </a:spcBef>
            <a:spcAft>
              <a:spcPct val="35000"/>
            </a:spcAft>
            <a:buNone/>
          </a:pPr>
          <a:r>
            <a:rPr lang="en-US" sz="1800" kern="1200" dirty="0"/>
            <a:t>(4) ________</a:t>
          </a:r>
        </a:p>
      </dsp:txBody>
      <dsp:txXfrm>
        <a:off x="41047" y="30397"/>
        <a:ext cx="5384475" cy="97703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3A91FA-2E98-49D2-90AB-6FA599B5E328}">
      <dsp:nvSpPr>
        <dsp:cNvPr id="0" name=""/>
        <dsp:cNvSpPr/>
      </dsp:nvSpPr>
      <dsp:spPr>
        <a:xfrm>
          <a:off x="4400" y="851274"/>
          <a:ext cx="1364108" cy="2361450"/>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14</a:t>
          </a:r>
        </a:p>
        <a:p>
          <a:pPr marL="0" lvl="0" indent="0" algn="l" defTabSz="1066800">
            <a:lnSpc>
              <a:spcPct val="90000"/>
            </a:lnSpc>
            <a:spcBef>
              <a:spcPct val="0"/>
            </a:spcBef>
            <a:spcAft>
              <a:spcPct val="35000"/>
            </a:spcAft>
            <a:buNone/>
          </a:pPr>
          <a:r>
            <a:rPr lang="en-US" sz="1800" kern="1200" dirty="0"/>
            <a:t>* left school</a:t>
          </a:r>
        </a:p>
        <a:p>
          <a:pPr marL="0" lvl="0" indent="0" algn="l" defTabSz="1066800">
            <a:lnSpc>
              <a:spcPct val="90000"/>
            </a:lnSpc>
            <a:spcBef>
              <a:spcPct val="0"/>
            </a:spcBef>
            <a:spcAft>
              <a:spcPct val="35000"/>
            </a:spcAft>
            <a:buNone/>
          </a:pPr>
          <a:r>
            <a:rPr lang="en-US" sz="1800" kern="1200" dirty="0"/>
            <a:t>* didn’t finish secondary education</a:t>
          </a:r>
        </a:p>
      </dsp:txBody>
      <dsp:txXfrm>
        <a:off x="44353" y="891227"/>
        <a:ext cx="1284202" cy="2281544"/>
      </dsp:txXfrm>
    </dsp:sp>
    <dsp:sp modelId="{979C8C66-F7BC-4108-982A-D1D387D00DE3}">
      <dsp:nvSpPr>
        <dsp:cNvPr id="0" name=""/>
        <dsp:cNvSpPr/>
      </dsp:nvSpPr>
      <dsp:spPr>
        <a:xfrm>
          <a:off x="1504920" y="1862850"/>
          <a:ext cx="289191" cy="338299"/>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504920" y="1930510"/>
        <a:ext cx="202434" cy="202979"/>
      </dsp:txXfrm>
    </dsp:sp>
    <dsp:sp modelId="{EF51A0DE-90D1-40A2-BDDE-561D98648585}">
      <dsp:nvSpPr>
        <dsp:cNvPr id="0" name=""/>
        <dsp:cNvSpPr/>
      </dsp:nvSpPr>
      <dsp:spPr>
        <a:xfrm>
          <a:off x="1914152" y="851274"/>
          <a:ext cx="1364108" cy="2361450"/>
        </a:xfrm>
        <a:prstGeom prst="roundRect">
          <a:avLst>
            <a:gd name="adj" fmla="val 10000"/>
          </a:avLst>
        </a:prstGeom>
        <a:solidFill>
          <a:schemeClr val="accent5">
            <a:hueOff val="-1838336"/>
            <a:satOff val="-2557"/>
            <a:lumOff val="-9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60 </a:t>
          </a:r>
        </a:p>
        <a:p>
          <a:pPr marL="0" lvl="0" indent="0" algn="ctr" defTabSz="1066800">
            <a:lnSpc>
              <a:spcPct val="90000"/>
            </a:lnSpc>
            <a:spcBef>
              <a:spcPct val="0"/>
            </a:spcBef>
            <a:spcAft>
              <a:spcPct val="35000"/>
            </a:spcAft>
            <a:buNone/>
          </a:pPr>
          <a:r>
            <a:rPr lang="en-SG" sz="1800" kern="1200" dirty="0"/>
            <a:t>earned a BA in Psychology</a:t>
          </a:r>
          <a:endParaRPr lang="en-US" sz="1800" kern="1200" dirty="0"/>
        </a:p>
      </dsp:txBody>
      <dsp:txXfrm>
        <a:off x="1954105" y="891227"/>
        <a:ext cx="1284202" cy="2281544"/>
      </dsp:txXfrm>
    </dsp:sp>
    <dsp:sp modelId="{2FA82807-EB8A-499F-B6DF-B726EB7C44F5}">
      <dsp:nvSpPr>
        <dsp:cNvPr id="0" name=""/>
        <dsp:cNvSpPr/>
      </dsp:nvSpPr>
      <dsp:spPr>
        <a:xfrm>
          <a:off x="3414672" y="1862850"/>
          <a:ext cx="289191" cy="338299"/>
        </a:xfrm>
        <a:prstGeom prst="rightArrow">
          <a:avLst>
            <a:gd name="adj1" fmla="val 60000"/>
            <a:gd name="adj2" fmla="val 50000"/>
          </a:avLst>
        </a:prstGeom>
        <a:solidFill>
          <a:schemeClr val="accent5">
            <a:hueOff val="-2451115"/>
            <a:satOff val="-3409"/>
            <a:lumOff val="-130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414672" y="1930510"/>
        <a:ext cx="202434" cy="202979"/>
      </dsp:txXfrm>
    </dsp:sp>
    <dsp:sp modelId="{8207A140-0455-47D4-8AC8-07537CCDF7F2}">
      <dsp:nvSpPr>
        <dsp:cNvPr id="0" name=""/>
        <dsp:cNvSpPr/>
      </dsp:nvSpPr>
      <dsp:spPr>
        <a:xfrm>
          <a:off x="3823905" y="851274"/>
          <a:ext cx="1364108" cy="2361450"/>
        </a:xfrm>
        <a:prstGeom prst="roundRect">
          <a:avLst>
            <a:gd name="adj" fmla="val 10000"/>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70 </a:t>
          </a:r>
        </a:p>
        <a:p>
          <a:pPr marL="0" lvl="0" indent="0" algn="ctr" defTabSz="1066800">
            <a:lnSpc>
              <a:spcPct val="90000"/>
            </a:lnSpc>
            <a:spcBef>
              <a:spcPct val="0"/>
            </a:spcBef>
            <a:spcAft>
              <a:spcPct val="35000"/>
            </a:spcAft>
            <a:buNone/>
          </a:pPr>
          <a:r>
            <a:rPr lang="en-SG" sz="1800" kern="1200" dirty="0"/>
            <a:t>completed a BSc in Molecular Biology</a:t>
          </a:r>
          <a:endParaRPr lang="en-US" sz="1800" kern="1200" dirty="0"/>
        </a:p>
      </dsp:txBody>
      <dsp:txXfrm>
        <a:off x="3863858" y="891227"/>
        <a:ext cx="1284202" cy="2281544"/>
      </dsp:txXfrm>
    </dsp:sp>
    <dsp:sp modelId="{8163091D-2640-4AED-B572-E6A3C0C497B1}">
      <dsp:nvSpPr>
        <dsp:cNvPr id="0" name=""/>
        <dsp:cNvSpPr/>
      </dsp:nvSpPr>
      <dsp:spPr>
        <a:xfrm>
          <a:off x="5324425" y="1862850"/>
          <a:ext cx="289191" cy="338299"/>
        </a:xfrm>
        <a:prstGeom prst="rightArrow">
          <a:avLst>
            <a:gd name="adj1" fmla="val 60000"/>
            <a:gd name="adj2" fmla="val 50000"/>
          </a:avLst>
        </a:prstGeom>
        <a:solidFill>
          <a:schemeClr val="accent5">
            <a:hueOff val="-4902230"/>
            <a:satOff val="-6819"/>
            <a:lumOff val="-261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24425" y="1930510"/>
        <a:ext cx="202434" cy="202979"/>
      </dsp:txXfrm>
    </dsp:sp>
    <dsp:sp modelId="{FE13420E-01AB-4DA7-BC19-693B41EBE551}">
      <dsp:nvSpPr>
        <dsp:cNvPr id="0" name=""/>
        <dsp:cNvSpPr/>
      </dsp:nvSpPr>
      <dsp:spPr>
        <a:xfrm>
          <a:off x="5733658" y="851274"/>
          <a:ext cx="1364108" cy="2361450"/>
        </a:xfrm>
        <a:prstGeom prst="roundRect">
          <a:avLst>
            <a:gd name="adj" fmla="val 10000"/>
          </a:avLst>
        </a:prstGeom>
        <a:solidFill>
          <a:schemeClr val="accent5">
            <a:hueOff val="-5515009"/>
            <a:satOff val="-7671"/>
            <a:lumOff val="-294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89</a:t>
          </a:r>
        </a:p>
        <a:p>
          <a:pPr marL="0" lvl="0" indent="0" algn="ctr" defTabSz="1066800">
            <a:lnSpc>
              <a:spcPct val="90000"/>
            </a:lnSpc>
            <a:spcBef>
              <a:spcPct val="0"/>
            </a:spcBef>
            <a:spcAft>
              <a:spcPct val="35000"/>
            </a:spcAft>
            <a:buNone/>
          </a:pPr>
          <a:r>
            <a:rPr lang="en-US" sz="1800" kern="1200" dirty="0"/>
            <a:t>started his Master’s degree</a:t>
          </a:r>
        </a:p>
      </dsp:txBody>
      <dsp:txXfrm>
        <a:off x="5773611" y="891227"/>
        <a:ext cx="1284202" cy="2281544"/>
      </dsp:txXfrm>
    </dsp:sp>
    <dsp:sp modelId="{9116EC92-5B08-40E5-ADA6-D587CF802184}">
      <dsp:nvSpPr>
        <dsp:cNvPr id="0" name=""/>
        <dsp:cNvSpPr/>
      </dsp:nvSpPr>
      <dsp:spPr>
        <a:xfrm>
          <a:off x="7234177" y="1862850"/>
          <a:ext cx="289191" cy="338299"/>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234177" y="1930510"/>
        <a:ext cx="202434" cy="202979"/>
      </dsp:txXfrm>
    </dsp:sp>
    <dsp:sp modelId="{5B3F60B3-25C4-4F1B-B7AA-6938D09A16A7}">
      <dsp:nvSpPr>
        <dsp:cNvPr id="0" name=""/>
        <dsp:cNvSpPr/>
      </dsp:nvSpPr>
      <dsp:spPr>
        <a:xfrm>
          <a:off x="7643410" y="851274"/>
          <a:ext cx="1364108" cy="2361450"/>
        </a:xfrm>
        <a:prstGeom prst="roundRect">
          <a:avLst>
            <a:gd name="adj" fmla="val 10000"/>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FF0000"/>
              </a:solidFill>
            </a:rPr>
            <a:t>At 91 </a:t>
          </a:r>
        </a:p>
        <a:p>
          <a:pPr marL="0" lvl="0" indent="0" algn="ctr" defTabSz="1066800">
            <a:lnSpc>
              <a:spcPct val="90000"/>
            </a:lnSpc>
            <a:spcBef>
              <a:spcPct val="0"/>
            </a:spcBef>
            <a:spcAft>
              <a:spcPct val="35000"/>
            </a:spcAft>
            <a:buNone/>
          </a:pPr>
          <a:r>
            <a:rPr lang="en-US" sz="1800" kern="1200" dirty="0"/>
            <a:t>received his Master’s degree</a:t>
          </a:r>
        </a:p>
      </dsp:txBody>
      <dsp:txXfrm>
        <a:off x="7683363" y="891227"/>
        <a:ext cx="1284202" cy="228154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https://www.youtube.com/watch?v=ahxRv5Rzhe4</a:t>
            </a:r>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572196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786571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1684671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8/29/2025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slideLayout" Target="../slideLayouts/slideLayout2.xml"/><Relationship Id="rId7" Type="http://schemas.openxmlformats.org/officeDocument/2006/relationships/diagramColors" Target="../diagrams/colors2.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2.xml"/><Relationship Id="rId5" Type="http://schemas.openxmlformats.org/officeDocument/2006/relationships/diagramLayout" Target="../diagrams/layout2.xml"/><Relationship Id="rId10" Type="http://schemas.openxmlformats.org/officeDocument/2006/relationships/image" Target="../media/image3.png"/><Relationship Id="rId4" Type="http://schemas.openxmlformats.org/officeDocument/2006/relationships/diagramData" Target="../diagrams/data2.xml"/><Relationship Id="rId9" Type="http://schemas.openxmlformats.org/officeDocument/2006/relationships/image" Target="../media/image7.jpg"/></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slideLayout" Target="../slideLayouts/slideLayout2.xml"/><Relationship Id="rId7" Type="http://schemas.openxmlformats.org/officeDocument/2006/relationships/diagramColors" Target="../diagrams/colors3.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3.png"/><Relationship Id="rId4" Type="http://schemas.openxmlformats.org/officeDocument/2006/relationships/diagramData" Target="../diagrams/data3.xml"/><Relationship Id="rId9" Type="http://schemas.openxmlformats.org/officeDocument/2006/relationships/image" Target="../media/image7.jpg"/></Relationships>
</file>

<file path=ppt/slides/_rels/slide1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slideLayout" Target="../slideLayouts/slideLayout2.xml"/><Relationship Id="rId7" Type="http://schemas.openxmlformats.org/officeDocument/2006/relationships/diagramColors" Target="../diagrams/colors4.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4.xml"/><Relationship Id="rId5" Type="http://schemas.openxmlformats.org/officeDocument/2006/relationships/diagramLayout" Target="../diagrams/layout4.xml"/><Relationship Id="rId10" Type="http://schemas.openxmlformats.org/officeDocument/2006/relationships/image" Target="../media/image3.png"/><Relationship Id="rId4" Type="http://schemas.openxmlformats.org/officeDocument/2006/relationships/diagramData" Target="../diagrams/data4.xml"/><Relationship Id="rId9" Type="http://schemas.openxmlformats.org/officeDocument/2006/relationships/image" Target="../media/image8.jpg"/></Relationships>
</file>

<file path=ppt/slides/_rels/slide1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slideLayout" Target="../slideLayouts/slideLayout2.xml"/><Relationship Id="rId7" Type="http://schemas.openxmlformats.org/officeDocument/2006/relationships/diagramColors" Target="../diagrams/colors5.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3.png"/><Relationship Id="rId4" Type="http://schemas.openxmlformats.org/officeDocument/2006/relationships/diagramData" Target="../diagrams/data5.xml"/><Relationship Id="rId9"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sv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28883"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424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505839" y="626526"/>
            <a:ext cx="8701354" cy="830997"/>
          </a:xfrm>
          <a:prstGeom prst="rect">
            <a:avLst/>
          </a:prstGeom>
          <a:noFill/>
        </p:spPr>
        <p:txBody>
          <a:bodyPr wrap="square">
            <a:spAutoFit/>
          </a:bodyPr>
          <a:lstStyle/>
          <a:p>
            <a:r>
              <a:rPr lang="en-US" sz="24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3569520723"/>
              </p:ext>
            </p:extLst>
          </p:nvPr>
        </p:nvGraphicFramePr>
        <p:xfrm>
          <a:off x="1275080" y="1586230"/>
          <a:ext cx="6101080" cy="954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5658DBC3-7BBC-6300-65B0-4BC3323743E1}"/>
              </a:ext>
            </a:extLst>
          </p:cNvPr>
          <p:cNvSpPr txBox="1"/>
          <p:nvPr/>
        </p:nvSpPr>
        <p:spPr>
          <a:xfrm>
            <a:off x="2270760" y="1992211"/>
            <a:ext cx="4602480" cy="584775"/>
          </a:xfrm>
          <a:prstGeom prst="rect">
            <a:avLst/>
          </a:prstGeom>
          <a:solidFill>
            <a:schemeClr val="bg1"/>
          </a:solidFill>
        </p:spPr>
        <p:txBody>
          <a:bodyPr wrap="square">
            <a:spAutoFit/>
          </a:bodyPr>
          <a:lstStyle/>
          <a:p>
            <a:pPr lvl="0"/>
            <a:r>
              <a:rPr lang="en-SG" sz="3200" dirty="0">
                <a:solidFill>
                  <a:srgbClr val="FF0000"/>
                </a:solidFill>
              </a:rPr>
              <a:t>earned a BA in Psychology</a:t>
            </a:r>
            <a:endParaRPr lang="en-US" sz="3200" dirty="0">
              <a:solidFill>
                <a:srgbClr val="FF0000"/>
              </a:solidFill>
            </a:endParaRPr>
          </a:p>
        </p:txBody>
      </p:sp>
      <p:pic>
        <p:nvPicPr>
          <p:cNvPr id="9" name="Picture 8" descr="A text on a piece of paper&#10;&#10;Description automatically generated">
            <a:extLst>
              <a:ext uri="{FF2B5EF4-FFF2-40B4-BE49-F238E27FC236}">
                <a16:creationId xmlns:a16="http://schemas.microsoft.com/office/drawing/2014/main" id="{237EE08C-5D24-C363-0439-DE5EFDAA47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827" y="2780795"/>
            <a:ext cx="9026346" cy="1958676"/>
          </a:xfrm>
          <a:prstGeom prst="rect">
            <a:avLst/>
          </a:prstGeom>
        </p:spPr>
      </p:pic>
      <p:pic>
        <p:nvPicPr>
          <p:cNvPr id="10" name="Am-thanh-tra-loi-dung-www_nhacchuongvui_com">
            <a:hlinkClick r:id="" action="ppaction://media"/>
            <a:extLst>
              <a:ext uri="{FF2B5EF4-FFF2-40B4-BE49-F238E27FC236}">
                <a16:creationId xmlns:a16="http://schemas.microsoft.com/office/drawing/2014/main" id="{304D5A49-2F2C-7FFF-CD88-D92E7EEB8C2B}"/>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3425568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28881"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40679"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517635" y="626526"/>
            <a:ext cx="8689558" cy="830997"/>
          </a:xfrm>
          <a:prstGeom prst="rect">
            <a:avLst/>
          </a:prstGeom>
          <a:noFill/>
        </p:spPr>
        <p:txBody>
          <a:bodyPr wrap="square">
            <a:spAutoFit/>
          </a:bodyPr>
          <a:lstStyle/>
          <a:p>
            <a:r>
              <a:rPr lang="en-US" sz="24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3584389082"/>
              </p:ext>
            </p:extLst>
          </p:nvPr>
        </p:nvGraphicFramePr>
        <p:xfrm>
          <a:off x="1574800" y="1533922"/>
          <a:ext cx="61671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577C5BAF-C3B8-DA48-E3A3-BF67A8DD0E6A}"/>
              </a:ext>
            </a:extLst>
          </p:cNvPr>
          <p:cNvSpPr txBox="1"/>
          <p:nvPr/>
        </p:nvSpPr>
        <p:spPr>
          <a:xfrm>
            <a:off x="1808480" y="1989010"/>
            <a:ext cx="5699760" cy="523220"/>
          </a:xfrm>
          <a:prstGeom prst="rect">
            <a:avLst/>
          </a:prstGeom>
          <a:solidFill>
            <a:schemeClr val="bg1"/>
          </a:solidFill>
        </p:spPr>
        <p:txBody>
          <a:bodyPr wrap="square">
            <a:spAutoFit/>
          </a:bodyPr>
          <a:lstStyle/>
          <a:p>
            <a:pPr lvl="0"/>
            <a:r>
              <a:rPr lang="en-SG" sz="2800" dirty="0">
                <a:solidFill>
                  <a:srgbClr val="FF0000"/>
                </a:solidFill>
              </a:rPr>
              <a:t>completed a BSc in Molecular Biology</a:t>
            </a:r>
            <a:endParaRPr lang="en-US" sz="2800" dirty="0">
              <a:solidFill>
                <a:srgbClr val="FF0000"/>
              </a:solidFill>
            </a:endParaRPr>
          </a:p>
        </p:txBody>
      </p:sp>
      <p:pic>
        <p:nvPicPr>
          <p:cNvPr id="9" name="Picture 8" descr="A text on a piece of paper&#10;&#10;Description automatically generated">
            <a:extLst>
              <a:ext uri="{FF2B5EF4-FFF2-40B4-BE49-F238E27FC236}">
                <a16:creationId xmlns:a16="http://schemas.microsoft.com/office/drawing/2014/main" id="{E7A0EBCA-B1E1-88BA-B35F-31B40C5219BE}"/>
              </a:ext>
            </a:extLst>
          </p:cNvPr>
          <p:cNvPicPr>
            <a:picLocks noChangeAspect="1"/>
          </p:cNvPicPr>
          <p:nvPr/>
        </p:nvPicPr>
        <p:blipFill rotWithShape="1">
          <a:blip r:embed="rId9">
            <a:extLst>
              <a:ext uri="{28A0092B-C50C-407E-A947-70E740481C1C}">
                <a14:useLocalDpi xmlns:a14="http://schemas.microsoft.com/office/drawing/2010/main" val="0"/>
              </a:ext>
            </a:extLst>
          </a:blip>
          <a:srcRect t="52137"/>
          <a:stretch/>
        </p:blipFill>
        <p:spPr>
          <a:xfrm>
            <a:off x="-42377" y="3184510"/>
            <a:ext cx="9186377" cy="954107"/>
          </a:xfrm>
          <a:prstGeom prst="rect">
            <a:avLst/>
          </a:prstGeom>
        </p:spPr>
      </p:pic>
      <p:pic>
        <p:nvPicPr>
          <p:cNvPr id="10" name="Am-thanh-tra-loi-dung-www_nhacchuongvui_com">
            <a:hlinkClick r:id="" action="ppaction://media"/>
            <a:extLst>
              <a:ext uri="{FF2B5EF4-FFF2-40B4-BE49-F238E27FC236}">
                <a16:creationId xmlns:a16="http://schemas.microsoft.com/office/drawing/2014/main" id="{F177CFDB-39F8-B670-BA44-6F261A1FCECE}"/>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107782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83807"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82727"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502821" y="626526"/>
            <a:ext cx="8704372" cy="830997"/>
          </a:xfrm>
          <a:prstGeom prst="rect">
            <a:avLst/>
          </a:prstGeom>
          <a:noFill/>
        </p:spPr>
        <p:txBody>
          <a:bodyPr wrap="square">
            <a:spAutoFit/>
          </a:bodyPr>
          <a:lstStyle/>
          <a:p>
            <a:r>
              <a:rPr lang="en-US" sz="24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2703579406"/>
              </p:ext>
            </p:extLst>
          </p:nvPr>
        </p:nvGraphicFramePr>
        <p:xfrm>
          <a:off x="1574800" y="1533922"/>
          <a:ext cx="54559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A close up of a paper&#10;&#10;Description automatically generated">
            <a:extLst>
              <a:ext uri="{FF2B5EF4-FFF2-40B4-BE49-F238E27FC236}">
                <a16:creationId xmlns:a16="http://schemas.microsoft.com/office/drawing/2014/main" id="{4DBC3714-A103-E446-671C-D9C4023B4FC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424544"/>
            <a:ext cx="9119379" cy="1383820"/>
          </a:xfrm>
          <a:prstGeom prst="rect">
            <a:avLst/>
          </a:prstGeom>
        </p:spPr>
      </p:pic>
      <p:sp>
        <p:nvSpPr>
          <p:cNvPr id="9" name="TextBox 8">
            <a:extLst>
              <a:ext uri="{FF2B5EF4-FFF2-40B4-BE49-F238E27FC236}">
                <a16:creationId xmlns:a16="http://schemas.microsoft.com/office/drawing/2014/main" id="{EF1F5B06-FA72-22A6-4BCA-974D92D1929F}"/>
              </a:ext>
            </a:extLst>
          </p:cNvPr>
          <p:cNvSpPr txBox="1"/>
          <p:nvPr/>
        </p:nvSpPr>
        <p:spPr>
          <a:xfrm>
            <a:off x="2258448" y="2042393"/>
            <a:ext cx="4602480" cy="523220"/>
          </a:xfrm>
          <a:prstGeom prst="rect">
            <a:avLst/>
          </a:prstGeom>
          <a:solidFill>
            <a:schemeClr val="bg1"/>
          </a:solidFill>
        </p:spPr>
        <p:txBody>
          <a:bodyPr wrap="square">
            <a:spAutoFit/>
          </a:bodyPr>
          <a:lstStyle/>
          <a:p>
            <a:pPr lvl="0"/>
            <a:r>
              <a:rPr lang="en-US" sz="2800" dirty="0">
                <a:solidFill>
                  <a:srgbClr val="FF0000"/>
                </a:solidFill>
              </a:rPr>
              <a:t>started his Master’s degree</a:t>
            </a:r>
          </a:p>
        </p:txBody>
      </p:sp>
      <p:pic>
        <p:nvPicPr>
          <p:cNvPr id="10" name="Am-thanh-tra-loi-dung-www_nhacchuongvui_com">
            <a:hlinkClick r:id="" action="ppaction://media"/>
            <a:extLst>
              <a:ext uri="{FF2B5EF4-FFF2-40B4-BE49-F238E27FC236}">
                <a16:creationId xmlns:a16="http://schemas.microsoft.com/office/drawing/2014/main" id="{5C146921-C2A2-94FA-8C99-784962DB4432}"/>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68032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trips(downLeft)">
                                      <p:cBhvr>
                                        <p:cTn id="12" dur="500"/>
                                        <p:tgtEl>
                                          <p:spTgt spid="9"/>
                                        </p:tgtEl>
                                      </p:cBhvr>
                                    </p:animEffect>
                                  </p:childTnLst>
                                </p:cTn>
                              </p:par>
                              <p:par>
                                <p:cTn id="13" presetID="1" presetClass="mediacall" presetSubtype="0" fill="hold" nodeType="withEffect">
                                  <p:stCondLst>
                                    <p:cond delay="0"/>
                                  </p:stCondLst>
                                  <p:childTnLst>
                                    <p:cmd type="call" cmd="playFrom(0.0)">
                                      <p:cBhvr>
                                        <p:cTn id="14" dur="94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22444"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4241"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605848" y="587982"/>
            <a:ext cx="8299893" cy="830997"/>
          </a:xfrm>
          <a:prstGeom prst="rect">
            <a:avLst/>
          </a:prstGeom>
          <a:noFill/>
        </p:spPr>
        <p:txBody>
          <a:bodyPr wrap="square">
            <a:spAutoFit/>
          </a:bodyPr>
          <a:lstStyle/>
          <a:p>
            <a:r>
              <a:rPr lang="en-US" sz="24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898342727"/>
              </p:ext>
            </p:extLst>
          </p:nvPr>
        </p:nvGraphicFramePr>
        <p:xfrm>
          <a:off x="1574800" y="1533922"/>
          <a:ext cx="5455920" cy="10378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Picture 6" descr="A close up of a sign&#10;&#10;Description automatically generated">
            <a:extLst>
              <a:ext uri="{FF2B5EF4-FFF2-40B4-BE49-F238E27FC236}">
                <a16:creationId xmlns:a16="http://schemas.microsoft.com/office/drawing/2014/main" id="{F2A50695-D179-7145-7B71-DD8998A2461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803" y="3311063"/>
            <a:ext cx="8766394" cy="1330257"/>
          </a:xfrm>
          <a:prstGeom prst="rect">
            <a:avLst/>
          </a:prstGeom>
        </p:spPr>
      </p:pic>
      <p:sp>
        <p:nvSpPr>
          <p:cNvPr id="10" name="TextBox 9">
            <a:extLst>
              <a:ext uri="{FF2B5EF4-FFF2-40B4-BE49-F238E27FC236}">
                <a16:creationId xmlns:a16="http://schemas.microsoft.com/office/drawing/2014/main" id="{053F19DD-59D4-F4E1-74E0-7D48F939614B}"/>
              </a:ext>
            </a:extLst>
          </p:cNvPr>
          <p:cNvSpPr txBox="1"/>
          <p:nvPr/>
        </p:nvSpPr>
        <p:spPr>
          <a:xfrm>
            <a:off x="2270760" y="2136933"/>
            <a:ext cx="4602480" cy="348300"/>
          </a:xfrm>
          <a:prstGeom prst="rect">
            <a:avLst/>
          </a:prstGeom>
          <a:solidFill>
            <a:schemeClr val="bg1"/>
          </a:solidFill>
        </p:spPr>
        <p:txBody>
          <a:bodyPr wrap="square">
            <a:spAutoFit/>
          </a:bodyPr>
          <a:lstStyle/>
          <a:p>
            <a:pPr lvl="0" algn="just">
              <a:lnSpc>
                <a:spcPts val="1650"/>
              </a:lnSpc>
              <a:spcBef>
                <a:spcPts val="720"/>
              </a:spcBef>
              <a:spcAft>
                <a:spcPts val="720"/>
              </a:spcAft>
            </a:pPr>
            <a:r>
              <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received his Master’s degree</a:t>
            </a:r>
            <a:endParaRPr lang="en-US" sz="2400" dirty="0">
              <a:effectLst/>
              <a:latin typeface="Times New Roman" panose="02020603050405020304" pitchFamily="18" charset="0"/>
              <a:ea typeface="Calibri" panose="020F0502020204030204" pitchFamily="34" charset="0"/>
            </a:endParaRPr>
          </a:p>
        </p:txBody>
      </p:sp>
      <p:pic>
        <p:nvPicPr>
          <p:cNvPr id="12" name="Am-thanh-tra-loi-dung-www_nhacchuongvui_com">
            <a:hlinkClick r:id="" action="ppaction://media"/>
            <a:extLst>
              <a:ext uri="{FF2B5EF4-FFF2-40B4-BE49-F238E27FC236}">
                <a16:creationId xmlns:a16="http://schemas.microsoft.com/office/drawing/2014/main" id="{954BE935-43A3-2361-EC21-1E4D9D05E153}"/>
              </a:ext>
            </a:extLst>
          </p:cNvPr>
          <p:cNvPicPr>
            <a:picLocks noChangeAspect="1"/>
          </p:cNvPicPr>
          <p:nvPr>
            <a:audioFile r:link="rId1"/>
            <p:extLst>
              <p:ext uri="{DAA4B4D4-6D71-4841-9C94-3DE7FCFB9230}">
                <p14:media xmlns:p14="http://schemas.microsoft.com/office/powerpoint/2010/main" r:embed="rId2">
                  <p14:trim end="7144.8333"/>
                </p14:media>
              </p:ext>
            </p:extLst>
          </p:nvPr>
        </p:nvPicPr>
        <p:blipFill>
          <a:blip r:embed="rId10"/>
          <a:stretch>
            <a:fillRect/>
          </a:stretch>
        </p:blipFill>
        <p:spPr>
          <a:xfrm>
            <a:off x="-799634" y="1752162"/>
            <a:ext cx="487363" cy="487363"/>
          </a:xfrm>
          <a:prstGeom prst="rect">
            <a:avLst/>
          </a:prstGeom>
        </p:spPr>
      </p:pic>
    </p:spTree>
    <p:extLst>
      <p:ext uri="{BB962C8B-B14F-4D97-AF65-F5344CB8AC3E}">
        <p14:creationId xmlns:p14="http://schemas.microsoft.com/office/powerpoint/2010/main" val="394083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par>
                                <p:cTn id="13" presetID="1" presetClass="mediacall" presetSubtype="0" fill="hold" nodeType="withEffect">
                                  <p:stCondLst>
                                    <p:cond delay="0"/>
                                  </p:stCondLst>
                                  <p:childTnLst>
                                    <p:cmd type="call" cmd="playFrom(0.0)">
                                      <p:cBhvr>
                                        <p:cTn id="14" dur="94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12"/>
                </p:tgtEl>
              </p:cMediaNode>
            </p:audio>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820285" y="626526"/>
            <a:ext cx="8386907" cy="523220"/>
          </a:xfrm>
          <a:prstGeom prst="rect">
            <a:avLst/>
          </a:prstGeom>
          <a:noFill/>
        </p:spPr>
        <p:txBody>
          <a:bodyPr wrap="square">
            <a:spAutoFit/>
          </a:bodyPr>
          <a:lstStyle/>
          <a:p>
            <a:r>
              <a:rPr lang="en-US" sz="2800" b="1" dirty="0"/>
              <a:t>Look at the diagram again.</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2107217808"/>
              </p:ext>
            </p:extLst>
          </p:nvPr>
        </p:nvGraphicFramePr>
        <p:xfrm>
          <a:off x="66040" y="1241028"/>
          <a:ext cx="90119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0026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05856"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17654" y="62946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TextBox 7">
            <a:extLst>
              <a:ext uri="{FF2B5EF4-FFF2-40B4-BE49-F238E27FC236}">
                <a16:creationId xmlns:a16="http://schemas.microsoft.com/office/drawing/2014/main" id="{AF7A0AC4-DF2D-DA4D-352B-B29A32DF701B}"/>
              </a:ext>
            </a:extLst>
          </p:cNvPr>
          <p:cNvSpPr txBox="1"/>
          <p:nvPr/>
        </p:nvSpPr>
        <p:spPr>
          <a:xfrm>
            <a:off x="494609" y="595976"/>
            <a:ext cx="8531737" cy="954107"/>
          </a:xfrm>
          <a:prstGeom prst="rect">
            <a:avLst/>
          </a:prstGeom>
          <a:noFill/>
        </p:spPr>
        <p:txBody>
          <a:bodyPr wrap="square">
            <a:spAutoFit/>
          </a:bodyPr>
          <a:lstStyle/>
          <a:p>
            <a:r>
              <a:rPr lang="en-US" sz="2800" b="1" dirty="0"/>
              <a:t>Work in groups. Share stories of people you know who keep learning despite their old age.</a:t>
            </a:r>
          </a:p>
        </p:txBody>
      </p:sp>
      <p:pic>
        <p:nvPicPr>
          <p:cNvPr id="9" name="Graphic 8" descr="Questions with solid fill">
            <a:extLst>
              <a:ext uri="{FF2B5EF4-FFF2-40B4-BE49-F238E27FC236}">
                <a16:creationId xmlns:a16="http://schemas.microsoft.com/office/drawing/2014/main" id="{423B4EC1-9845-A307-B80F-04B6A311637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3281680"/>
            <a:ext cx="1966033" cy="1966033"/>
          </a:xfrm>
          <a:prstGeom prst="rect">
            <a:avLst/>
          </a:prstGeom>
        </p:spPr>
      </p:pic>
      <p:sp>
        <p:nvSpPr>
          <p:cNvPr id="11" name="TextBox 10">
            <a:extLst>
              <a:ext uri="{FF2B5EF4-FFF2-40B4-BE49-F238E27FC236}">
                <a16:creationId xmlns:a16="http://schemas.microsoft.com/office/drawing/2014/main" id="{E3951873-3BF4-6A33-E548-21B26658C6BB}"/>
              </a:ext>
            </a:extLst>
          </p:cNvPr>
          <p:cNvSpPr txBox="1"/>
          <p:nvPr/>
        </p:nvSpPr>
        <p:spPr>
          <a:xfrm>
            <a:off x="1318260" y="1724784"/>
            <a:ext cx="7543238" cy="2246769"/>
          </a:xfrm>
          <a:prstGeom prst="rect">
            <a:avLst/>
          </a:prstGeom>
          <a:noFill/>
        </p:spPr>
        <p:txBody>
          <a:bodyPr wrap="square">
            <a:spAutoFit/>
          </a:bodyPr>
          <a:lstStyle/>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How old was this person when he graduated? </a:t>
            </a:r>
          </a:p>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Why did he study at university at such an old age? </a:t>
            </a:r>
          </a:p>
          <a:p>
            <a:pPr marL="457200" indent="-457200">
              <a:buFont typeface="Arial" panose="020B0604020202020204" pitchFamily="34" charset="0"/>
              <a:buChar char="•"/>
            </a:pPr>
            <a:r>
              <a:rPr lang="en-US" sz="2800" i="1" dirty="0">
                <a:solidFill>
                  <a:srgbClr val="000000"/>
                </a:solidFill>
                <a:effectLst/>
                <a:latin typeface="Calibri" panose="020F0502020204030204" pitchFamily="34" charset="0"/>
                <a:ea typeface="Calibri" panose="020F0502020204030204" pitchFamily="34" charset="0"/>
              </a:rPr>
              <a:t>How did he feel when he received his degree at such an old age?</a:t>
            </a:r>
            <a:endParaRPr lang="en-US" sz="2800" dirty="0"/>
          </a:p>
        </p:txBody>
      </p:sp>
    </p:spTree>
    <p:extLst>
      <p:ext uri="{BB962C8B-B14F-4D97-AF65-F5344CB8AC3E}">
        <p14:creationId xmlns:p14="http://schemas.microsoft.com/office/powerpoint/2010/main" val="3869203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1532"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43330" y="62946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Speech Bubble: Rectangle with Corners Rounded 3">
            <a:extLst>
              <a:ext uri="{FF2B5EF4-FFF2-40B4-BE49-F238E27FC236}">
                <a16:creationId xmlns:a16="http://schemas.microsoft.com/office/drawing/2014/main" id="{EF2CAFE3-9004-4420-78E4-801E37FF5144}"/>
              </a:ext>
            </a:extLst>
          </p:cNvPr>
          <p:cNvSpPr/>
          <p:nvPr/>
        </p:nvSpPr>
        <p:spPr>
          <a:xfrm>
            <a:off x="596917" y="1597059"/>
            <a:ext cx="7986287" cy="2819816"/>
          </a:xfrm>
          <a:prstGeom prst="wedgeRoundRectCallout">
            <a:avLst>
              <a:gd name="adj1" fmla="val -39466"/>
              <a:gd name="adj2" fmla="val 55065"/>
              <a:gd name="adj3" fmla="val 16667"/>
            </a:avLst>
          </a:prstGeom>
          <a:solidFill>
            <a:srgbClr val="F7DAD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i="1" dirty="0">
                <a:solidFill>
                  <a:schemeClr val="tx1"/>
                </a:solidFill>
              </a:rPr>
              <a:t>In our group, we all admire Tam’s grandfather. He retired 10 years ago. After he retired, he had more free time to pursue his interests. He really likes French literature, especially novels, so he registers for a course to brush up on his French to help him translate French novels into Vietnamese.  </a:t>
            </a:r>
            <a:endParaRPr lang="en-US" sz="2800" dirty="0">
              <a:solidFill>
                <a:schemeClr val="tx1"/>
              </a:solidFill>
            </a:endParaRPr>
          </a:p>
        </p:txBody>
      </p:sp>
      <p:pic>
        <p:nvPicPr>
          <p:cNvPr id="11" name="Graphic 10" descr="Thought outline">
            <a:extLst>
              <a:ext uri="{FF2B5EF4-FFF2-40B4-BE49-F238E27FC236}">
                <a16:creationId xmlns:a16="http://schemas.microsoft.com/office/drawing/2014/main" id="{68F11EC3-DDB5-514F-9764-3F470BCB024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1393" y="4040248"/>
            <a:ext cx="1142999" cy="1142999"/>
          </a:xfrm>
          <a:prstGeom prst="rect">
            <a:avLst/>
          </a:prstGeom>
        </p:spPr>
      </p:pic>
      <p:pic>
        <p:nvPicPr>
          <p:cNvPr id="13" name="Graphic 12" descr="Thought outline">
            <a:extLst>
              <a:ext uri="{FF2B5EF4-FFF2-40B4-BE49-F238E27FC236}">
                <a16:creationId xmlns:a16="http://schemas.microsoft.com/office/drawing/2014/main" id="{70BA69EA-BC6D-E4D5-3005-F9152275A0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01002" y="4040248"/>
            <a:ext cx="1142998" cy="1142998"/>
          </a:xfrm>
          <a:prstGeom prst="rect">
            <a:avLst/>
          </a:prstGeom>
        </p:spPr>
      </p:pic>
      <p:sp>
        <p:nvSpPr>
          <p:cNvPr id="9" name="TextBox 8">
            <a:extLst>
              <a:ext uri="{FF2B5EF4-FFF2-40B4-BE49-F238E27FC236}">
                <a16:creationId xmlns:a16="http://schemas.microsoft.com/office/drawing/2014/main" id="{5D08B297-D750-55C4-6FDA-4C7619BDEF36}"/>
              </a:ext>
            </a:extLst>
          </p:cNvPr>
          <p:cNvSpPr txBox="1"/>
          <p:nvPr/>
        </p:nvSpPr>
        <p:spPr>
          <a:xfrm>
            <a:off x="818441" y="558398"/>
            <a:ext cx="8049985" cy="954107"/>
          </a:xfrm>
          <a:prstGeom prst="rect">
            <a:avLst/>
          </a:prstGeom>
          <a:noFill/>
        </p:spPr>
        <p:txBody>
          <a:bodyPr wrap="square">
            <a:spAutoFit/>
          </a:bodyPr>
          <a:lstStyle/>
          <a:p>
            <a:r>
              <a:rPr lang="en-US" sz="2800" b="1" dirty="0"/>
              <a:t>Work in groups. Share stories of people you know who keep learning despite their old age.</a:t>
            </a:r>
          </a:p>
        </p:txBody>
      </p:sp>
    </p:spTree>
    <p:extLst>
      <p:ext uri="{BB962C8B-B14F-4D97-AF65-F5344CB8AC3E}">
        <p14:creationId xmlns:p14="http://schemas.microsoft.com/office/powerpoint/2010/main" val="327166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5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EXTRA ACTIVITY</a:t>
            </a:r>
          </a:p>
        </p:txBody>
      </p:sp>
      <p:sp>
        <p:nvSpPr>
          <p:cNvPr id="4" name="Rectangle 3">
            <a:extLst>
              <a:ext uri="{FF2B5EF4-FFF2-40B4-BE49-F238E27FC236}">
                <a16:creationId xmlns:a16="http://schemas.microsoft.com/office/drawing/2014/main" id="{0445790A-8B20-F4D6-9B13-E7D1F75CCC01}"/>
              </a:ext>
            </a:extLst>
          </p:cNvPr>
          <p:cNvSpPr/>
          <p:nvPr/>
        </p:nvSpPr>
        <p:spPr>
          <a:xfrm>
            <a:off x="828997" y="887303"/>
            <a:ext cx="5960281" cy="584775"/>
          </a:xfrm>
          <a:prstGeom prst="rect">
            <a:avLst/>
          </a:prstGeom>
        </p:spPr>
        <p:txBody>
          <a:bodyPr wrap="square">
            <a:spAutoFit/>
          </a:bodyPr>
          <a:lstStyle/>
          <a:p>
            <a:pPr algn="just"/>
            <a:r>
              <a:rPr lang="en-US" sz="3200" b="1" dirty="0">
                <a:cs typeface="Arial" panose="020B0604020202020204" pitchFamily="34" charset="0"/>
              </a:rPr>
              <a:t>Discuss the questions</a:t>
            </a:r>
          </a:p>
        </p:txBody>
      </p:sp>
      <p:sp>
        <p:nvSpPr>
          <p:cNvPr id="3" name="TextBox 2">
            <a:extLst>
              <a:ext uri="{FF2B5EF4-FFF2-40B4-BE49-F238E27FC236}">
                <a16:creationId xmlns:a16="http://schemas.microsoft.com/office/drawing/2014/main" id="{125546FE-968F-51F1-CCC8-D43B00B25BCE}"/>
              </a:ext>
            </a:extLst>
          </p:cNvPr>
          <p:cNvSpPr txBox="1"/>
          <p:nvPr/>
        </p:nvSpPr>
        <p:spPr>
          <a:xfrm>
            <a:off x="582460" y="1598701"/>
            <a:ext cx="8154443" cy="2232021"/>
          </a:xfrm>
          <a:prstGeom prst="rect">
            <a:avLst/>
          </a:prstGeom>
          <a:solidFill>
            <a:srgbClr val="F7DADE"/>
          </a:solidFill>
        </p:spPr>
        <p:txBody>
          <a:bodyPr wrap="square">
            <a:spAutoFit/>
          </a:bodyPr>
          <a:lstStyle/>
          <a:p>
            <a:pPr>
              <a:lnSpc>
                <a:spcPct val="150000"/>
              </a:lnSpc>
            </a:pPr>
            <a:r>
              <a:rPr lang="en-US" sz="3200" b="1" i="0" dirty="0">
                <a:solidFill>
                  <a:srgbClr val="E45983"/>
                </a:solidFill>
                <a:effectLst/>
                <a:latin typeface="-apple-system"/>
              </a:rPr>
              <a:t>1. </a:t>
            </a:r>
            <a:r>
              <a:rPr lang="en-US" sz="3200" b="0" i="0" dirty="0">
                <a:solidFill>
                  <a:srgbClr val="000000"/>
                </a:solidFill>
                <a:effectLst/>
                <a:latin typeface="-apple-system"/>
              </a:rPr>
              <a:t>Do you think lifelong learning is important? </a:t>
            </a:r>
          </a:p>
          <a:p>
            <a:pPr>
              <a:lnSpc>
                <a:spcPct val="150000"/>
              </a:lnSpc>
            </a:pPr>
            <a:r>
              <a:rPr lang="en-US" sz="3200" b="1" i="0" dirty="0">
                <a:solidFill>
                  <a:srgbClr val="E45983"/>
                </a:solidFill>
                <a:effectLst/>
                <a:latin typeface="-apple-system"/>
              </a:rPr>
              <a:t>2. </a:t>
            </a:r>
            <a:r>
              <a:rPr lang="en-US" sz="3200" b="0" i="0" dirty="0">
                <a:solidFill>
                  <a:srgbClr val="000000"/>
                </a:solidFill>
                <a:effectLst/>
                <a:latin typeface="-apple-system"/>
              </a:rPr>
              <a:t>Why do some people still choose to learn even when they are older?</a:t>
            </a:r>
            <a:endParaRPr lang="en-US" sz="3200" dirty="0"/>
          </a:p>
        </p:txBody>
      </p:sp>
    </p:spTree>
    <p:extLst>
      <p:ext uri="{BB962C8B-B14F-4D97-AF65-F5344CB8AC3E}">
        <p14:creationId xmlns:p14="http://schemas.microsoft.com/office/powerpoint/2010/main" val="3578766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0529" y="697362"/>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40125" y="580461"/>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37477" y="624230"/>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536838" y="738391"/>
            <a:ext cx="7593030" cy="671851"/>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a:t>
            </a:r>
            <a:r>
              <a:rPr lang="en-US" sz="2800" dirty="0">
                <a:latin typeface="Calibri" panose="020F0502020204030204" pitchFamily="34" charset="0"/>
                <a:cs typeface="Calibri" panose="020F0502020204030204" pitchFamily="34" charset="0"/>
              </a:rPr>
              <a:t>ed</a:t>
            </a:r>
            <a:r>
              <a:rPr lang="vi-VN" sz="2800" dirty="0">
                <a:latin typeface="Calibri" panose="020F0502020204030204" pitchFamily="34" charset="0"/>
                <a:cs typeface="Calibri" panose="020F0502020204030204" pitchFamily="34" charset="0"/>
              </a:rPr>
              <a:t> today?</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22512"/>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
        <p:nvSpPr>
          <p:cNvPr id="10" name="TextBox 9">
            <a:extLst>
              <a:ext uri="{FF2B5EF4-FFF2-40B4-BE49-F238E27FC236}">
                <a16:creationId xmlns:a16="http://schemas.microsoft.com/office/drawing/2014/main" id="{CC634173-5722-F364-42E9-556D868779F0}"/>
              </a:ext>
            </a:extLst>
          </p:cNvPr>
          <p:cNvSpPr txBox="1"/>
          <p:nvPr/>
        </p:nvSpPr>
        <p:spPr>
          <a:xfrm>
            <a:off x="608808" y="1864507"/>
            <a:ext cx="9012712" cy="2308324"/>
          </a:xfrm>
          <a:prstGeom prst="rect">
            <a:avLst/>
          </a:prstGeom>
          <a:noFill/>
        </p:spPr>
        <p:txBody>
          <a:bodyPr wrap="square">
            <a:spAutoFit/>
          </a:bodyPr>
          <a:lstStyle/>
          <a:p>
            <a:pPr lvl="0"/>
            <a:r>
              <a:rPr lang="en-US" sz="2400" dirty="0"/>
              <a:t>I can’t thank you enough for….</a:t>
            </a:r>
          </a:p>
          <a:p>
            <a:pPr lvl="0"/>
            <a:r>
              <a:rPr lang="en-US" sz="2400" dirty="0"/>
              <a:t>I’m really/ so grateful for…</a:t>
            </a:r>
          </a:p>
          <a:p>
            <a:pPr lvl="0"/>
            <a:r>
              <a:rPr lang="en-US" sz="2400" dirty="0"/>
              <a:t>I really appreciate it.  </a:t>
            </a:r>
          </a:p>
          <a:p>
            <a:pPr lvl="0"/>
            <a:r>
              <a:rPr lang="en-US" sz="2400" dirty="0"/>
              <a:t>You’re welcome./ It’s my please. / My pleasure. </a:t>
            </a:r>
          </a:p>
          <a:p>
            <a:pPr lvl="0"/>
            <a:r>
              <a:rPr lang="en-US" sz="2400" dirty="0"/>
              <a:t>Thank you/ Thanks for/ Many thanks!/ Thanks a million!</a:t>
            </a:r>
          </a:p>
          <a:p>
            <a:pPr lvl="0"/>
            <a:r>
              <a:rPr lang="en-US" sz="2400" dirty="0"/>
              <a:t>No problem. Don’t mention it. Glad to help. </a:t>
            </a:r>
          </a:p>
        </p:txBody>
      </p:sp>
      <p:sp>
        <p:nvSpPr>
          <p:cNvPr id="12" name="TextBox 11">
            <a:extLst>
              <a:ext uri="{FF2B5EF4-FFF2-40B4-BE49-F238E27FC236}">
                <a16:creationId xmlns:a16="http://schemas.microsoft.com/office/drawing/2014/main" id="{581245F7-CAA5-0CBB-C6E2-3C98546F3AAD}"/>
              </a:ext>
            </a:extLst>
          </p:cNvPr>
          <p:cNvSpPr txBox="1"/>
          <p:nvPr/>
        </p:nvSpPr>
        <p:spPr>
          <a:xfrm>
            <a:off x="235108" y="1436933"/>
            <a:ext cx="5064760" cy="461665"/>
          </a:xfrm>
          <a:prstGeom prst="rect">
            <a:avLst/>
          </a:prstGeom>
          <a:noFill/>
        </p:spPr>
        <p:txBody>
          <a:bodyPr wrap="square">
            <a:spAutoFit/>
          </a:bodyPr>
          <a:lstStyle/>
          <a:p>
            <a:pPr lvl="0"/>
            <a:r>
              <a:rPr lang="en-US" sz="2400" b="1" dirty="0"/>
              <a:t>Thanking and accepting thanks</a:t>
            </a:r>
          </a:p>
        </p:txBody>
      </p:sp>
      <p:sp>
        <p:nvSpPr>
          <p:cNvPr id="14" name="TextBox 13">
            <a:extLst>
              <a:ext uri="{FF2B5EF4-FFF2-40B4-BE49-F238E27FC236}">
                <a16:creationId xmlns:a16="http://schemas.microsoft.com/office/drawing/2014/main" id="{C6326B05-632B-CDEB-0D06-F64E5410052D}"/>
              </a:ext>
            </a:extLst>
          </p:cNvPr>
          <p:cNvSpPr txBox="1"/>
          <p:nvPr/>
        </p:nvSpPr>
        <p:spPr>
          <a:xfrm>
            <a:off x="235108" y="4184190"/>
            <a:ext cx="5064760" cy="461665"/>
          </a:xfrm>
          <a:prstGeom prst="rect">
            <a:avLst/>
          </a:prstGeom>
          <a:noFill/>
        </p:spPr>
        <p:txBody>
          <a:bodyPr wrap="square">
            <a:spAutoFit/>
          </a:bodyPr>
          <a:lstStyle/>
          <a:p>
            <a:pPr lvl="0"/>
            <a:r>
              <a:rPr lang="en-US" sz="2400" b="1" dirty="0"/>
              <a:t>One of the oldest university graduates</a:t>
            </a:r>
          </a:p>
        </p:txBody>
      </p:sp>
      <p:sp>
        <p:nvSpPr>
          <p:cNvPr id="16" name="TextBox 15">
            <a:extLst>
              <a:ext uri="{FF2B5EF4-FFF2-40B4-BE49-F238E27FC236}">
                <a16:creationId xmlns:a16="http://schemas.microsoft.com/office/drawing/2014/main" id="{457DB1C4-EF4D-DC55-F911-D82AF5F6FB7D}"/>
              </a:ext>
            </a:extLst>
          </p:cNvPr>
          <p:cNvSpPr txBox="1"/>
          <p:nvPr/>
        </p:nvSpPr>
        <p:spPr>
          <a:xfrm>
            <a:off x="5397500" y="4184190"/>
            <a:ext cx="5064760" cy="461665"/>
          </a:xfrm>
          <a:prstGeom prst="rect">
            <a:avLst/>
          </a:prstGeom>
          <a:noFill/>
        </p:spPr>
        <p:txBody>
          <a:bodyPr wrap="square">
            <a:spAutoFit/>
          </a:bodyPr>
          <a:lstStyle/>
          <a:p>
            <a:pPr lvl="0"/>
            <a:r>
              <a:rPr lang="en-US" sz="2400" dirty="0"/>
              <a:t>=&gt; Bertie Gladwin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strVal val="#ppt_w*0.70"/>
                                          </p:val>
                                        </p:tav>
                                        <p:tav tm="100000">
                                          <p:val>
                                            <p:strVal val="#ppt_w"/>
                                          </p:val>
                                        </p:tav>
                                      </p:tavLst>
                                    </p:anim>
                                    <p:anim calcmode="lin" valueType="num">
                                      <p:cBhvr>
                                        <p:cTn id="19" dur="1000" fill="hold"/>
                                        <p:tgtEl>
                                          <p:spTgt spid="10"/>
                                        </p:tgtEl>
                                        <p:attrNameLst>
                                          <p:attrName>ppt_h</p:attrName>
                                        </p:attrNameLst>
                                      </p:cBhvr>
                                      <p:tavLst>
                                        <p:tav tm="0">
                                          <p:val>
                                            <p:strVal val="#ppt_h"/>
                                          </p:val>
                                        </p:tav>
                                        <p:tav tm="100000">
                                          <p:val>
                                            <p:strVal val="#ppt_h"/>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1000" fill="hold"/>
                                        <p:tgtEl>
                                          <p:spTgt spid="14"/>
                                        </p:tgtEl>
                                        <p:attrNameLst>
                                          <p:attrName>ppt_w</p:attrName>
                                        </p:attrNameLst>
                                      </p:cBhvr>
                                      <p:tavLst>
                                        <p:tav tm="0">
                                          <p:val>
                                            <p:strVal val="#ppt_w*0.70"/>
                                          </p:val>
                                        </p:tav>
                                        <p:tav tm="100000">
                                          <p:val>
                                            <p:strVal val="#ppt_w"/>
                                          </p:val>
                                        </p:tav>
                                      </p:tavLst>
                                    </p:anim>
                                    <p:anim calcmode="lin" valueType="num">
                                      <p:cBhvr>
                                        <p:cTn id="26" dur="1000" fill="hold"/>
                                        <p:tgtEl>
                                          <p:spTgt spid="14"/>
                                        </p:tgtEl>
                                        <p:attrNameLst>
                                          <p:attrName>ppt_h</p:attrName>
                                        </p:attrNameLst>
                                      </p:cBhvr>
                                      <p:tavLst>
                                        <p:tav tm="0">
                                          <p:val>
                                            <p:strVal val="#ppt_h"/>
                                          </p:val>
                                        </p:tav>
                                        <p:tav tm="100000">
                                          <p:val>
                                            <p:strVal val="#ppt_h"/>
                                          </p:val>
                                        </p:tav>
                                      </p:tavLst>
                                    </p:anim>
                                    <p:animEffect transition="in" filter="fade">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strVal val="#ppt_w*0.70"/>
                                          </p:val>
                                        </p:tav>
                                        <p:tav tm="100000">
                                          <p:val>
                                            <p:strVal val="#ppt_w"/>
                                          </p:val>
                                        </p:tav>
                                      </p:tavLst>
                                    </p:anim>
                                    <p:anim calcmode="lin" valueType="num">
                                      <p:cBhvr>
                                        <p:cTn id="33" dur="1000" fill="hold"/>
                                        <p:tgtEl>
                                          <p:spTgt spid="16"/>
                                        </p:tgtEl>
                                        <p:attrNameLst>
                                          <p:attrName>ppt_h</p:attrName>
                                        </p:attrNameLst>
                                      </p:cBhvr>
                                      <p:tavLst>
                                        <p:tav tm="0">
                                          <p:val>
                                            <p:strVal val="#ppt_h"/>
                                          </p:val>
                                        </p:tav>
                                        <p:tav tm="100000">
                                          <p:val>
                                            <p:strVal val="#ppt_h"/>
                                          </p:val>
                                        </p:tav>
                                      </p:tavLst>
                                    </p:anim>
                                    <p:animEffect transition="in" filter="fade">
                                      <p:cBhvr>
                                        <p:cTn id="3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 </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10</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2610678" y="2163614"/>
            <a:ext cx="6352848"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b="1" dirty="0">
                <a:latin typeface="UTMFacebookK&amp;TBold"/>
              </a:rPr>
              <a:t>COMMUNICATION AND CULTURE / CLIL</a:t>
            </a:r>
          </a:p>
        </p:txBody>
      </p:sp>
      <p:sp>
        <p:nvSpPr>
          <p:cNvPr id="11" name="Rectangle 10">
            <a:extLst>
              <a:ext uri="{FF2B5EF4-FFF2-40B4-BE49-F238E27FC236}">
                <a16:creationId xmlns:a16="http://schemas.microsoft.com/office/drawing/2014/main" id="{2CE5C951-EDAC-510B-E774-D91A675B9038}"/>
              </a:ext>
            </a:extLst>
          </p:cNvPr>
          <p:cNvSpPr/>
          <p:nvPr/>
        </p:nvSpPr>
        <p:spPr>
          <a:xfrm>
            <a:off x="422407" y="2163614"/>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VII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92765" y="3269170"/>
            <a:ext cx="8870761" cy="707886"/>
          </a:xfrm>
          <a:prstGeom prst="rect">
            <a:avLst/>
          </a:prstGeom>
          <a:noFill/>
        </p:spPr>
        <p:txBody>
          <a:bodyPr wrap="square" rtlCol="0">
            <a:spAutoFit/>
          </a:bodyPr>
          <a:lstStyle/>
          <a:p>
            <a:pPr algn="ctr"/>
            <a:r>
              <a:rPr lang="en-US" sz="4000" b="1" dirty="0">
                <a:solidFill>
                  <a:srgbClr val="0070C0"/>
                </a:solidFill>
              </a:rPr>
              <a:t>Thanking and </a:t>
            </a:r>
            <a:r>
              <a:rPr lang="en-US" sz="4000" b="1">
                <a:solidFill>
                  <a:srgbClr val="0070C0"/>
                </a:solidFill>
              </a:rPr>
              <a:t>accepting thanks</a:t>
            </a:r>
            <a:endParaRPr lang="en-US" sz="4000" b="1" dirty="0">
              <a:solidFill>
                <a:srgbClr val="0070C0"/>
              </a:solidFill>
            </a:endParaRP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3719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Google Shape;788;p39">
            <a:extLst>
              <a:ext uri="{FF2B5EF4-FFF2-40B4-BE49-F238E27FC236}">
                <a16:creationId xmlns:a16="http://schemas.microsoft.com/office/drawing/2014/main" id="{D9CFADC1-9904-6DE9-06AD-81472680C93F}"/>
              </a:ext>
            </a:extLst>
          </p:cNvPr>
          <p:cNvSpPr txBox="1">
            <a:spLocks noGrp="1"/>
          </p:cNvSpPr>
          <p:nvPr>
            <p:ph type="title"/>
          </p:nvPr>
        </p:nvSpPr>
        <p:spPr>
          <a:xfrm>
            <a:off x="720000" y="621973"/>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b="1" dirty="0">
                <a:solidFill>
                  <a:schemeClr val="accent1">
                    <a:lumMod val="75000"/>
                  </a:schemeClr>
                </a:solidFill>
                <a:latin typeface="+mn-lt"/>
              </a:rPr>
              <a:t>What do you know about this woman? </a:t>
            </a:r>
            <a:endParaRPr sz="3600" b="1" dirty="0">
              <a:solidFill>
                <a:schemeClr val="accent1">
                  <a:lumMod val="75000"/>
                </a:schemeClr>
              </a:solidFill>
              <a:latin typeface="+mn-lt"/>
            </a:endParaRPr>
          </a:p>
        </p:txBody>
      </p:sp>
      <p:pic>
        <p:nvPicPr>
          <p:cNvPr id="4" name="90-Year-Old Great Grandmother Graduates College">
            <a:hlinkClick r:id="" action="ppaction://media"/>
            <a:extLst>
              <a:ext uri="{FF2B5EF4-FFF2-40B4-BE49-F238E27FC236}">
                <a16:creationId xmlns:a16="http://schemas.microsoft.com/office/drawing/2014/main" id="{41752D2D-02DC-DD71-B294-BD67CAF7491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95680" y="1120140"/>
            <a:ext cx="7152640" cy="4023360"/>
          </a:xfrm>
          <a:prstGeom prst="rect">
            <a:avLst/>
          </a:prstGeom>
        </p:spPr>
      </p:pic>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4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818442" y="685773"/>
            <a:ext cx="8157841" cy="830997"/>
          </a:xfrm>
          <a:prstGeom prst="rect">
            <a:avLst/>
          </a:prstGeom>
        </p:spPr>
        <p:txBody>
          <a:bodyPr wrap="square">
            <a:spAutoFit/>
          </a:bodyPr>
          <a:lstStyle/>
          <a:p>
            <a:pPr algn="just"/>
            <a:r>
              <a:rPr lang="en-US" sz="2400" b="1" dirty="0"/>
              <a:t>Listen and complete the conversations with the expressions in the box. Then </a:t>
            </a:r>
            <a:r>
              <a:rPr lang="en-US" sz="2400" b="1" dirty="0" err="1"/>
              <a:t>practise</a:t>
            </a:r>
            <a:r>
              <a:rPr lang="en-US" sz="2400" b="1" dirty="0"/>
              <a:t> them in pairs.</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403739"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373065" y="633747"/>
            <a:ext cx="438305"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8195A7D5-2719-CE3F-2E89-83A9E7836922}"/>
              </a:ext>
            </a:extLst>
          </p:cNvPr>
          <p:cNvSpPr txBox="1"/>
          <p:nvPr/>
        </p:nvSpPr>
        <p:spPr>
          <a:xfrm>
            <a:off x="514350" y="2520881"/>
            <a:ext cx="7995152" cy="1015663"/>
          </a:xfrm>
          <a:prstGeom prst="rect">
            <a:avLst/>
          </a:prstGeom>
          <a:solidFill>
            <a:schemeClr val="accent2">
              <a:lumMod val="40000"/>
              <a:lumOff val="60000"/>
            </a:schemeClr>
          </a:solidFill>
        </p:spPr>
        <p:txBody>
          <a:bodyPr wrap="square" rtlCol="0">
            <a:spAutoFit/>
          </a:bodyPr>
          <a:lstStyle/>
          <a:p>
            <a:r>
              <a:rPr lang="en-US" sz="2000" b="1" i="1" dirty="0" err="1"/>
              <a:t>Ms</a:t>
            </a:r>
            <a:r>
              <a:rPr lang="en-US" sz="2000" b="1" i="1" dirty="0"/>
              <a:t> Lan: </a:t>
            </a:r>
            <a:r>
              <a:rPr lang="en-US" sz="2000" dirty="0"/>
              <a:t>Mai, the information about the online courses is very useful. Thank you for presenting it. (1) ____________________. </a:t>
            </a:r>
          </a:p>
          <a:p>
            <a:r>
              <a:rPr lang="en-US" sz="2000" b="1" i="1" dirty="0"/>
              <a:t>Mai: </a:t>
            </a:r>
            <a:r>
              <a:rPr lang="en-US" sz="2000" dirty="0"/>
              <a:t>(2) ____________________, </a:t>
            </a:r>
            <a:r>
              <a:rPr lang="en-US" sz="2000" dirty="0" err="1"/>
              <a:t>Ms</a:t>
            </a:r>
            <a:r>
              <a:rPr lang="en-US" sz="2000" dirty="0"/>
              <a:t> Lan. I’m glad you found it useful.</a:t>
            </a:r>
          </a:p>
        </p:txBody>
      </p:sp>
      <p:sp>
        <p:nvSpPr>
          <p:cNvPr id="9" name="Rectangle: Rounded Corners 8">
            <a:extLst>
              <a:ext uri="{FF2B5EF4-FFF2-40B4-BE49-F238E27FC236}">
                <a16:creationId xmlns:a16="http://schemas.microsoft.com/office/drawing/2014/main" id="{52FE2603-933D-2BBF-DD99-DC818EFAB5F0}"/>
              </a:ext>
            </a:extLst>
          </p:cNvPr>
          <p:cNvSpPr/>
          <p:nvPr/>
        </p:nvSpPr>
        <p:spPr>
          <a:xfrm>
            <a:off x="902445" y="1497634"/>
            <a:ext cx="7444793" cy="830997"/>
          </a:xfrm>
          <a:prstGeom prst="roundRect">
            <a:avLst/>
          </a:prstGeom>
          <a:solidFill>
            <a:schemeClr val="bg1"/>
          </a:solidFill>
          <a:ln>
            <a:solidFill>
              <a:srgbClr val="E459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E45983"/>
                </a:solidFill>
              </a:rPr>
              <a:t>A. </a:t>
            </a:r>
            <a:r>
              <a:rPr lang="en-US" sz="2400" dirty="0">
                <a:solidFill>
                  <a:schemeClr val="tx1"/>
                </a:solidFill>
              </a:rPr>
              <a:t>Don’t mention it 		</a:t>
            </a:r>
            <a:r>
              <a:rPr lang="en-US" sz="2400" dirty="0">
                <a:solidFill>
                  <a:srgbClr val="E45983"/>
                </a:solidFill>
              </a:rPr>
              <a:t>B. </a:t>
            </a:r>
            <a:r>
              <a:rPr lang="en-US" sz="2400" dirty="0">
                <a:solidFill>
                  <a:schemeClr val="tx1"/>
                </a:solidFill>
              </a:rPr>
              <a:t>I really appreciate it </a:t>
            </a:r>
          </a:p>
          <a:p>
            <a:r>
              <a:rPr lang="en-US" sz="2400" dirty="0">
                <a:solidFill>
                  <a:srgbClr val="E45983"/>
                </a:solidFill>
              </a:rPr>
              <a:t>C. </a:t>
            </a:r>
            <a:r>
              <a:rPr lang="en-US" sz="2400" dirty="0">
                <a:solidFill>
                  <a:schemeClr val="tx1"/>
                </a:solidFill>
              </a:rPr>
              <a:t>It's my pleasure 		</a:t>
            </a:r>
            <a:r>
              <a:rPr lang="en-US" sz="2400" dirty="0">
                <a:solidFill>
                  <a:srgbClr val="E45983"/>
                </a:solidFill>
              </a:rPr>
              <a:t>D. </a:t>
            </a:r>
            <a:r>
              <a:rPr lang="en-US" sz="2400" dirty="0">
                <a:solidFill>
                  <a:schemeClr val="tx1"/>
                </a:solidFill>
              </a:rPr>
              <a:t>Thank you for inviting</a:t>
            </a:r>
          </a:p>
        </p:txBody>
      </p:sp>
      <p:sp>
        <p:nvSpPr>
          <p:cNvPr id="10" name="Oval 9">
            <a:extLst>
              <a:ext uri="{FF2B5EF4-FFF2-40B4-BE49-F238E27FC236}">
                <a16:creationId xmlns:a16="http://schemas.microsoft.com/office/drawing/2014/main" id="{46B34469-4298-8365-E0E0-80FE40AC387E}"/>
              </a:ext>
            </a:extLst>
          </p:cNvPr>
          <p:cNvSpPr/>
          <p:nvPr/>
        </p:nvSpPr>
        <p:spPr>
          <a:xfrm>
            <a:off x="64294" y="2661880"/>
            <a:ext cx="349038" cy="364331"/>
          </a:xfrm>
          <a:prstGeom prst="ellipse">
            <a:avLst/>
          </a:prstGeom>
          <a:solidFill>
            <a:schemeClr val="bg1"/>
          </a:solidFill>
          <a:ln>
            <a:solidFill>
              <a:srgbClr val="EE86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p:txBody>
      </p:sp>
      <p:sp>
        <p:nvSpPr>
          <p:cNvPr id="12" name="TextBox 11">
            <a:extLst>
              <a:ext uri="{FF2B5EF4-FFF2-40B4-BE49-F238E27FC236}">
                <a16:creationId xmlns:a16="http://schemas.microsoft.com/office/drawing/2014/main" id="{E5FFF584-88A5-F86B-CA1D-F5B95B5CC720}"/>
              </a:ext>
            </a:extLst>
          </p:cNvPr>
          <p:cNvSpPr txBox="1"/>
          <p:nvPr/>
        </p:nvSpPr>
        <p:spPr>
          <a:xfrm>
            <a:off x="514350" y="3827717"/>
            <a:ext cx="7995152" cy="1015663"/>
          </a:xfrm>
          <a:prstGeom prst="rect">
            <a:avLst/>
          </a:prstGeom>
          <a:solidFill>
            <a:schemeClr val="accent6">
              <a:lumMod val="40000"/>
              <a:lumOff val="60000"/>
            </a:schemeClr>
          </a:solidFill>
        </p:spPr>
        <p:txBody>
          <a:bodyPr wrap="square">
            <a:spAutoFit/>
          </a:bodyPr>
          <a:lstStyle/>
          <a:p>
            <a:r>
              <a:rPr lang="en-US" sz="2000" b="1" i="1" dirty="0"/>
              <a:t>Nam: </a:t>
            </a:r>
            <a:r>
              <a:rPr lang="en-US" sz="2000" dirty="0"/>
              <a:t>Mark, I like the activities of the science club very much. (3) __________________________ me to join the club. </a:t>
            </a:r>
          </a:p>
          <a:p>
            <a:r>
              <a:rPr lang="en-US" sz="2000" b="1" i="1" dirty="0"/>
              <a:t>Mark: </a:t>
            </a:r>
            <a:r>
              <a:rPr lang="en-US" sz="2000" dirty="0"/>
              <a:t>(4) ________________________. Glad to help. </a:t>
            </a:r>
          </a:p>
        </p:txBody>
      </p:sp>
      <p:sp>
        <p:nvSpPr>
          <p:cNvPr id="13" name="Oval 12">
            <a:extLst>
              <a:ext uri="{FF2B5EF4-FFF2-40B4-BE49-F238E27FC236}">
                <a16:creationId xmlns:a16="http://schemas.microsoft.com/office/drawing/2014/main" id="{E5A0F48A-C182-6D2F-F565-1B822DCDF034}"/>
              </a:ext>
            </a:extLst>
          </p:cNvPr>
          <p:cNvSpPr/>
          <p:nvPr/>
        </p:nvSpPr>
        <p:spPr>
          <a:xfrm>
            <a:off x="72058" y="4153382"/>
            <a:ext cx="349038" cy="364331"/>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p>
        </p:txBody>
      </p:sp>
      <p:sp>
        <p:nvSpPr>
          <p:cNvPr id="16" name="TextBox 15">
            <a:extLst>
              <a:ext uri="{FF2B5EF4-FFF2-40B4-BE49-F238E27FC236}">
                <a16:creationId xmlns:a16="http://schemas.microsoft.com/office/drawing/2014/main" id="{3F924A60-1560-F6D9-C491-51B5638F28D8}"/>
              </a:ext>
            </a:extLst>
          </p:cNvPr>
          <p:cNvSpPr txBox="1"/>
          <p:nvPr/>
        </p:nvSpPr>
        <p:spPr>
          <a:xfrm>
            <a:off x="512999" y="4089588"/>
            <a:ext cx="4572000" cy="461665"/>
          </a:xfrm>
          <a:prstGeom prst="rect">
            <a:avLst/>
          </a:prstGeom>
          <a:noFill/>
        </p:spPr>
        <p:txBody>
          <a:bodyPr wrap="square">
            <a:spAutoFit/>
          </a:bodyPr>
          <a:lstStyle/>
          <a:p>
            <a:r>
              <a:rPr lang="en-SG" sz="2400" dirty="0">
                <a:solidFill>
                  <a:srgbClr val="FF0000"/>
                </a:solidFill>
              </a:rPr>
              <a:t>D. Thank you for inviting	</a:t>
            </a:r>
            <a:endParaRPr lang="en-US" sz="2800" dirty="0">
              <a:solidFill>
                <a:srgbClr val="FF0000"/>
              </a:solidFill>
            </a:endParaRPr>
          </a:p>
        </p:txBody>
      </p:sp>
      <p:sp>
        <p:nvSpPr>
          <p:cNvPr id="17" name="TextBox 16">
            <a:extLst>
              <a:ext uri="{FF2B5EF4-FFF2-40B4-BE49-F238E27FC236}">
                <a16:creationId xmlns:a16="http://schemas.microsoft.com/office/drawing/2014/main" id="{2E372905-5282-F607-FACD-C0787E6EA5DE}"/>
              </a:ext>
            </a:extLst>
          </p:cNvPr>
          <p:cNvSpPr txBox="1"/>
          <p:nvPr/>
        </p:nvSpPr>
        <p:spPr>
          <a:xfrm>
            <a:off x="1407293" y="3074402"/>
            <a:ext cx="4572000" cy="461665"/>
          </a:xfrm>
          <a:prstGeom prst="rect">
            <a:avLst/>
          </a:prstGeom>
          <a:noFill/>
        </p:spPr>
        <p:txBody>
          <a:bodyPr wrap="square">
            <a:spAutoFit/>
          </a:bodyPr>
          <a:lstStyle/>
          <a:p>
            <a:r>
              <a:rPr lang="en-SG" sz="2400" dirty="0">
                <a:solidFill>
                  <a:srgbClr val="FF0000"/>
                </a:solidFill>
              </a:rPr>
              <a:t>C. It’s my pleasure		</a:t>
            </a:r>
            <a:endParaRPr lang="en-US" sz="2800" dirty="0">
              <a:solidFill>
                <a:srgbClr val="FF0000"/>
              </a:solidFill>
            </a:endParaRPr>
          </a:p>
        </p:txBody>
      </p:sp>
      <p:sp>
        <p:nvSpPr>
          <p:cNvPr id="18" name="TextBox 17">
            <a:extLst>
              <a:ext uri="{FF2B5EF4-FFF2-40B4-BE49-F238E27FC236}">
                <a16:creationId xmlns:a16="http://schemas.microsoft.com/office/drawing/2014/main" id="{C3B893E5-229A-4B65-B19E-BC4068B357BF}"/>
              </a:ext>
            </a:extLst>
          </p:cNvPr>
          <p:cNvSpPr txBox="1"/>
          <p:nvPr/>
        </p:nvSpPr>
        <p:spPr>
          <a:xfrm>
            <a:off x="3053465" y="2781161"/>
            <a:ext cx="4572000" cy="461665"/>
          </a:xfrm>
          <a:prstGeom prst="rect">
            <a:avLst/>
          </a:prstGeom>
          <a:noFill/>
        </p:spPr>
        <p:txBody>
          <a:bodyPr wrap="square">
            <a:spAutoFit/>
          </a:bodyPr>
          <a:lstStyle/>
          <a:p>
            <a:r>
              <a:rPr lang="en-SG" sz="2400" dirty="0">
                <a:solidFill>
                  <a:srgbClr val="FF0000"/>
                </a:solidFill>
              </a:rPr>
              <a:t>B. I really appreciate it	</a:t>
            </a:r>
            <a:endParaRPr lang="en-US" sz="2800" dirty="0">
              <a:solidFill>
                <a:srgbClr val="FF0000"/>
              </a:solidFill>
            </a:endParaRPr>
          </a:p>
        </p:txBody>
      </p:sp>
      <p:sp>
        <p:nvSpPr>
          <p:cNvPr id="19" name="TextBox 18">
            <a:extLst>
              <a:ext uri="{FF2B5EF4-FFF2-40B4-BE49-F238E27FC236}">
                <a16:creationId xmlns:a16="http://schemas.microsoft.com/office/drawing/2014/main" id="{27CC8BCD-AA79-0637-778C-0B690C2428A5}"/>
              </a:ext>
            </a:extLst>
          </p:cNvPr>
          <p:cNvSpPr txBox="1"/>
          <p:nvPr/>
        </p:nvSpPr>
        <p:spPr>
          <a:xfrm>
            <a:off x="1658080" y="4393645"/>
            <a:ext cx="4572000" cy="461665"/>
          </a:xfrm>
          <a:prstGeom prst="rect">
            <a:avLst/>
          </a:prstGeom>
          <a:noFill/>
        </p:spPr>
        <p:txBody>
          <a:bodyPr wrap="square">
            <a:spAutoFit/>
          </a:bodyPr>
          <a:lstStyle/>
          <a:p>
            <a:r>
              <a:rPr lang="en-SG" sz="2400" dirty="0">
                <a:solidFill>
                  <a:srgbClr val="FF0000"/>
                </a:solidFill>
              </a:rPr>
              <a:t>A. Don’t mention it</a:t>
            </a:r>
            <a:endParaRPr lang="en-US" sz="2800" dirty="0">
              <a:solidFill>
                <a:srgbClr val="FF0000"/>
              </a:solidFill>
            </a:endParaRPr>
          </a:p>
        </p:txBody>
      </p:sp>
      <p:sp>
        <p:nvSpPr>
          <p:cNvPr id="20" name="Rectangle 19">
            <a:extLst>
              <a:ext uri="{FF2B5EF4-FFF2-40B4-BE49-F238E27FC236}">
                <a16:creationId xmlns:a16="http://schemas.microsoft.com/office/drawing/2014/main" id="{A9AC2CF0-0312-EFAD-E479-8610F3D8EE13}"/>
              </a:ext>
            </a:extLst>
          </p:cNvPr>
          <p:cNvSpPr/>
          <p:nvPr/>
        </p:nvSpPr>
        <p:spPr>
          <a:xfrm>
            <a:off x="4624841" y="1564081"/>
            <a:ext cx="3086100" cy="337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CA6EA7F-6FE8-156D-8292-6C0D0699AF41}"/>
              </a:ext>
            </a:extLst>
          </p:cNvPr>
          <p:cNvSpPr/>
          <p:nvPr/>
        </p:nvSpPr>
        <p:spPr>
          <a:xfrm>
            <a:off x="4624841" y="1966485"/>
            <a:ext cx="3086100" cy="297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D6F981E-8E19-534A-F6A7-DCFA20C6849D}"/>
              </a:ext>
            </a:extLst>
          </p:cNvPr>
          <p:cNvSpPr/>
          <p:nvPr/>
        </p:nvSpPr>
        <p:spPr>
          <a:xfrm>
            <a:off x="1002985" y="1594191"/>
            <a:ext cx="3086100" cy="323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5A694D-48CD-16F1-DA0D-F6CD8299D7C0}"/>
              </a:ext>
            </a:extLst>
          </p:cNvPr>
          <p:cNvSpPr/>
          <p:nvPr/>
        </p:nvSpPr>
        <p:spPr>
          <a:xfrm>
            <a:off x="1002985" y="1974051"/>
            <a:ext cx="3086100" cy="297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080">
            <a:hlinkClick r:id="" action="ppaction://media"/>
            <a:extLst>
              <a:ext uri="{FF2B5EF4-FFF2-40B4-BE49-F238E27FC236}">
                <a16:creationId xmlns:a16="http://schemas.microsoft.com/office/drawing/2014/main" id="{2D2AE5EE-5401-C874-3FAB-50FF98BCDE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610196" y="1061702"/>
            <a:ext cx="487363" cy="487363"/>
          </a:xfrm>
          <a:prstGeom prst="rect">
            <a:avLst/>
          </a:prstGeom>
        </p:spPr>
      </p:pic>
    </p:spTree>
    <p:extLst>
      <p:ext uri="{BB962C8B-B14F-4D97-AF65-F5344CB8AC3E}">
        <p14:creationId xmlns:p14="http://schemas.microsoft.com/office/powerpoint/2010/main" val="192896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116"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strVal val="#ppt_w*0.70"/>
                                          </p:val>
                                        </p:tav>
                                        <p:tav tm="100000">
                                          <p:val>
                                            <p:strVal val="#ppt_w"/>
                                          </p:val>
                                        </p:tav>
                                      </p:tavLst>
                                    </p:anim>
                                    <p:anim calcmode="lin" valueType="num">
                                      <p:cBhvr>
                                        <p:cTn id="12" dur="1000" fill="hold"/>
                                        <p:tgtEl>
                                          <p:spTgt spid="18"/>
                                        </p:tgtEl>
                                        <p:attrNameLst>
                                          <p:attrName>ppt_h</p:attrName>
                                        </p:attrNameLst>
                                      </p:cBhvr>
                                      <p:tavLst>
                                        <p:tav tm="0">
                                          <p:val>
                                            <p:strVal val="#ppt_h"/>
                                          </p:val>
                                        </p:tav>
                                        <p:tav tm="100000">
                                          <p:val>
                                            <p:strVal val="#ppt_h"/>
                                          </p:val>
                                        </p:tav>
                                      </p:tavLst>
                                    </p:anim>
                                    <p:animEffect transition="in" filter="fade">
                                      <p:cBhvr>
                                        <p:cTn id="13" dur="10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strVal val="#ppt_w*0.70"/>
                                          </p:val>
                                        </p:tav>
                                        <p:tav tm="100000">
                                          <p:val>
                                            <p:strVal val="#ppt_w"/>
                                          </p:val>
                                        </p:tav>
                                      </p:tavLst>
                                    </p:anim>
                                    <p:anim calcmode="lin" valueType="num">
                                      <p:cBhvr>
                                        <p:cTn id="22" dur="1000" fill="hold"/>
                                        <p:tgtEl>
                                          <p:spTgt spid="17"/>
                                        </p:tgtEl>
                                        <p:attrNameLst>
                                          <p:attrName>ppt_h</p:attrName>
                                        </p:attrNameLst>
                                      </p:cBhvr>
                                      <p:tavLst>
                                        <p:tav tm="0">
                                          <p:val>
                                            <p:strVal val="#ppt_h"/>
                                          </p:val>
                                        </p:tav>
                                        <p:tav tm="100000">
                                          <p:val>
                                            <p:strVal val="#ppt_h"/>
                                          </p:val>
                                        </p:tav>
                                      </p:tavLst>
                                    </p:anim>
                                    <p:animEffect transition="in" filter="fade">
                                      <p:cBhvr>
                                        <p:cTn id="23" dur="10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6"/>
                </p:tgtEl>
              </p:cMediaNode>
            </p:audio>
          </p:childTnLst>
        </p:cTn>
      </p:par>
    </p:tnLst>
    <p:bldLst>
      <p:bldP spid="16" grpId="0"/>
      <p:bldP spid="17" grpId="0"/>
      <p:bldP spid="18" grpId="0"/>
      <p:bldP spid="19" grpId="0"/>
      <p:bldP spid="20" grpId="0" animBg="1"/>
      <p:bldP spid="21" grpId="0" animBg="1"/>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4630062"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8" name="TextBox 7">
            <a:extLst>
              <a:ext uri="{FF2B5EF4-FFF2-40B4-BE49-F238E27FC236}">
                <a16:creationId xmlns:a16="http://schemas.microsoft.com/office/drawing/2014/main" id="{19F8F4C7-C94D-AA9D-6A31-5987A6DDA82F}"/>
              </a:ext>
            </a:extLst>
          </p:cNvPr>
          <p:cNvSpPr txBox="1"/>
          <p:nvPr/>
        </p:nvSpPr>
        <p:spPr>
          <a:xfrm>
            <a:off x="1078707" y="752502"/>
            <a:ext cx="7380013" cy="584775"/>
          </a:xfrm>
          <a:prstGeom prst="rect">
            <a:avLst/>
          </a:prstGeom>
          <a:noFill/>
        </p:spPr>
        <p:txBody>
          <a:bodyPr wrap="square">
            <a:spAutoFit/>
          </a:bodyPr>
          <a:lstStyle/>
          <a:p>
            <a:r>
              <a:rPr lang="en-US" sz="3200" b="1" dirty="0">
                <a:effectLst/>
                <a:ea typeface="Calibri" panose="020F0502020204030204" pitchFamily="34" charset="0"/>
              </a:rPr>
              <a:t>THANKING AND ACCEPTING THANKS</a:t>
            </a:r>
            <a:endParaRPr lang="en-US" sz="3200" dirty="0"/>
          </a:p>
        </p:txBody>
      </p:sp>
      <p:pic>
        <p:nvPicPr>
          <p:cNvPr id="3" name="Picture 2" descr="A chart with text on it&#10;&#10;Description automatically generated">
            <a:extLst>
              <a:ext uri="{FF2B5EF4-FFF2-40B4-BE49-F238E27FC236}">
                <a16:creationId xmlns:a16="http://schemas.microsoft.com/office/drawing/2014/main" id="{4CA28820-A1E8-FC02-0B19-1D1BD7455C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138" y="1337277"/>
            <a:ext cx="8354262" cy="3565844"/>
          </a:xfrm>
          <a:prstGeom prst="rect">
            <a:avLst/>
          </a:prstGeom>
        </p:spPr>
      </p:pic>
    </p:spTree>
    <p:extLst>
      <p:ext uri="{BB962C8B-B14F-4D97-AF65-F5344CB8AC3E}">
        <p14:creationId xmlns:p14="http://schemas.microsoft.com/office/powerpoint/2010/main" val="2096969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Asian cooking class | Thai chef | Ma Cuisine Thaï">
            <a:extLst>
              <a:ext uri="{FF2B5EF4-FFF2-40B4-BE49-F238E27FC236}">
                <a16:creationId xmlns:a16="http://schemas.microsoft.com/office/drawing/2014/main" id="{6264F0E0-198F-3AD0-8308-8D625D94E7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897" y="2479022"/>
            <a:ext cx="3608329" cy="226648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585262" y="584113"/>
            <a:ext cx="8353274" cy="1200329"/>
          </a:xfrm>
          <a:prstGeom prst="rect">
            <a:avLst/>
          </a:prstGeom>
        </p:spPr>
        <p:txBody>
          <a:bodyPr wrap="square">
            <a:spAutoFit/>
          </a:bodyPr>
          <a:lstStyle/>
          <a:p>
            <a:pPr algn="just"/>
            <a:r>
              <a:rPr lang="en-US" sz="2400" b="1" dirty="0"/>
              <a:t>Work in pairs. Use the models in 1 to make similar conversations for these situations. One of you is A, the other is B. Use the expressions below to help you.</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146956"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128808" y="633747"/>
            <a:ext cx="43830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6" name="Callout: Bent Line 5">
            <a:extLst>
              <a:ext uri="{FF2B5EF4-FFF2-40B4-BE49-F238E27FC236}">
                <a16:creationId xmlns:a16="http://schemas.microsoft.com/office/drawing/2014/main" id="{F27D2F95-3BC3-086A-AEF8-72C71A43B5C5}"/>
              </a:ext>
            </a:extLst>
          </p:cNvPr>
          <p:cNvSpPr/>
          <p:nvPr/>
        </p:nvSpPr>
        <p:spPr>
          <a:xfrm>
            <a:off x="152400" y="1929095"/>
            <a:ext cx="2151577" cy="1250757"/>
          </a:xfrm>
          <a:prstGeom prst="borderCallout2">
            <a:avLst>
              <a:gd name="adj1" fmla="val 51008"/>
              <a:gd name="adj2" fmla="val 105953"/>
              <a:gd name="adj3" fmla="val 51412"/>
              <a:gd name="adj4" fmla="val 120384"/>
              <a:gd name="adj5" fmla="val 101082"/>
              <a:gd name="adj6" fmla="val 137209"/>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 attends a cooking class taught by B. A thanks B for teaching her/him to cook a traditional dish.</a:t>
            </a:r>
          </a:p>
        </p:txBody>
      </p:sp>
      <p:sp>
        <p:nvSpPr>
          <p:cNvPr id="8" name="Callout: Bent Line 7">
            <a:extLst>
              <a:ext uri="{FF2B5EF4-FFF2-40B4-BE49-F238E27FC236}">
                <a16:creationId xmlns:a16="http://schemas.microsoft.com/office/drawing/2014/main" id="{CD2B57C2-EE27-A810-435F-6EF4DA89ED01}"/>
              </a:ext>
            </a:extLst>
          </p:cNvPr>
          <p:cNvSpPr/>
          <p:nvPr/>
        </p:nvSpPr>
        <p:spPr>
          <a:xfrm>
            <a:off x="6902147" y="1929095"/>
            <a:ext cx="1977535" cy="1099855"/>
          </a:xfrm>
          <a:prstGeom prst="borderCallout2">
            <a:avLst>
              <a:gd name="adj1" fmla="val 55772"/>
              <a:gd name="adj2" fmla="val -3276"/>
              <a:gd name="adj3" fmla="val 56422"/>
              <a:gd name="adj4" fmla="val -18473"/>
              <a:gd name="adj5" fmla="val 112500"/>
              <a:gd name="adj6" fmla="val -46667"/>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 replies by accepting thanks</a:t>
            </a:r>
          </a:p>
        </p:txBody>
      </p:sp>
      <p:sp>
        <p:nvSpPr>
          <p:cNvPr id="9" name="Speech Bubble: Oval 8">
            <a:extLst>
              <a:ext uri="{FF2B5EF4-FFF2-40B4-BE49-F238E27FC236}">
                <a16:creationId xmlns:a16="http://schemas.microsoft.com/office/drawing/2014/main" id="{E85497B3-429E-9E28-9925-AFA6B47F648F}"/>
              </a:ext>
            </a:extLst>
          </p:cNvPr>
          <p:cNvSpPr/>
          <p:nvPr/>
        </p:nvSpPr>
        <p:spPr>
          <a:xfrm>
            <a:off x="35478" y="3261875"/>
            <a:ext cx="2636760" cy="1831125"/>
          </a:xfrm>
          <a:prstGeom prst="wedgeEllipseCallout">
            <a:avLst>
              <a:gd name="adj1" fmla="val 55705"/>
              <a:gd name="adj2" fmla="val -49833"/>
            </a:avLst>
          </a:prstGeom>
          <a:solidFill>
            <a:schemeClr val="accent2">
              <a:lumMod val="20000"/>
              <a:lumOff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Thank you very much for teaching me how to cook this fish soup. It’s so delicious.</a:t>
            </a:r>
          </a:p>
        </p:txBody>
      </p:sp>
      <p:sp>
        <p:nvSpPr>
          <p:cNvPr id="10" name="Speech Bubble: Oval 9">
            <a:extLst>
              <a:ext uri="{FF2B5EF4-FFF2-40B4-BE49-F238E27FC236}">
                <a16:creationId xmlns:a16="http://schemas.microsoft.com/office/drawing/2014/main" id="{D56FB84C-564C-6153-29A5-B855F493AC21}"/>
              </a:ext>
            </a:extLst>
          </p:cNvPr>
          <p:cNvSpPr/>
          <p:nvPr/>
        </p:nvSpPr>
        <p:spPr>
          <a:xfrm>
            <a:off x="6534149" y="3515115"/>
            <a:ext cx="2553417" cy="1495862"/>
          </a:xfrm>
          <a:prstGeom prst="wedgeEllipseCallout">
            <a:avLst>
              <a:gd name="adj1" fmla="val -47078"/>
              <a:gd name="adj2" fmla="val -59148"/>
            </a:avLst>
          </a:prstGeom>
          <a:solidFill>
            <a:srgbClr val="F7DADE"/>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i="1" dirty="0">
                <a:solidFill>
                  <a:schemeClr val="tx1"/>
                </a:solidFill>
              </a:rPr>
              <a:t>Don’t mention it. I’ glad you like my cooking style.</a:t>
            </a:r>
            <a:endParaRPr lang="en-US" dirty="0">
              <a:solidFill>
                <a:schemeClr val="tx1"/>
              </a:solidFill>
            </a:endParaRPr>
          </a:p>
        </p:txBody>
      </p:sp>
    </p:spTree>
    <p:extLst>
      <p:ext uri="{BB962C8B-B14F-4D97-AF65-F5344CB8AC3E}">
        <p14:creationId xmlns:p14="http://schemas.microsoft.com/office/powerpoint/2010/main" val="18710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7" y="61968"/>
            <a:ext cx="45364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ectangle 1">
            <a:extLst>
              <a:ext uri="{FF2B5EF4-FFF2-40B4-BE49-F238E27FC236}">
                <a16:creationId xmlns:a16="http://schemas.microsoft.com/office/drawing/2014/main" id="{E5B26418-0910-E85C-CEBD-73CB82B6F6A7}"/>
              </a:ext>
            </a:extLst>
          </p:cNvPr>
          <p:cNvSpPr/>
          <p:nvPr/>
        </p:nvSpPr>
        <p:spPr>
          <a:xfrm>
            <a:off x="560210" y="584113"/>
            <a:ext cx="8378326" cy="1200329"/>
          </a:xfrm>
          <a:prstGeom prst="rect">
            <a:avLst/>
          </a:prstGeom>
        </p:spPr>
        <p:txBody>
          <a:bodyPr wrap="square">
            <a:spAutoFit/>
          </a:bodyPr>
          <a:lstStyle/>
          <a:p>
            <a:pPr algn="just"/>
            <a:r>
              <a:rPr lang="en-US" sz="2400" b="1" dirty="0"/>
              <a:t>Work in pairs. Use the models in 1 to make similar conversations for these situations. One of you is A, the other is B. Use the expressions below to help you.</a:t>
            </a:r>
            <a:endParaRPr lang="en-US" sz="2400" b="1" dirty="0">
              <a:cs typeface="Arial" panose="020B0604020202020204" pitchFamily="34" charset="0"/>
            </a:endParaRPr>
          </a:p>
        </p:txBody>
      </p:sp>
      <p:sp>
        <p:nvSpPr>
          <p:cNvPr id="3" name="Rounded Rectangle 7">
            <a:extLst>
              <a:ext uri="{FF2B5EF4-FFF2-40B4-BE49-F238E27FC236}">
                <a16:creationId xmlns:a16="http://schemas.microsoft.com/office/drawing/2014/main" id="{50E7A7C8-8719-81A1-0C6B-A7394D5E762B}"/>
              </a:ext>
            </a:extLst>
          </p:cNvPr>
          <p:cNvSpPr/>
          <p:nvPr/>
        </p:nvSpPr>
        <p:spPr>
          <a:xfrm>
            <a:off x="121904" y="728766"/>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a:extLst>
              <a:ext uri="{FF2B5EF4-FFF2-40B4-BE49-F238E27FC236}">
                <a16:creationId xmlns:a16="http://schemas.microsoft.com/office/drawing/2014/main" id="{60DC5765-EBFF-C448-41CA-C01AF765634F}"/>
              </a:ext>
            </a:extLst>
          </p:cNvPr>
          <p:cNvSpPr txBox="1"/>
          <p:nvPr/>
        </p:nvSpPr>
        <p:spPr>
          <a:xfrm>
            <a:off x="103756" y="633747"/>
            <a:ext cx="438305"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6" name="Callout: Bent Line 5">
            <a:extLst>
              <a:ext uri="{FF2B5EF4-FFF2-40B4-BE49-F238E27FC236}">
                <a16:creationId xmlns:a16="http://schemas.microsoft.com/office/drawing/2014/main" id="{F27D2F95-3BC3-086A-AEF8-72C71A43B5C5}"/>
              </a:ext>
            </a:extLst>
          </p:cNvPr>
          <p:cNvSpPr/>
          <p:nvPr/>
        </p:nvSpPr>
        <p:spPr>
          <a:xfrm>
            <a:off x="403739" y="1929095"/>
            <a:ext cx="1900238" cy="1250757"/>
          </a:xfrm>
          <a:prstGeom prst="borderCallout2">
            <a:avLst>
              <a:gd name="adj1" fmla="val 51008"/>
              <a:gd name="adj2" fmla="val 105953"/>
              <a:gd name="adj3" fmla="val 51412"/>
              <a:gd name="adj4" fmla="val 120384"/>
              <a:gd name="adj5" fmla="val 101082"/>
              <a:gd name="adj6" fmla="val 137209"/>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replies by accepting thanks.</a:t>
            </a:r>
          </a:p>
        </p:txBody>
      </p:sp>
      <p:sp>
        <p:nvSpPr>
          <p:cNvPr id="8" name="Callout: Bent Line 7">
            <a:extLst>
              <a:ext uri="{FF2B5EF4-FFF2-40B4-BE49-F238E27FC236}">
                <a16:creationId xmlns:a16="http://schemas.microsoft.com/office/drawing/2014/main" id="{CD2B57C2-EE27-A810-435F-6EF4DA89ED01}"/>
              </a:ext>
            </a:extLst>
          </p:cNvPr>
          <p:cNvSpPr/>
          <p:nvPr/>
        </p:nvSpPr>
        <p:spPr>
          <a:xfrm>
            <a:off x="6902147" y="1475809"/>
            <a:ext cx="2036388" cy="1820620"/>
          </a:xfrm>
          <a:prstGeom prst="borderCallout2">
            <a:avLst>
              <a:gd name="adj1" fmla="val 55772"/>
              <a:gd name="adj2" fmla="val -3276"/>
              <a:gd name="adj3" fmla="val 56422"/>
              <a:gd name="adj4" fmla="val -18473"/>
              <a:gd name="adj5" fmla="val 112500"/>
              <a:gd name="adj6" fmla="val -46667"/>
            </a:avLst>
          </a:prstGeom>
          <a:solidFill>
            <a:srgbClr val="A493C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 and B are friends. B thanks A for sharing information about an app for learning English.</a:t>
            </a:r>
          </a:p>
        </p:txBody>
      </p:sp>
      <p:sp>
        <p:nvSpPr>
          <p:cNvPr id="9" name="Speech Bubble: Oval 8">
            <a:extLst>
              <a:ext uri="{FF2B5EF4-FFF2-40B4-BE49-F238E27FC236}">
                <a16:creationId xmlns:a16="http://schemas.microsoft.com/office/drawing/2014/main" id="{E85497B3-429E-9E28-9925-AFA6B47F648F}"/>
              </a:ext>
            </a:extLst>
          </p:cNvPr>
          <p:cNvSpPr/>
          <p:nvPr/>
        </p:nvSpPr>
        <p:spPr>
          <a:xfrm>
            <a:off x="35478" y="3261875"/>
            <a:ext cx="2636760" cy="1831125"/>
          </a:xfrm>
          <a:prstGeom prst="wedgeEllipseCallout">
            <a:avLst>
              <a:gd name="adj1" fmla="val 55705"/>
              <a:gd name="adj2" fmla="val -49833"/>
            </a:avLst>
          </a:prstGeom>
          <a:solidFill>
            <a:schemeClr val="accent2">
              <a:lumMod val="20000"/>
              <a:lumOff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solidFill>
                  <a:schemeClr val="tx1"/>
                </a:solidFill>
              </a:rPr>
              <a:t>My pleasure.</a:t>
            </a:r>
            <a:endParaRPr lang="en-US" sz="2800" i="1" dirty="0">
              <a:solidFill>
                <a:schemeClr val="tx1"/>
              </a:solidFill>
            </a:endParaRPr>
          </a:p>
        </p:txBody>
      </p:sp>
      <p:sp>
        <p:nvSpPr>
          <p:cNvPr id="10" name="Speech Bubble: Oval 9">
            <a:extLst>
              <a:ext uri="{FF2B5EF4-FFF2-40B4-BE49-F238E27FC236}">
                <a16:creationId xmlns:a16="http://schemas.microsoft.com/office/drawing/2014/main" id="{D56FB84C-564C-6153-29A5-B855F493AC21}"/>
              </a:ext>
            </a:extLst>
          </p:cNvPr>
          <p:cNvSpPr/>
          <p:nvPr/>
        </p:nvSpPr>
        <p:spPr>
          <a:xfrm>
            <a:off x="6534149" y="3308596"/>
            <a:ext cx="2553417" cy="1820620"/>
          </a:xfrm>
          <a:prstGeom prst="wedgeEllipseCallout">
            <a:avLst>
              <a:gd name="adj1" fmla="val -47078"/>
              <a:gd name="adj2" fmla="val -59148"/>
            </a:avLst>
          </a:prstGeom>
          <a:solidFill>
            <a:srgbClr val="F7DADE"/>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rPr>
              <a:t>Thank you for sharing about Duolingo app. I like it very much, and I try to learn French every day.</a:t>
            </a:r>
          </a:p>
        </p:txBody>
      </p:sp>
      <p:pic>
        <p:nvPicPr>
          <p:cNvPr id="2050" name="Picture 2">
            <a:extLst>
              <a:ext uri="{FF2B5EF4-FFF2-40B4-BE49-F238E27FC236}">
                <a16:creationId xmlns:a16="http://schemas.microsoft.com/office/drawing/2014/main" id="{889BA668-88BE-167B-5E20-DCBF0799B6C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873" t="12321" r="15218"/>
          <a:stretch/>
        </p:blipFill>
        <p:spPr bwMode="auto">
          <a:xfrm>
            <a:off x="3032139" y="1967432"/>
            <a:ext cx="3079722" cy="3161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6772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F7A0AC4-DF2D-DA4D-352B-B29A32DF701B}"/>
              </a:ext>
            </a:extLst>
          </p:cNvPr>
          <p:cNvSpPr txBox="1"/>
          <p:nvPr/>
        </p:nvSpPr>
        <p:spPr>
          <a:xfrm>
            <a:off x="2401539" y="655941"/>
            <a:ext cx="6178563" cy="646331"/>
          </a:xfrm>
          <a:prstGeom prst="rect">
            <a:avLst/>
          </a:prstGeom>
          <a:noFill/>
        </p:spPr>
        <p:txBody>
          <a:bodyPr wrap="square">
            <a:spAutoFit/>
          </a:bodyPr>
          <a:lstStyle/>
          <a:p>
            <a:r>
              <a:rPr lang="en-US" sz="3600" b="1" dirty="0"/>
              <a:t>Answer these questions</a:t>
            </a:r>
          </a:p>
        </p:txBody>
      </p:sp>
      <p:sp>
        <p:nvSpPr>
          <p:cNvPr id="3" name="TextBox 2">
            <a:extLst>
              <a:ext uri="{FF2B5EF4-FFF2-40B4-BE49-F238E27FC236}">
                <a16:creationId xmlns:a16="http://schemas.microsoft.com/office/drawing/2014/main" id="{AE51B569-C30D-ABEA-4C47-E0C4522FABFE}"/>
              </a:ext>
            </a:extLst>
          </p:cNvPr>
          <p:cNvSpPr txBox="1"/>
          <p:nvPr/>
        </p:nvSpPr>
        <p:spPr>
          <a:xfrm>
            <a:off x="467360" y="1457053"/>
            <a:ext cx="8768080" cy="2229393"/>
          </a:xfrm>
          <a:prstGeom prst="rect">
            <a:avLst/>
          </a:prstGeom>
          <a:noFill/>
        </p:spPr>
        <p:txBody>
          <a:bodyPr wrap="square">
            <a:spAutoFit/>
          </a:bodyPr>
          <a:lstStyle/>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Do you know any old-aged university students? </a:t>
            </a:r>
          </a:p>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How old were they? </a:t>
            </a:r>
          </a:p>
          <a:p>
            <a:pPr marL="342900" lvl="0" indent="-342900">
              <a:lnSpc>
                <a:spcPct val="150000"/>
              </a:lnSpc>
              <a:buFont typeface="Symbol" panose="05050102010706020507" pitchFamily="18" charset="2"/>
              <a:buChar char=""/>
            </a:pPr>
            <a:r>
              <a:rPr lang="en-US" sz="3200" dirty="0">
                <a:solidFill>
                  <a:srgbClr val="000000"/>
                </a:solidFill>
                <a:effectLst/>
                <a:latin typeface="Calibri" panose="020F0502020204030204" pitchFamily="34" charset="0"/>
                <a:ea typeface="Calibri" panose="020F0502020204030204" pitchFamily="34" charset="0"/>
              </a:rPr>
              <a:t>What did they study at university? </a:t>
            </a:r>
            <a:endParaRPr lang="en-US" sz="2800" dirty="0">
              <a:effectLst/>
              <a:latin typeface="Times New Roman" panose="02020603050405020304" pitchFamily="18" charset="0"/>
              <a:ea typeface="Calibri" panose="020F0502020204030204" pitchFamily="34" charset="0"/>
            </a:endParaRPr>
          </a:p>
        </p:txBody>
      </p:sp>
      <p:sp>
        <p:nvSpPr>
          <p:cNvPr id="6" name="TextBox 5">
            <a:extLst>
              <a:ext uri="{FF2B5EF4-FFF2-40B4-BE49-F238E27FC236}">
                <a16:creationId xmlns:a16="http://schemas.microsoft.com/office/drawing/2014/main" id="{074BC6A6-EE2C-1DB8-42BB-7C30A4B420F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Tree>
    <p:extLst>
      <p:ext uri="{BB962C8B-B14F-4D97-AF65-F5344CB8AC3E}">
        <p14:creationId xmlns:p14="http://schemas.microsoft.com/office/powerpoint/2010/main" val="595070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87067" y="72662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11391" y="62946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8" name="TextBox 7">
            <a:extLst>
              <a:ext uri="{FF2B5EF4-FFF2-40B4-BE49-F238E27FC236}">
                <a16:creationId xmlns:a16="http://schemas.microsoft.com/office/drawing/2014/main" id="{AF7A0AC4-DF2D-DA4D-352B-B29A32DF701B}"/>
              </a:ext>
            </a:extLst>
          </p:cNvPr>
          <p:cNvSpPr txBox="1"/>
          <p:nvPr/>
        </p:nvSpPr>
        <p:spPr>
          <a:xfrm>
            <a:off x="560149" y="626526"/>
            <a:ext cx="8126651" cy="954107"/>
          </a:xfrm>
          <a:prstGeom prst="rect">
            <a:avLst/>
          </a:prstGeom>
          <a:noFill/>
        </p:spPr>
        <p:txBody>
          <a:bodyPr wrap="square">
            <a:spAutoFit/>
          </a:bodyPr>
          <a:lstStyle/>
          <a:p>
            <a:r>
              <a:rPr lang="en-US" sz="2800" b="1" dirty="0"/>
              <a:t>Read the text and complete the diagram with information from the text.</a:t>
            </a:r>
          </a:p>
        </p:txBody>
      </p:sp>
      <p:graphicFrame>
        <p:nvGraphicFramePr>
          <p:cNvPr id="11" name="Diagram 10">
            <a:extLst>
              <a:ext uri="{FF2B5EF4-FFF2-40B4-BE49-F238E27FC236}">
                <a16:creationId xmlns:a16="http://schemas.microsoft.com/office/drawing/2014/main" id="{07BF5807-70B8-16DD-6392-11C04186E377}"/>
              </a:ext>
            </a:extLst>
          </p:cNvPr>
          <p:cNvGraphicFramePr/>
          <p:nvPr>
            <p:extLst>
              <p:ext uri="{D42A27DB-BD31-4B8C-83A1-F6EECF244321}">
                <p14:modId xmlns:p14="http://schemas.microsoft.com/office/powerpoint/2010/main" val="1954160174"/>
              </p:ext>
            </p:extLst>
          </p:nvPr>
        </p:nvGraphicFramePr>
        <p:xfrm>
          <a:off x="66040" y="1241028"/>
          <a:ext cx="90119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98937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1722</TotalTime>
  <Words>867</Words>
  <Application>Microsoft Office PowerPoint</Application>
  <PresentationFormat>On-screen Show (16:9)</PresentationFormat>
  <Paragraphs>133</Paragraphs>
  <Slides>19</Slides>
  <Notes>5</Notes>
  <HiddenSlides>0</HiddenSlides>
  <MMClips>6</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19</vt:i4>
      </vt:variant>
    </vt:vector>
  </HeadingPairs>
  <TitlesOfParts>
    <vt:vector size="31" baseType="lpstr">
      <vt:lpstr>-apple-system</vt:lpstr>
      <vt:lpstr>Arial</vt:lpstr>
      <vt:lpstr>Bookman Old Style</vt:lpstr>
      <vt:lpstr>Calibri</vt:lpstr>
      <vt:lpstr>Calibri Light</vt:lpstr>
      <vt:lpstr>Montserrat Medium</vt:lpstr>
      <vt:lpstr>Myriad Pro</vt:lpstr>
      <vt:lpstr>Symbol</vt:lpstr>
      <vt:lpstr>Times New Roman</vt:lpstr>
      <vt:lpstr>UTM Facebook K&amp;T</vt:lpstr>
      <vt:lpstr>UTMFacebookK&amp;TBold</vt:lpstr>
      <vt:lpstr>Office Theme</vt:lpstr>
      <vt:lpstr>PowerPoint Presentation</vt:lpstr>
      <vt:lpstr>PowerPoint Presentation</vt:lpstr>
      <vt:lpstr>What do you know about this woman?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70</cp:revision>
  <dcterms:created xsi:type="dcterms:W3CDTF">2020-12-09T02:04:09Z</dcterms:created>
  <dcterms:modified xsi:type="dcterms:W3CDTF">2025-08-29T15:08:29Z</dcterms:modified>
</cp:coreProperties>
</file>