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tif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71" r:id="rId2"/>
    <p:sldId id="274" r:id="rId3"/>
    <p:sldId id="273" r:id="rId4"/>
    <p:sldId id="358" r:id="rId5"/>
    <p:sldId id="332" r:id="rId6"/>
    <p:sldId id="333" r:id="rId7"/>
    <p:sldId id="334" r:id="rId8"/>
    <p:sldId id="350" r:id="rId9"/>
    <p:sldId id="336" r:id="rId10"/>
    <p:sldId id="1150" r:id="rId11"/>
    <p:sldId id="258" r:id="rId12"/>
    <p:sldId id="1151" r:id="rId13"/>
    <p:sldId id="359" r:id="rId14"/>
    <p:sldId id="360" r:id="rId15"/>
    <p:sldId id="361" r:id="rId16"/>
    <p:sldId id="362" r:id="rId17"/>
    <p:sldId id="363" r:id="rId18"/>
    <p:sldId id="348" r:id="rId19"/>
    <p:sldId id="1152" r:id="rId20"/>
    <p:sldId id="352" r:id="rId21"/>
    <p:sldId id="1153" r:id="rId22"/>
    <p:sldId id="351" r:id="rId23"/>
    <p:sldId id="337" r:id="rId24"/>
    <p:sldId id="1154" r:id="rId25"/>
    <p:sldId id="335" r:id="rId26"/>
    <p:sldId id="355" r:id="rId27"/>
    <p:sldId id="325" r:id="rId28"/>
    <p:sldId id="317"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0FB7BD"/>
    <a:srgbClr val="A493C6"/>
    <a:srgbClr val="C6BBDB"/>
    <a:srgbClr val="D0DEEC"/>
    <a:srgbClr val="6593C3"/>
    <a:srgbClr val="F7DADE"/>
    <a:srgbClr val="FF9801"/>
    <a:srgbClr val="048DA4"/>
    <a:srgbClr val="EE86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FD6F6A-6B4D-441F-9A37-31E1FD1B9C89}" v="360" dt="2023-11-24T10:08:19.6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724" autoAdjust="0"/>
  </p:normalViewPr>
  <p:slideViewPr>
    <p:cSldViewPr snapToGrid="0" showGuides="1">
      <p:cViewPr varScale="1">
        <p:scale>
          <a:sx n="124" d="100"/>
          <a:sy n="124" d="100"/>
        </p:scale>
        <p:origin x="72" y="8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AAF1EB53-EBF9-45DC-B6D7-48B723C58B2A}"/>
    <pc:docChg chg="undo custSel addSld delSld modSld sldOrd">
      <pc:chgData name="Duyên Lương" userId="3a9e482f-ceb4-484a-8eab-f708ff3e9a36" providerId="ADAL" clId="{AAF1EB53-EBF9-45DC-B6D7-48B723C58B2A}" dt="2023-11-12T07:38:57.147" v="6202" actId="20577"/>
      <pc:docMkLst>
        <pc:docMk/>
      </pc:docMkLst>
      <pc:sldChg chg="addSp delSp modSp mod">
        <pc:chgData name="Duyên Lương" userId="3a9e482f-ceb4-484a-8eab-f708ff3e9a36" providerId="ADAL" clId="{AAF1EB53-EBF9-45DC-B6D7-48B723C58B2A}" dt="2023-11-08T11:16:56.271" v="4313" actId="255"/>
        <pc:sldMkLst>
          <pc:docMk/>
          <pc:sldMk cId="3680985349" sldId="273"/>
        </pc:sldMkLst>
        <pc:spChg chg="add del mod">
          <ac:chgData name="Duyên Lương" userId="3a9e482f-ceb4-484a-8eab-f708ff3e9a36" providerId="ADAL" clId="{AAF1EB53-EBF9-45DC-B6D7-48B723C58B2A}" dt="2023-11-08T07:37:34.076" v="763" actId="21"/>
          <ac:spMkLst>
            <pc:docMk/>
            <pc:sldMk cId="3680985349" sldId="273"/>
            <ac:spMk id="3" creationId="{DD891F4A-2DF7-AEB2-F42D-59D6C986A542}"/>
          </ac:spMkLst>
        </pc:spChg>
        <pc:spChg chg="add mod">
          <ac:chgData name="Duyên Lương" userId="3a9e482f-ceb4-484a-8eab-f708ff3e9a36" providerId="ADAL" clId="{AAF1EB53-EBF9-45DC-B6D7-48B723C58B2A}" dt="2023-11-08T07:36:42.448" v="753" actId="404"/>
          <ac:spMkLst>
            <pc:docMk/>
            <pc:sldMk cId="3680985349" sldId="273"/>
            <ac:spMk id="4" creationId="{71002859-8F14-BD21-171B-DC03C71E70E2}"/>
          </ac:spMkLst>
        </pc:spChg>
        <pc:spChg chg="add mod ord">
          <ac:chgData name="Duyên Lương" userId="3a9e482f-ceb4-484a-8eab-f708ff3e9a36" providerId="ADAL" clId="{AAF1EB53-EBF9-45DC-B6D7-48B723C58B2A}" dt="2023-11-08T07:36:29.132" v="750" actId="164"/>
          <ac:spMkLst>
            <pc:docMk/>
            <pc:sldMk cId="3680985349" sldId="273"/>
            <ac:spMk id="7" creationId="{08900888-4C0E-CE67-56A7-0B50F9C7138C}"/>
          </ac:spMkLst>
        </pc:spChg>
        <pc:spChg chg="add mod">
          <ac:chgData name="Duyên Lương" userId="3a9e482f-ceb4-484a-8eab-f708ff3e9a36" providerId="ADAL" clId="{AAF1EB53-EBF9-45DC-B6D7-48B723C58B2A}" dt="2023-11-08T08:56:01.621" v="3924" actId="20577"/>
          <ac:spMkLst>
            <pc:docMk/>
            <pc:sldMk cId="3680985349" sldId="273"/>
            <ac:spMk id="9" creationId="{2CC5CC42-F69C-95BB-8701-BA3561DABB3B}"/>
          </ac:spMkLst>
        </pc:spChg>
        <pc:spChg chg="add mod">
          <ac:chgData name="Duyên Lương" userId="3a9e482f-ceb4-484a-8eab-f708ff3e9a36" providerId="ADAL" clId="{AAF1EB53-EBF9-45DC-B6D7-48B723C58B2A}" dt="2023-11-08T11:16:56.271" v="4313" actId="255"/>
          <ac:spMkLst>
            <pc:docMk/>
            <pc:sldMk cId="3680985349" sldId="273"/>
            <ac:spMk id="10" creationId="{70164EAF-F243-FDAC-CAB4-1C674BA592CA}"/>
          </ac:spMkLst>
        </pc:spChg>
        <pc:grpChg chg="add del mod">
          <ac:chgData name="Duyên Lương" userId="3a9e482f-ceb4-484a-8eab-f708ff3e9a36" providerId="ADAL" clId="{AAF1EB53-EBF9-45DC-B6D7-48B723C58B2A}" dt="2023-11-08T07:37:34.076" v="763" actId="21"/>
          <ac:grpSpMkLst>
            <pc:docMk/>
            <pc:sldMk cId="3680985349" sldId="273"/>
            <ac:grpSpMk id="8" creationId="{050096CB-49F8-85B6-B47E-1D12C40A3B5E}"/>
          </ac:grpSpMkLst>
        </pc:grpChg>
      </pc:sldChg>
      <pc:sldChg chg="delSp modSp mod">
        <pc:chgData name="Duyên Lương" userId="3a9e482f-ceb4-484a-8eab-f708ff3e9a36" providerId="ADAL" clId="{AAF1EB53-EBF9-45DC-B6D7-48B723C58B2A}" dt="2023-11-08T07:28:26.421" v="153" actId="20577"/>
        <pc:sldMkLst>
          <pc:docMk/>
          <pc:sldMk cId="1671446297" sldId="274"/>
        </pc:sldMkLst>
        <pc:spChg chg="mod">
          <ac:chgData name="Duyên Lương" userId="3a9e482f-ceb4-484a-8eab-f708ff3e9a36" providerId="ADAL" clId="{AAF1EB53-EBF9-45DC-B6D7-48B723C58B2A}" dt="2023-11-04T12:09:39.620" v="0" actId="20577"/>
          <ac:spMkLst>
            <pc:docMk/>
            <pc:sldMk cId="1671446297" sldId="274"/>
            <ac:spMk id="4" creationId="{07123313-572D-B82E-F111-A1B1966A8D75}"/>
          </ac:spMkLst>
        </pc:spChg>
        <pc:spChg chg="mod">
          <ac:chgData name="Duyên Lương" userId="3a9e482f-ceb4-484a-8eab-f708ff3e9a36" providerId="ADAL" clId="{AAF1EB53-EBF9-45DC-B6D7-48B723C58B2A}" dt="2023-11-04T12:09:51.210" v="36" actId="14100"/>
          <ac:spMkLst>
            <pc:docMk/>
            <pc:sldMk cId="1671446297" sldId="274"/>
            <ac:spMk id="9" creationId="{3D56C823-4DD3-2744-17E1-A46C7290D96B}"/>
          </ac:spMkLst>
        </pc:spChg>
        <pc:spChg chg="mod">
          <ac:chgData name="Duyên Lương" userId="3a9e482f-ceb4-484a-8eab-f708ff3e9a36" providerId="ADAL" clId="{AAF1EB53-EBF9-45DC-B6D7-48B723C58B2A}" dt="2023-11-04T12:09:58.919" v="53" actId="20577"/>
          <ac:spMkLst>
            <pc:docMk/>
            <pc:sldMk cId="1671446297" sldId="274"/>
            <ac:spMk id="10" creationId="{F92A0F45-146A-8BFF-6553-20D992E76B42}"/>
          </ac:spMkLst>
        </pc:spChg>
        <pc:spChg chg="mod">
          <ac:chgData name="Duyên Lương" userId="3a9e482f-ceb4-484a-8eab-f708ff3e9a36" providerId="ADAL" clId="{AAF1EB53-EBF9-45DC-B6D7-48B723C58B2A}" dt="2023-11-08T07:28:26.421" v="153" actId="20577"/>
          <ac:spMkLst>
            <pc:docMk/>
            <pc:sldMk cId="1671446297" sldId="274"/>
            <ac:spMk id="11" creationId="{2CE5C951-EDAC-510B-E774-D91A675B9038}"/>
          </ac:spMkLst>
        </pc:spChg>
        <pc:spChg chg="del">
          <ac:chgData name="Duyên Lương" userId="3a9e482f-ceb4-484a-8eab-f708ff3e9a36" providerId="ADAL" clId="{AAF1EB53-EBF9-45DC-B6D7-48B723C58B2A}" dt="2023-11-04T12:10:01.329" v="54" actId="478"/>
          <ac:spMkLst>
            <pc:docMk/>
            <pc:sldMk cId="1671446297" sldId="274"/>
            <ac:spMk id="14" creationId="{409399F7-44CB-F8D5-78C2-4555DA974D89}"/>
          </ac:spMkLst>
        </pc:spChg>
      </pc:sldChg>
      <pc:sldChg chg="modSp mod">
        <pc:chgData name="Duyên Lương" userId="3a9e482f-ceb4-484a-8eab-f708ff3e9a36" providerId="ADAL" clId="{AAF1EB53-EBF9-45DC-B6D7-48B723C58B2A}" dt="2023-11-08T08:54:16.993" v="3808" actId="1076"/>
        <pc:sldMkLst>
          <pc:docMk/>
          <pc:sldMk cId="1250657594" sldId="317"/>
        </pc:sldMkLst>
        <pc:spChg chg="mod">
          <ac:chgData name="Duyên Lương" userId="3a9e482f-ceb4-484a-8eab-f708ff3e9a36" providerId="ADAL" clId="{AAF1EB53-EBF9-45DC-B6D7-48B723C58B2A}" dt="2023-11-08T08:54:16.993" v="3808" actId="1076"/>
          <ac:spMkLst>
            <pc:docMk/>
            <pc:sldMk cId="1250657594" sldId="317"/>
            <ac:spMk id="3" creationId="{0BAC5994-6BF9-AE41-AC48-5A10285266A3}"/>
          </ac:spMkLst>
        </pc:spChg>
      </pc:sldChg>
      <pc:sldChg chg="modSp mod">
        <pc:chgData name="Duyên Lương" userId="3a9e482f-ceb4-484a-8eab-f708ff3e9a36" providerId="ADAL" clId="{AAF1EB53-EBF9-45DC-B6D7-48B723C58B2A}" dt="2023-11-12T07:38:57.147" v="6202" actId="20577"/>
        <pc:sldMkLst>
          <pc:docMk/>
          <pc:sldMk cId="3608329759" sldId="324"/>
        </pc:sldMkLst>
        <pc:spChg chg="mod">
          <ac:chgData name="Duyên Lương" userId="3a9e482f-ceb4-484a-8eab-f708ff3e9a36" providerId="ADAL" clId="{AAF1EB53-EBF9-45DC-B6D7-48B723C58B2A}" dt="2023-11-04T12:10:37.256" v="102" actId="14100"/>
          <ac:spMkLst>
            <pc:docMk/>
            <pc:sldMk cId="3608329759" sldId="324"/>
            <ac:spMk id="23" creationId="{00000000-0000-0000-0000-000000000000}"/>
          </ac:spMkLst>
        </pc:spChg>
        <pc:spChg chg="mod">
          <ac:chgData name="Duyên Lương" userId="3a9e482f-ceb4-484a-8eab-f708ff3e9a36" providerId="ADAL" clId="{AAF1EB53-EBF9-45DC-B6D7-48B723C58B2A}" dt="2023-11-04T12:10:27.562" v="90" actId="20577"/>
          <ac:spMkLst>
            <pc:docMk/>
            <pc:sldMk cId="3608329759" sldId="324"/>
            <ac:spMk id="24" creationId="{00000000-0000-0000-0000-000000000000}"/>
          </ac:spMkLst>
        </pc:spChg>
        <pc:spChg chg="mod">
          <ac:chgData name="Duyên Lương" userId="3a9e482f-ceb4-484a-8eab-f708ff3e9a36" providerId="ADAL" clId="{AAF1EB53-EBF9-45DC-B6D7-48B723C58B2A}" dt="2023-11-09T04:13:08.129" v="6196" actId="20577"/>
          <ac:spMkLst>
            <pc:docMk/>
            <pc:sldMk cId="3608329759" sldId="324"/>
            <ac:spMk id="25" creationId="{00000000-0000-0000-0000-000000000000}"/>
          </ac:spMkLst>
        </pc:spChg>
        <pc:spChg chg="mod">
          <ac:chgData name="Duyên Lương" userId="3a9e482f-ceb4-484a-8eab-f708ff3e9a36" providerId="ADAL" clId="{AAF1EB53-EBF9-45DC-B6D7-48B723C58B2A}" dt="2023-11-08T07:33:52.076" v="717" actId="20577"/>
          <ac:spMkLst>
            <pc:docMk/>
            <pc:sldMk cId="3608329759" sldId="324"/>
            <ac:spMk id="26" creationId="{00000000-0000-0000-0000-000000000000}"/>
          </ac:spMkLst>
        </pc:spChg>
        <pc:spChg chg="mod">
          <ac:chgData name="Duyên Lương" userId="3a9e482f-ceb4-484a-8eab-f708ff3e9a36" providerId="ADAL" clId="{AAF1EB53-EBF9-45DC-B6D7-48B723C58B2A}" dt="2023-11-08T07:33:56.321" v="721"/>
          <ac:spMkLst>
            <pc:docMk/>
            <pc:sldMk cId="3608329759" sldId="324"/>
            <ac:spMk id="27" creationId="{00000000-0000-0000-0000-000000000000}"/>
          </ac:spMkLst>
        </pc:spChg>
        <pc:spChg chg="mod">
          <ac:chgData name="Duyên Lương" userId="3a9e482f-ceb4-484a-8eab-f708ff3e9a36" providerId="ADAL" clId="{AAF1EB53-EBF9-45DC-B6D7-48B723C58B2A}" dt="2023-11-04T12:10:33.797" v="101" actId="20577"/>
          <ac:spMkLst>
            <pc:docMk/>
            <pc:sldMk cId="3608329759" sldId="324"/>
            <ac:spMk id="31" creationId="{00000000-0000-0000-0000-000000000000}"/>
          </ac:spMkLst>
        </pc:spChg>
        <pc:spChg chg="mod">
          <ac:chgData name="Duyên Lương" userId="3a9e482f-ceb4-484a-8eab-f708ff3e9a36" providerId="ADAL" clId="{AAF1EB53-EBF9-45DC-B6D7-48B723C58B2A}" dt="2023-11-08T07:34:02.986" v="725"/>
          <ac:spMkLst>
            <pc:docMk/>
            <pc:sldMk cId="3608329759" sldId="324"/>
            <ac:spMk id="32" creationId="{00000000-0000-0000-0000-000000000000}"/>
          </ac:spMkLst>
        </pc:spChg>
        <pc:spChg chg="mod">
          <ac:chgData name="Duyên Lương" userId="3a9e482f-ceb4-484a-8eab-f708ff3e9a36" providerId="ADAL" clId="{AAF1EB53-EBF9-45DC-B6D7-48B723C58B2A}" dt="2023-11-12T07:38:57.147" v="6202" actId="20577"/>
          <ac:spMkLst>
            <pc:docMk/>
            <pc:sldMk cId="3608329759" sldId="324"/>
            <ac:spMk id="37" creationId="{00000000-0000-0000-0000-000000000000}"/>
          </ac:spMkLst>
        </pc:spChg>
        <pc:spChg chg="mod">
          <ac:chgData name="Duyên Lương" userId="3a9e482f-ceb4-484a-8eab-f708ff3e9a36" providerId="ADAL" clId="{AAF1EB53-EBF9-45DC-B6D7-48B723C58B2A}" dt="2023-11-04T12:10:13.119" v="63" actId="20577"/>
          <ac:spMkLst>
            <pc:docMk/>
            <pc:sldMk cId="3608329759" sldId="324"/>
            <ac:spMk id="44" creationId="{00000000-0000-0000-0000-000000000000}"/>
          </ac:spMkLst>
        </pc:spChg>
        <pc:spChg chg="mod">
          <ac:chgData name="Duyên Lương" userId="3a9e482f-ceb4-484a-8eab-f708ff3e9a36" providerId="ADAL" clId="{AAF1EB53-EBF9-45DC-B6D7-48B723C58B2A}" dt="2023-11-09T09:15:44.705" v="6198" actId="20577"/>
          <ac:spMkLst>
            <pc:docMk/>
            <pc:sldMk cId="3608329759" sldId="324"/>
            <ac:spMk id="46" creationId="{00000000-0000-0000-0000-000000000000}"/>
          </ac:spMkLst>
        </pc:spChg>
        <pc:cxnChg chg="mod">
          <ac:chgData name="Duyên Lương" userId="3a9e482f-ceb4-484a-8eab-f708ff3e9a36" providerId="ADAL" clId="{AAF1EB53-EBF9-45DC-B6D7-48B723C58B2A}" dt="2023-11-04T12:10:37.256" v="102" actId="14100"/>
          <ac:cxnSpMkLst>
            <pc:docMk/>
            <pc:sldMk cId="3608329759" sldId="324"/>
            <ac:cxnSpMk id="28" creationId="{00000000-0000-0000-0000-000000000000}"/>
          </ac:cxnSpMkLst>
        </pc:cxnChg>
        <pc:cxnChg chg="mod">
          <ac:chgData name="Duyên Lương" userId="3a9e482f-ceb4-484a-8eab-f708ff3e9a36" providerId="ADAL" clId="{AAF1EB53-EBF9-45DC-B6D7-48B723C58B2A}" dt="2023-11-04T12:10:37.256" v="102" actId="14100"/>
          <ac:cxnSpMkLst>
            <pc:docMk/>
            <pc:sldMk cId="3608329759" sldId="324"/>
            <ac:cxnSpMk id="29" creationId="{00000000-0000-0000-0000-000000000000}"/>
          </ac:cxnSpMkLst>
        </pc:cxnChg>
      </pc:sldChg>
      <pc:sldChg chg="modSp mod">
        <pc:chgData name="Duyên Lương" userId="3a9e482f-ceb4-484a-8eab-f708ff3e9a36" providerId="ADAL" clId="{AAF1EB53-EBF9-45DC-B6D7-48B723C58B2A}" dt="2023-11-08T12:28:50.466" v="6086" actId="114"/>
        <pc:sldMkLst>
          <pc:docMk/>
          <pc:sldMk cId="2934437934" sldId="325"/>
        </pc:sldMkLst>
        <pc:spChg chg="mod">
          <ac:chgData name="Duyên Lương" userId="3a9e482f-ceb4-484a-8eab-f708ff3e9a36" providerId="ADAL" clId="{AAF1EB53-EBF9-45DC-B6D7-48B723C58B2A}" dt="2023-11-08T12:28:50.466" v="6086" actId="114"/>
          <ac:spMkLst>
            <pc:docMk/>
            <pc:sldMk cId="2934437934" sldId="325"/>
            <ac:spMk id="3" creationId="{89FB7A97-2050-4E17-AB89-5199898D9829}"/>
          </ac:spMkLst>
        </pc:spChg>
      </pc:sldChg>
      <pc:sldChg chg="addSp delSp modSp mod delAnim modAnim">
        <pc:chgData name="Duyên Lương" userId="3a9e482f-ceb4-484a-8eab-f708ff3e9a36" providerId="ADAL" clId="{AAF1EB53-EBF9-45DC-B6D7-48B723C58B2A}" dt="2023-11-08T11:31:34.765" v="4402"/>
        <pc:sldMkLst>
          <pc:docMk/>
          <pc:sldMk cId="2096969684" sldId="332"/>
        </pc:sldMkLst>
        <pc:spChg chg="del">
          <ac:chgData name="Duyên Lương" userId="3a9e482f-ceb4-484a-8eab-f708ff3e9a36" providerId="ADAL" clId="{AAF1EB53-EBF9-45DC-B6D7-48B723C58B2A}" dt="2023-11-08T07:35:23.261" v="728" actId="478"/>
          <ac:spMkLst>
            <pc:docMk/>
            <pc:sldMk cId="2096969684" sldId="332"/>
            <ac:spMk id="2" creationId="{00000000-0000-0000-0000-000000000000}"/>
          </ac:spMkLst>
        </pc:spChg>
        <pc:spChg chg="mod">
          <ac:chgData name="Duyên Lương" userId="3a9e482f-ceb4-484a-8eab-f708ff3e9a36" providerId="ADAL" clId="{AAF1EB53-EBF9-45DC-B6D7-48B723C58B2A}" dt="2023-11-04T12:10:59.131" v="115" actId="20577"/>
          <ac:spMkLst>
            <pc:docMk/>
            <pc:sldMk cId="2096969684" sldId="332"/>
            <ac:spMk id="5" creationId="{20EB7AED-E3AA-74AD-FB36-652E860E19A6}"/>
          </ac:spMkLst>
        </pc:spChg>
        <pc:spChg chg="add mod">
          <ac:chgData name="Duyên Lương" userId="3a9e482f-ceb4-484a-8eab-f708ff3e9a36" providerId="ADAL" clId="{AAF1EB53-EBF9-45DC-B6D7-48B723C58B2A}" dt="2023-11-08T07:41:38.842" v="828" actId="403"/>
          <ac:spMkLst>
            <pc:docMk/>
            <pc:sldMk cId="2096969684" sldId="332"/>
            <ac:spMk id="6" creationId="{690EB75B-5102-D45F-CCDC-84D94E2576AA}"/>
          </ac:spMkLst>
        </pc:spChg>
        <pc:spChg chg="del mod">
          <ac:chgData name="Duyên Lương" userId="3a9e482f-ceb4-484a-8eab-f708ff3e9a36" providerId="ADAL" clId="{AAF1EB53-EBF9-45DC-B6D7-48B723C58B2A}" dt="2023-11-08T07:35:27.167" v="732" actId="478"/>
          <ac:spMkLst>
            <pc:docMk/>
            <pc:sldMk cId="2096969684" sldId="332"/>
            <ac:spMk id="7" creationId="{00000000-0000-0000-0000-000000000000}"/>
          </ac:spMkLst>
        </pc:spChg>
        <pc:spChg chg="mod">
          <ac:chgData name="Duyên Lương" userId="3a9e482f-ceb4-484a-8eab-f708ff3e9a36" providerId="ADAL" clId="{AAF1EB53-EBF9-45DC-B6D7-48B723C58B2A}" dt="2023-11-08T07:37:36.053" v="764"/>
          <ac:spMkLst>
            <pc:docMk/>
            <pc:sldMk cId="2096969684" sldId="332"/>
            <ac:spMk id="9" creationId="{2E440AC2-3417-40DC-B54C-F8604D39A4E9}"/>
          </ac:spMkLst>
        </pc:spChg>
        <pc:spChg chg="mod">
          <ac:chgData name="Duyên Lương" userId="3a9e482f-ceb4-484a-8eab-f708ff3e9a36" providerId="ADAL" clId="{AAF1EB53-EBF9-45DC-B6D7-48B723C58B2A}" dt="2023-11-08T07:37:36.053" v="764"/>
          <ac:spMkLst>
            <pc:docMk/>
            <pc:sldMk cId="2096969684" sldId="332"/>
            <ac:spMk id="10" creationId="{51401E49-DE78-970D-5FA3-72CD24A22974}"/>
          </ac:spMkLst>
        </pc:spChg>
        <pc:spChg chg="del">
          <ac:chgData name="Duyên Lương" userId="3a9e482f-ceb4-484a-8eab-f708ff3e9a36" providerId="ADAL" clId="{AAF1EB53-EBF9-45DC-B6D7-48B723C58B2A}" dt="2023-11-08T07:35:25.574" v="730" actId="478"/>
          <ac:spMkLst>
            <pc:docMk/>
            <pc:sldMk cId="2096969684" sldId="332"/>
            <ac:spMk id="12" creationId="{00000000-0000-0000-0000-000000000000}"/>
          </ac:spMkLst>
        </pc:spChg>
        <pc:spChg chg="add mod">
          <ac:chgData name="Duyên Lương" userId="3a9e482f-ceb4-484a-8eab-f708ff3e9a36" providerId="ADAL" clId="{AAF1EB53-EBF9-45DC-B6D7-48B723C58B2A}" dt="2023-11-08T07:42:22.771" v="835" actId="207"/>
          <ac:spMkLst>
            <pc:docMk/>
            <pc:sldMk cId="2096969684" sldId="332"/>
            <ac:spMk id="13" creationId="{57645D6F-79E3-7E35-3305-7E4B4DFFEDA9}"/>
          </ac:spMkLst>
        </pc:spChg>
        <pc:grpChg chg="add mod">
          <ac:chgData name="Duyên Lương" userId="3a9e482f-ceb4-484a-8eab-f708ff3e9a36" providerId="ADAL" clId="{AAF1EB53-EBF9-45DC-B6D7-48B723C58B2A}" dt="2023-11-08T07:37:36.053" v="764"/>
          <ac:grpSpMkLst>
            <pc:docMk/>
            <pc:sldMk cId="2096969684" sldId="332"/>
            <ac:grpSpMk id="8" creationId="{04CA10E6-4438-6F8D-F11A-C2BB962CE3C8}"/>
          </ac:grpSpMkLst>
        </pc:grpChg>
        <pc:picChg chg="del">
          <ac:chgData name="Duyên Lương" userId="3a9e482f-ceb4-484a-8eab-f708ff3e9a36" providerId="ADAL" clId="{AAF1EB53-EBF9-45DC-B6D7-48B723C58B2A}" dt="2023-11-08T07:35:23.261" v="728" actId="478"/>
          <ac:picMkLst>
            <pc:docMk/>
            <pc:sldMk cId="2096969684" sldId="332"/>
            <ac:picMk id="3" creationId="{00000000-0000-0000-0000-000000000000}"/>
          </ac:picMkLst>
        </pc:picChg>
        <pc:picChg chg="add mod">
          <ac:chgData name="Duyên Lương" userId="3a9e482f-ceb4-484a-8eab-f708ff3e9a36" providerId="ADAL" clId="{AAF1EB53-EBF9-45DC-B6D7-48B723C58B2A}" dt="2023-11-08T07:42:44.525" v="837" actId="1076"/>
          <ac:picMkLst>
            <pc:docMk/>
            <pc:sldMk cId="2096969684" sldId="332"/>
            <ac:picMk id="14" creationId="{49BE982F-A6BC-ED0E-35F5-FF250FEF0F64}"/>
          </ac:picMkLst>
        </pc:picChg>
        <pc:picChg chg="del mod">
          <ac:chgData name="Duyên Lương" userId="3a9e482f-ceb4-484a-8eab-f708ff3e9a36" providerId="ADAL" clId="{AAF1EB53-EBF9-45DC-B6D7-48B723C58B2A}" dt="2023-11-08T07:35:28.179" v="734" actId="478"/>
          <ac:picMkLst>
            <pc:docMk/>
            <pc:sldMk cId="2096969684" sldId="332"/>
            <ac:picMk id="2052" creationId="{00000000-0000-0000-0000-000000000000}"/>
          </ac:picMkLst>
        </pc:picChg>
      </pc:sldChg>
      <pc:sldChg chg="addSp delSp modSp mod modAnim">
        <pc:chgData name="Duyên Lương" userId="3a9e482f-ceb4-484a-8eab-f708ff3e9a36" providerId="ADAL" clId="{AAF1EB53-EBF9-45DC-B6D7-48B723C58B2A}" dt="2023-11-08T11:29:55.317" v="4401"/>
        <pc:sldMkLst>
          <pc:docMk/>
          <pc:sldMk cId="1928964287" sldId="333"/>
        </pc:sldMkLst>
        <pc:spChg chg="add mod">
          <ac:chgData name="Duyên Lương" userId="3a9e482f-ceb4-484a-8eab-f708ff3e9a36" providerId="ADAL" clId="{AAF1EB53-EBF9-45DC-B6D7-48B723C58B2A}" dt="2023-11-08T07:38:39.642" v="777" actId="14100"/>
          <ac:spMkLst>
            <pc:docMk/>
            <pc:sldMk cId="1928964287" sldId="333"/>
            <ac:spMk id="3" creationId="{4A5CA657-FCEA-EB05-1EE2-E011479C30B1}"/>
          </ac:spMkLst>
        </pc:spChg>
        <pc:spChg chg="mod">
          <ac:chgData name="Duyên Lương" userId="3a9e482f-ceb4-484a-8eab-f708ff3e9a36" providerId="ADAL" clId="{AAF1EB53-EBF9-45DC-B6D7-48B723C58B2A}" dt="2023-11-04T12:12:02.190" v="151" actId="20577"/>
          <ac:spMkLst>
            <pc:docMk/>
            <pc:sldMk cId="1928964287" sldId="333"/>
            <ac:spMk id="5" creationId="{20EB7AED-E3AA-74AD-FB36-652E860E19A6}"/>
          </ac:spMkLst>
        </pc:spChg>
        <pc:spChg chg="add mod">
          <ac:chgData name="Duyên Lương" userId="3a9e482f-ceb4-484a-8eab-f708ff3e9a36" providerId="ADAL" clId="{AAF1EB53-EBF9-45DC-B6D7-48B723C58B2A}" dt="2023-11-08T07:38:32.632" v="775" actId="164"/>
          <ac:spMkLst>
            <pc:docMk/>
            <pc:sldMk cId="1928964287" sldId="333"/>
            <ac:spMk id="7" creationId="{638B0ACD-B114-67EB-EEE5-E6E4D39BC720}"/>
          </ac:spMkLst>
        </pc:spChg>
        <pc:spChg chg="add mod">
          <ac:chgData name="Duyên Lương" userId="3a9e482f-ceb4-484a-8eab-f708ff3e9a36" providerId="ADAL" clId="{AAF1EB53-EBF9-45DC-B6D7-48B723C58B2A}" dt="2023-11-08T07:38:32.632" v="775" actId="164"/>
          <ac:spMkLst>
            <pc:docMk/>
            <pc:sldMk cId="1928964287" sldId="333"/>
            <ac:spMk id="8" creationId="{A4FE9218-8BF0-8F24-6021-DC369CB17E6E}"/>
          </ac:spMkLst>
        </pc:spChg>
        <pc:spChg chg="add mod">
          <ac:chgData name="Duyên Lương" userId="3a9e482f-ceb4-484a-8eab-f708ff3e9a36" providerId="ADAL" clId="{AAF1EB53-EBF9-45DC-B6D7-48B723C58B2A}" dt="2023-11-08T07:43:57.665" v="884" actId="115"/>
          <ac:spMkLst>
            <pc:docMk/>
            <pc:sldMk cId="1928964287" sldId="333"/>
            <ac:spMk id="11" creationId="{4D5F2E9D-BA3F-6402-AACA-F7AC840846F8}"/>
          </ac:spMkLst>
        </pc:spChg>
        <pc:grpChg chg="add mod">
          <ac:chgData name="Duyên Lương" userId="3a9e482f-ceb4-484a-8eab-f708ff3e9a36" providerId="ADAL" clId="{AAF1EB53-EBF9-45DC-B6D7-48B723C58B2A}" dt="2023-11-08T07:38:32.632" v="775" actId="164"/>
          <ac:grpSpMkLst>
            <pc:docMk/>
            <pc:sldMk cId="1928964287" sldId="333"/>
            <ac:grpSpMk id="9" creationId="{7466710F-1885-6E9F-89FA-4AD1C0ABF696}"/>
          </ac:grpSpMkLst>
        </pc:grpChg>
        <pc:graphicFrameChg chg="del">
          <ac:chgData name="Duyên Lương" userId="3a9e482f-ceb4-484a-8eab-f708ff3e9a36" providerId="ADAL" clId="{AAF1EB53-EBF9-45DC-B6D7-48B723C58B2A}" dt="2023-11-08T07:35:19.999" v="727" actId="478"/>
          <ac:graphicFrameMkLst>
            <pc:docMk/>
            <pc:sldMk cId="1928964287" sldId="333"/>
            <ac:graphicFrameMk id="6" creationId="{65C3BE11-7245-A261-E500-85D5C0DFCC7D}"/>
          </ac:graphicFrameMkLst>
        </pc:graphicFrameChg>
        <pc:picChg chg="add mod">
          <ac:chgData name="Duyên Lương" userId="3a9e482f-ceb4-484a-8eab-f708ff3e9a36" providerId="ADAL" clId="{AAF1EB53-EBF9-45DC-B6D7-48B723C58B2A}" dt="2023-11-08T07:44:21.803" v="886" actId="1076"/>
          <ac:picMkLst>
            <pc:docMk/>
            <pc:sldMk cId="1928964287" sldId="333"/>
            <ac:picMk id="12" creationId="{268FCAF3-CE21-642D-82E7-B25FAF9AB16F}"/>
          </ac:picMkLst>
        </pc:picChg>
        <pc:cxnChg chg="add mod">
          <ac:chgData name="Duyên Lương" userId="3a9e482f-ceb4-484a-8eab-f708ff3e9a36" providerId="ADAL" clId="{AAF1EB53-EBF9-45DC-B6D7-48B723C58B2A}" dt="2023-11-08T11:28:25.471" v="4384" actId="1076"/>
          <ac:cxnSpMkLst>
            <pc:docMk/>
            <pc:sldMk cId="1928964287" sldId="333"/>
            <ac:cxnSpMk id="14" creationId="{3789F074-BF93-C1CE-54FD-EB3F9CD34804}"/>
          </ac:cxnSpMkLst>
        </pc:cxnChg>
        <pc:cxnChg chg="add mod">
          <ac:chgData name="Duyên Lương" userId="3a9e482f-ceb4-484a-8eab-f708ff3e9a36" providerId="ADAL" clId="{AAF1EB53-EBF9-45DC-B6D7-48B723C58B2A}" dt="2023-11-08T11:29:13.236" v="4387" actId="14100"/>
          <ac:cxnSpMkLst>
            <pc:docMk/>
            <pc:sldMk cId="1928964287" sldId="333"/>
            <ac:cxnSpMk id="16" creationId="{72B246A5-F07A-F4EB-AE0A-B1847C510B85}"/>
          </ac:cxnSpMkLst>
        </pc:cxnChg>
        <pc:cxnChg chg="add mod">
          <ac:chgData name="Duyên Lương" userId="3a9e482f-ceb4-484a-8eab-f708ff3e9a36" providerId="ADAL" clId="{AAF1EB53-EBF9-45DC-B6D7-48B723C58B2A}" dt="2023-11-08T11:29:18.236" v="4390" actId="14100"/>
          <ac:cxnSpMkLst>
            <pc:docMk/>
            <pc:sldMk cId="1928964287" sldId="333"/>
            <ac:cxnSpMk id="18" creationId="{A5956D07-7895-08C9-0DAA-5ABC82EF521E}"/>
          </ac:cxnSpMkLst>
        </pc:cxnChg>
        <pc:cxnChg chg="add mod">
          <ac:chgData name="Duyên Lương" userId="3a9e482f-ceb4-484a-8eab-f708ff3e9a36" providerId="ADAL" clId="{AAF1EB53-EBF9-45DC-B6D7-48B723C58B2A}" dt="2023-11-08T11:29:22.492" v="4393" actId="14100"/>
          <ac:cxnSpMkLst>
            <pc:docMk/>
            <pc:sldMk cId="1928964287" sldId="333"/>
            <ac:cxnSpMk id="20" creationId="{8A79D983-9494-DE02-9A4E-2B6B94DC6CD0}"/>
          </ac:cxnSpMkLst>
        </pc:cxnChg>
        <pc:cxnChg chg="add mod">
          <ac:chgData name="Duyên Lương" userId="3a9e482f-ceb4-484a-8eab-f708ff3e9a36" providerId="ADAL" clId="{AAF1EB53-EBF9-45DC-B6D7-48B723C58B2A}" dt="2023-11-08T11:29:41.389" v="4397" actId="14100"/>
          <ac:cxnSpMkLst>
            <pc:docMk/>
            <pc:sldMk cId="1928964287" sldId="333"/>
            <ac:cxnSpMk id="22" creationId="{169EBBA1-64BA-1918-2B34-DD14428B89AA}"/>
          </ac:cxnSpMkLst>
        </pc:cxnChg>
        <pc:cxnChg chg="add mod">
          <ac:chgData name="Duyên Lương" userId="3a9e482f-ceb4-484a-8eab-f708ff3e9a36" providerId="ADAL" clId="{AAF1EB53-EBF9-45DC-B6D7-48B723C58B2A}" dt="2023-11-08T11:29:47.211" v="4400" actId="14100"/>
          <ac:cxnSpMkLst>
            <pc:docMk/>
            <pc:sldMk cId="1928964287" sldId="333"/>
            <ac:cxnSpMk id="24" creationId="{EEACFAA0-6297-20B2-3625-4E6FAFE24D1B}"/>
          </ac:cxnSpMkLst>
        </pc:cxnChg>
      </pc:sldChg>
      <pc:sldChg chg="addSp modSp mod modAnim">
        <pc:chgData name="Duyên Lương" userId="3a9e482f-ceb4-484a-8eab-f708ff3e9a36" providerId="ADAL" clId="{AAF1EB53-EBF9-45DC-B6D7-48B723C58B2A}" dt="2023-11-08T11:35:04.944" v="4432"/>
        <pc:sldMkLst>
          <pc:docMk/>
          <pc:sldMk cId="4289893766" sldId="334"/>
        </pc:sldMkLst>
        <pc:spChg chg="mod">
          <ac:chgData name="Duyên Lương" userId="3a9e482f-ceb4-484a-8eab-f708ff3e9a36" providerId="ADAL" clId="{AAF1EB53-EBF9-45DC-B6D7-48B723C58B2A}" dt="2023-11-08T07:49:28.767" v="1158" actId="1076"/>
          <ac:spMkLst>
            <pc:docMk/>
            <pc:sldMk cId="4289893766" sldId="334"/>
            <ac:spMk id="2" creationId="{917F6471-5CB6-11D2-4585-7632FA9F3B87}"/>
          </ac:spMkLst>
        </pc:spChg>
        <pc:spChg chg="mod">
          <ac:chgData name="Duyên Lương" userId="3a9e482f-ceb4-484a-8eab-f708ff3e9a36" providerId="ADAL" clId="{AAF1EB53-EBF9-45DC-B6D7-48B723C58B2A}" dt="2023-11-08T07:49:28.767" v="1158" actId="1076"/>
          <ac:spMkLst>
            <pc:docMk/>
            <pc:sldMk cId="4289893766" sldId="334"/>
            <ac:spMk id="3" creationId="{535E2CFB-B713-EF39-A01D-8A5AC43DF1BD}"/>
          </ac:spMkLst>
        </pc:spChg>
        <pc:spChg chg="mod">
          <ac:chgData name="Duyên Lương" userId="3a9e482f-ceb4-484a-8eab-f708ff3e9a36" providerId="ADAL" clId="{AAF1EB53-EBF9-45DC-B6D7-48B723C58B2A}" dt="2023-11-08T07:49:28.767" v="1158" actId="1076"/>
          <ac:spMkLst>
            <pc:docMk/>
            <pc:sldMk cId="4289893766" sldId="334"/>
            <ac:spMk id="4" creationId="{4A7BFE80-4B77-698E-BE4F-34EAF1232090}"/>
          </ac:spMkLst>
        </pc:spChg>
        <pc:spChg chg="mod">
          <ac:chgData name="Duyên Lương" userId="3a9e482f-ceb4-484a-8eab-f708ff3e9a36" providerId="ADAL" clId="{AAF1EB53-EBF9-45DC-B6D7-48B723C58B2A}" dt="2023-11-04T12:11:23.584" v="127" actId="20577"/>
          <ac:spMkLst>
            <pc:docMk/>
            <pc:sldMk cId="4289893766" sldId="334"/>
            <ac:spMk id="6" creationId="{568C4E3F-0596-A8E5-A5EA-CACE507F817F}"/>
          </ac:spMkLst>
        </pc:spChg>
        <pc:spChg chg="add mod">
          <ac:chgData name="Duyên Lương" userId="3a9e482f-ceb4-484a-8eab-f708ff3e9a36" providerId="ADAL" clId="{AAF1EB53-EBF9-45DC-B6D7-48B723C58B2A}" dt="2023-11-08T07:52:44.605" v="1459" actId="14100"/>
          <ac:spMkLst>
            <pc:docMk/>
            <pc:sldMk cId="4289893766" sldId="334"/>
            <ac:spMk id="7" creationId="{24D66AA4-BB08-F044-E138-6456B75AB1CF}"/>
          </ac:spMkLst>
        </pc:spChg>
        <pc:spChg chg="add mod">
          <ac:chgData name="Duyên Lương" userId="3a9e482f-ceb4-484a-8eab-f708ff3e9a36" providerId="ADAL" clId="{AAF1EB53-EBF9-45DC-B6D7-48B723C58B2A}" dt="2023-11-08T07:52:35.568" v="1457" actId="1076"/>
          <ac:spMkLst>
            <pc:docMk/>
            <pc:sldMk cId="4289893766" sldId="334"/>
            <ac:spMk id="8" creationId="{420F623C-3A3C-CD34-55A5-47DC4A405A04}"/>
          </ac:spMkLst>
        </pc:spChg>
        <pc:spChg chg="add mod">
          <ac:chgData name="Duyên Lương" userId="3a9e482f-ceb4-484a-8eab-f708ff3e9a36" providerId="ADAL" clId="{AAF1EB53-EBF9-45DC-B6D7-48B723C58B2A}" dt="2023-11-08T07:52:47.805" v="1461" actId="14100"/>
          <ac:spMkLst>
            <pc:docMk/>
            <pc:sldMk cId="4289893766" sldId="334"/>
            <ac:spMk id="9" creationId="{4F1CC751-7E91-A0E8-FF4D-305AFA3D87AB}"/>
          </ac:spMkLst>
        </pc:spChg>
        <pc:spChg chg="add mod">
          <ac:chgData name="Duyên Lương" userId="3a9e482f-ceb4-484a-8eab-f708ff3e9a36" providerId="ADAL" clId="{AAF1EB53-EBF9-45DC-B6D7-48B723C58B2A}" dt="2023-11-08T07:52:35.568" v="1457" actId="1076"/>
          <ac:spMkLst>
            <pc:docMk/>
            <pc:sldMk cId="4289893766" sldId="334"/>
            <ac:spMk id="10" creationId="{E096EA54-2C56-C5F8-7DF7-2400840A7234}"/>
          </ac:spMkLst>
        </pc:spChg>
        <pc:spChg chg="add mod">
          <ac:chgData name="Duyên Lương" userId="3a9e482f-ceb4-484a-8eab-f708ff3e9a36" providerId="ADAL" clId="{AAF1EB53-EBF9-45DC-B6D7-48B723C58B2A}" dt="2023-11-08T07:52:50.388" v="1462" actId="14100"/>
          <ac:spMkLst>
            <pc:docMk/>
            <pc:sldMk cId="4289893766" sldId="334"/>
            <ac:spMk id="11" creationId="{322712B1-E530-F7D7-7B01-89D1BEB70E02}"/>
          </ac:spMkLst>
        </pc:spChg>
        <pc:spChg chg="add mod">
          <ac:chgData name="Duyên Lương" userId="3a9e482f-ceb4-484a-8eab-f708ff3e9a36" providerId="ADAL" clId="{AAF1EB53-EBF9-45DC-B6D7-48B723C58B2A}" dt="2023-11-08T07:52:35.568" v="1457" actId="1076"/>
          <ac:spMkLst>
            <pc:docMk/>
            <pc:sldMk cId="4289893766" sldId="334"/>
            <ac:spMk id="12" creationId="{40CF2F44-F1D9-9CAD-8860-5947772812C0}"/>
          </ac:spMkLst>
        </pc:spChg>
        <pc:spChg chg="add mod">
          <ac:chgData name="Duyên Lương" userId="3a9e482f-ceb4-484a-8eab-f708ff3e9a36" providerId="ADAL" clId="{AAF1EB53-EBF9-45DC-B6D7-48B723C58B2A}" dt="2023-11-08T07:52:52.651" v="1463" actId="14100"/>
          <ac:spMkLst>
            <pc:docMk/>
            <pc:sldMk cId="4289893766" sldId="334"/>
            <ac:spMk id="13" creationId="{AFE57A19-D5C9-7CB9-BF9B-24A91B9232C0}"/>
          </ac:spMkLst>
        </pc:spChg>
        <pc:spChg chg="add mod">
          <ac:chgData name="Duyên Lương" userId="3a9e482f-ceb4-484a-8eab-f708ff3e9a36" providerId="ADAL" clId="{AAF1EB53-EBF9-45DC-B6D7-48B723C58B2A}" dt="2023-11-08T07:52:35.568" v="1457" actId="1076"/>
          <ac:spMkLst>
            <pc:docMk/>
            <pc:sldMk cId="4289893766" sldId="334"/>
            <ac:spMk id="14" creationId="{B715083B-DF91-C9C3-B9B7-31D4076BB9D1}"/>
          </ac:spMkLst>
        </pc:spChg>
        <pc:spChg chg="add mod">
          <ac:chgData name="Duyên Lương" userId="3a9e482f-ceb4-484a-8eab-f708ff3e9a36" providerId="ADAL" clId="{AAF1EB53-EBF9-45DC-B6D7-48B723C58B2A}" dt="2023-11-08T07:52:55.446" v="1464" actId="14100"/>
          <ac:spMkLst>
            <pc:docMk/>
            <pc:sldMk cId="4289893766" sldId="334"/>
            <ac:spMk id="15" creationId="{B3EE091D-A44F-5975-EA92-59BCAF9F9481}"/>
          </ac:spMkLst>
        </pc:spChg>
        <pc:spChg chg="add mod">
          <ac:chgData name="Duyên Lương" userId="3a9e482f-ceb4-484a-8eab-f708ff3e9a36" providerId="ADAL" clId="{AAF1EB53-EBF9-45DC-B6D7-48B723C58B2A}" dt="2023-11-08T07:52:35.568" v="1457" actId="1076"/>
          <ac:spMkLst>
            <pc:docMk/>
            <pc:sldMk cId="4289893766" sldId="334"/>
            <ac:spMk id="16" creationId="{063A228E-36B8-3BB0-0E1A-62E9DEF030A5}"/>
          </ac:spMkLst>
        </pc:spChg>
        <pc:spChg chg="add mod">
          <ac:chgData name="Duyên Lương" userId="3a9e482f-ceb4-484a-8eab-f708ff3e9a36" providerId="ADAL" clId="{AAF1EB53-EBF9-45DC-B6D7-48B723C58B2A}" dt="2023-11-08T07:53:31.529" v="1518" actId="404"/>
          <ac:spMkLst>
            <pc:docMk/>
            <pc:sldMk cId="4289893766" sldId="334"/>
            <ac:spMk id="17" creationId="{8826C91F-5A3A-1CA2-3CFC-474EC121B148}"/>
          </ac:spMkLst>
        </pc:spChg>
        <pc:spChg chg="add mod">
          <ac:chgData name="Duyên Lương" userId="3a9e482f-ceb4-484a-8eab-f708ff3e9a36" providerId="ADAL" clId="{AAF1EB53-EBF9-45DC-B6D7-48B723C58B2A}" dt="2023-11-08T07:53:12.384" v="1515" actId="1038"/>
          <ac:spMkLst>
            <pc:docMk/>
            <pc:sldMk cId="4289893766" sldId="334"/>
            <ac:spMk id="18" creationId="{D9165177-F685-AB4A-8436-7EDD5E8DC12C}"/>
          </ac:spMkLst>
        </pc:spChg>
        <pc:spChg chg="add mod">
          <ac:chgData name="Duyên Lương" userId="3a9e482f-ceb4-484a-8eab-f708ff3e9a36" providerId="ADAL" clId="{AAF1EB53-EBF9-45DC-B6D7-48B723C58B2A}" dt="2023-11-08T07:53:31.529" v="1518" actId="404"/>
          <ac:spMkLst>
            <pc:docMk/>
            <pc:sldMk cId="4289893766" sldId="334"/>
            <ac:spMk id="19" creationId="{D368FE6B-907E-4819-1AFB-B8716CE917CB}"/>
          </ac:spMkLst>
        </pc:spChg>
        <pc:spChg chg="add mod">
          <ac:chgData name="Duyên Lương" userId="3a9e482f-ceb4-484a-8eab-f708ff3e9a36" providerId="ADAL" clId="{AAF1EB53-EBF9-45DC-B6D7-48B723C58B2A}" dt="2023-11-08T07:53:12.384" v="1515" actId="1038"/>
          <ac:spMkLst>
            <pc:docMk/>
            <pc:sldMk cId="4289893766" sldId="334"/>
            <ac:spMk id="20" creationId="{CE9E6AAB-7FEE-425E-A86D-DDE79CF1A581}"/>
          </ac:spMkLst>
        </pc:spChg>
        <pc:spChg chg="add mod">
          <ac:chgData name="Duyên Lương" userId="3a9e482f-ceb4-484a-8eab-f708ff3e9a36" providerId="ADAL" clId="{AAF1EB53-EBF9-45DC-B6D7-48B723C58B2A}" dt="2023-11-08T07:53:31.529" v="1518" actId="404"/>
          <ac:spMkLst>
            <pc:docMk/>
            <pc:sldMk cId="4289893766" sldId="334"/>
            <ac:spMk id="21" creationId="{EA148FD4-F208-1253-2032-E2A3E884C51E}"/>
          </ac:spMkLst>
        </pc:spChg>
        <pc:spChg chg="add mod">
          <ac:chgData name="Duyên Lương" userId="3a9e482f-ceb4-484a-8eab-f708ff3e9a36" providerId="ADAL" clId="{AAF1EB53-EBF9-45DC-B6D7-48B723C58B2A}" dt="2023-11-08T07:53:12.384" v="1515" actId="1038"/>
          <ac:spMkLst>
            <pc:docMk/>
            <pc:sldMk cId="4289893766" sldId="334"/>
            <ac:spMk id="22" creationId="{CC983F31-707A-D4B9-4C46-037582D73927}"/>
          </ac:spMkLst>
        </pc:spChg>
        <pc:spChg chg="add mod">
          <ac:chgData name="Duyên Lương" userId="3a9e482f-ceb4-484a-8eab-f708ff3e9a36" providerId="ADAL" clId="{AAF1EB53-EBF9-45DC-B6D7-48B723C58B2A}" dt="2023-11-08T07:53:34.881" v="1519" actId="20577"/>
          <ac:spMkLst>
            <pc:docMk/>
            <pc:sldMk cId="4289893766" sldId="334"/>
            <ac:spMk id="23" creationId="{243AA45B-E416-9F2A-72A3-B6681C35B100}"/>
          </ac:spMkLst>
        </pc:spChg>
        <pc:spChg chg="add mod">
          <ac:chgData name="Duyên Lương" userId="3a9e482f-ceb4-484a-8eab-f708ff3e9a36" providerId="ADAL" clId="{AAF1EB53-EBF9-45DC-B6D7-48B723C58B2A}" dt="2023-11-08T07:53:12.384" v="1515" actId="1038"/>
          <ac:spMkLst>
            <pc:docMk/>
            <pc:sldMk cId="4289893766" sldId="334"/>
            <ac:spMk id="24" creationId="{F97A0C98-1707-90C1-B998-84D077627DBA}"/>
          </ac:spMkLst>
        </pc:spChg>
        <pc:spChg chg="add mod">
          <ac:chgData name="Duyên Lương" userId="3a9e482f-ceb4-484a-8eab-f708ff3e9a36" providerId="ADAL" clId="{AAF1EB53-EBF9-45DC-B6D7-48B723C58B2A}" dt="2023-11-08T07:53:36.316" v="1520" actId="20577"/>
          <ac:spMkLst>
            <pc:docMk/>
            <pc:sldMk cId="4289893766" sldId="334"/>
            <ac:spMk id="25" creationId="{27F10016-4747-DC45-A6BC-370CC27FA736}"/>
          </ac:spMkLst>
        </pc:spChg>
        <pc:spChg chg="add mod">
          <ac:chgData name="Duyên Lương" userId="3a9e482f-ceb4-484a-8eab-f708ff3e9a36" providerId="ADAL" clId="{AAF1EB53-EBF9-45DC-B6D7-48B723C58B2A}" dt="2023-11-08T07:53:12.384" v="1515" actId="1038"/>
          <ac:spMkLst>
            <pc:docMk/>
            <pc:sldMk cId="4289893766" sldId="334"/>
            <ac:spMk id="26" creationId="{015D4A68-91B6-5F14-C4A0-846005F000C0}"/>
          </ac:spMkLst>
        </pc:spChg>
        <pc:cxnChg chg="add mod">
          <ac:chgData name="Duyên Lương" userId="3a9e482f-ceb4-484a-8eab-f708ff3e9a36" providerId="ADAL" clId="{AAF1EB53-EBF9-45DC-B6D7-48B723C58B2A}" dt="2023-11-08T11:33:02.435" v="4406" actId="14100"/>
          <ac:cxnSpMkLst>
            <pc:docMk/>
            <pc:sldMk cId="4289893766" sldId="334"/>
            <ac:cxnSpMk id="27" creationId="{E7B79448-5ECC-5109-77F1-7DF974AEA4FC}"/>
          </ac:cxnSpMkLst>
        </pc:cxnChg>
        <pc:cxnChg chg="add mod">
          <ac:chgData name="Duyên Lương" userId="3a9e482f-ceb4-484a-8eab-f708ff3e9a36" providerId="ADAL" clId="{AAF1EB53-EBF9-45DC-B6D7-48B723C58B2A}" dt="2023-11-08T11:33:09.674" v="4409" actId="14100"/>
          <ac:cxnSpMkLst>
            <pc:docMk/>
            <pc:sldMk cId="4289893766" sldId="334"/>
            <ac:cxnSpMk id="30" creationId="{F10031F4-E865-44D0-B670-36223C0157F6}"/>
          </ac:cxnSpMkLst>
        </pc:cxnChg>
        <pc:cxnChg chg="add mod">
          <ac:chgData name="Duyên Lương" userId="3a9e482f-ceb4-484a-8eab-f708ff3e9a36" providerId="ADAL" clId="{AAF1EB53-EBF9-45DC-B6D7-48B723C58B2A}" dt="2023-11-08T11:33:21.625" v="4412" actId="14100"/>
          <ac:cxnSpMkLst>
            <pc:docMk/>
            <pc:sldMk cId="4289893766" sldId="334"/>
            <ac:cxnSpMk id="32" creationId="{B1C445A5-1D77-40CE-BA33-CC5128D0F69F}"/>
          </ac:cxnSpMkLst>
        </pc:cxnChg>
        <pc:cxnChg chg="add mod">
          <ac:chgData name="Duyên Lương" userId="3a9e482f-ceb4-484a-8eab-f708ff3e9a36" providerId="ADAL" clId="{AAF1EB53-EBF9-45DC-B6D7-48B723C58B2A}" dt="2023-11-08T11:33:29.435" v="4415" actId="14100"/>
          <ac:cxnSpMkLst>
            <pc:docMk/>
            <pc:sldMk cId="4289893766" sldId="334"/>
            <ac:cxnSpMk id="34" creationId="{298DAA34-DA50-9215-CE86-315835F8FED2}"/>
          </ac:cxnSpMkLst>
        </pc:cxnChg>
        <pc:cxnChg chg="add mod">
          <ac:chgData name="Duyên Lương" userId="3a9e482f-ceb4-484a-8eab-f708ff3e9a36" providerId="ADAL" clId="{AAF1EB53-EBF9-45DC-B6D7-48B723C58B2A}" dt="2023-11-08T11:33:35.210" v="4418" actId="14100"/>
          <ac:cxnSpMkLst>
            <pc:docMk/>
            <pc:sldMk cId="4289893766" sldId="334"/>
            <ac:cxnSpMk id="36" creationId="{4991B312-7BFF-5D67-583B-33CFCC07B95F}"/>
          </ac:cxnSpMkLst>
        </pc:cxnChg>
      </pc:sldChg>
      <pc:sldChg chg="addSp modSp mod">
        <pc:chgData name="Duyên Lương" userId="3a9e482f-ceb4-484a-8eab-f708ff3e9a36" providerId="ADAL" clId="{AAF1EB53-EBF9-45DC-B6D7-48B723C58B2A}" dt="2023-11-08T12:23:38.362" v="6032" actId="1076"/>
        <pc:sldMkLst>
          <pc:docMk/>
          <pc:sldMk cId="3578766765" sldId="335"/>
        </pc:sldMkLst>
        <pc:spChg chg="mod">
          <ac:chgData name="Duyên Lương" userId="3a9e482f-ceb4-484a-8eab-f708ff3e9a36" providerId="ADAL" clId="{AAF1EB53-EBF9-45DC-B6D7-48B723C58B2A}" dt="2023-11-08T12:23:22.276" v="6026" actId="1076"/>
          <ac:spMkLst>
            <pc:docMk/>
            <pc:sldMk cId="3578766765" sldId="335"/>
            <ac:spMk id="2" creationId="{4E846887-2C9F-8978-A57E-E4026728BE40}"/>
          </ac:spMkLst>
        </pc:spChg>
        <pc:spChg chg="mod">
          <ac:chgData name="Duyên Lương" userId="3a9e482f-ceb4-484a-8eab-f708ff3e9a36" providerId="ADAL" clId="{AAF1EB53-EBF9-45DC-B6D7-48B723C58B2A}" dt="2023-11-08T12:23:17.682" v="6025" actId="14100"/>
          <ac:spMkLst>
            <pc:docMk/>
            <pc:sldMk cId="3578766765" sldId="335"/>
            <ac:spMk id="3" creationId="{C538F46E-0E8D-5489-1E7C-AA1F0D5ABC3F}"/>
          </ac:spMkLst>
        </pc:spChg>
        <pc:spChg chg="mod">
          <ac:chgData name="Duyên Lương" userId="3a9e482f-ceb4-484a-8eab-f708ff3e9a36" providerId="ADAL" clId="{AAF1EB53-EBF9-45DC-B6D7-48B723C58B2A}" dt="2023-11-08T12:23:14.267" v="6023" actId="1076"/>
          <ac:spMkLst>
            <pc:docMk/>
            <pc:sldMk cId="3578766765" sldId="335"/>
            <ac:spMk id="4" creationId="{0445790A-8B20-F4D6-9B13-E7D1F75CCC01}"/>
          </ac:spMkLst>
        </pc:spChg>
        <pc:spChg chg="mod">
          <ac:chgData name="Duyên Lương" userId="3a9e482f-ceb4-484a-8eab-f708ff3e9a36" providerId="ADAL" clId="{AAF1EB53-EBF9-45DC-B6D7-48B723C58B2A}" dt="2023-11-04T12:11:35.549" v="138" actId="20577"/>
          <ac:spMkLst>
            <pc:docMk/>
            <pc:sldMk cId="3578766765" sldId="335"/>
            <ac:spMk id="6" creationId="{568C4E3F-0596-A8E5-A5EA-CACE507F817F}"/>
          </ac:spMkLst>
        </pc:spChg>
        <pc:spChg chg="add mod">
          <ac:chgData name="Duyên Lương" userId="3a9e482f-ceb4-484a-8eab-f708ff3e9a36" providerId="ADAL" clId="{AAF1EB53-EBF9-45DC-B6D7-48B723C58B2A}" dt="2023-11-08T12:23:26.110" v="6027" actId="1076"/>
          <ac:spMkLst>
            <pc:docMk/>
            <pc:sldMk cId="3578766765" sldId="335"/>
            <ac:spMk id="7" creationId="{F528E889-E5B7-7913-AC2E-5D2EFB0BC91B}"/>
          </ac:spMkLst>
        </pc:spChg>
        <pc:spChg chg="add mod">
          <ac:chgData name="Duyên Lương" userId="3a9e482f-ceb4-484a-8eab-f708ff3e9a36" providerId="ADAL" clId="{AAF1EB53-EBF9-45DC-B6D7-48B723C58B2A}" dt="2023-11-08T12:23:38.362" v="6032" actId="1076"/>
          <ac:spMkLst>
            <pc:docMk/>
            <pc:sldMk cId="3578766765" sldId="335"/>
            <ac:spMk id="8" creationId="{9E30B256-B62E-C02F-435B-5907DA28CE7A}"/>
          </ac:spMkLst>
        </pc:spChg>
      </pc:sldChg>
      <pc:sldChg chg="addSp modSp add mod">
        <pc:chgData name="Duyên Lương" userId="3a9e482f-ceb4-484a-8eab-f708ff3e9a36" providerId="ADAL" clId="{AAF1EB53-EBF9-45DC-B6D7-48B723C58B2A}" dt="2023-11-08T07:59:48.071" v="2081" actId="164"/>
        <pc:sldMkLst>
          <pc:docMk/>
          <pc:sldMk cId="2310006206" sldId="336"/>
        </pc:sldMkLst>
        <pc:spChg chg="mod">
          <ac:chgData name="Duyên Lương" userId="3a9e482f-ceb4-484a-8eab-f708ff3e9a36" providerId="ADAL" clId="{AAF1EB53-EBF9-45DC-B6D7-48B723C58B2A}" dt="2023-11-08T07:59:48.071" v="2081" actId="164"/>
          <ac:spMkLst>
            <pc:docMk/>
            <pc:sldMk cId="2310006206" sldId="336"/>
            <ac:spMk id="2" creationId="{4E846887-2C9F-8978-A57E-E4026728BE40}"/>
          </ac:spMkLst>
        </pc:spChg>
        <pc:spChg chg="mod">
          <ac:chgData name="Duyên Lương" userId="3a9e482f-ceb4-484a-8eab-f708ff3e9a36" providerId="ADAL" clId="{AAF1EB53-EBF9-45DC-B6D7-48B723C58B2A}" dt="2023-11-08T07:59:48.071" v="2081" actId="164"/>
          <ac:spMkLst>
            <pc:docMk/>
            <pc:sldMk cId="2310006206" sldId="336"/>
            <ac:spMk id="3" creationId="{C538F46E-0E8D-5489-1E7C-AA1F0D5ABC3F}"/>
          </ac:spMkLst>
        </pc:spChg>
        <pc:spChg chg="mod">
          <ac:chgData name="Duyên Lương" userId="3a9e482f-ceb4-484a-8eab-f708ff3e9a36" providerId="ADAL" clId="{AAF1EB53-EBF9-45DC-B6D7-48B723C58B2A}" dt="2023-11-08T07:58:56.311" v="2065" actId="1076"/>
          <ac:spMkLst>
            <pc:docMk/>
            <pc:sldMk cId="2310006206" sldId="336"/>
            <ac:spMk id="4" creationId="{0445790A-8B20-F4D6-9B13-E7D1F75CCC01}"/>
          </ac:spMkLst>
        </pc:spChg>
        <pc:spChg chg="mod">
          <ac:chgData name="Duyên Lương" userId="3a9e482f-ceb4-484a-8eab-f708ff3e9a36" providerId="ADAL" clId="{AAF1EB53-EBF9-45DC-B6D7-48B723C58B2A}" dt="2023-11-08T07:54:27.098" v="1534" actId="20577"/>
          <ac:spMkLst>
            <pc:docMk/>
            <pc:sldMk cId="2310006206" sldId="336"/>
            <ac:spMk id="6" creationId="{568C4E3F-0596-A8E5-A5EA-CACE507F817F}"/>
          </ac:spMkLst>
        </pc:spChg>
        <pc:spChg chg="add mod">
          <ac:chgData name="Duyên Lương" userId="3a9e482f-ceb4-484a-8eab-f708ff3e9a36" providerId="ADAL" clId="{AAF1EB53-EBF9-45DC-B6D7-48B723C58B2A}" dt="2023-11-08T07:58:52.860" v="2064" actId="1076"/>
          <ac:spMkLst>
            <pc:docMk/>
            <pc:sldMk cId="2310006206" sldId="336"/>
            <ac:spMk id="7" creationId="{E2DD0322-822E-065B-2254-05F53DE5DBD7}"/>
          </ac:spMkLst>
        </pc:spChg>
        <pc:grpChg chg="add mod">
          <ac:chgData name="Duyên Lương" userId="3a9e482f-ceb4-484a-8eab-f708ff3e9a36" providerId="ADAL" clId="{AAF1EB53-EBF9-45DC-B6D7-48B723C58B2A}" dt="2023-11-08T07:59:48.071" v="2081" actId="164"/>
          <ac:grpSpMkLst>
            <pc:docMk/>
            <pc:sldMk cId="2310006206" sldId="336"/>
            <ac:grpSpMk id="8" creationId="{61DD213C-4310-F1FD-6608-1A4E3D10E377}"/>
          </ac:grpSpMkLst>
        </pc:grpChg>
      </pc:sldChg>
      <pc:sldChg chg="addSp modSp add mod">
        <pc:chgData name="Duyên Lương" userId="3a9e482f-ceb4-484a-8eab-f708ff3e9a36" providerId="ADAL" clId="{AAF1EB53-EBF9-45DC-B6D7-48B723C58B2A}" dt="2023-11-08T12:22:50.347" v="6022" actId="14100"/>
        <pc:sldMkLst>
          <pc:docMk/>
          <pc:sldMk cId="663362997" sldId="337"/>
        </pc:sldMkLst>
        <pc:spChg chg="mod">
          <ac:chgData name="Duyên Lương" userId="3a9e482f-ceb4-484a-8eab-f708ff3e9a36" providerId="ADAL" clId="{AAF1EB53-EBF9-45DC-B6D7-48B723C58B2A}" dt="2023-11-08T12:22:23.652" v="6016" actId="1076"/>
          <ac:spMkLst>
            <pc:docMk/>
            <pc:sldMk cId="663362997" sldId="337"/>
            <ac:spMk id="2" creationId="{4E846887-2C9F-8978-A57E-E4026728BE40}"/>
          </ac:spMkLst>
        </pc:spChg>
        <pc:spChg chg="mod">
          <ac:chgData name="Duyên Lương" userId="3a9e482f-ceb4-484a-8eab-f708ff3e9a36" providerId="ADAL" clId="{AAF1EB53-EBF9-45DC-B6D7-48B723C58B2A}" dt="2023-11-08T12:22:20.841" v="6015" actId="1076"/>
          <ac:spMkLst>
            <pc:docMk/>
            <pc:sldMk cId="663362997" sldId="337"/>
            <ac:spMk id="3" creationId="{C538F46E-0E8D-5489-1E7C-AA1F0D5ABC3F}"/>
          </ac:spMkLst>
        </pc:spChg>
        <pc:spChg chg="mod">
          <ac:chgData name="Duyên Lương" userId="3a9e482f-ceb4-484a-8eab-f708ff3e9a36" providerId="ADAL" clId="{AAF1EB53-EBF9-45DC-B6D7-48B723C58B2A}" dt="2023-11-08T12:22:35.309" v="6019" actId="1076"/>
          <ac:spMkLst>
            <pc:docMk/>
            <pc:sldMk cId="663362997" sldId="337"/>
            <ac:spMk id="4" creationId="{0445790A-8B20-F4D6-9B13-E7D1F75CCC01}"/>
          </ac:spMkLst>
        </pc:spChg>
        <pc:spChg chg="add mod">
          <ac:chgData name="Duyên Lương" userId="3a9e482f-ceb4-484a-8eab-f708ff3e9a36" providerId="ADAL" clId="{AAF1EB53-EBF9-45DC-B6D7-48B723C58B2A}" dt="2023-11-08T12:22:50.347" v="6022" actId="14100"/>
          <ac:spMkLst>
            <pc:docMk/>
            <pc:sldMk cId="663362997" sldId="337"/>
            <ac:spMk id="7" creationId="{B0ADE523-2E16-6545-D52E-32A47164A2F0}"/>
          </ac:spMkLst>
        </pc:spChg>
      </pc:sldChg>
      <pc:sldChg chg="addSp delSp modSp add mod modAnim">
        <pc:chgData name="Duyên Lương" userId="3a9e482f-ceb4-484a-8eab-f708ff3e9a36" providerId="ADAL" clId="{AAF1EB53-EBF9-45DC-B6D7-48B723C58B2A}" dt="2023-11-08T08:25:00.181" v="2321"/>
        <pc:sldMkLst>
          <pc:docMk/>
          <pc:sldMk cId="451502247" sldId="338"/>
        </pc:sldMkLst>
        <pc:spChg chg="del">
          <ac:chgData name="Duyên Lương" userId="3a9e482f-ceb4-484a-8eab-f708ff3e9a36" providerId="ADAL" clId="{AAF1EB53-EBF9-45DC-B6D7-48B723C58B2A}" dt="2023-11-08T07:59:52.211" v="2083" actId="478"/>
          <ac:spMkLst>
            <pc:docMk/>
            <pc:sldMk cId="451502247" sldId="338"/>
            <ac:spMk id="2" creationId="{4E846887-2C9F-8978-A57E-E4026728BE40}"/>
          </ac:spMkLst>
        </pc:spChg>
        <pc:spChg chg="del">
          <ac:chgData name="Duyên Lương" userId="3a9e482f-ceb4-484a-8eab-f708ff3e9a36" providerId="ADAL" clId="{AAF1EB53-EBF9-45DC-B6D7-48B723C58B2A}" dt="2023-11-08T07:59:50.906" v="2082" actId="478"/>
          <ac:spMkLst>
            <pc:docMk/>
            <pc:sldMk cId="451502247" sldId="338"/>
            <ac:spMk id="3" creationId="{C538F46E-0E8D-5489-1E7C-AA1F0D5ABC3F}"/>
          </ac:spMkLst>
        </pc:spChg>
        <pc:spChg chg="del">
          <ac:chgData name="Duyên Lương" userId="3a9e482f-ceb4-484a-8eab-f708ff3e9a36" providerId="ADAL" clId="{AAF1EB53-EBF9-45DC-B6D7-48B723C58B2A}" dt="2023-11-08T07:59:35.250" v="2079" actId="478"/>
          <ac:spMkLst>
            <pc:docMk/>
            <pc:sldMk cId="451502247" sldId="338"/>
            <ac:spMk id="4" creationId="{0445790A-8B20-F4D6-9B13-E7D1F75CCC01}"/>
          </ac:spMkLst>
        </pc:spChg>
        <pc:spChg chg="mod">
          <ac:chgData name="Duyên Lương" userId="3a9e482f-ceb4-484a-8eab-f708ff3e9a36" providerId="ADAL" clId="{AAF1EB53-EBF9-45DC-B6D7-48B723C58B2A}" dt="2023-11-08T07:59:26.113" v="2076" actId="20577"/>
          <ac:spMkLst>
            <pc:docMk/>
            <pc:sldMk cId="451502247" sldId="338"/>
            <ac:spMk id="6" creationId="{568C4E3F-0596-A8E5-A5EA-CACE507F817F}"/>
          </ac:spMkLst>
        </pc:spChg>
        <pc:spChg chg="add del mod">
          <ac:chgData name="Duyên Lương" userId="3a9e482f-ceb4-484a-8eab-f708ff3e9a36" providerId="ADAL" clId="{AAF1EB53-EBF9-45DC-B6D7-48B723C58B2A}" dt="2023-11-08T07:59:33.078" v="2078" actId="478"/>
          <ac:spMkLst>
            <pc:docMk/>
            <pc:sldMk cId="451502247" sldId="338"/>
            <ac:spMk id="7" creationId="{8E9D8DB6-99B8-565C-7E93-DE59E36DBC79}"/>
          </ac:spMkLst>
        </pc:spChg>
        <pc:spChg chg="add mod">
          <ac:chgData name="Duyên Lương" userId="3a9e482f-ceb4-484a-8eab-f708ff3e9a36" providerId="ADAL" clId="{AAF1EB53-EBF9-45DC-B6D7-48B723C58B2A}" dt="2023-11-08T07:59:54.928" v="2085" actId="1076"/>
          <ac:spMkLst>
            <pc:docMk/>
            <pc:sldMk cId="451502247" sldId="338"/>
            <ac:spMk id="8" creationId="{0DA65319-39E9-C2B1-796B-9B8FD862B5DB}"/>
          </ac:spMkLst>
        </pc:spChg>
        <pc:spChg chg="mod">
          <ac:chgData name="Duyên Lương" userId="3a9e482f-ceb4-484a-8eab-f708ff3e9a36" providerId="ADAL" clId="{AAF1EB53-EBF9-45DC-B6D7-48B723C58B2A}" dt="2023-11-08T07:59:52.608" v="2084"/>
          <ac:spMkLst>
            <pc:docMk/>
            <pc:sldMk cId="451502247" sldId="338"/>
            <ac:spMk id="10" creationId="{8E300393-CE2D-FC01-9063-E44FFFB75237}"/>
          </ac:spMkLst>
        </pc:spChg>
        <pc:spChg chg="mod">
          <ac:chgData name="Duyên Lương" userId="3a9e482f-ceb4-484a-8eab-f708ff3e9a36" providerId="ADAL" clId="{AAF1EB53-EBF9-45DC-B6D7-48B723C58B2A}" dt="2023-11-08T07:59:52.608" v="2084"/>
          <ac:spMkLst>
            <pc:docMk/>
            <pc:sldMk cId="451502247" sldId="338"/>
            <ac:spMk id="11" creationId="{1D45917B-934E-BB52-D3A6-390AE8E1ABF1}"/>
          </ac:spMkLst>
        </pc:spChg>
        <pc:spChg chg="add mod">
          <ac:chgData name="Duyên Lương" userId="3a9e482f-ceb4-484a-8eab-f708ff3e9a36" providerId="ADAL" clId="{AAF1EB53-EBF9-45DC-B6D7-48B723C58B2A}" dt="2023-11-08T08:00:56.406" v="2103" actId="122"/>
          <ac:spMkLst>
            <pc:docMk/>
            <pc:sldMk cId="451502247" sldId="338"/>
            <ac:spMk id="12" creationId="{26E87F08-69EC-A520-E0A7-DD544EDEEE90}"/>
          </ac:spMkLst>
        </pc:spChg>
        <pc:spChg chg="add mod">
          <ac:chgData name="Duyên Lương" userId="3a9e482f-ceb4-484a-8eab-f708ff3e9a36" providerId="ADAL" clId="{AAF1EB53-EBF9-45DC-B6D7-48B723C58B2A}" dt="2023-11-08T08:01:11.265" v="2107" actId="1076"/>
          <ac:spMkLst>
            <pc:docMk/>
            <pc:sldMk cId="451502247" sldId="338"/>
            <ac:spMk id="13" creationId="{6E8BB2A3-6B51-8AC8-31B2-D6D1EF688377}"/>
          </ac:spMkLst>
        </pc:spChg>
        <pc:spChg chg="add mod">
          <ac:chgData name="Duyên Lương" userId="3a9e482f-ceb4-484a-8eab-f708ff3e9a36" providerId="ADAL" clId="{AAF1EB53-EBF9-45DC-B6D7-48B723C58B2A}" dt="2023-11-08T08:01:07.261" v="2106" actId="1076"/>
          <ac:spMkLst>
            <pc:docMk/>
            <pc:sldMk cId="451502247" sldId="338"/>
            <ac:spMk id="14" creationId="{67A8CF07-51F4-E326-1DC1-2647DF243089}"/>
          </ac:spMkLst>
        </pc:spChg>
        <pc:spChg chg="add mod">
          <ac:chgData name="Duyên Lương" userId="3a9e482f-ceb4-484a-8eab-f708ff3e9a36" providerId="ADAL" clId="{AAF1EB53-EBF9-45DC-B6D7-48B723C58B2A}" dt="2023-11-08T08:01:16.222" v="2108" actId="1076"/>
          <ac:spMkLst>
            <pc:docMk/>
            <pc:sldMk cId="451502247" sldId="338"/>
            <ac:spMk id="15" creationId="{922ACB0C-97E6-F95E-FB26-783F35704D72}"/>
          </ac:spMkLst>
        </pc:spChg>
        <pc:spChg chg="add mod">
          <ac:chgData name="Duyên Lương" userId="3a9e482f-ceb4-484a-8eab-f708ff3e9a36" providerId="ADAL" clId="{AAF1EB53-EBF9-45DC-B6D7-48B723C58B2A}" dt="2023-11-08T08:01:21.114" v="2109" actId="1076"/>
          <ac:spMkLst>
            <pc:docMk/>
            <pc:sldMk cId="451502247" sldId="338"/>
            <ac:spMk id="16" creationId="{FE082BCE-D40E-D918-710A-EE34B9D236F2}"/>
          </ac:spMkLst>
        </pc:spChg>
        <pc:spChg chg="add mod">
          <ac:chgData name="Duyên Lương" userId="3a9e482f-ceb4-484a-8eab-f708ff3e9a36" providerId="ADAL" clId="{AAF1EB53-EBF9-45DC-B6D7-48B723C58B2A}" dt="2023-11-08T08:03:36.034" v="2169" actId="20577"/>
          <ac:spMkLst>
            <pc:docMk/>
            <pc:sldMk cId="451502247" sldId="338"/>
            <ac:spMk id="18" creationId="{2D02BBDD-6A0B-2A67-D334-7741E1A629AF}"/>
          </ac:spMkLst>
        </pc:spChg>
        <pc:grpChg chg="add mod">
          <ac:chgData name="Duyên Lương" userId="3a9e482f-ceb4-484a-8eab-f708ff3e9a36" providerId="ADAL" clId="{AAF1EB53-EBF9-45DC-B6D7-48B723C58B2A}" dt="2023-11-08T07:59:54.928" v="2085" actId="1076"/>
          <ac:grpSpMkLst>
            <pc:docMk/>
            <pc:sldMk cId="451502247" sldId="338"/>
            <ac:grpSpMk id="9" creationId="{751F342C-287A-367F-6522-D3568FCDED77}"/>
          </ac:grpSpMkLst>
        </pc:grpChg>
        <pc:picChg chg="add mod">
          <ac:chgData name="Duyên Lương" userId="3a9e482f-ceb4-484a-8eab-f708ff3e9a36" providerId="ADAL" clId="{AAF1EB53-EBF9-45DC-B6D7-48B723C58B2A}" dt="2023-11-08T08:25:00.181" v="2321"/>
          <ac:picMkLst>
            <pc:docMk/>
            <pc:sldMk cId="451502247" sldId="338"/>
            <ac:picMk id="19" creationId="{7701C050-9483-C49C-16A9-AE0D94E92C5C}"/>
          </ac:picMkLst>
        </pc:picChg>
        <pc:picChg chg="add mod">
          <ac:chgData name="Duyên Lương" userId="3a9e482f-ceb4-484a-8eab-f708ff3e9a36" providerId="ADAL" clId="{AAF1EB53-EBF9-45DC-B6D7-48B723C58B2A}" dt="2023-11-08T08:16:20.656" v="2275" actId="1076"/>
          <ac:picMkLst>
            <pc:docMk/>
            <pc:sldMk cId="451502247" sldId="338"/>
            <ac:picMk id="1026" creationId="{0A84B418-99BE-D082-0F65-B6339FE880F1}"/>
          </ac:picMkLst>
        </pc:picChg>
      </pc:sldChg>
      <pc:sldChg chg="addSp modSp add mod modAnim">
        <pc:chgData name="Duyên Lương" userId="3a9e482f-ceb4-484a-8eab-f708ff3e9a36" providerId="ADAL" clId="{AAF1EB53-EBF9-45DC-B6D7-48B723C58B2A}" dt="2023-11-08T08:25:05.563" v="2323" actId="1076"/>
        <pc:sldMkLst>
          <pc:docMk/>
          <pc:sldMk cId="3290946403" sldId="339"/>
        </pc:sldMkLst>
        <pc:spChg chg="add mod">
          <ac:chgData name="Duyên Lương" userId="3a9e482f-ceb4-484a-8eab-f708ff3e9a36" providerId="ADAL" clId="{AAF1EB53-EBF9-45DC-B6D7-48B723C58B2A}" dt="2023-11-08T08:03:40.230" v="2173" actId="20577"/>
          <ac:spMkLst>
            <pc:docMk/>
            <pc:sldMk cId="3290946403" sldId="339"/>
            <ac:spMk id="3" creationId="{22AF5C37-450A-2B27-1B91-0A9145594ABF}"/>
          </ac:spMkLst>
        </pc:spChg>
        <pc:picChg chg="add mod">
          <ac:chgData name="Duyên Lương" userId="3a9e482f-ceb4-484a-8eab-f708ff3e9a36" providerId="ADAL" clId="{AAF1EB53-EBF9-45DC-B6D7-48B723C58B2A}" dt="2023-11-08T08:25:03.253" v="2322"/>
          <ac:picMkLst>
            <pc:docMk/>
            <pc:sldMk cId="3290946403" sldId="339"/>
            <ac:picMk id="4" creationId="{84BB12CC-C012-C8F0-9C25-6F68C2C5DA92}"/>
          </ac:picMkLst>
        </pc:picChg>
        <pc:picChg chg="add mod">
          <ac:chgData name="Duyên Lương" userId="3a9e482f-ceb4-484a-8eab-f708ff3e9a36" providerId="ADAL" clId="{AAF1EB53-EBF9-45DC-B6D7-48B723C58B2A}" dt="2023-11-08T08:25:05.563" v="2323" actId="1076"/>
          <ac:picMkLst>
            <pc:docMk/>
            <pc:sldMk cId="3290946403" sldId="339"/>
            <ac:picMk id="2050" creationId="{95C1C629-94FB-A353-47A6-366723A4BF6F}"/>
          </ac:picMkLst>
        </pc:picChg>
      </pc:sldChg>
      <pc:sldChg chg="addSp modSp add mod modAnim">
        <pc:chgData name="Duyên Lương" userId="3a9e482f-ceb4-484a-8eab-f708ff3e9a36" providerId="ADAL" clId="{AAF1EB53-EBF9-45DC-B6D7-48B723C58B2A}" dt="2023-11-08T08:25:09.536" v="2325" actId="1076"/>
        <pc:sldMkLst>
          <pc:docMk/>
          <pc:sldMk cId="639444218" sldId="340"/>
        </pc:sldMkLst>
        <pc:spChg chg="add mod">
          <ac:chgData name="Duyên Lương" userId="3a9e482f-ceb4-484a-8eab-f708ff3e9a36" providerId="ADAL" clId="{AAF1EB53-EBF9-45DC-B6D7-48B723C58B2A}" dt="2023-11-08T08:03:17.808" v="2159" actId="20577"/>
          <ac:spMkLst>
            <pc:docMk/>
            <pc:sldMk cId="639444218" sldId="340"/>
            <ac:spMk id="3" creationId="{4D3651C0-077A-68E3-AA53-6B0629886B30}"/>
          </ac:spMkLst>
        </pc:spChg>
        <pc:picChg chg="add mod">
          <ac:chgData name="Duyên Lương" userId="3a9e482f-ceb4-484a-8eab-f708ff3e9a36" providerId="ADAL" clId="{AAF1EB53-EBF9-45DC-B6D7-48B723C58B2A}" dt="2023-11-08T08:25:06.809" v="2324"/>
          <ac:picMkLst>
            <pc:docMk/>
            <pc:sldMk cId="639444218" sldId="340"/>
            <ac:picMk id="4" creationId="{1B2DB129-456D-7BFB-788A-7D15D29C8566}"/>
          </ac:picMkLst>
        </pc:picChg>
        <pc:picChg chg="add mod">
          <ac:chgData name="Duyên Lương" userId="3a9e482f-ceb4-484a-8eab-f708ff3e9a36" providerId="ADAL" clId="{AAF1EB53-EBF9-45DC-B6D7-48B723C58B2A}" dt="2023-11-08T08:25:09.536" v="2325" actId="1076"/>
          <ac:picMkLst>
            <pc:docMk/>
            <pc:sldMk cId="639444218" sldId="340"/>
            <ac:picMk id="3074" creationId="{B072FD6C-BDE9-8629-37EE-240624A45FDA}"/>
          </ac:picMkLst>
        </pc:picChg>
      </pc:sldChg>
      <pc:sldChg chg="addSp modSp add mod modAnim">
        <pc:chgData name="Duyên Lương" userId="3a9e482f-ceb4-484a-8eab-f708ff3e9a36" providerId="ADAL" clId="{AAF1EB53-EBF9-45DC-B6D7-48B723C58B2A}" dt="2023-11-08T08:25:14.079" v="2327" actId="1076"/>
        <pc:sldMkLst>
          <pc:docMk/>
          <pc:sldMk cId="1449110230" sldId="341"/>
        </pc:sldMkLst>
        <pc:spChg chg="add mod">
          <ac:chgData name="Duyên Lương" userId="3a9e482f-ceb4-484a-8eab-f708ff3e9a36" providerId="ADAL" clId="{AAF1EB53-EBF9-45DC-B6D7-48B723C58B2A}" dt="2023-11-08T08:02:58.265" v="2148" actId="20577"/>
          <ac:spMkLst>
            <pc:docMk/>
            <pc:sldMk cId="1449110230" sldId="341"/>
            <ac:spMk id="3" creationId="{121CE06C-E376-8871-D5A6-0B009BA984C8}"/>
          </ac:spMkLst>
        </pc:spChg>
        <pc:picChg chg="add mod">
          <ac:chgData name="Duyên Lương" userId="3a9e482f-ceb4-484a-8eab-f708ff3e9a36" providerId="ADAL" clId="{AAF1EB53-EBF9-45DC-B6D7-48B723C58B2A}" dt="2023-11-08T08:25:11.856" v="2326"/>
          <ac:picMkLst>
            <pc:docMk/>
            <pc:sldMk cId="1449110230" sldId="341"/>
            <ac:picMk id="4" creationId="{060CDEBB-D886-9F9F-11DD-4FB0E928AA4B}"/>
          </ac:picMkLst>
        </pc:picChg>
        <pc:picChg chg="add mod">
          <ac:chgData name="Duyên Lương" userId="3a9e482f-ceb4-484a-8eab-f708ff3e9a36" providerId="ADAL" clId="{AAF1EB53-EBF9-45DC-B6D7-48B723C58B2A}" dt="2023-11-08T08:25:14.079" v="2327" actId="1076"/>
          <ac:picMkLst>
            <pc:docMk/>
            <pc:sldMk cId="1449110230" sldId="341"/>
            <ac:picMk id="4098" creationId="{4FEACA5F-B274-E363-C3A4-FBBB53427328}"/>
          </ac:picMkLst>
        </pc:picChg>
      </pc:sldChg>
      <pc:sldChg chg="addSp modSp add mod ord modAnim">
        <pc:chgData name="Duyên Lương" userId="3a9e482f-ceb4-484a-8eab-f708ff3e9a36" providerId="ADAL" clId="{AAF1EB53-EBF9-45DC-B6D7-48B723C58B2A}" dt="2023-11-08T08:28:22.576" v="2350"/>
        <pc:sldMkLst>
          <pc:docMk/>
          <pc:sldMk cId="2361231480" sldId="342"/>
        </pc:sldMkLst>
        <pc:spChg chg="add mod">
          <ac:chgData name="Duyên Lương" userId="3a9e482f-ceb4-484a-8eab-f708ff3e9a36" providerId="ADAL" clId="{AAF1EB53-EBF9-45DC-B6D7-48B723C58B2A}" dt="2023-11-08T08:03:08.091" v="2150" actId="1076"/>
          <ac:spMkLst>
            <pc:docMk/>
            <pc:sldMk cId="2361231480" sldId="342"/>
            <ac:spMk id="3" creationId="{80745A32-D9BF-62DB-424E-3C462B3963E9}"/>
          </ac:spMkLst>
        </pc:spChg>
        <pc:picChg chg="add mod">
          <ac:chgData name="Duyên Lương" userId="3a9e482f-ceb4-484a-8eab-f708ff3e9a36" providerId="ADAL" clId="{AAF1EB53-EBF9-45DC-B6D7-48B723C58B2A}" dt="2023-11-08T08:25:16.314" v="2328"/>
          <ac:picMkLst>
            <pc:docMk/>
            <pc:sldMk cId="2361231480" sldId="342"/>
            <ac:picMk id="4" creationId="{244AB27A-2C38-C517-245E-A894969968D6}"/>
          </ac:picMkLst>
        </pc:picChg>
        <pc:picChg chg="add mod">
          <ac:chgData name="Duyên Lương" userId="3a9e482f-ceb4-484a-8eab-f708ff3e9a36" providerId="ADAL" clId="{AAF1EB53-EBF9-45DC-B6D7-48B723C58B2A}" dt="2023-11-08T08:25:18.694" v="2329" actId="1076"/>
          <ac:picMkLst>
            <pc:docMk/>
            <pc:sldMk cId="2361231480" sldId="342"/>
            <ac:picMk id="5122" creationId="{DD855DF6-CABD-E793-7F0D-5B7F345AB2CB}"/>
          </ac:picMkLst>
        </pc:picChg>
      </pc:sldChg>
      <pc:sldChg chg="modSp mod">
        <pc:chgData name="Duyên Lương" userId="3a9e482f-ceb4-484a-8eab-f708ff3e9a36" providerId="ADAL" clId="{AAF1EB53-EBF9-45DC-B6D7-48B723C58B2A}" dt="2023-11-08T08:14:15.853" v="2270" actId="207"/>
        <pc:sldMkLst>
          <pc:docMk/>
          <pc:sldMk cId="2352762686" sldId="343"/>
        </pc:sldMkLst>
        <pc:spChg chg="mod">
          <ac:chgData name="Duyên Lương" userId="3a9e482f-ceb4-484a-8eab-f708ff3e9a36" providerId="ADAL" clId="{AAF1EB53-EBF9-45DC-B6D7-48B723C58B2A}" dt="2023-11-08T08:14:15.853" v="2270" actId="207"/>
          <ac:spMkLst>
            <pc:docMk/>
            <pc:sldMk cId="2352762686" sldId="343"/>
            <ac:spMk id="7" creationId="{E2DD0322-822E-065B-2254-05F53DE5DBD7}"/>
          </ac:spMkLst>
        </pc:spChg>
      </pc:sldChg>
      <pc:sldChg chg="addSp delSp modSp add mod">
        <pc:chgData name="Duyên Lương" userId="3a9e482f-ceb4-484a-8eab-f708ff3e9a36" providerId="ADAL" clId="{AAF1EB53-EBF9-45DC-B6D7-48B723C58B2A}" dt="2023-11-08T08:29:03.663" v="2356" actId="207"/>
        <pc:sldMkLst>
          <pc:docMk/>
          <pc:sldMk cId="4118718704" sldId="345"/>
        </pc:sldMkLst>
        <pc:spChg chg="add del mod ord">
          <ac:chgData name="Duyên Lương" userId="3a9e482f-ceb4-484a-8eab-f708ff3e9a36" providerId="ADAL" clId="{AAF1EB53-EBF9-45DC-B6D7-48B723C58B2A}" dt="2023-11-08T08:24:19.639" v="2310" actId="478"/>
          <ac:spMkLst>
            <pc:docMk/>
            <pc:sldMk cId="4118718704" sldId="345"/>
            <ac:spMk id="2" creationId="{A74F8C5A-9DB9-2395-9B77-4F1EB81F7DA1}"/>
          </ac:spMkLst>
        </pc:spChg>
        <pc:spChg chg="mod">
          <ac:chgData name="Duyên Lương" userId="3a9e482f-ceb4-484a-8eab-f708ff3e9a36" providerId="ADAL" clId="{AAF1EB53-EBF9-45DC-B6D7-48B723C58B2A}" dt="2023-11-08T08:25:41.784" v="2331"/>
          <ac:spMkLst>
            <pc:docMk/>
            <pc:sldMk cId="4118718704" sldId="345"/>
            <ac:spMk id="22" creationId="{A4C0466F-DD71-5CA7-A6B7-26F567D64959}"/>
          </ac:spMkLst>
        </pc:spChg>
        <pc:spChg chg="mod">
          <ac:chgData name="Duyên Lương" userId="3a9e482f-ceb4-484a-8eab-f708ff3e9a36" providerId="ADAL" clId="{AAF1EB53-EBF9-45DC-B6D7-48B723C58B2A}" dt="2023-11-08T08:25:50.974" v="2332"/>
          <ac:spMkLst>
            <pc:docMk/>
            <pc:sldMk cId="4118718704" sldId="345"/>
            <ac:spMk id="23" creationId="{D79639CB-7225-6A3E-0DAB-FB004216EC1B}"/>
          </ac:spMkLst>
        </pc:spChg>
        <pc:spChg chg="mod">
          <ac:chgData name="Duyên Lương" userId="3a9e482f-ceb4-484a-8eab-f708ff3e9a36" providerId="ADAL" clId="{AAF1EB53-EBF9-45DC-B6D7-48B723C58B2A}" dt="2023-11-08T08:26:04.326" v="2334"/>
          <ac:spMkLst>
            <pc:docMk/>
            <pc:sldMk cId="4118718704" sldId="345"/>
            <ac:spMk id="24" creationId="{CF8F91C2-DF2A-4CD5-3F54-11AE81622983}"/>
          </ac:spMkLst>
        </pc:spChg>
        <pc:spChg chg="mod">
          <ac:chgData name="Duyên Lương" userId="3a9e482f-ceb4-484a-8eab-f708ff3e9a36" providerId="ADAL" clId="{AAF1EB53-EBF9-45DC-B6D7-48B723C58B2A}" dt="2023-11-08T08:28:32.048" v="2351"/>
          <ac:spMkLst>
            <pc:docMk/>
            <pc:sldMk cId="4118718704" sldId="345"/>
            <ac:spMk id="25" creationId="{71711195-0575-71E5-302C-06A46002420D}"/>
          </ac:spMkLst>
        </pc:spChg>
        <pc:spChg chg="mod">
          <ac:chgData name="Duyên Lương" userId="3a9e482f-ceb4-484a-8eab-f708ff3e9a36" providerId="ADAL" clId="{AAF1EB53-EBF9-45DC-B6D7-48B723C58B2A}" dt="2023-11-08T08:25:57.491" v="2333"/>
          <ac:spMkLst>
            <pc:docMk/>
            <pc:sldMk cId="4118718704" sldId="345"/>
            <ac:spMk id="26" creationId="{CB3C33CE-8439-60A5-C518-0703A674BD86}"/>
          </ac:spMkLst>
        </pc:spChg>
        <pc:spChg chg="mod">
          <ac:chgData name="Duyên Lương" userId="3a9e482f-ceb4-484a-8eab-f708ff3e9a36" providerId="ADAL" clId="{AAF1EB53-EBF9-45DC-B6D7-48B723C58B2A}" dt="2023-11-08T08:26:11.511" v="2335"/>
          <ac:spMkLst>
            <pc:docMk/>
            <pc:sldMk cId="4118718704" sldId="345"/>
            <ac:spMk id="27" creationId="{07916397-9C2B-DAF9-BBFE-CCCBD47F9D1F}"/>
          </ac:spMkLst>
        </pc:spChg>
        <pc:spChg chg="mod">
          <ac:chgData name="Duyên Lương" userId="3a9e482f-ceb4-484a-8eab-f708ff3e9a36" providerId="ADAL" clId="{AAF1EB53-EBF9-45DC-B6D7-48B723C58B2A}" dt="2023-11-08T08:29:03.663" v="2356" actId="207"/>
          <ac:spMkLst>
            <pc:docMk/>
            <pc:sldMk cId="4118718704" sldId="345"/>
            <ac:spMk id="28" creationId="{33FDC0A8-6B2B-33AB-B272-7FB8FE5E413B}"/>
          </ac:spMkLst>
        </pc:spChg>
        <pc:picChg chg="mod">
          <ac:chgData name="Duyên Lương" userId="3a9e482f-ceb4-484a-8eab-f708ff3e9a36" providerId="ADAL" clId="{AAF1EB53-EBF9-45DC-B6D7-48B723C58B2A}" dt="2023-11-08T08:28:44.460" v="2352"/>
          <ac:picMkLst>
            <pc:docMk/>
            <pc:sldMk cId="4118718704" sldId="345"/>
            <ac:picMk id="30" creationId="{F5B1A984-6AFA-A2F9-75D8-6F284D9541B9}"/>
          </ac:picMkLst>
        </pc:picChg>
      </pc:sldChg>
      <pc:sldChg chg="addSp modSp add mod">
        <pc:chgData name="Duyên Lương" userId="3a9e482f-ceb4-484a-8eab-f708ff3e9a36" providerId="ADAL" clId="{AAF1EB53-EBF9-45DC-B6D7-48B723C58B2A}" dt="2023-11-08T11:49:48.812" v="4815" actId="1076"/>
        <pc:sldMkLst>
          <pc:docMk/>
          <pc:sldMk cId="4241864242" sldId="347"/>
        </pc:sldMkLst>
        <pc:spChg chg="add mod ord">
          <ac:chgData name="Duyên Lương" userId="3a9e482f-ceb4-484a-8eab-f708ff3e9a36" providerId="ADAL" clId="{AAF1EB53-EBF9-45DC-B6D7-48B723C58B2A}" dt="2023-11-08T08:23:29.566" v="2299" actId="207"/>
          <ac:spMkLst>
            <pc:docMk/>
            <pc:sldMk cId="4241864242" sldId="347"/>
            <ac:spMk id="2" creationId="{BA4FB661-1E9A-2C72-942D-8EFA9E35A17C}"/>
          </ac:spMkLst>
        </pc:spChg>
        <pc:spChg chg="mod">
          <ac:chgData name="Duyên Lương" userId="3a9e482f-ceb4-484a-8eab-f708ff3e9a36" providerId="ADAL" clId="{AAF1EB53-EBF9-45DC-B6D7-48B723C58B2A}" dt="2023-11-08T08:23:51.024" v="2301" actId="1076"/>
          <ac:spMkLst>
            <pc:docMk/>
            <pc:sldMk cId="4241864242" sldId="347"/>
            <ac:spMk id="8" creationId="{680AAB4E-60A6-0D01-76BE-85A2AAAA10E6}"/>
          </ac:spMkLst>
        </pc:spChg>
        <pc:spChg chg="mod">
          <ac:chgData name="Duyên Lương" userId="3a9e482f-ceb4-484a-8eab-f708ff3e9a36" providerId="ADAL" clId="{AAF1EB53-EBF9-45DC-B6D7-48B723C58B2A}" dt="2023-11-08T08:23:51.024" v="2301" actId="1076"/>
          <ac:spMkLst>
            <pc:docMk/>
            <pc:sldMk cId="4241864242" sldId="347"/>
            <ac:spMk id="9" creationId="{FA5747C9-1CA3-DBBB-8CE9-92EF81A8507E}"/>
          </ac:spMkLst>
        </pc:spChg>
        <pc:spChg chg="mod">
          <ac:chgData name="Duyên Lương" userId="3a9e482f-ceb4-484a-8eab-f708ff3e9a36" providerId="ADAL" clId="{AAF1EB53-EBF9-45DC-B6D7-48B723C58B2A}" dt="2023-11-08T11:49:43.384" v="4813" actId="207"/>
          <ac:spMkLst>
            <pc:docMk/>
            <pc:sldMk cId="4241864242" sldId="347"/>
            <ac:spMk id="10" creationId="{4BF1753B-8E0B-E7A4-50B6-9384E8BD28D7}"/>
          </ac:spMkLst>
        </pc:spChg>
        <pc:spChg chg="mod">
          <ac:chgData name="Duyên Lương" userId="3a9e482f-ceb4-484a-8eab-f708ff3e9a36" providerId="ADAL" clId="{AAF1EB53-EBF9-45DC-B6D7-48B723C58B2A}" dt="2023-11-08T11:49:45.699" v="4814" actId="207"/>
          <ac:spMkLst>
            <pc:docMk/>
            <pc:sldMk cId="4241864242" sldId="347"/>
            <ac:spMk id="11" creationId="{402EC698-6DE3-727F-F2AC-199EC7AEBBA2}"/>
          </ac:spMkLst>
        </pc:spChg>
        <pc:picChg chg="mod">
          <ac:chgData name="Duyên Lương" userId="3a9e482f-ceb4-484a-8eab-f708ff3e9a36" providerId="ADAL" clId="{AAF1EB53-EBF9-45DC-B6D7-48B723C58B2A}" dt="2023-11-08T11:49:48.812" v="4815" actId="1076"/>
          <ac:picMkLst>
            <pc:docMk/>
            <pc:sldMk cId="4241864242" sldId="347"/>
            <ac:picMk id="14" creationId="{A7697604-ACFB-DCDC-850E-DB4B37B380AF}"/>
          </ac:picMkLst>
        </pc:picChg>
        <pc:picChg chg="mod">
          <ac:chgData name="Duyên Lương" userId="3a9e482f-ceb4-484a-8eab-f708ff3e9a36" providerId="ADAL" clId="{AAF1EB53-EBF9-45DC-B6D7-48B723C58B2A}" dt="2023-11-08T08:23:42.992" v="2300" actId="207"/>
          <ac:picMkLst>
            <pc:docMk/>
            <pc:sldMk cId="4241864242" sldId="347"/>
            <ac:picMk id="18" creationId="{EA131D87-5AF1-4B37-EF60-053984CC99D6}"/>
          </ac:picMkLst>
        </pc:picChg>
      </pc:sldChg>
      <pc:sldChg chg="addSp delSp modSp add mod modTransition modAnim">
        <pc:chgData name="Duyên Lương" userId="3a9e482f-ceb4-484a-8eab-f708ff3e9a36" providerId="ADAL" clId="{AAF1EB53-EBF9-45DC-B6D7-48B723C58B2A}" dt="2023-11-08T08:28:16.732" v="2348"/>
        <pc:sldMkLst>
          <pc:docMk/>
          <pc:sldMk cId="2072499782" sldId="348"/>
        </pc:sldMkLst>
        <pc:spChg chg="del">
          <ac:chgData name="Duyên Lương" userId="3a9e482f-ceb4-484a-8eab-f708ff3e9a36" providerId="ADAL" clId="{AAF1EB53-EBF9-45DC-B6D7-48B723C58B2A}" dt="2023-11-08T08:26:32.322" v="2340" actId="478"/>
          <ac:spMkLst>
            <pc:docMk/>
            <pc:sldMk cId="2072499782" sldId="348"/>
            <ac:spMk id="2" creationId="{4E846887-2C9F-8978-A57E-E4026728BE40}"/>
          </ac:spMkLst>
        </pc:spChg>
        <pc:spChg chg="del">
          <ac:chgData name="Duyên Lương" userId="3a9e482f-ceb4-484a-8eab-f708ff3e9a36" providerId="ADAL" clId="{AAF1EB53-EBF9-45DC-B6D7-48B723C58B2A}" dt="2023-11-08T08:26:30.787" v="2338" actId="478"/>
          <ac:spMkLst>
            <pc:docMk/>
            <pc:sldMk cId="2072499782" sldId="348"/>
            <ac:spMk id="3" creationId="{C538F46E-0E8D-5489-1E7C-AA1F0D5ABC3F}"/>
          </ac:spMkLst>
        </pc:spChg>
        <pc:spChg chg="del">
          <ac:chgData name="Duyên Lương" userId="3a9e482f-ceb4-484a-8eab-f708ff3e9a36" providerId="ADAL" clId="{AAF1EB53-EBF9-45DC-B6D7-48B723C58B2A}" dt="2023-11-08T08:26:29.740" v="2337" actId="478"/>
          <ac:spMkLst>
            <pc:docMk/>
            <pc:sldMk cId="2072499782" sldId="348"/>
            <ac:spMk id="4" creationId="{0445790A-8B20-F4D6-9B13-E7D1F75CCC01}"/>
          </ac:spMkLst>
        </pc:spChg>
        <pc:spChg chg="del">
          <ac:chgData name="Duyên Lương" userId="3a9e482f-ceb4-484a-8eab-f708ff3e9a36" providerId="ADAL" clId="{AAF1EB53-EBF9-45DC-B6D7-48B723C58B2A}" dt="2023-11-08T08:26:31.816" v="2339" actId="478"/>
          <ac:spMkLst>
            <pc:docMk/>
            <pc:sldMk cId="2072499782" sldId="348"/>
            <ac:spMk id="6" creationId="{568C4E3F-0596-A8E5-A5EA-CACE507F817F}"/>
          </ac:spMkLst>
        </pc:spChg>
        <pc:picChg chg="add mod">
          <ac:chgData name="Duyên Lương" userId="3a9e482f-ceb4-484a-8eab-f708ff3e9a36" providerId="ADAL" clId="{AAF1EB53-EBF9-45DC-B6D7-48B723C58B2A}" dt="2023-11-08T08:27:55.752" v="2345"/>
          <ac:picMkLst>
            <pc:docMk/>
            <pc:sldMk cId="2072499782" sldId="348"/>
            <ac:picMk id="7" creationId="{936F8DEA-84A1-4F65-7FD5-84D744F7CC81}"/>
          </ac:picMkLst>
        </pc:picChg>
        <pc:picChg chg="add mod">
          <ac:chgData name="Duyên Lương" userId="3a9e482f-ceb4-484a-8eab-f708ff3e9a36" providerId="ADAL" clId="{AAF1EB53-EBF9-45DC-B6D7-48B723C58B2A}" dt="2023-11-08T08:27:48.371" v="2344" actId="1076"/>
          <ac:picMkLst>
            <pc:docMk/>
            <pc:sldMk cId="2072499782" sldId="348"/>
            <ac:picMk id="6146" creationId="{CE3982E4-0876-4F3B-CE48-7FC23609560B}"/>
          </ac:picMkLst>
        </pc:picChg>
      </pc:sldChg>
      <pc:sldChg chg="addSp modSp mod modAnim">
        <pc:chgData name="Duyên Lương" userId="3a9e482f-ceb4-484a-8eab-f708ff3e9a36" providerId="ADAL" clId="{AAF1EB53-EBF9-45DC-B6D7-48B723C58B2A}" dt="2023-11-08T11:40:41.386" v="4570"/>
        <pc:sldMkLst>
          <pc:docMk/>
          <pc:sldMk cId="2852467033" sldId="349"/>
        </pc:sldMkLst>
        <pc:spChg chg="mod">
          <ac:chgData name="Duyên Lương" userId="3a9e482f-ceb4-484a-8eab-f708ff3e9a36" providerId="ADAL" clId="{AAF1EB53-EBF9-45DC-B6D7-48B723C58B2A}" dt="2023-11-08T11:17:42.934" v="4376" actId="20577"/>
          <ac:spMkLst>
            <pc:docMk/>
            <pc:sldMk cId="2852467033" sldId="349"/>
            <ac:spMk id="9" creationId="{2CC5CC42-F69C-95BB-8701-BA3561DABB3B}"/>
          </ac:spMkLst>
        </pc:spChg>
        <pc:spChg chg="mod ord">
          <ac:chgData name="Duyên Lương" userId="3a9e482f-ceb4-484a-8eab-f708ff3e9a36" providerId="ADAL" clId="{AAF1EB53-EBF9-45DC-B6D7-48B723C58B2A}" dt="2023-11-08T11:37:26.352" v="4500" actId="166"/>
          <ac:spMkLst>
            <pc:docMk/>
            <pc:sldMk cId="2852467033" sldId="349"/>
            <ac:spMk id="10" creationId="{70164EAF-F243-FDAC-CAB4-1C674BA592CA}"/>
          </ac:spMkLst>
        </pc:spChg>
        <pc:spChg chg="add mod">
          <ac:chgData name="Duyên Lương" userId="3a9e482f-ceb4-484a-8eab-f708ff3e9a36" providerId="ADAL" clId="{AAF1EB53-EBF9-45DC-B6D7-48B723C58B2A}" dt="2023-11-08T11:37:03.193" v="4491" actId="14100"/>
          <ac:spMkLst>
            <pc:docMk/>
            <pc:sldMk cId="2852467033" sldId="349"/>
            <ac:spMk id="36" creationId="{7757C6B3-9835-55BF-E03D-989D37C7CF3E}"/>
          </ac:spMkLst>
        </pc:spChg>
        <pc:spChg chg="add mod">
          <ac:chgData name="Duyên Lương" userId="3a9e482f-ceb4-484a-8eab-f708ff3e9a36" providerId="ADAL" clId="{AAF1EB53-EBF9-45DC-B6D7-48B723C58B2A}" dt="2023-11-08T11:37:13.690" v="4495" actId="14100"/>
          <ac:spMkLst>
            <pc:docMk/>
            <pc:sldMk cId="2852467033" sldId="349"/>
            <ac:spMk id="37" creationId="{19E23D5B-AC9B-5E5B-7408-16D760EA3AF8}"/>
          </ac:spMkLst>
        </pc:spChg>
        <pc:spChg chg="add mod">
          <ac:chgData name="Duyên Lương" userId="3a9e482f-ceb4-484a-8eab-f708ff3e9a36" providerId="ADAL" clId="{AAF1EB53-EBF9-45DC-B6D7-48B723C58B2A}" dt="2023-11-08T11:37:22.797" v="4499" actId="207"/>
          <ac:spMkLst>
            <pc:docMk/>
            <pc:sldMk cId="2852467033" sldId="349"/>
            <ac:spMk id="38" creationId="{E185BC6B-9742-C4A5-7F31-4F90F3235DE9}"/>
          </ac:spMkLst>
        </pc:spChg>
        <pc:spChg chg="add mod">
          <ac:chgData name="Duyên Lương" userId="3a9e482f-ceb4-484a-8eab-f708ff3e9a36" providerId="ADAL" clId="{AAF1EB53-EBF9-45DC-B6D7-48B723C58B2A}" dt="2023-11-08T11:39:01.821" v="4536" actId="14100"/>
          <ac:spMkLst>
            <pc:docMk/>
            <pc:sldMk cId="2852467033" sldId="349"/>
            <ac:spMk id="39" creationId="{7D6AB765-30D6-102A-C92D-E45B7A80FA52}"/>
          </ac:spMkLst>
        </pc:spChg>
        <pc:spChg chg="add mod">
          <ac:chgData name="Duyên Lương" userId="3a9e482f-ceb4-484a-8eab-f708ff3e9a36" providerId="ADAL" clId="{AAF1EB53-EBF9-45DC-B6D7-48B723C58B2A}" dt="2023-11-08T11:39:25.779" v="4552" actId="14100"/>
          <ac:spMkLst>
            <pc:docMk/>
            <pc:sldMk cId="2852467033" sldId="349"/>
            <ac:spMk id="40" creationId="{BB20EFE4-94CB-974E-3918-254A0EA282A2}"/>
          </ac:spMkLst>
        </pc:spChg>
        <pc:spChg chg="add mod">
          <ac:chgData name="Duyên Lương" userId="3a9e482f-ceb4-484a-8eab-f708ff3e9a36" providerId="ADAL" clId="{AAF1EB53-EBF9-45DC-B6D7-48B723C58B2A}" dt="2023-11-08T11:39:35.567" v="4562" actId="14100"/>
          <ac:spMkLst>
            <pc:docMk/>
            <pc:sldMk cId="2852467033" sldId="349"/>
            <ac:spMk id="41" creationId="{AD5499CE-ACC4-F772-833C-D3FB39C79475}"/>
          </ac:spMkLst>
        </pc:spChg>
        <pc:cxnChg chg="add mod">
          <ac:chgData name="Duyên Lương" userId="3a9e482f-ceb4-484a-8eab-f708ff3e9a36" providerId="ADAL" clId="{AAF1EB53-EBF9-45DC-B6D7-48B723C58B2A}" dt="2023-11-08T11:35:25.094" v="4435" actId="14100"/>
          <ac:cxnSpMkLst>
            <pc:docMk/>
            <pc:sldMk cId="2852467033" sldId="349"/>
            <ac:cxnSpMk id="2" creationId="{163B2314-DBDF-6980-A78B-CD25E555DA2E}"/>
          </ac:cxnSpMkLst>
        </pc:cxnChg>
        <pc:cxnChg chg="add mod">
          <ac:chgData name="Duyên Lương" userId="3a9e482f-ceb4-484a-8eab-f708ff3e9a36" providerId="ADAL" clId="{AAF1EB53-EBF9-45DC-B6D7-48B723C58B2A}" dt="2023-11-08T11:35:30.472" v="4438" actId="14100"/>
          <ac:cxnSpMkLst>
            <pc:docMk/>
            <pc:sldMk cId="2852467033" sldId="349"/>
            <ac:cxnSpMk id="4" creationId="{14EA4716-E0B0-0AB5-4BC0-701224718047}"/>
          </ac:cxnSpMkLst>
        </pc:cxnChg>
        <pc:cxnChg chg="add mod">
          <ac:chgData name="Duyên Lương" userId="3a9e482f-ceb4-484a-8eab-f708ff3e9a36" providerId="ADAL" clId="{AAF1EB53-EBF9-45DC-B6D7-48B723C58B2A}" dt="2023-11-08T11:35:37.636" v="4441" actId="14100"/>
          <ac:cxnSpMkLst>
            <pc:docMk/>
            <pc:sldMk cId="2852467033" sldId="349"/>
            <ac:cxnSpMk id="8" creationId="{37B8E47F-5BB2-8657-170A-A46BA9BD35E2}"/>
          </ac:cxnSpMkLst>
        </pc:cxnChg>
        <pc:cxnChg chg="add mod">
          <ac:chgData name="Duyên Lương" userId="3a9e482f-ceb4-484a-8eab-f708ff3e9a36" providerId="ADAL" clId="{AAF1EB53-EBF9-45DC-B6D7-48B723C58B2A}" dt="2023-11-08T11:35:42.071" v="4444" actId="14100"/>
          <ac:cxnSpMkLst>
            <pc:docMk/>
            <pc:sldMk cId="2852467033" sldId="349"/>
            <ac:cxnSpMk id="12" creationId="{524B8123-4D4F-7925-21B9-D4E80E2B16FE}"/>
          </ac:cxnSpMkLst>
        </pc:cxnChg>
        <pc:cxnChg chg="add mod">
          <ac:chgData name="Duyên Lương" userId="3a9e482f-ceb4-484a-8eab-f708ff3e9a36" providerId="ADAL" clId="{AAF1EB53-EBF9-45DC-B6D7-48B723C58B2A}" dt="2023-11-08T11:35:47.086" v="4447" actId="14100"/>
          <ac:cxnSpMkLst>
            <pc:docMk/>
            <pc:sldMk cId="2852467033" sldId="349"/>
            <ac:cxnSpMk id="14" creationId="{44339585-1A8B-B82E-871C-4CA73372D49D}"/>
          </ac:cxnSpMkLst>
        </pc:cxnChg>
        <pc:cxnChg chg="add mod">
          <ac:chgData name="Duyên Lương" userId="3a9e482f-ceb4-484a-8eab-f708ff3e9a36" providerId="ADAL" clId="{AAF1EB53-EBF9-45DC-B6D7-48B723C58B2A}" dt="2023-11-08T11:35:52.999" v="4450" actId="14100"/>
          <ac:cxnSpMkLst>
            <pc:docMk/>
            <pc:sldMk cId="2852467033" sldId="349"/>
            <ac:cxnSpMk id="16" creationId="{16093BA2-E318-3090-8C7D-25FFF31AD16E}"/>
          </ac:cxnSpMkLst>
        </pc:cxnChg>
        <pc:cxnChg chg="add mod">
          <ac:chgData name="Duyên Lương" userId="3a9e482f-ceb4-484a-8eab-f708ff3e9a36" providerId="ADAL" clId="{AAF1EB53-EBF9-45DC-B6D7-48B723C58B2A}" dt="2023-11-08T11:36:00.627" v="4454" actId="14100"/>
          <ac:cxnSpMkLst>
            <pc:docMk/>
            <pc:sldMk cId="2852467033" sldId="349"/>
            <ac:cxnSpMk id="18" creationId="{F946E702-785B-3483-C6D9-44693B322D48}"/>
          </ac:cxnSpMkLst>
        </pc:cxnChg>
        <pc:cxnChg chg="add mod">
          <ac:chgData name="Duyên Lương" userId="3a9e482f-ceb4-484a-8eab-f708ff3e9a36" providerId="ADAL" clId="{AAF1EB53-EBF9-45DC-B6D7-48B723C58B2A}" dt="2023-11-08T11:36:04.688" v="4456" actId="1076"/>
          <ac:cxnSpMkLst>
            <pc:docMk/>
            <pc:sldMk cId="2852467033" sldId="349"/>
            <ac:cxnSpMk id="22" creationId="{6F6E863E-6726-8269-B967-9B4FABEA891C}"/>
          </ac:cxnSpMkLst>
        </pc:cxnChg>
        <pc:cxnChg chg="add mod">
          <ac:chgData name="Duyên Lương" userId="3a9e482f-ceb4-484a-8eab-f708ff3e9a36" providerId="ADAL" clId="{AAF1EB53-EBF9-45DC-B6D7-48B723C58B2A}" dt="2023-11-08T11:36:09.416" v="4459" actId="14100"/>
          <ac:cxnSpMkLst>
            <pc:docMk/>
            <pc:sldMk cId="2852467033" sldId="349"/>
            <ac:cxnSpMk id="23" creationId="{FDCE2125-F8FD-09C6-AFB9-E976B878AD83}"/>
          </ac:cxnSpMkLst>
        </pc:cxnChg>
        <pc:cxnChg chg="add mod">
          <ac:chgData name="Duyên Lương" userId="3a9e482f-ceb4-484a-8eab-f708ff3e9a36" providerId="ADAL" clId="{AAF1EB53-EBF9-45DC-B6D7-48B723C58B2A}" dt="2023-11-08T11:36:14.616" v="4462" actId="14100"/>
          <ac:cxnSpMkLst>
            <pc:docMk/>
            <pc:sldMk cId="2852467033" sldId="349"/>
            <ac:cxnSpMk id="25" creationId="{4B671C5E-FC01-DF7C-B43B-A2DB6B60DE77}"/>
          </ac:cxnSpMkLst>
        </pc:cxnChg>
        <pc:cxnChg chg="add mod">
          <ac:chgData name="Duyên Lương" userId="3a9e482f-ceb4-484a-8eab-f708ff3e9a36" providerId="ADAL" clId="{AAF1EB53-EBF9-45DC-B6D7-48B723C58B2A}" dt="2023-11-08T11:36:21.789" v="4469" actId="1035"/>
          <ac:cxnSpMkLst>
            <pc:docMk/>
            <pc:sldMk cId="2852467033" sldId="349"/>
            <ac:cxnSpMk id="27" creationId="{6DE61F70-36C3-E164-7E60-6D347A8F1A5A}"/>
          </ac:cxnSpMkLst>
        </pc:cxnChg>
        <pc:cxnChg chg="add mod">
          <ac:chgData name="Duyên Lương" userId="3a9e482f-ceb4-484a-8eab-f708ff3e9a36" providerId="ADAL" clId="{AAF1EB53-EBF9-45DC-B6D7-48B723C58B2A}" dt="2023-11-08T11:36:26.751" v="4472" actId="14100"/>
          <ac:cxnSpMkLst>
            <pc:docMk/>
            <pc:sldMk cId="2852467033" sldId="349"/>
            <ac:cxnSpMk id="29" creationId="{E3AE866C-91C1-1E08-6D9C-8A9CC3AD01F6}"/>
          </ac:cxnSpMkLst>
        </pc:cxnChg>
        <pc:cxnChg chg="add mod">
          <ac:chgData name="Duyên Lương" userId="3a9e482f-ceb4-484a-8eab-f708ff3e9a36" providerId="ADAL" clId="{AAF1EB53-EBF9-45DC-B6D7-48B723C58B2A}" dt="2023-11-08T11:36:31.437" v="4475" actId="14100"/>
          <ac:cxnSpMkLst>
            <pc:docMk/>
            <pc:sldMk cId="2852467033" sldId="349"/>
            <ac:cxnSpMk id="31" creationId="{31FD10B9-416E-AB93-F6DA-44E8D23D3174}"/>
          </ac:cxnSpMkLst>
        </pc:cxnChg>
        <pc:cxnChg chg="add mod">
          <ac:chgData name="Duyên Lương" userId="3a9e482f-ceb4-484a-8eab-f708ff3e9a36" providerId="ADAL" clId="{AAF1EB53-EBF9-45DC-B6D7-48B723C58B2A}" dt="2023-11-08T11:36:42.283" v="4485" actId="14100"/>
          <ac:cxnSpMkLst>
            <pc:docMk/>
            <pc:sldMk cId="2852467033" sldId="349"/>
            <ac:cxnSpMk id="33" creationId="{38E96998-4108-041A-2F86-0B21B8CBEEA7}"/>
          </ac:cxnSpMkLst>
        </pc:cxnChg>
      </pc:sldChg>
      <pc:sldChg chg="add del">
        <pc:chgData name="Duyên Lương" userId="3a9e482f-ceb4-484a-8eab-f708ff3e9a36" providerId="ADAL" clId="{AAF1EB53-EBF9-45DC-B6D7-48B723C58B2A}" dt="2023-11-08T11:42:07.218" v="4572" actId="47"/>
        <pc:sldMkLst>
          <pc:docMk/>
          <pc:sldMk cId="2473590366" sldId="350"/>
        </pc:sldMkLst>
      </pc:sldChg>
      <pc:sldChg chg="modSp add mod">
        <pc:chgData name="Duyên Lương" userId="3a9e482f-ceb4-484a-8eab-f708ff3e9a36" providerId="ADAL" clId="{AAF1EB53-EBF9-45DC-B6D7-48B723C58B2A}" dt="2023-11-08T11:49:09.544" v="4811" actId="404"/>
        <pc:sldMkLst>
          <pc:docMk/>
          <pc:sldMk cId="2491304493" sldId="350"/>
        </pc:sldMkLst>
        <pc:spChg chg="mod">
          <ac:chgData name="Duyên Lương" userId="3a9e482f-ceb4-484a-8eab-f708ff3e9a36" providerId="ADAL" clId="{AAF1EB53-EBF9-45DC-B6D7-48B723C58B2A}" dt="2023-11-08T11:42:32.616" v="4589" actId="20577"/>
          <ac:spMkLst>
            <pc:docMk/>
            <pc:sldMk cId="2491304493" sldId="350"/>
            <ac:spMk id="5" creationId="{20EB7AED-E3AA-74AD-FB36-652E860E19A6}"/>
          </ac:spMkLst>
        </pc:spChg>
        <pc:graphicFrameChg chg="mod modGraphic">
          <ac:chgData name="Duyên Lương" userId="3a9e482f-ceb4-484a-8eab-f708ff3e9a36" providerId="ADAL" clId="{AAF1EB53-EBF9-45DC-B6D7-48B723C58B2A}" dt="2023-11-08T11:49:09.544" v="4811" actId="404"/>
          <ac:graphicFrameMkLst>
            <pc:docMk/>
            <pc:sldMk cId="2491304493" sldId="350"/>
            <ac:graphicFrameMk id="6" creationId="{65C3BE11-7245-A261-E500-85D5C0DFCC7D}"/>
          </ac:graphicFrameMkLst>
        </pc:graphicFrameChg>
      </pc:sldChg>
      <pc:sldChg chg="addSp delSp modSp add mod">
        <pc:chgData name="Duyên Lương" userId="3a9e482f-ceb4-484a-8eab-f708ff3e9a36" providerId="ADAL" clId="{AAF1EB53-EBF9-45DC-B6D7-48B723C58B2A}" dt="2023-11-08T12:20:38.268" v="6006" actId="207"/>
        <pc:sldMkLst>
          <pc:docMk/>
          <pc:sldMk cId="818585226" sldId="351"/>
        </pc:sldMkLst>
        <pc:spChg chg="del">
          <ac:chgData name="Duyên Lương" userId="3a9e482f-ceb4-484a-8eab-f708ff3e9a36" providerId="ADAL" clId="{AAF1EB53-EBF9-45DC-B6D7-48B723C58B2A}" dt="2023-11-08T11:51:02.474" v="4819" actId="478"/>
          <ac:spMkLst>
            <pc:docMk/>
            <pc:sldMk cId="818585226" sldId="351"/>
            <ac:spMk id="2" creationId="{4E846887-2C9F-8978-A57E-E4026728BE40}"/>
          </ac:spMkLst>
        </pc:spChg>
        <pc:spChg chg="del">
          <ac:chgData name="Duyên Lương" userId="3a9e482f-ceb4-484a-8eab-f708ff3e9a36" providerId="ADAL" clId="{AAF1EB53-EBF9-45DC-B6D7-48B723C58B2A}" dt="2023-11-08T11:51:01.238" v="4818" actId="478"/>
          <ac:spMkLst>
            <pc:docMk/>
            <pc:sldMk cId="818585226" sldId="351"/>
            <ac:spMk id="3" creationId="{C538F46E-0E8D-5489-1E7C-AA1F0D5ABC3F}"/>
          </ac:spMkLst>
        </pc:spChg>
        <pc:spChg chg="del">
          <ac:chgData name="Duyên Lương" userId="3a9e482f-ceb4-484a-8eab-f708ff3e9a36" providerId="ADAL" clId="{AAF1EB53-EBF9-45DC-B6D7-48B723C58B2A}" dt="2023-11-08T11:50:59.530" v="4817" actId="478"/>
          <ac:spMkLst>
            <pc:docMk/>
            <pc:sldMk cId="818585226" sldId="351"/>
            <ac:spMk id="4" creationId="{0445790A-8B20-F4D6-9B13-E7D1F75CCC01}"/>
          </ac:spMkLst>
        </pc:spChg>
        <pc:spChg chg="del">
          <ac:chgData name="Duyên Lương" userId="3a9e482f-ceb4-484a-8eab-f708ff3e9a36" providerId="ADAL" clId="{AAF1EB53-EBF9-45DC-B6D7-48B723C58B2A}" dt="2023-11-08T11:50:59.530" v="4817" actId="478"/>
          <ac:spMkLst>
            <pc:docMk/>
            <pc:sldMk cId="818585226" sldId="351"/>
            <ac:spMk id="7" creationId="{B0ADE523-2E16-6545-D52E-32A47164A2F0}"/>
          </ac:spMkLst>
        </pc:spChg>
        <pc:spChg chg="add mod">
          <ac:chgData name="Duyên Lương" userId="3a9e482f-ceb4-484a-8eab-f708ff3e9a36" providerId="ADAL" clId="{AAF1EB53-EBF9-45DC-B6D7-48B723C58B2A}" dt="2023-11-08T12:19:52.649" v="5996" actId="207"/>
          <ac:spMkLst>
            <pc:docMk/>
            <pc:sldMk cId="818585226" sldId="351"/>
            <ac:spMk id="8" creationId="{71913101-4DEC-2827-6F24-39836C6ACDD4}"/>
          </ac:spMkLst>
        </pc:spChg>
        <pc:spChg chg="add mod">
          <ac:chgData name="Duyên Lương" userId="3a9e482f-ceb4-484a-8eab-f708ff3e9a36" providerId="ADAL" clId="{AAF1EB53-EBF9-45DC-B6D7-48B723C58B2A}" dt="2023-11-08T12:20:38.268" v="6006" actId="207"/>
          <ac:spMkLst>
            <pc:docMk/>
            <pc:sldMk cId="818585226" sldId="351"/>
            <ac:spMk id="9" creationId="{EA97DD3E-A8E0-87F4-7E7F-8F809CE6CB7F}"/>
          </ac:spMkLst>
        </pc:spChg>
      </pc:sldChg>
      <pc:sldChg chg="modSp mod">
        <pc:chgData name="Duyên Lương" userId="3a9e482f-ceb4-484a-8eab-f708ff3e9a36" providerId="ADAL" clId="{AAF1EB53-EBF9-45DC-B6D7-48B723C58B2A}" dt="2023-11-08T12:21:38.491" v="6013" actId="207"/>
        <pc:sldMkLst>
          <pc:docMk/>
          <pc:sldMk cId="831282420" sldId="352"/>
        </pc:sldMkLst>
        <pc:spChg chg="mod">
          <ac:chgData name="Duyên Lương" userId="3a9e482f-ceb4-484a-8eab-f708ff3e9a36" providerId="ADAL" clId="{AAF1EB53-EBF9-45DC-B6D7-48B723C58B2A}" dt="2023-11-08T12:19:55.396" v="5997" actId="207"/>
          <ac:spMkLst>
            <pc:docMk/>
            <pc:sldMk cId="831282420" sldId="352"/>
            <ac:spMk id="8" creationId="{71913101-4DEC-2827-6F24-39836C6ACDD4}"/>
          </ac:spMkLst>
        </pc:spChg>
        <pc:spChg chg="mod">
          <ac:chgData name="Duyên Lương" userId="3a9e482f-ceb4-484a-8eab-f708ff3e9a36" providerId="ADAL" clId="{AAF1EB53-EBF9-45DC-B6D7-48B723C58B2A}" dt="2023-11-08T12:21:38.491" v="6013" actId="207"/>
          <ac:spMkLst>
            <pc:docMk/>
            <pc:sldMk cId="831282420" sldId="352"/>
            <ac:spMk id="9" creationId="{EA97DD3E-A8E0-87F4-7E7F-8F809CE6CB7F}"/>
          </ac:spMkLst>
        </pc:spChg>
      </pc:sldChg>
      <pc:sldChg chg="modSp add mod modAnim">
        <pc:chgData name="Duyên Lương" userId="3a9e482f-ceb4-484a-8eab-f708ff3e9a36" providerId="ADAL" clId="{AAF1EB53-EBF9-45DC-B6D7-48B723C58B2A}" dt="2023-11-08T12:30:40.845" v="6088"/>
        <pc:sldMkLst>
          <pc:docMk/>
          <pc:sldMk cId="3073156039" sldId="353"/>
        </pc:sldMkLst>
        <pc:spChg chg="mod">
          <ac:chgData name="Duyên Lương" userId="3a9e482f-ceb4-484a-8eab-f708ff3e9a36" providerId="ADAL" clId="{AAF1EB53-EBF9-45DC-B6D7-48B723C58B2A}" dt="2023-11-08T12:26:32.353" v="6073" actId="207"/>
          <ac:spMkLst>
            <pc:docMk/>
            <pc:sldMk cId="3073156039" sldId="353"/>
            <ac:spMk id="7" creationId="{B0ADE523-2E16-6545-D52E-32A47164A2F0}"/>
          </ac:spMkLst>
        </pc:spChg>
      </pc:sldChg>
      <pc:sldChg chg="modSp add mod modAnim">
        <pc:chgData name="Duyên Lương" userId="3a9e482f-ceb4-484a-8eab-f708ff3e9a36" providerId="ADAL" clId="{AAF1EB53-EBF9-45DC-B6D7-48B723C58B2A}" dt="2023-11-08T12:31:09.261" v="6092" actId="207"/>
        <pc:sldMkLst>
          <pc:docMk/>
          <pc:sldMk cId="1058050599" sldId="354"/>
        </pc:sldMkLst>
        <pc:spChg chg="mod">
          <ac:chgData name="Duyên Lương" userId="3a9e482f-ceb4-484a-8eab-f708ff3e9a36" providerId="ADAL" clId="{AAF1EB53-EBF9-45DC-B6D7-48B723C58B2A}" dt="2023-11-08T12:31:09.261" v="6092" actId="207"/>
          <ac:spMkLst>
            <pc:docMk/>
            <pc:sldMk cId="1058050599" sldId="354"/>
            <ac:spMk id="7" creationId="{B0ADE523-2E16-6545-D52E-32A47164A2F0}"/>
          </ac:spMkLst>
        </pc:spChg>
      </pc:sldChg>
      <pc:sldChg chg="addSp delSp modSp add mod modAnim">
        <pc:chgData name="Duyên Lương" userId="3a9e482f-ceb4-484a-8eab-f708ff3e9a36" providerId="ADAL" clId="{AAF1EB53-EBF9-45DC-B6D7-48B723C58B2A}" dt="2023-11-08T13:10:04.146" v="6124"/>
        <pc:sldMkLst>
          <pc:docMk/>
          <pc:sldMk cId="908314815" sldId="355"/>
        </pc:sldMkLst>
        <pc:spChg chg="mod">
          <ac:chgData name="Duyên Lương" userId="3a9e482f-ceb4-484a-8eab-f708ff3e9a36" providerId="ADAL" clId="{AAF1EB53-EBF9-45DC-B6D7-48B723C58B2A}" dt="2023-11-08T12:57:01.275" v="6099" actId="20577"/>
          <ac:spMkLst>
            <pc:docMk/>
            <pc:sldMk cId="908314815" sldId="355"/>
            <ac:spMk id="7" creationId="{F528E889-E5B7-7913-AC2E-5D2EFB0BC91B}"/>
          </ac:spMkLst>
        </pc:spChg>
        <pc:spChg chg="del">
          <ac:chgData name="Duyên Lương" userId="3a9e482f-ceb4-484a-8eab-f708ff3e9a36" providerId="ADAL" clId="{AAF1EB53-EBF9-45DC-B6D7-48B723C58B2A}" dt="2023-11-08T12:56:48.335" v="6096" actId="478"/>
          <ac:spMkLst>
            <pc:docMk/>
            <pc:sldMk cId="908314815" sldId="355"/>
            <ac:spMk id="8" creationId="{9E30B256-B62E-C02F-435B-5907DA28CE7A}"/>
          </ac:spMkLst>
        </pc:spChg>
        <pc:spChg chg="add mod">
          <ac:chgData name="Duyên Lương" userId="3a9e482f-ceb4-484a-8eab-f708ff3e9a36" providerId="ADAL" clId="{AAF1EB53-EBF9-45DC-B6D7-48B723C58B2A}" dt="2023-11-08T13:10:01.732" v="6123" actId="114"/>
          <ac:spMkLst>
            <pc:docMk/>
            <pc:sldMk cId="908314815" sldId="355"/>
            <ac:spMk id="10" creationId="{8D2D5D53-FAE6-3043-6862-B91F47B6D7C1}"/>
          </ac:spMkLst>
        </pc:spChg>
        <pc:picChg chg="add mod">
          <ac:chgData name="Duyên Lương" userId="3a9e482f-ceb4-484a-8eab-f708ff3e9a36" providerId="ADAL" clId="{AAF1EB53-EBF9-45DC-B6D7-48B723C58B2A}" dt="2023-11-08T13:08:23.776" v="6108" actId="1076"/>
          <ac:picMkLst>
            <pc:docMk/>
            <pc:sldMk cId="908314815" sldId="355"/>
            <ac:picMk id="7170" creationId="{FC25192E-8CBC-B197-7D9E-900B5BF8225C}"/>
          </ac:picMkLst>
        </pc:picChg>
      </pc:sldChg>
      <pc:sldChg chg="addSp delSp modSp add mod modAnim">
        <pc:chgData name="Duyên Lương" userId="3a9e482f-ceb4-484a-8eab-f708ff3e9a36" providerId="ADAL" clId="{AAF1EB53-EBF9-45DC-B6D7-48B723C58B2A}" dt="2023-11-08T13:14:43.017" v="6164"/>
        <pc:sldMkLst>
          <pc:docMk/>
          <pc:sldMk cId="2046421284" sldId="356"/>
        </pc:sldMkLst>
        <pc:spChg chg="mod">
          <ac:chgData name="Duyên Lương" userId="3a9e482f-ceb4-484a-8eab-f708ff3e9a36" providerId="ADAL" clId="{AAF1EB53-EBF9-45DC-B6D7-48B723C58B2A}" dt="2023-11-08T12:57:07.939" v="6101" actId="20577"/>
          <ac:spMkLst>
            <pc:docMk/>
            <pc:sldMk cId="2046421284" sldId="356"/>
            <ac:spMk id="7" creationId="{F528E889-E5B7-7913-AC2E-5D2EFB0BC91B}"/>
          </ac:spMkLst>
        </pc:spChg>
        <pc:spChg chg="del">
          <ac:chgData name="Duyên Lương" userId="3a9e482f-ceb4-484a-8eab-f708ff3e9a36" providerId="ADAL" clId="{AAF1EB53-EBF9-45DC-B6D7-48B723C58B2A}" dt="2023-11-08T12:57:09.596" v="6102" actId="478"/>
          <ac:spMkLst>
            <pc:docMk/>
            <pc:sldMk cId="2046421284" sldId="356"/>
            <ac:spMk id="8" creationId="{9E30B256-B62E-C02F-435B-5907DA28CE7A}"/>
          </ac:spMkLst>
        </pc:spChg>
        <pc:spChg chg="add mod">
          <ac:chgData name="Duyên Lương" userId="3a9e482f-ceb4-484a-8eab-f708ff3e9a36" providerId="ADAL" clId="{AAF1EB53-EBF9-45DC-B6D7-48B723C58B2A}" dt="2023-11-08T13:12:22.806" v="6142" actId="1076"/>
          <ac:spMkLst>
            <pc:docMk/>
            <pc:sldMk cId="2046421284" sldId="356"/>
            <ac:spMk id="10" creationId="{85F3CA81-6568-DDD1-00E8-D2FFEADCBEEA}"/>
          </ac:spMkLst>
        </pc:spChg>
        <pc:picChg chg="add mod">
          <ac:chgData name="Duyên Lương" userId="3a9e482f-ceb4-484a-8eab-f708ff3e9a36" providerId="ADAL" clId="{AAF1EB53-EBF9-45DC-B6D7-48B723C58B2A}" dt="2023-11-08T13:12:12.985" v="6141" actId="14100"/>
          <ac:picMkLst>
            <pc:docMk/>
            <pc:sldMk cId="2046421284" sldId="356"/>
            <ac:picMk id="8194" creationId="{97628974-749E-D778-0DCF-9A1504FAE08B}"/>
          </ac:picMkLst>
        </pc:picChg>
      </pc:sldChg>
      <pc:sldChg chg="addSp delSp modSp add mod modAnim">
        <pc:chgData name="Duyên Lương" userId="3a9e482f-ceb4-484a-8eab-f708ff3e9a36" providerId="ADAL" clId="{AAF1EB53-EBF9-45DC-B6D7-48B723C58B2A}" dt="2023-11-08T13:14:46.480" v="6165"/>
        <pc:sldMkLst>
          <pc:docMk/>
          <pc:sldMk cId="562697466" sldId="357"/>
        </pc:sldMkLst>
        <pc:spChg chg="mod">
          <ac:chgData name="Duyên Lương" userId="3a9e482f-ceb4-484a-8eab-f708ff3e9a36" providerId="ADAL" clId="{AAF1EB53-EBF9-45DC-B6D7-48B723C58B2A}" dt="2023-11-08T12:57:14.975" v="6103" actId="20577"/>
          <ac:spMkLst>
            <pc:docMk/>
            <pc:sldMk cId="562697466" sldId="357"/>
            <ac:spMk id="7" creationId="{F528E889-E5B7-7913-AC2E-5D2EFB0BC91B}"/>
          </ac:spMkLst>
        </pc:spChg>
        <pc:spChg chg="del">
          <ac:chgData name="Duyên Lương" userId="3a9e482f-ceb4-484a-8eab-f708ff3e9a36" providerId="ADAL" clId="{AAF1EB53-EBF9-45DC-B6D7-48B723C58B2A}" dt="2023-11-08T12:57:16.875" v="6104" actId="478"/>
          <ac:spMkLst>
            <pc:docMk/>
            <pc:sldMk cId="562697466" sldId="357"/>
            <ac:spMk id="8" creationId="{9E30B256-B62E-C02F-435B-5907DA28CE7A}"/>
          </ac:spMkLst>
        </pc:spChg>
        <pc:spChg chg="add mod">
          <ac:chgData name="Duyên Lương" userId="3a9e482f-ceb4-484a-8eab-f708ff3e9a36" providerId="ADAL" clId="{AAF1EB53-EBF9-45DC-B6D7-48B723C58B2A}" dt="2023-11-08T13:14:29.992" v="6163" actId="1076"/>
          <ac:spMkLst>
            <pc:docMk/>
            <pc:sldMk cId="562697466" sldId="357"/>
            <ac:spMk id="10" creationId="{4044F60E-681D-5146-8B53-D3CAC7B411F9}"/>
          </ac:spMkLst>
        </pc:spChg>
        <pc:picChg chg="add mod">
          <ac:chgData name="Duyên Lương" userId="3a9e482f-ceb4-484a-8eab-f708ff3e9a36" providerId="ADAL" clId="{AAF1EB53-EBF9-45DC-B6D7-48B723C58B2A}" dt="2023-11-08T13:14:11.678" v="6158" actId="1076"/>
          <ac:picMkLst>
            <pc:docMk/>
            <pc:sldMk cId="562697466" sldId="357"/>
            <ac:picMk id="9218" creationId="{78EED5DD-56AF-AE69-FA94-A8A26E1C3093}"/>
          </ac:picMkLst>
        </pc:picChg>
      </pc:sldChg>
    </pc:docChg>
  </pc:docChgLst>
  <pc:docChgLst>
    <pc:chgData name="Duyên Lương" userId="3a9e482f-ceb4-484a-8eab-f708ff3e9a36" providerId="ADAL" clId="{DBFD6F6A-6B4D-441F-9A37-31E1FD1B9C89}"/>
    <pc:docChg chg="undo custSel addSld delSld modSld sldOrd">
      <pc:chgData name="Duyên Lương" userId="3a9e482f-ceb4-484a-8eab-f708ff3e9a36" providerId="ADAL" clId="{DBFD6F6A-6B4D-441F-9A37-31E1FD1B9C89}" dt="2023-11-24T10:08:21.735" v="2769"/>
      <pc:docMkLst>
        <pc:docMk/>
      </pc:docMkLst>
      <pc:sldChg chg="add">
        <pc:chgData name="Duyên Lương" userId="3a9e482f-ceb4-484a-8eab-f708ff3e9a36" providerId="ADAL" clId="{DBFD6F6A-6B4D-441F-9A37-31E1FD1B9C89}" dt="2023-11-19T02:08:48.663" v="1689"/>
        <pc:sldMkLst>
          <pc:docMk/>
          <pc:sldMk cId="3736175716" sldId="258"/>
        </pc:sldMkLst>
      </pc:sldChg>
      <pc:sldChg chg="addSp delSp modSp mod delAnim modAnim modNotesTx">
        <pc:chgData name="Duyên Lương" userId="3a9e482f-ceb4-484a-8eab-f708ff3e9a36" providerId="ADAL" clId="{DBFD6F6A-6B4D-441F-9A37-31E1FD1B9C89}" dt="2023-11-24T10:08:21.735" v="2769"/>
        <pc:sldMkLst>
          <pc:docMk/>
          <pc:sldMk cId="3680985349" sldId="273"/>
        </pc:sldMkLst>
        <pc:spChg chg="add mod">
          <ac:chgData name="Duyên Lương" userId="3a9e482f-ceb4-484a-8eab-f708ff3e9a36" providerId="ADAL" clId="{DBFD6F6A-6B4D-441F-9A37-31E1FD1B9C89}" dt="2023-11-19T02:56:52.431" v="2605" actId="14100"/>
          <ac:spMkLst>
            <pc:docMk/>
            <pc:sldMk cId="3680985349" sldId="273"/>
            <ac:spMk id="3" creationId="{E318CAB3-CA8F-B3B0-A6D1-6DD7E096B34F}"/>
          </ac:spMkLst>
        </pc:spChg>
        <pc:spChg chg="mod">
          <ac:chgData name="Duyên Lương" userId="3a9e482f-ceb4-484a-8eab-f708ff3e9a36" providerId="ADAL" clId="{DBFD6F6A-6B4D-441F-9A37-31E1FD1B9C89}" dt="2023-11-19T02:55:57.450" v="2593" actId="1076"/>
          <ac:spMkLst>
            <pc:docMk/>
            <pc:sldMk cId="3680985349" sldId="273"/>
            <ac:spMk id="5" creationId="{96D909A0-75C9-2667-AD15-19385FD17AA0}"/>
          </ac:spMkLst>
        </pc:spChg>
        <pc:spChg chg="mod">
          <ac:chgData name="Duyên Lương" userId="3a9e482f-ceb4-484a-8eab-f708ff3e9a36" providerId="ADAL" clId="{DBFD6F6A-6B4D-441F-9A37-31E1FD1B9C89}" dt="2023-11-19T02:55:49.079" v="2591" actId="1076"/>
          <ac:spMkLst>
            <pc:docMk/>
            <pc:sldMk cId="3680985349" sldId="273"/>
            <ac:spMk id="9" creationId="{2CC5CC42-F69C-95BB-8701-BA3561DABB3B}"/>
          </ac:spMkLst>
        </pc:spChg>
        <pc:spChg chg="del">
          <ac:chgData name="Duyên Lương" userId="3a9e482f-ceb4-484a-8eab-f708ff3e9a36" providerId="ADAL" clId="{DBFD6F6A-6B4D-441F-9A37-31E1FD1B9C89}" dt="2023-11-19T00:50:39.573" v="716" actId="478"/>
          <ac:spMkLst>
            <pc:docMk/>
            <pc:sldMk cId="3680985349" sldId="273"/>
            <ac:spMk id="10" creationId="{70164EAF-F243-FDAC-CAB4-1C674BA592CA}"/>
          </ac:spMkLst>
        </pc:spChg>
        <pc:picChg chg="add mod">
          <ac:chgData name="Duyên Lương" userId="3a9e482f-ceb4-484a-8eab-f708ff3e9a36" providerId="ADAL" clId="{DBFD6F6A-6B4D-441F-9A37-31E1FD1B9C89}" dt="2023-11-19T02:56:04.355" v="2597" actId="1076"/>
          <ac:picMkLst>
            <pc:docMk/>
            <pc:sldMk cId="3680985349" sldId="273"/>
            <ac:picMk id="2" creationId="{4BED17C0-594B-EEED-E5C9-2A4AA00649ED}"/>
          </ac:picMkLst>
        </pc:picChg>
      </pc:sldChg>
      <pc:sldChg chg="modSp mod">
        <pc:chgData name="Duyên Lương" userId="3a9e482f-ceb4-484a-8eab-f708ff3e9a36" providerId="ADAL" clId="{DBFD6F6A-6B4D-441F-9A37-31E1FD1B9C89}" dt="2023-11-18T07:55:03.546" v="4" actId="403"/>
        <pc:sldMkLst>
          <pc:docMk/>
          <pc:sldMk cId="1671446297" sldId="274"/>
        </pc:sldMkLst>
        <pc:spChg chg="mod">
          <ac:chgData name="Duyên Lương" userId="3a9e482f-ceb4-484a-8eab-f708ff3e9a36" providerId="ADAL" clId="{DBFD6F6A-6B4D-441F-9A37-31E1FD1B9C89}" dt="2023-11-18T07:55:01.044" v="2" actId="20577"/>
          <ac:spMkLst>
            <pc:docMk/>
            <pc:sldMk cId="1671446297" sldId="274"/>
            <ac:spMk id="4" creationId="{07123313-572D-B82E-F111-A1B1966A8D75}"/>
          </ac:spMkLst>
        </pc:spChg>
        <pc:spChg chg="mod">
          <ac:chgData name="Duyên Lương" userId="3a9e482f-ceb4-484a-8eab-f708ff3e9a36" providerId="ADAL" clId="{DBFD6F6A-6B4D-441F-9A37-31E1FD1B9C89}" dt="2023-11-18T07:55:03.546" v="4" actId="403"/>
          <ac:spMkLst>
            <pc:docMk/>
            <pc:sldMk cId="1671446297" sldId="274"/>
            <ac:spMk id="9" creationId="{3D56C823-4DD3-2744-17E1-A46C7290D96B}"/>
          </ac:spMkLst>
        </pc:spChg>
      </pc:sldChg>
      <pc:sldChg chg="modSp mod">
        <pc:chgData name="Duyên Lương" userId="3a9e482f-ceb4-484a-8eab-f708ff3e9a36" providerId="ADAL" clId="{DBFD6F6A-6B4D-441F-9A37-31E1FD1B9C89}" dt="2023-11-19T02:40:56.592" v="2511" actId="1076"/>
        <pc:sldMkLst>
          <pc:docMk/>
          <pc:sldMk cId="1250657594" sldId="317"/>
        </pc:sldMkLst>
        <pc:spChg chg="mod">
          <ac:chgData name="Duyên Lương" userId="3a9e482f-ceb4-484a-8eab-f708ff3e9a36" providerId="ADAL" clId="{DBFD6F6A-6B4D-441F-9A37-31E1FD1B9C89}" dt="2023-11-19T02:40:56.592" v="2511" actId="1076"/>
          <ac:spMkLst>
            <pc:docMk/>
            <pc:sldMk cId="1250657594" sldId="317"/>
            <ac:spMk id="3" creationId="{0BAC5994-6BF9-AE41-AC48-5A10285266A3}"/>
          </ac:spMkLst>
        </pc:spChg>
      </pc:sldChg>
      <pc:sldChg chg="modSp mod modNotesTx">
        <pc:chgData name="Duyên Lương" userId="3a9e482f-ceb4-484a-8eab-f708ff3e9a36" providerId="ADAL" clId="{DBFD6F6A-6B4D-441F-9A37-31E1FD1B9C89}" dt="2023-11-19T00:50:27.536" v="715"/>
        <pc:sldMkLst>
          <pc:docMk/>
          <pc:sldMk cId="3608329759" sldId="324"/>
        </pc:sldMkLst>
        <pc:spChg chg="mod">
          <ac:chgData name="Duyên Lương" userId="3a9e482f-ceb4-484a-8eab-f708ff3e9a36" providerId="ADAL" clId="{DBFD6F6A-6B4D-441F-9A37-31E1FD1B9C89}" dt="2023-11-18T10:47:55.772" v="60" actId="1037"/>
          <ac:spMkLst>
            <pc:docMk/>
            <pc:sldMk cId="3608329759" sldId="324"/>
            <ac:spMk id="22"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23" creationId="{00000000-0000-0000-0000-000000000000}"/>
          </ac:spMkLst>
        </pc:spChg>
        <pc:spChg chg="mod">
          <ac:chgData name="Duyên Lương" userId="3a9e482f-ceb4-484a-8eab-f708ff3e9a36" providerId="ADAL" clId="{DBFD6F6A-6B4D-441F-9A37-31E1FD1B9C89}" dt="2023-11-18T10:48:47.975" v="89" actId="1076"/>
          <ac:spMkLst>
            <pc:docMk/>
            <pc:sldMk cId="3608329759" sldId="324"/>
            <ac:spMk id="24" creationId="{00000000-0000-0000-0000-000000000000}"/>
          </ac:spMkLst>
        </pc:spChg>
        <pc:spChg chg="mod">
          <ac:chgData name="Duyên Lương" userId="3a9e482f-ceb4-484a-8eab-f708ff3e9a36" providerId="ADAL" clId="{DBFD6F6A-6B4D-441F-9A37-31E1FD1B9C89}" dt="2023-11-19T00:50:20.716" v="714" actId="20577"/>
          <ac:spMkLst>
            <pc:docMk/>
            <pc:sldMk cId="3608329759" sldId="324"/>
            <ac:spMk id="25" creationId="{00000000-0000-0000-0000-000000000000}"/>
          </ac:spMkLst>
        </pc:spChg>
        <pc:spChg chg="mod">
          <ac:chgData name="Duyên Lương" userId="3a9e482f-ceb4-484a-8eab-f708ff3e9a36" providerId="ADAL" clId="{DBFD6F6A-6B4D-441F-9A37-31E1FD1B9C89}" dt="2023-11-18T10:48:04.502" v="61" actId="14100"/>
          <ac:spMkLst>
            <pc:docMk/>
            <pc:sldMk cId="3608329759" sldId="324"/>
            <ac:spMk id="26" creationId="{00000000-0000-0000-0000-000000000000}"/>
          </ac:spMkLst>
        </pc:spChg>
        <pc:spChg chg="mod">
          <ac:chgData name="Duyên Lương" userId="3a9e482f-ceb4-484a-8eab-f708ff3e9a36" providerId="ADAL" clId="{DBFD6F6A-6B4D-441F-9A37-31E1FD1B9C89}" dt="2023-11-18T10:48:38.901" v="86" actId="1036"/>
          <ac:spMkLst>
            <pc:docMk/>
            <pc:sldMk cId="3608329759" sldId="324"/>
            <ac:spMk id="27" creationId="{00000000-0000-0000-0000-000000000000}"/>
          </ac:spMkLst>
        </pc:spChg>
        <pc:spChg chg="mod">
          <ac:chgData name="Duyên Lương" userId="3a9e482f-ceb4-484a-8eab-f708ff3e9a36" providerId="ADAL" clId="{DBFD6F6A-6B4D-441F-9A37-31E1FD1B9C89}" dt="2023-11-18T10:48:46.175" v="88" actId="1076"/>
          <ac:spMkLst>
            <pc:docMk/>
            <pc:sldMk cId="3608329759" sldId="324"/>
            <ac:spMk id="31" creationId="{00000000-0000-0000-0000-000000000000}"/>
          </ac:spMkLst>
        </pc:spChg>
        <pc:spChg chg="mod">
          <ac:chgData name="Duyên Lương" userId="3a9e482f-ceb4-484a-8eab-f708ff3e9a36" providerId="ADAL" clId="{DBFD6F6A-6B4D-441F-9A37-31E1FD1B9C89}" dt="2023-11-18T10:48:30.263" v="77" actId="1035"/>
          <ac:spMkLst>
            <pc:docMk/>
            <pc:sldMk cId="3608329759" sldId="324"/>
            <ac:spMk id="32" creationId="{00000000-0000-0000-0000-000000000000}"/>
          </ac:spMkLst>
        </pc:spChg>
        <pc:spChg chg="mod">
          <ac:chgData name="Duyên Lương" userId="3a9e482f-ceb4-484a-8eab-f708ff3e9a36" providerId="ADAL" clId="{DBFD6F6A-6B4D-441F-9A37-31E1FD1B9C89}" dt="2023-11-18T10:48:44.010" v="87" actId="1076"/>
          <ac:spMkLst>
            <pc:docMk/>
            <pc:sldMk cId="3608329759" sldId="324"/>
            <ac:spMk id="34" creationId="{00000000-0000-0000-0000-000000000000}"/>
          </ac:spMkLst>
        </pc:spChg>
        <pc:spChg chg="mod">
          <ac:chgData name="Duyên Lương" userId="3a9e482f-ceb4-484a-8eab-f708ff3e9a36" providerId="ADAL" clId="{DBFD6F6A-6B4D-441F-9A37-31E1FD1B9C89}" dt="2023-11-18T10:48:37.275" v="84" actId="1035"/>
          <ac:spMkLst>
            <pc:docMk/>
            <pc:sldMk cId="3608329759" sldId="324"/>
            <ac:spMk id="37"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44" creationId="{00000000-0000-0000-0000-000000000000}"/>
          </ac:spMkLst>
        </pc:spChg>
        <pc:spChg chg="mod">
          <ac:chgData name="Duyên Lương" userId="3a9e482f-ceb4-484a-8eab-f708ff3e9a36" providerId="ADAL" clId="{DBFD6F6A-6B4D-441F-9A37-31E1FD1B9C89}" dt="2023-11-18T10:47:55.772" v="60" actId="1037"/>
          <ac:spMkLst>
            <pc:docMk/>
            <pc:sldMk cId="3608329759" sldId="324"/>
            <ac:spMk id="46" creationId="{00000000-0000-0000-0000-000000000000}"/>
          </ac:spMkLst>
        </pc:spChg>
        <pc:cxnChg chg="mod">
          <ac:chgData name="Duyên Lương" userId="3a9e482f-ceb4-484a-8eab-f708ff3e9a36" providerId="ADAL" clId="{DBFD6F6A-6B4D-441F-9A37-31E1FD1B9C89}" dt="2023-11-18T10:47:55.772" v="60" actId="1037"/>
          <ac:cxnSpMkLst>
            <pc:docMk/>
            <pc:sldMk cId="3608329759" sldId="324"/>
            <ac:cxnSpMk id="28" creationId="{00000000-0000-0000-0000-000000000000}"/>
          </ac:cxnSpMkLst>
        </pc:cxnChg>
        <pc:cxnChg chg="mod">
          <ac:chgData name="Duyên Lương" userId="3a9e482f-ceb4-484a-8eab-f708ff3e9a36" providerId="ADAL" clId="{DBFD6F6A-6B4D-441F-9A37-31E1FD1B9C89}" dt="2023-11-18T10:48:47.975" v="89" actId="1076"/>
          <ac:cxnSpMkLst>
            <pc:docMk/>
            <pc:sldMk cId="3608329759" sldId="324"/>
            <ac:cxnSpMk id="29" creationId="{00000000-0000-0000-0000-000000000000}"/>
          </ac:cxnSpMkLst>
        </pc:cxnChg>
        <pc:cxnChg chg="mod">
          <ac:chgData name="Duyên Lương" userId="3a9e482f-ceb4-484a-8eab-f708ff3e9a36" providerId="ADAL" clId="{DBFD6F6A-6B4D-441F-9A37-31E1FD1B9C89}" dt="2023-11-18T10:48:46.175" v="88" actId="1076"/>
          <ac:cxnSpMkLst>
            <pc:docMk/>
            <pc:sldMk cId="3608329759" sldId="324"/>
            <ac:cxnSpMk id="33" creationId="{00000000-0000-0000-0000-000000000000}"/>
          </ac:cxnSpMkLst>
        </pc:cxnChg>
        <pc:cxnChg chg="mod">
          <ac:chgData name="Duyên Lương" userId="3a9e482f-ceb4-484a-8eab-f708ff3e9a36" providerId="ADAL" clId="{DBFD6F6A-6B4D-441F-9A37-31E1FD1B9C89}" dt="2023-11-18T10:48:47.975" v="89" actId="1076"/>
          <ac:cxnSpMkLst>
            <pc:docMk/>
            <pc:sldMk cId="3608329759" sldId="324"/>
            <ac:cxnSpMk id="35" creationId="{00000000-0000-0000-0000-000000000000}"/>
          </ac:cxnSpMkLst>
        </pc:cxnChg>
      </pc:sldChg>
      <pc:sldChg chg="modSp">
        <pc:chgData name="Duyên Lương" userId="3a9e482f-ceb4-484a-8eab-f708ff3e9a36" providerId="ADAL" clId="{DBFD6F6A-6B4D-441F-9A37-31E1FD1B9C89}" dt="2023-11-19T00:40:16.979" v="663" actId="114"/>
        <pc:sldMkLst>
          <pc:docMk/>
          <pc:sldMk cId="2934437934" sldId="325"/>
        </pc:sldMkLst>
        <pc:spChg chg="mod">
          <ac:chgData name="Duyên Lương" userId="3a9e482f-ceb4-484a-8eab-f708ff3e9a36" providerId="ADAL" clId="{DBFD6F6A-6B4D-441F-9A37-31E1FD1B9C89}" dt="2023-11-19T00:40:16.979" v="663" actId="114"/>
          <ac:spMkLst>
            <pc:docMk/>
            <pc:sldMk cId="2934437934" sldId="325"/>
            <ac:spMk id="3" creationId="{89FB7A97-2050-4E17-AB89-5199898D9829}"/>
          </ac:spMkLst>
        </pc:spChg>
      </pc:sldChg>
      <pc:sldChg chg="addSp delSp modSp mod delAnim modAnim">
        <pc:chgData name="Duyên Lương" userId="3a9e482f-ceb4-484a-8eab-f708ff3e9a36" providerId="ADAL" clId="{DBFD6F6A-6B4D-441F-9A37-31E1FD1B9C89}" dt="2023-11-19T02:57:11.178" v="2606"/>
        <pc:sldMkLst>
          <pc:docMk/>
          <pc:sldMk cId="2096969684" sldId="332"/>
        </pc:sldMkLst>
        <pc:spChg chg="mod">
          <ac:chgData name="Duyên Lương" userId="3a9e482f-ceb4-484a-8eab-f708ff3e9a36" providerId="ADAL" clId="{DBFD6F6A-6B4D-441F-9A37-31E1FD1B9C89}" dt="2023-11-18T10:53:32.521" v="116" actId="14100"/>
          <ac:spMkLst>
            <pc:docMk/>
            <pc:sldMk cId="2096969684" sldId="332"/>
            <ac:spMk id="6" creationId="{690EB75B-5102-D45F-CCDC-84D94E2576AA}"/>
          </ac:spMkLst>
        </pc:spChg>
        <pc:spChg chg="mod">
          <ac:chgData name="Duyên Lương" userId="3a9e482f-ceb4-484a-8eab-f708ff3e9a36" providerId="ADAL" clId="{DBFD6F6A-6B4D-441F-9A37-31E1FD1B9C89}" dt="2023-11-18T10:59:06.084" v="191" actId="1076"/>
          <ac:spMkLst>
            <pc:docMk/>
            <pc:sldMk cId="2096969684" sldId="332"/>
            <ac:spMk id="13" creationId="{57645D6F-79E3-7E35-3305-7E4B4DFFEDA9}"/>
          </ac:spMkLst>
        </pc:spChg>
        <pc:picChg chg="add mod">
          <ac:chgData name="Duyên Lương" userId="3a9e482f-ceb4-484a-8eab-f708ff3e9a36" providerId="ADAL" clId="{DBFD6F6A-6B4D-441F-9A37-31E1FD1B9C89}" dt="2023-11-19T00:24:43.729" v="540" actId="1076"/>
          <ac:picMkLst>
            <pc:docMk/>
            <pc:sldMk cId="2096969684" sldId="332"/>
            <ac:picMk id="2" creationId="{3CB9D247-45BC-086F-B12D-A6AC21EA565C}"/>
          </ac:picMkLst>
        </pc:picChg>
        <pc:picChg chg="add mod">
          <ac:chgData name="Duyên Lương" userId="3a9e482f-ceb4-484a-8eab-f708ff3e9a36" providerId="ADAL" clId="{DBFD6F6A-6B4D-441F-9A37-31E1FD1B9C89}" dt="2023-11-18T10:56:28.484" v="160" actId="1076"/>
          <ac:picMkLst>
            <pc:docMk/>
            <pc:sldMk cId="2096969684" sldId="332"/>
            <ac:picMk id="3" creationId="{EDD4B2C1-1034-529B-78A2-192AD3A045F6}"/>
          </ac:picMkLst>
        </pc:picChg>
        <pc:picChg chg="add mod">
          <ac:chgData name="Duyên Lương" userId="3a9e482f-ceb4-484a-8eab-f708ff3e9a36" providerId="ADAL" clId="{DBFD6F6A-6B4D-441F-9A37-31E1FD1B9C89}" dt="2023-11-18T10:56:37.082" v="162" actId="1076"/>
          <ac:picMkLst>
            <pc:docMk/>
            <pc:sldMk cId="2096969684" sldId="332"/>
            <ac:picMk id="7" creationId="{3899063B-6542-A646-5866-0A4951297D6A}"/>
          </ac:picMkLst>
        </pc:picChg>
        <pc:picChg chg="add mod">
          <ac:chgData name="Duyên Lương" userId="3a9e482f-ceb4-484a-8eab-f708ff3e9a36" providerId="ADAL" clId="{DBFD6F6A-6B4D-441F-9A37-31E1FD1B9C89}" dt="2023-11-18T10:59:09.540" v="196" actId="1037"/>
          <ac:picMkLst>
            <pc:docMk/>
            <pc:sldMk cId="2096969684" sldId="332"/>
            <ac:picMk id="11" creationId="{B8911F02-6624-8872-C756-ADC6CCAA0CFC}"/>
          </ac:picMkLst>
        </pc:picChg>
        <pc:picChg chg="add del mod">
          <ac:chgData name="Duyên Lương" userId="3a9e482f-ceb4-484a-8eab-f708ff3e9a36" providerId="ADAL" clId="{DBFD6F6A-6B4D-441F-9A37-31E1FD1B9C89}" dt="2023-11-18T10:57:05.851" v="178" actId="478"/>
          <ac:picMkLst>
            <pc:docMk/>
            <pc:sldMk cId="2096969684" sldId="332"/>
            <ac:picMk id="12" creationId="{F3923F68-E08D-C278-5B67-EBBE58F43A43}"/>
          </ac:picMkLst>
        </pc:picChg>
        <pc:picChg chg="del">
          <ac:chgData name="Duyên Lương" userId="3a9e482f-ceb4-484a-8eab-f708ff3e9a36" providerId="ADAL" clId="{DBFD6F6A-6B4D-441F-9A37-31E1FD1B9C89}" dt="2023-11-18T10:50:01.153" v="91" actId="478"/>
          <ac:picMkLst>
            <pc:docMk/>
            <pc:sldMk cId="2096969684" sldId="332"/>
            <ac:picMk id="14" creationId="{49BE982F-A6BC-ED0E-35F5-FF250FEF0F64}"/>
          </ac:picMkLst>
        </pc:picChg>
        <pc:picChg chg="add mod">
          <ac:chgData name="Duyên Lương" userId="3a9e482f-ceb4-484a-8eab-f708ff3e9a36" providerId="ADAL" clId="{DBFD6F6A-6B4D-441F-9A37-31E1FD1B9C89}" dt="2023-11-18T10:57:23.690" v="188" actId="14100"/>
          <ac:picMkLst>
            <pc:docMk/>
            <pc:sldMk cId="2096969684" sldId="332"/>
            <ac:picMk id="15" creationId="{86AFD9E2-F2E4-C0DB-5CEC-13B6E0799477}"/>
          </ac:picMkLst>
        </pc:picChg>
        <pc:picChg chg="add mod">
          <ac:chgData name="Duyên Lương" userId="3a9e482f-ceb4-484a-8eab-f708ff3e9a36" providerId="ADAL" clId="{DBFD6F6A-6B4D-441F-9A37-31E1FD1B9C89}" dt="2023-11-18T10:57:28.470" v="190" actId="1076"/>
          <ac:picMkLst>
            <pc:docMk/>
            <pc:sldMk cId="2096969684" sldId="332"/>
            <ac:picMk id="16" creationId="{99ECA2C8-AF40-D8B6-CDC2-744C25404C86}"/>
          </ac:picMkLst>
        </pc:picChg>
      </pc:sldChg>
      <pc:sldChg chg="addSp delSp modSp mod delAnim modAnim">
        <pc:chgData name="Duyên Lương" userId="3a9e482f-ceb4-484a-8eab-f708ff3e9a36" providerId="ADAL" clId="{DBFD6F6A-6B4D-441F-9A37-31E1FD1B9C89}" dt="2023-11-19T01:02:46.680" v="788"/>
        <pc:sldMkLst>
          <pc:docMk/>
          <pc:sldMk cId="1928964287" sldId="333"/>
        </pc:sldMkLst>
        <pc:spChg chg="mod">
          <ac:chgData name="Duyên Lương" userId="3a9e482f-ceb4-484a-8eab-f708ff3e9a36" providerId="ADAL" clId="{DBFD6F6A-6B4D-441F-9A37-31E1FD1B9C89}" dt="2023-11-18T10:54:11.023" v="124" actId="113"/>
          <ac:spMkLst>
            <pc:docMk/>
            <pc:sldMk cId="1928964287" sldId="333"/>
            <ac:spMk id="3" creationId="{4A5CA657-FCEA-EB05-1EE2-E011479C30B1}"/>
          </ac:spMkLst>
        </pc:spChg>
        <pc:spChg chg="mod">
          <ac:chgData name="Duyên Lương" userId="3a9e482f-ceb4-484a-8eab-f708ff3e9a36" providerId="ADAL" clId="{DBFD6F6A-6B4D-441F-9A37-31E1FD1B9C89}" dt="2023-11-19T01:02:28.077" v="782" actId="20577"/>
          <ac:spMkLst>
            <pc:docMk/>
            <pc:sldMk cId="1928964287" sldId="333"/>
            <ac:spMk id="11" creationId="{4D5F2E9D-BA3F-6402-AACA-F7AC840846F8}"/>
          </ac:spMkLst>
        </pc:spChg>
        <pc:picChg chg="add mod">
          <ac:chgData name="Duyên Lương" userId="3a9e482f-ceb4-484a-8eab-f708ff3e9a36" providerId="ADAL" clId="{DBFD6F6A-6B4D-441F-9A37-31E1FD1B9C89}" dt="2023-11-19T00:24:54.862" v="542" actId="1076"/>
          <ac:picMkLst>
            <pc:docMk/>
            <pc:sldMk cId="1928964287" sldId="333"/>
            <ac:picMk id="2" creationId="{FB29341E-22EB-04C2-1FA9-5118285CD751}"/>
          </ac:picMkLst>
        </pc:picChg>
        <pc:picChg chg="add mod">
          <ac:chgData name="Duyên Lương" userId="3a9e482f-ceb4-484a-8eab-f708ff3e9a36" providerId="ADAL" clId="{DBFD6F6A-6B4D-441F-9A37-31E1FD1B9C89}" dt="2023-11-19T01:00:58.079" v="765" actId="1076"/>
          <ac:picMkLst>
            <pc:docMk/>
            <pc:sldMk cId="1928964287" sldId="333"/>
            <ac:picMk id="6" creationId="{278713EC-D933-90B4-7CD6-E56ED812BBA9}"/>
          </ac:picMkLst>
        </pc:picChg>
        <pc:picChg chg="add mod">
          <ac:chgData name="Duyên Lương" userId="3a9e482f-ceb4-484a-8eab-f708ff3e9a36" providerId="ADAL" clId="{DBFD6F6A-6B4D-441F-9A37-31E1FD1B9C89}" dt="2023-11-19T01:00:55.901" v="764" actId="1076"/>
          <ac:picMkLst>
            <pc:docMk/>
            <pc:sldMk cId="1928964287" sldId="333"/>
            <ac:picMk id="10" creationId="{92B74D75-98F5-E3D4-CF39-19416D20B915}"/>
          </ac:picMkLst>
        </pc:picChg>
        <pc:picChg chg="del">
          <ac:chgData name="Duyên Lương" userId="3a9e482f-ceb4-484a-8eab-f708ff3e9a36" providerId="ADAL" clId="{DBFD6F6A-6B4D-441F-9A37-31E1FD1B9C89}" dt="2023-11-18T10:54:12.994" v="125" actId="478"/>
          <ac:picMkLst>
            <pc:docMk/>
            <pc:sldMk cId="1928964287" sldId="333"/>
            <ac:picMk id="12" creationId="{268FCAF3-CE21-642D-82E7-B25FAF9AB16F}"/>
          </ac:picMkLst>
        </pc:picChg>
        <pc:picChg chg="add mod">
          <ac:chgData name="Duyên Lương" userId="3a9e482f-ceb4-484a-8eab-f708ff3e9a36" providerId="ADAL" clId="{DBFD6F6A-6B4D-441F-9A37-31E1FD1B9C89}" dt="2023-11-19T01:02:33.636" v="784" actId="1076"/>
          <ac:picMkLst>
            <pc:docMk/>
            <pc:sldMk cId="1928964287" sldId="333"/>
            <ac:picMk id="12" creationId="{86C64985-73CA-41AF-DA32-9C12514DD6D9}"/>
          </ac:picMkLst>
        </pc:picChg>
        <pc:picChg chg="add mod">
          <ac:chgData name="Duyên Lương" userId="3a9e482f-ceb4-484a-8eab-f708ff3e9a36" providerId="ADAL" clId="{DBFD6F6A-6B4D-441F-9A37-31E1FD1B9C89}" dt="2023-11-19T01:02:39.651" v="787" actId="1076"/>
          <ac:picMkLst>
            <pc:docMk/>
            <pc:sldMk cId="1928964287" sldId="333"/>
            <ac:picMk id="13" creationId="{8F5A9AE4-4121-F268-9E97-1895C24B8BAC}"/>
          </ac:picMkLst>
        </pc:picChg>
        <pc:picChg chg="add del mod">
          <ac:chgData name="Duyên Lương" userId="3a9e482f-ceb4-484a-8eab-f708ff3e9a36" providerId="ADAL" clId="{DBFD6F6A-6B4D-441F-9A37-31E1FD1B9C89}" dt="2023-11-19T01:01:36.998" v="771" actId="478"/>
          <ac:picMkLst>
            <pc:docMk/>
            <pc:sldMk cId="1928964287" sldId="333"/>
            <ac:picMk id="14" creationId="{13781B28-988A-6CEF-ED79-3315517B7D5C}"/>
          </ac:picMkLst>
        </pc:picChg>
        <pc:picChg chg="add mod">
          <ac:chgData name="Duyên Lương" userId="3a9e482f-ceb4-484a-8eab-f708ff3e9a36" providerId="ADAL" clId="{DBFD6F6A-6B4D-441F-9A37-31E1FD1B9C89}" dt="2023-11-19T01:02:31.603" v="783" actId="1076"/>
          <ac:picMkLst>
            <pc:docMk/>
            <pc:sldMk cId="1928964287" sldId="333"/>
            <ac:picMk id="15" creationId="{4CEFA57C-3640-EAF2-B6B0-8F549F29D6F4}"/>
          </ac:picMkLst>
        </pc:picChg>
        <pc:cxnChg chg="del">
          <ac:chgData name="Duyên Lương" userId="3a9e482f-ceb4-484a-8eab-f708ff3e9a36" providerId="ADAL" clId="{DBFD6F6A-6B4D-441F-9A37-31E1FD1B9C89}" dt="2023-11-18T10:54:26.670" v="128" actId="478"/>
          <ac:cxnSpMkLst>
            <pc:docMk/>
            <pc:sldMk cId="1928964287" sldId="333"/>
            <ac:cxnSpMk id="14" creationId="{3789F074-BF93-C1CE-54FD-EB3F9CD34804}"/>
          </ac:cxnSpMkLst>
        </pc:cxnChg>
        <pc:cxnChg chg="del">
          <ac:chgData name="Duyên Lương" userId="3a9e482f-ceb4-484a-8eab-f708ff3e9a36" providerId="ADAL" clId="{DBFD6F6A-6B4D-441F-9A37-31E1FD1B9C89}" dt="2023-11-18T10:54:28.258" v="130" actId="478"/>
          <ac:cxnSpMkLst>
            <pc:docMk/>
            <pc:sldMk cId="1928964287" sldId="333"/>
            <ac:cxnSpMk id="16" creationId="{72B246A5-F07A-F4EB-AE0A-B1847C510B85}"/>
          </ac:cxnSpMkLst>
        </pc:cxnChg>
        <pc:cxnChg chg="del mod">
          <ac:chgData name="Duyên Lương" userId="3a9e482f-ceb4-484a-8eab-f708ff3e9a36" providerId="ADAL" clId="{DBFD6F6A-6B4D-441F-9A37-31E1FD1B9C89}" dt="2023-11-18T10:54:28.994" v="131" actId="478"/>
          <ac:cxnSpMkLst>
            <pc:docMk/>
            <pc:sldMk cId="1928964287" sldId="333"/>
            <ac:cxnSpMk id="18" creationId="{A5956D07-7895-08C9-0DAA-5ABC82EF521E}"/>
          </ac:cxnSpMkLst>
        </pc:cxnChg>
        <pc:cxnChg chg="del">
          <ac:chgData name="Duyên Lương" userId="3a9e482f-ceb4-484a-8eab-f708ff3e9a36" providerId="ADAL" clId="{DBFD6F6A-6B4D-441F-9A37-31E1FD1B9C89}" dt="2023-11-18T10:54:31.428" v="134" actId="478"/>
          <ac:cxnSpMkLst>
            <pc:docMk/>
            <pc:sldMk cId="1928964287" sldId="333"/>
            <ac:cxnSpMk id="20" creationId="{8A79D983-9494-DE02-9A4E-2B6B94DC6CD0}"/>
          </ac:cxnSpMkLst>
        </pc:cxnChg>
        <pc:cxnChg chg="del">
          <ac:chgData name="Duyên Lương" userId="3a9e482f-ceb4-484a-8eab-f708ff3e9a36" providerId="ADAL" clId="{DBFD6F6A-6B4D-441F-9A37-31E1FD1B9C89}" dt="2023-11-18T10:54:29.736" v="132" actId="478"/>
          <ac:cxnSpMkLst>
            <pc:docMk/>
            <pc:sldMk cId="1928964287" sldId="333"/>
            <ac:cxnSpMk id="22" creationId="{169EBBA1-64BA-1918-2B34-DD14428B89AA}"/>
          </ac:cxnSpMkLst>
        </pc:cxnChg>
        <pc:cxnChg chg="del mod">
          <ac:chgData name="Duyên Lương" userId="3a9e482f-ceb4-484a-8eab-f708ff3e9a36" providerId="ADAL" clId="{DBFD6F6A-6B4D-441F-9A37-31E1FD1B9C89}" dt="2023-11-18T10:54:32.512" v="135" actId="478"/>
          <ac:cxnSpMkLst>
            <pc:docMk/>
            <pc:sldMk cId="1928964287" sldId="333"/>
            <ac:cxnSpMk id="24" creationId="{EEACFAA0-6297-20B2-3625-4E6FAFE24D1B}"/>
          </ac:cxnSpMkLst>
        </pc:cxnChg>
      </pc:sldChg>
      <pc:sldChg chg="modSp mod modAnim">
        <pc:chgData name="Duyên Lương" userId="3a9e482f-ceb4-484a-8eab-f708ff3e9a36" providerId="ADAL" clId="{DBFD6F6A-6B4D-441F-9A37-31E1FD1B9C89}" dt="2023-11-19T02:59:33.484" v="2616"/>
        <pc:sldMkLst>
          <pc:docMk/>
          <pc:sldMk cId="4289893766" sldId="334"/>
        </pc:sldMkLst>
        <pc:spChg chg="mod">
          <ac:chgData name="Duyên Lương" userId="3a9e482f-ceb4-484a-8eab-f708ff3e9a36" providerId="ADAL" clId="{DBFD6F6A-6B4D-441F-9A37-31E1FD1B9C89}" dt="2023-11-19T01:03:09.408" v="789" actId="404"/>
          <ac:spMkLst>
            <pc:docMk/>
            <pc:sldMk cId="4289893766" sldId="334"/>
            <ac:spMk id="4" creationId="{4A7BFE80-4B77-698E-BE4F-34EAF1232090}"/>
          </ac:spMkLst>
        </pc:spChg>
        <pc:spChg chg="mod">
          <ac:chgData name="Duyên Lương" userId="3a9e482f-ceb4-484a-8eab-f708ff3e9a36" providerId="ADAL" clId="{DBFD6F6A-6B4D-441F-9A37-31E1FD1B9C89}" dt="2023-11-19T01:03:20.736" v="790" actId="14100"/>
          <ac:spMkLst>
            <pc:docMk/>
            <pc:sldMk cId="4289893766" sldId="334"/>
            <ac:spMk id="7" creationId="{24D66AA4-BB08-F044-E138-6456B75AB1CF}"/>
          </ac:spMkLst>
        </pc:spChg>
        <pc:spChg chg="mod">
          <ac:chgData name="Duyên Lương" userId="3a9e482f-ceb4-484a-8eab-f708ff3e9a36" providerId="ADAL" clId="{DBFD6F6A-6B4D-441F-9A37-31E1FD1B9C89}" dt="2023-11-19T01:03:20.736" v="790" actId="14100"/>
          <ac:spMkLst>
            <pc:docMk/>
            <pc:sldMk cId="4289893766" sldId="334"/>
            <ac:spMk id="9" creationId="{4F1CC751-7E91-A0E8-FF4D-305AFA3D87AB}"/>
          </ac:spMkLst>
        </pc:spChg>
        <pc:spChg chg="mod">
          <ac:chgData name="Duyên Lương" userId="3a9e482f-ceb4-484a-8eab-f708ff3e9a36" providerId="ADAL" clId="{DBFD6F6A-6B4D-441F-9A37-31E1FD1B9C89}" dt="2023-11-19T01:03:25.543" v="792" actId="1076"/>
          <ac:spMkLst>
            <pc:docMk/>
            <pc:sldMk cId="4289893766" sldId="334"/>
            <ac:spMk id="11" creationId="{322712B1-E530-F7D7-7B01-89D1BEB70E02}"/>
          </ac:spMkLst>
        </pc:spChg>
        <pc:spChg chg="mod">
          <ac:chgData name="Duyên Lương" userId="3a9e482f-ceb4-484a-8eab-f708ff3e9a36" providerId="ADAL" clId="{DBFD6F6A-6B4D-441F-9A37-31E1FD1B9C89}" dt="2023-11-19T01:03:27.298" v="793" actId="1076"/>
          <ac:spMkLst>
            <pc:docMk/>
            <pc:sldMk cId="4289893766" sldId="334"/>
            <ac:spMk id="13" creationId="{AFE57A19-D5C9-7CB9-BF9B-24A91B9232C0}"/>
          </ac:spMkLst>
        </pc:spChg>
        <pc:spChg chg="mod">
          <ac:chgData name="Duyên Lương" userId="3a9e482f-ceb4-484a-8eab-f708ff3e9a36" providerId="ADAL" clId="{DBFD6F6A-6B4D-441F-9A37-31E1FD1B9C89}" dt="2023-11-19T01:03:20.736" v="790" actId="14100"/>
          <ac:spMkLst>
            <pc:docMk/>
            <pc:sldMk cId="4289893766" sldId="334"/>
            <ac:spMk id="15" creationId="{B3EE091D-A44F-5975-EA92-59BCAF9F9481}"/>
          </ac:spMkLst>
        </pc:spChg>
        <pc:spChg chg="mod">
          <ac:chgData name="Duyên Lương" userId="3a9e482f-ceb4-484a-8eab-f708ff3e9a36" providerId="ADAL" clId="{DBFD6F6A-6B4D-441F-9A37-31E1FD1B9C89}" dt="2023-11-19T01:31:52.838" v="870" actId="207"/>
          <ac:spMkLst>
            <pc:docMk/>
            <pc:sldMk cId="4289893766" sldId="334"/>
            <ac:spMk id="17" creationId="{8826C91F-5A3A-1CA2-3CFC-474EC121B148}"/>
          </ac:spMkLst>
        </pc:spChg>
        <pc:spChg chg="mod">
          <ac:chgData name="Duyên Lương" userId="3a9e482f-ceb4-484a-8eab-f708ff3e9a36" providerId="ADAL" clId="{DBFD6F6A-6B4D-441F-9A37-31E1FD1B9C89}" dt="2023-11-19T01:07:52.436" v="869" actId="1076"/>
          <ac:spMkLst>
            <pc:docMk/>
            <pc:sldMk cId="4289893766" sldId="334"/>
            <ac:spMk id="18" creationId="{D9165177-F685-AB4A-8436-7EDD5E8DC12C}"/>
          </ac:spMkLst>
        </pc:spChg>
        <pc:spChg chg="mod">
          <ac:chgData name="Duyên Lương" userId="3a9e482f-ceb4-484a-8eab-f708ff3e9a36" providerId="ADAL" clId="{DBFD6F6A-6B4D-441F-9A37-31E1FD1B9C89}" dt="2023-11-19T01:31:56.374" v="871" actId="207"/>
          <ac:spMkLst>
            <pc:docMk/>
            <pc:sldMk cId="4289893766" sldId="334"/>
            <ac:spMk id="19" creationId="{D368FE6B-907E-4819-1AFB-B8716CE917CB}"/>
          </ac:spMkLst>
        </pc:spChg>
        <pc:spChg chg="mod">
          <ac:chgData name="Duyên Lương" userId="3a9e482f-ceb4-484a-8eab-f708ff3e9a36" providerId="ADAL" clId="{DBFD6F6A-6B4D-441F-9A37-31E1FD1B9C89}" dt="2023-11-19T01:07:39.834" v="866" actId="1076"/>
          <ac:spMkLst>
            <pc:docMk/>
            <pc:sldMk cId="4289893766" sldId="334"/>
            <ac:spMk id="20" creationId="{CE9E6AAB-7FEE-425E-A86D-DDE79CF1A581}"/>
          </ac:spMkLst>
        </pc:spChg>
        <pc:spChg chg="mod">
          <ac:chgData name="Duyên Lương" userId="3a9e482f-ceb4-484a-8eab-f708ff3e9a36" providerId="ADAL" clId="{DBFD6F6A-6B4D-441F-9A37-31E1FD1B9C89}" dt="2023-11-19T01:31:59.378" v="872" actId="207"/>
          <ac:spMkLst>
            <pc:docMk/>
            <pc:sldMk cId="4289893766" sldId="334"/>
            <ac:spMk id="21" creationId="{EA148FD4-F208-1253-2032-E2A3E884C51E}"/>
          </ac:spMkLst>
        </pc:spChg>
        <pc:spChg chg="mod">
          <ac:chgData name="Duyên Lương" userId="3a9e482f-ceb4-484a-8eab-f708ff3e9a36" providerId="ADAL" clId="{DBFD6F6A-6B4D-441F-9A37-31E1FD1B9C89}" dt="2023-11-19T01:07:22.724" v="864" actId="1076"/>
          <ac:spMkLst>
            <pc:docMk/>
            <pc:sldMk cId="4289893766" sldId="334"/>
            <ac:spMk id="22" creationId="{CC983F31-707A-D4B9-4C46-037582D73927}"/>
          </ac:spMkLst>
        </pc:spChg>
        <pc:spChg chg="mod">
          <ac:chgData name="Duyên Lương" userId="3a9e482f-ceb4-484a-8eab-f708ff3e9a36" providerId="ADAL" clId="{DBFD6F6A-6B4D-441F-9A37-31E1FD1B9C89}" dt="2023-11-19T01:32:05.282" v="873" actId="207"/>
          <ac:spMkLst>
            <pc:docMk/>
            <pc:sldMk cId="4289893766" sldId="334"/>
            <ac:spMk id="23" creationId="{243AA45B-E416-9F2A-72A3-B6681C35B100}"/>
          </ac:spMkLst>
        </pc:spChg>
        <pc:spChg chg="mod">
          <ac:chgData name="Duyên Lương" userId="3a9e482f-ceb4-484a-8eab-f708ff3e9a36" providerId="ADAL" clId="{DBFD6F6A-6B4D-441F-9A37-31E1FD1B9C89}" dt="2023-11-19T01:07:16.821" v="862" actId="1076"/>
          <ac:spMkLst>
            <pc:docMk/>
            <pc:sldMk cId="4289893766" sldId="334"/>
            <ac:spMk id="24" creationId="{F97A0C98-1707-90C1-B998-84D077627DBA}"/>
          </ac:spMkLst>
        </pc:spChg>
        <pc:spChg chg="mod">
          <ac:chgData name="Duyên Lương" userId="3a9e482f-ceb4-484a-8eab-f708ff3e9a36" providerId="ADAL" clId="{DBFD6F6A-6B4D-441F-9A37-31E1FD1B9C89}" dt="2023-11-19T01:32:08.399" v="874" actId="207"/>
          <ac:spMkLst>
            <pc:docMk/>
            <pc:sldMk cId="4289893766" sldId="334"/>
            <ac:spMk id="25" creationId="{27F10016-4747-DC45-A6BC-370CC27FA736}"/>
          </ac:spMkLst>
        </pc:spChg>
        <pc:spChg chg="mod">
          <ac:chgData name="Duyên Lương" userId="3a9e482f-ceb4-484a-8eab-f708ff3e9a36" providerId="ADAL" clId="{DBFD6F6A-6B4D-441F-9A37-31E1FD1B9C89}" dt="2023-11-19T01:03:44.277" v="837" actId="1038"/>
          <ac:spMkLst>
            <pc:docMk/>
            <pc:sldMk cId="4289893766" sldId="334"/>
            <ac:spMk id="26" creationId="{015D4A68-91B6-5F14-C4A0-846005F000C0}"/>
          </ac:spMkLst>
        </pc:spChg>
        <pc:cxnChg chg="mod">
          <ac:chgData name="Duyên Lương" userId="3a9e482f-ceb4-484a-8eab-f708ff3e9a36" providerId="ADAL" clId="{DBFD6F6A-6B4D-441F-9A37-31E1FD1B9C89}" dt="2023-11-19T01:07:22.724" v="864" actId="1076"/>
          <ac:cxnSpMkLst>
            <pc:docMk/>
            <pc:sldMk cId="4289893766" sldId="334"/>
            <ac:cxnSpMk id="27" creationId="{E7B79448-5ECC-5109-77F1-7DF974AEA4FC}"/>
          </ac:cxnSpMkLst>
        </pc:cxnChg>
        <pc:cxnChg chg="mod">
          <ac:chgData name="Duyên Lương" userId="3a9e482f-ceb4-484a-8eab-f708ff3e9a36" providerId="ADAL" clId="{DBFD6F6A-6B4D-441F-9A37-31E1FD1B9C89}" dt="2023-11-19T01:07:16.821" v="862" actId="1076"/>
          <ac:cxnSpMkLst>
            <pc:docMk/>
            <pc:sldMk cId="4289893766" sldId="334"/>
            <ac:cxnSpMk id="30" creationId="{F10031F4-E865-44D0-B670-36223C0157F6}"/>
          </ac:cxnSpMkLst>
        </pc:cxnChg>
        <pc:cxnChg chg="mod">
          <ac:chgData name="Duyên Lương" userId="3a9e482f-ceb4-484a-8eab-f708ff3e9a36" providerId="ADAL" clId="{DBFD6F6A-6B4D-441F-9A37-31E1FD1B9C89}" dt="2023-11-19T01:07:52.436" v="869" actId="1076"/>
          <ac:cxnSpMkLst>
            <pc:docMk/>
            <pc:sldMk cId="4289893766" sldId="334"/>
            <ac:cxnSpMk id="32" creationId="{B1C445A5-1D77-40CE-BA33-CC5128D0F69F}"/>
          </ac:cxnSpMkLst>
        </pc:cxnChg>
        <pc:cxnChg chg="mod">
          <ac:chgData name="Duyên Lương" userId="3a9e482f-ceb4-484a-8eab-f708ff3e9a36" providerId="ADAL" clId="{DBFD6F6A-6B4D-441F-9A37-31E1FD1B9C89}" dt="2023-11-19T01:06:53.532" v="845" actId="14100"/>
          <ac:cxnSpMkLst>
            <pc:docMk/>
            <pc:sldMk cId="4289893766" sldId="334"/>
            <ac:cxnSpMk id="34" creationId="{298DAA34-DA50-9215-CE86-315835F8FED2}"/>
          </ac:cxnSpMkLst>
        </pc:cxnChg>
        <pc:cxnChg chg="mod">
          <ac:chgData name="Duyên Lương" userId="3a9e482f-ceb4-484a-8eab-f708ff3e9a36" providerId="ADAL" clId="{DBFD6F6A-6B4D-441F-9A37-31E1FD1B9C89}" dt="2023-11-19T01:07:43.371" v="867" actId="14100"/>
          <ac:cxnSpMkLst>
            <pc:docMk/>
            <pc:sldMk cId="4289893766" sldId="334"/>
            <ac:cxnSpMk id="36" creationId="{4991B312-7BFF-5D67-583B-33CFCC07B95F}"/>
          </ac:cxnSpMkLst>
        </pc:cxnChg>
      </pc:sldChg>
      <pc:sldChg chg="delSp modSp mod">
        <pc:chgData name="Duyên Lương" userId="3a9e482f-ceb4-484a-8eab-f708ff3e9a36" providerId="ADAL" clId="{DBFD6F6A-6B4D-441F-9A37-31E1FD1B9C89}" dt="2023-11-19T02:35:38.936" v="2316" actId="207"/>
        <pc:sldMkLst>
          <pc:docMk/>
          <pc:sldMk cId="3578766765" sldId="335"/>
        </pc:sldMkLst>
        <pc:spChg chg="mod">
          <ac:chgData name="Duyên Lương" userId="3a9e482f-ceb4-484a-8eab-f708ff3e9a36" providerId="ADAL" clId="{DBFD6F6A-6B4D-441F-9A37-31E1FD1B9C89}" dt="2023-11-19T02:32:44.894" v="2285" actId="20577"/>
          <ac:spMkLst>
            <pc:docMk/>
            <pc:sldMk cId="3578766765" sldId="335"/>
            <ac:spMk id="4" creationId="{0445790A-8B20-F4D6-9B13-E7D1F75CCC01}"/>
          </ac:spMkLst>
        </pc:spChg>
        <pc:spChg chg="del mod">
          <ac:chgData name="Duyên Lương" userId="3a9e482f-ceb4-484a-8eab-f708ff3e9a36" providerId="ADAL" clId="{DBFD6F6A-6B4D-441F-9A37-31E1FD1B9C89}" dt="2023-11-19T00:29:49.050" v="651" actId="478"/>
          <ac:spMkLst>
            <pc:docMk/>
            <pc:sldMk cId="3578766765" sldId="335"/>
            <ac:spMk id="7" creationId="{F528E889-E5B7-7913-AC2E-5D2EFB0BC91B}"/>
          </ac:spMkLst>
        </pc:spChg>
        <pc:spChg chg="mod">
          <ac:chgData name="Duyên Lương" userId="3a9e482f-ceb4-484a-8eab-f708ff3e9a36" providerId="ADAL" clId="{DBFD6F6A-6B4D-441F-9A37-31E1FD1B9C89}" dt="2023-11-19T02:35:38.936" v="2316" actId="207"/>
          <ac:spMkLst>
            <pc:docMk/>
            <pc:sldMk cId="3578766765" sldId="335"/>
            <ac:spMk id="8" creationId="{9E30B256-B62E-C02F-435B-5907DA28CE7A}"/>
          </ac:spMkLst>
        </pc:spChg>
      </pc:sldChg>
      <pc:sldChg chg="addSp delSp modSp mod">
        <pc:chgData name="Duyên Lương" userId="3a9e482f-ceb4-484a-8eab-f708ff3e9a36" providerId="ADAL" clId="{DBFD6F6A-6B4D-441F-9A37-31E1FD1B9C89}" dt="2023-11-19T01:42:21.195" v="1392" actId="20577"/>
        <pc:sldMkLst>
          <pc:docMk/>
          <pc:sldMk cId="2310006206" sldId="336"/>
        </pc:sldMkLst>
        <pc:spChg chg="mod">
          <ac:chgData name="Duyên Lương" userId="3a9e482f-ceb4-484a-8eab-f708ff3e9a36" providerId="ADAL" clId="{DBFD6F6A-6B4D-441F-9A37-31E1FD1B9C89}" dt="2023-11-19T01:40:51.977" v="1302" actId="255"/>
          <ac:spMkLst>
            <pc:docMk/>
            <pc:sldMk cId="2310006206" sldId="336"/>
            <ac:spMk id="4" creationId="{0445790A-8B20-F4D6-9B13-E7D1F75CCC01}"/>
          </ac:spMkLst>
        </pc:spChg>
        <pc:spChg chg="mod">
          <ac:chgData name="Duyên Lương" userId="3a9e482f-ceb4-484a-8eab-f708ff3e9a36" providerId="ADAL" clId="{DBFD6F6A-6B4D-441F-9A37-31E1FD1B9C89}" dt="2023-11-19T01:40:42.644" v="1300" actId="113"/>
          <ac:spMkLst>
            <pc:docMk/>
            <pc:sldMk cId="2310006206" sldId="336"/>
            <ac:spMk id="7" creationId="{E2DD0322-822E-065B-2254-05F53DE5DBD7}"/>
          </ac:spMkLst>
        </pc:spChg>
        <pc:spChg chg="add del mod">
          <ac:chgData name="Duyên Lương" userId="3a9e482f-ceb4-484a-8eab-f708ff3e9a36" providerId="ADAL" clId="{DBFD6F6A-6B4D-441F-9A37-31E1FD1B9C89}" dt="2023-11-19T01:41:19.242" v="1310" actId="21"/>
          <ac:spMkLst>
            <pc:docMk/>
            <pc:sldMk cId="2310006206" sldId="336"/>
            <ac:spMk id="9" creationId="{DEC58A1C-215C-D43C-14DC-FBCDAF359C64}"/>
          </ac:spMkLst>
        </pc:spChg>
        <pc:spChg chg="add mod">
          <ac:chgData name="Duyên Lương" userId="3a9e482f-ceb4-484a-8eab-f708ff3e9a36" providerId="ADAL" clId="{DBFD6F6A-6B4D-441F-9A37-31E1FD1B9C89}" dt="2023-11-19T01:42:13.142" v="1368"/>
          <ac:spMkLst>
            <pc:docMk/>
            <pc:sldMk cId="2310006206" sldId="336"/>
            <ac:spMk id="10" creationId="{B2958EAE-D206-A13E-1796-C3C95017315C}"/>
          </ac:spMkLst>
        </pc:spChg>
        <pc:spChg chg="add mod">
          <ac:chgData name="Duyên Lương" userId="3a9e482f-ceb4-484a-8eab-f708ff3e9a36" providerId="ADAL" clId="{DBFD6F6A-6B4D-441F-9A37-31E1FD1B9C89}" dt="2023-11-19T01:42:09.370" v="1367"/>
          <ac:spMkLst>
            <pc:docMk/>
            <pc:sldMk cId="2310006206" sldId="336"/>
            <ac:spMk id="11" creationId="{8C660E38-B07A-82F1-618E-3A2BDE07AC58}"/>
          </ac:spMkLst>
        </pc:spChg>
        <pc:spChg chg="add mod">
          <ac:chgData name="Duyên Lương" userId="3a9e482f-ceb4-484a-8eab-f708ff3e9a36" providerId="ADAL" clId="{DBFD6F6A-6B4D-441F-9A37-31E1FD1B9C89}" dt="2023-11-19T01:42:04.787" v="1366"/>
          <ac:spMkLst>
            <pc:docMk/>
            <pc:sldMk cId="2310006206" sldId="336"/>
            <ac:spMk id="12" creationId="{E54529BE-7F91-3D5F-30AE-654DE9D7360D}"/>
          </ac:spMkLst>
        </pc:spChg>
        <pc:spChg chg="add mod">
          <ac:chgData name="Duyên Lương" userId="3a9e482f-ceb4-484a-8eab-f708ff3e9a36" providerId="ADAL" clId="{DBFD6F6A-6B4D-441F-9A37-31E1FD1B9C89}" dt="2023-11-19T01:42:21.195" v="1392" actId="20577"/>
          <ac:spMkLst>
            <pc:docMk/>
            <pc:sldMk cId="2310006206" sldId="336"/>
            <ac:spMk id="13" creationId="{4F1AD694-DE22-B0D2-FBF5-AF8B7CFB4771}"/>
          </ac:spMkLst>
        </pc:spChg>
      </pc:sldChg>
      <pc:sldChg chg="addSp modSp mod modAnim">
        <pc:chgData name="Duyên Lương" userId="3a9e482f-ceb4-484a-8eab-f708ff3e9a36" providerId="ADAL" clId="{DBFD6F6A-6B4D-441F-9A37-31E1FD1B9C89}" dt="2023-11-19T02:32:03.514" v="2279"/>
        <pc:sldMkLst>
          <pc:docMk/>
          <pc:sldMk cId="663362997" sldId="337"/>
        </pc:sldMkLst>
        <pc:spChg chg="mod">
          <ac:chgData name="Duyên Lương" userId="3a9e482f-ceb4-484a-8eab-f708ff3e9a36" providerId="ADAL" clId="{DBFD6F6A-6B4D-441F-9A37-31E1FD1B9C89}" dt="2023-11-19T02:30:43.389" v="2222" actId="1076"/>
          <ac:spMkLst>
            <pc:docMk/>
            <pc:sldMk cId="663362997" sldId="337"/>
            <ac:spMk id="2" creationId="{4E846887-2C9F-8978-A57E-E4026728BE40}"/>
          </ac:spMkLst>
        </pc:spChg>
        <pc:spChg chg="mod">
          <ac:chgData name="Duyên Lương" userId="3a9e482f-ceb4-484a-8eab-f708ff3e9a36" providerId="ADAL" clId="{DBFD6F6A-6B4D-441F-9A37-31E1FD1B9C89}" dt="2023-11-19T02:30:41.412" v="2221" actId="1076"/>
          <ac:spMkLst>
            <pc:docMk/>
            <pc:sldMk cId="663362997" sldId="337"/>
            <ac:spMk id="3" creationId="{C538F46E-0E8D-5489-1E7C-AA1F0D5ABC3F}"/>
          </ac:spMkLst>
        </pc:spChg>
        <pc:spChg chg="mod">
          <ac:chgData name="Duyên Lương" userId="3a9e482f-ceb4-484a-8eab-f708ff3e9a36" providerId="ADAL" clId="{DBFD6F6A-6B4D-441F-9A37-31E1FD1B9C89}" dt="2023-11-19T02:30:33.846" v="2220" actId="1035"/>
          <ac:spMkLst>
            <pc:docMk/>
            <pc:sldMk cId="663362997" sldId="337"/>
            <ac:spMk id="4" creationId="{0445790A-8B20-F4D6-9B13-E7D1F75CCC01}"/>
          </ac:spMkLst>
        </pc:spChg>
        <pc:spChg chg="mod">
          <ac:chgData name="Duyên Lương" userId="3a9e482f-ceb4-484a-8eab-f708ff3e9a36" providerId="ADAL" clId="{DBFD6F6A-6B4D-441F-9A37-31E1FD1B9C89}" dt="2023-11-19T02:30:33.846" v="2220" actId="1035"/>
          <ac:spMkLst>
            <pc:docMk/>
            <pc:sldMk cId="663362997" sldId="337"/>
            <ac:spMk id="5" creationId="{96D909A0-75C9-2667-AD15-19385FD17AA0}"/>
          </ac:spMkLst>
        </pc:spChg>
        <pc:spChg chg="mod">
          <ac:chgData name="Duyên Lương" userId="3a9e482f-ceb4-484a-8eab-f708ff3e9a36" providerId="ADAL" clId="{DBFD6F6A-6B4D-441F-9A37-31E1FD1B9C89}" dt="2023-11-19T02:30:33.846" v="2220" actId="1035"/>
          <ac:spMkLst>
            <pc:docMk/>
            <pc:sldMk cId="663362997" sldId="337"/>
            <ac:spMk id="6" creationId="{568C4E3F-0596-A8E5-A5EA-CACE507F817F}"/>
          </ac:spMkLst>
        </pc:spChg>
        <pc:spChg chg="mod">
          <ac:chgData name="Duyên Lương" userId="3a9e482f-ceb4-484a-8eab-f708ff3e9a36" providerId="ADAL" clId="{DBFD6F6A-6B4D-441F-9A37-31E1FD1B9C89}" dt="2023-11-19T02:30:24.190" v="2206" actId="1036"/>
          <ac:spMkLst>
            <pc:docMk/>
            <pc:sldMk cId="663362997" sldId="337"/>
            <ac:spMk id="7" creationId="{B0ADE523-2E16-6545-D52E-32A47164A2F0}"/>
          </ac:spMkLst>
        </pc:spChg>
        <pc:spChg chg="add mod">
          <ac:chgData name="Duyên Lương" userId="3a9e482f-ceb4-484a-8eab-f708ff3e9a36" providerId="ADAL" clId="{DBFD6F6A-6B4D-441F-9A37-31E1FD1B9C89}" dt="2023-11-19T02:30:24.190" v="2206" actId="1036"/>
          <ac:spMkLst>
            <pc:docMk/>
            <pc:sldMk cId="663362997" sldId="337"/>
            <ac:spMk id="10" creationId="{89C42E9F-C31D-2577-DD3C-D90C7900CAD1}"/>
          </ac:spMkLst>
        </pc:spChg>
        <pc:spChg chg="add mod">
          <ac:chgData name="Duyên Lương" userId="3a9e482f-ceb4-484a-8eab-f708ff3e9a36" providerId="ADAL" clId="{DBFD6F6A-6B4D-441F-9A37-31E1FD1B9C89}" dt="2023-11-19T02:30:24.190" v="2206" actId="1036"/>
          <ac:spMkLst>
            <pc:docMk/>
            <pc:sldMk cId="663362997" sldId="337"/>
            <ac:spMk id="12" creationId="{6589C853-3ACE-B304-F64C-73DF23B56334}"/>
          </ac:spMkLst>
        </pc:spChg>
        <pc:spChg chg="add mod">
          <ac:chgData name="Duyên Lương" userId="3a9e482f-ceb4-484a-8eab-f708ff3e9a36" providerId="ADAL" clId="{DBFD6F6A-6B4D-441F-9A37-31E1FD1B9C89}" dt="2023-11-19T02:30:24.190" v="2206" actId="1036"/>
          <ac:spMkLst>
            <pc:docMk/>
            <pc:sldMk cId="663362997" sldId="337"/>
            <ac:spMk id="14" creationId="{AFA6B472-72A7-E88D-1983-D23D595177BB}"/>
          </ac:spMkLst>
        </pc:spChg>
        <pc:spChg chg="add mod">
          <ac:chgData name="Duyên Lương" userId="3a9e482f-ceb4-484a-8eab-f708ff3e9a36" providerId="ADAL" clId="{DBFD6F6A-6B4D-441F-9A37-31E1FD1B9C89}" dt="2023-11-19T02:30:24.190" v="2206" actId="1036"/>
          <ac:spMkLst>
            <pc:docMk/>
            <pc:sldMk cId="663362997" sldId="337"/>
            <ac:spMk id="16" creationId="{F6448021-F61F-502E-D1C8-8DC9DA91E4EE}"/>
          </ac:spMkLst>
        </pc:spChg>
        <pc:spChg chg="add mod">
          <ac:chgData name="Duyên Lương" userId="3a9e482f-ceb4-484a-8eab-f708ff3e9a36" providerId="ADAL" clId="{DBFD6F6A-6B4D-441F-9A37-31E1FD1B9C89}" dt="2023-11-19T02:30:30.560" v="2208" actId="571"/>
          <ac:spMkLst>
            <pc:docMk/>
            <pc:sldMk cId="663362997" sldId="337"/>
            <ac:spMk id="17" creationId="{CBE0B18D-C847-421E-7FE2-82618EB3B36C}"/>
          </ac:spMkLst>
        </pc:spChg>
        <pc:spChg chg="add mod">
          <ac:chgData name="Duyên Lương" userId="3a9e482f-ceb4-484a-8eab-f708ff3e9a36" providerId="ADAL" clId="{DBFD6F6A-6B4D-441F-9A37-31E1FD1B9C89}" dt="2023-11-19T02:30:30.560" v="2208" actId="571"/>
          <ac:spMkLst>
            <pc:docMk/>
            <pc:sldMk cId="663362997" sldId="337"/>
            <ac:spMk id="18" creationId="{1E8B3A85-3C7E-D06E-3A4B-D356F1764FC1}"/>
          </ac:spMkLst>
        </pc:spChg>
        <pc:spChg chg="add mod">
          <ac:chgData name="Duyên Lương" userId="3a9e482f-ceb4-484a-8eab-f708ff3e9a36" providerId="ADAL" clId="{DBFD6F6A-6B4D-441F-9A37-31E1FD1B9C89}" dt="2023-11-19T02:30:30.560" v="2208" actId="571"/>
          <ac:spMkLst>
            <pc:docMk/>
            <pc:sldMk cId="663362997" sldId="337"/>
            <ac:spMk id="19" creationId="{741CF161-1CA8-E498-16BA-B14BDD127494}"/>
          </ac:spMkLst>
        </pc:spChg>
        <pc:spChg chg="add mod">
          <ac:chgData name="Duyên Lương" userId="3a9e482f-ceb4-484a-8eab-f708ff3e9a36" providerId="ADAL" clId="{DBFD6F6A-6B4D-441F-9A37-31E1FD1B9C89}" dt="2023-11-19T02:30:30.560" v="2208" actId="571"/>
          <ac:spMkLst>
            <pc:docMk/>
            <pc:sldMk cId="663362997" sldId="337"/>
            <ac:spMk id="20" creationId="{73DD0A64-2AFF-9C76-E5BF-95090836F162}"/>
          </ac:spMkLst>
        </pc:spChg>
        <pc:spChg chg="add mod">
          <ac:chgData name="Duyên Lương" userId="3a9e482f-ceb4-484a-8eab-f708ff3e9a36" providerId="ADAL" clId="{DBFD6F6A-6B4D-441F-9A37-31E1FD1B9C89}" dt="2023-11-19T02:31:37.223" v="2278" actId="208"/>
          <ac:spMkLst>
            <pc:docMk/>
            <pc:sldMk cId="663362997" sldId="337"/>
            <ac:spMk id="21" creationId="{0974E7A0-14F2-DD6C-4253-D72BF285CEC5}"/>
          </ac:spMkLst>
        </pc:spChg>
      </pc:sldChg>
      <pc:sldChg chg="del">
        <pc:chgData name="Duyên Lương" userId="3a9e482f-ceb4-484a-8eab-f708ff3e9a36" providerId="ADAL" clId="{DBFD6F6A-6B4D-441F-9A37-31E1FD1B9C89}" dt="2023-11-19T01:43:32.597" v="1395" actId="47"/>
        <pc:sldMkLst>
          <pc:docMk/>
          <pc:sldMk cId="451502247" sldId="338"/>
        </pc:sldMkLst>
      </pc:sldChg>
      <pc:sldChg chg="del">
        <pc:chgData name="Duyên Lương" userId="3a9e482f-ceb4-484a-8eab-f708ff3e9a36" providerId="ADAL" clId="{DBFD6F6A-6B4D-441F-9A37-31E1FD1B9C89}" dt="2023-11-19T01:43:33.139" v="1396" actId="47"/>
        <pc:sldMkLst>
          <pc:docMk/>
          <pc:sldMk cId="3290946403" sldId="339"/>
        </pc:sldMkLst>
      </pc:sldChg>
      <pc:sldChg chg="del">
        <pc:chgData name="Duyên Lương" userId="3a9e482f-ceb4-484a-8eab-f708ff3e9a36" providerId="ADAL" clId="{DBFD6F6A-6B4D-441F-9A37-31E1FD1B9C89}" dt="2023-11-19T01:43:33.977" v="1397" actId="47"/>
        <pc:sldMkLst>
          <pc:docMk/>
          <pc:sldMk cId="639444218" sldId="340"/>
        </pc:sldMkLst>
      </pc:sldChg>
      <pc:sldChg chg="del">
        <pc:chgData name="Duyên Lương" userId="3a9e482f-ceb4-484a-8eab-f708ff3e9a36" providerId="ADAL" clId="{DBFD6F6A-6B4D-441F-9A37-31E1FD1B9C89}" dt="2023-11-19T01:43:35.146" v="1398" actId="47"/>
        <pc:sldMkLst>
          <pc:docMk/>
          <pc:sldMk cId="1449110230" sldId="341"/>
        </pc:sldMkLst>
      </pc:sldChg>
      <pc:sldChg chg="del">
        <pc:chgData name="Duyên Lương" userId="3a9e482f-ceb4-484a-8eab-f708ff3e9a36" providerId="ADAL" clId="{DBFD6F6A-6B4D-441F-9A37-31E1FD1B9C89}" dt="2023-11-19T01:43:36.135" v="1399" actId="47"/>
        <pc:sldMkLst>
          <pc:docMk/>
          <pc:sldMk cId="2361231480" sldId="342"/>
        </pc:sldMkLst>
      </pc:sldChg>
      <pc:sldChg chg="del">
        <pc:chgData name="Duyên Lương" userId="3a9e482f-ceb4-484a-8eab-f708ff3e9a36" providerId="ADAL" clId="{DBFD6F6A-6B4D-441F-9A37-31E1FD1B9C89}" dt="2023-11-19T02:10:34.097" v="1704" actId="47"/>
        <pc:sldMkLst>
          <pc:docMk/>
          <pc:sldMk cId="2352762686" sldId="343"/>
        </pc:sldMkLst>
      </pc:sldChg>
      <pc:sldChg chg="del">
        <pc:chgData name="Duyên Lương" userId="3a9e482f-ceb4-484a-8eab-f708ff3e9a36" providerId="ADAL" clId="{DBFD6F6A-6B4D-441F-9A37-31E1FD1B9C89}" dt="2023-11-19T01:43:21.147" v="1394" actId="47"/>
        <pc:sldMkLst>
          <pc:docMk/>
          <pc:sldMk cId="4118718704" sldId="345"/>
        </pc:sldMkLst>
      </pc:sldChg>
      <pc:sldChg chg="del">
        <pc:chgData name="Duyên Lương" userId="3a9e482f-ceb4-484a-8eab-f708ff3e9a36" providerId="ADAL" clId="{DBFD6F6A-6B4D-441F-9A37-31E1FD1B9C89}" dt="2023-11-19T01:43:18.941" v="1393" actId="47"/>
        <pc:sldMkLst>
          <pc:docMk/>
          <pc:sldMk cId="4241864242" sldId="347"/>
        </pc:sldMkLst>
      </pc:sldChg>
      <pc:sldChg chg="addSp delSp modSp modAnim">
        <pc:chgData name="Duyên Lương" userId="3a9e482f-ceb4-484a-8eab-f708ff3e9a36" providerId="ADAL" clId="{DBFD6F6A-6B4D-441F-9A37-31E1FD1B9C89}" dt="2023-11-19T02:14:52.170" v="1884"/>
        <pc:sldMkLst>
          <pc:docMk/>
          <pc:sldMk cId="2072499782" sldId="348"/>
        </pc:sldMkLst>
        <pc:picChg chg="add mod">
          <ac:chgData name="Duyên Lương" userId="3a9e482f-ceb4-484a-8eab-f708ff3e9a36" providerId="ADAL" clId="{DBFD6F6A-6B4D-441F-9A37-31E1FD1B9C89}" dt="2023-11-19T02:14:38.736" v="1883" actId="1076"/>
          <ac:picMkLst>
            <pc:docMk/>
            <pc:sldMk cId="2072499782" sldId="348"/>
            <ac:picMk id="2" creationId="{BB93EEEA-E4EA-2BE0-2C2F-0FEAC69C2E33}"/>
          </ac:picMkLst>
        </pc:picChg>
        <pc:picChg chg="mod">
          <ac:chgData name="Duyên Lương" userId="3a9e482f-ceb4-484a-8eab-f708ff3e9a36" providerId="ADAL" clId="{DBFD6F6A-6B4D-441F-9A37-31E1FD1B9C89}" dt="2023-11-19T02:09:24.181" v="1691"/>
          <ac:picMkLst>
            <pc:docMk/>
            <pc:sldMk cId="2072499782" sldId="348"/>
            <ac:picMk id="7" creationId="{936F8DEA-84A1-4F65-7FD5-84D744F7CC81}"/>
          </ac:picMkLst>
        </pc:picChg>
        <pc:picChg chg="del">
          <ac:chgData name="Duyên Lương" userId="3a9e482f-ceb4-484a-8eab-f708ff3e9a36" providerId="ADAL" clId="{DBFD6F6A-6B4D-441F-9A37-31E1FD1B9C89}" dt="2023-11-19T02:13:47.919" v="1861" actId="478"/>
          <ac:picMkLst>
            <pc:docMk/>
            <pc:sldMk cId="2072499782" sldId="348"/>
            <ac:picMk id="6146" creationId="{CE3982E4-0876-4F3B-CE48-7FC23609560B}"/>
          </ac:picMkLst>
        </pc:picChg>
      </pc:sldChg>
      <pc:sldChg chg="del">
        <pc:chgData name="Duyên Lương" userId="3a9e482f-ceb4-484a-8eab-f708ff3e9a36" providerId="ADAL" clId="{DBFD6F6A-6B4D-441F-9A37-31E1FD1B9C89}" dt="2023-11-19T00:51:40.474" v="762" actId="47"/>
        <pc:sldMkLst>
          <pc:docMk/>
          <pc:sldMk cId="2852467033" sldId="349"/>
        </pc:sldMkLst>
      </pc:sldChg>
      <pc:sldChg chg="modSp mod">
        <pc:chgData name="Duyên Lương" userId="3a9e482f-ceb4-484a-8eab-f708ff3e9a36" providerId="ADAL" clId="{DBFD6F6A-6B4D-441F-9A37-31E1FD1B9C89}" dt="2023-11-19T05:08:34.187" v="2768" actId="20577"/>
        <pc:sldMkLst>
          <pc:docMk/>
          <pc:sldMk cId="2491304493" sldId="350"/>
        </pc:sldMkLst>
        <pc:graphicFrameChg chg="mod modGraphic">
          <ac:chgData name="Duyên Lương" userId="3a9e482f-ceb4-484a-8eab-f708ff3e9a36" providerId="ADAL" clId="{DBFD6F6A-6B4D-441F-9A37-31E1FD1B9C89}" dt="2023-11-19T05:08:34.187" v="2768" actId="20577"/>
          <ac:graphicFrameMkLst>
            <pc:docMk/>
            <pc:sldMk cId="2491304493" sldId="350"/>
            <ac:graphicFrameMk id="6" creationId="{65C3BE11-7245-A261-E500-85D5C0DFCC7D}"/>
          </ac:graphicFrameMkLst>
        </pc:graphicFrameChg>
      </pc:sldChg>
      <pc:sldChg chg="addSp delSp modSp mod">
        <pc:chgData name="Duyên Lương" userId="3a9e482f-ceb4-484a-8eab-f708ff3e9a36" providerId="ADAL" clId="{DBFD6F6A-6B4D-441F-9A37-31E1FD1B9C89}" dt="2023-11-19T02:25:38.944" v="1991" actId="1076"/>
        <pc:sldMkLst>
          <pc:docMk/>
          <pc:sldMk cId="818585226" sldId="351"/>
        </pc:sldMkLst>
        <pc:spChg chg="add mod">
          <ac:chgData name="Duyên Lương" userId="3a9e482f-ceb4-484a-8eab-f708ff3e9a36" providerId="ADAL" clId="{DBFD6F6A-6B4D-441F-9A37-31E1FD1B9C89}" dt="2023-11-19T02:25:38.944" v="1991" actId="1076"/>
          <ac:spMkLst>
            <pc:docMk/>
            <pc:sldMk cId="818585226" sldId="351"/>
            <ac:spMk id="3" creationId="{2B908C4A-778D-8B78-241B-7EF6FC061AD7}"/>
          </ac:spMkLst>
        </pc:spChg>
        <pc:spChg chg="add mod">
          <ac:chgData name="Duyên Lương" userId="3a9e482f-ceb4-484a-8eab-f708ff3e9a36" providerId="ADAL" clId="{DBFD6F6A-6B4D-441F-9A37-31E1FD1B9C89}" dt="2023-11-19T02:23:34.510" v="1954"/>
          <ac:spMkLst>
            <pc:docMk/>
            <pc:sldMk cId="818585226" sldId="351"/>
            <ac:spMk id="4" creationId="{CE9E218F-C9A0-1946-001C-BCC4D7D90753}"/>
          </ac:spMkLst>
        </pc:spChg>
        <pc:spChg chg="del">
          <ac:chgData name="Duyên Lương" userId="3a9e482f-ceb4-484a-8eab-f708ff3e9a36" providerId="ADAL" clId="{DBFD6F6A-6B4D-441F-9A37-31E1FD1B9C89}" dt="2023-11-19T02:23:34.226" v="1953" actId="478"/>
          <ac:spMkLst>
            <pc:docMk/>
            <pc:sldMk cId="818585226" sldId="351"/>
            <ac:spMk id="8" creationId="{71913101-4DEC-2827-6F24-39836C6ACDD4}"/>
          </ac:spMkLst>
        </pc:spChg>
        <pc:spChg chg="mod">
          <ac:chgData name="Duyên Lương" userId="3a9e482f-ceb4-484a-8eab-f708ff3e9a36" providerId="ADAL" clId="{DBFD6F6A-6B4D-441F-9A37-31E1FD1B9C89}" dt="2023-11-19T02:24:55.921" v="1985" actId="114"/>
          <ac:spMkLst>
            <pc:docMk/>
            <pc:sldMk cId="818585226" sldId="351"/>
            <ac:spMk id="9" creationId="{EA97DD3E-A8E0-87F4-7E7F-8F809CE6CB7F}"/>
          </ac:spMkLst>
        </pc:spChg>
        <pc:picChg chg="add mod">
          <ac:chgData name="Duyên Lương" userId="3a9e482f-ceb4-484a-8eab-f708ff3e9a36" providerId="ADAL" clId="{DBFD6F6A-6B4D-441F-9A37-31E1FD1B9C89}" dt="2023-11-19T02:24:42.416" v="1981" actId="1076"/>
          <ac:picMkLst>
            <pc:docMk/>
            <pc:sldMk cId="818585226" sldId="351"/>
            <ac:picMk id="10" creationId="{9B76BCFE-3823-270F-5941-B2367524D4FD}"/>
          </ac:picMkLst>
        </pc:picChg>
      </pc:sldChg>
      <pc:sldChg chg="modSp mod ord">
        <pc:chgData name="Duyên Lương" userId="3a9e482f-ceb4-484a-8eab-f708ff3e9a36" providerId="ADAL" clId="{DBFD6F6A-6B4D-441F-9A37-31E1FD1B9C89}" dt="2023-11-19T02:22:24.652" v="1923" actId="20577"/>
        <pc:sldMkLst>
          <pc:docMk/>
          <pc:sldMk cId="831282420" sldId="352"/>
        </pc:sldMkLst>
        <pc:spChg chg="mod">
          <ac:chgData name="Duyên Lương" userId="3a9e482f-ceb4-484a-8eab-f708ff3e9a36" providerId="ADAL" clId="{DBFD6F6A-6B4D-441F-9A37-31E1FD1B9C89}" dt="2023-11-19T02:21:03.352" v="1905" actId="1037"/>
          <ac:spMkLst>
            <pc:docMk/>
            <pc:sldMk cId="831282420" sldId="352"/>
            <ac:spMk id="8" creationId="{71913101-4DEC-2827-6F24-39836C6ACDD4}"/>
          </ac:spMkLst>
        </pc:spChg>
        <pc:spChg chg="mod">
          <ac:chgData name="Duyên Lương" userId="3a9e482f-ceb4-484a-8eab-f708ff3e9a36" providerId="ADAL" clId="{DBFD6F6A-6B4D-441F-9A37-31E1FD1B9C89}" dt="2023-11-19T02:22:24.652" v="1923" actId="20577"/>
          <ac:spMkLst>
            <pc:docMk/>
            <pc:sldMk cId="831282420" sldId="352"/>
            <ac:spMk id="9" creationId="{EA97DD3E-A8E0-87F4-7E7F-8F809CE6CB7F}"/>
          </ac:spMkLst>
        </pc:spChg>
      </pc:sldChg>
      <pc:sldChg chg="del">
        <pc:chgData name="Duyên Lương" userId="3a9e482f-ceb4-484a-8eab-f708ff3e9a36" providerId="ADAL" clId="{DBFD6F6A-6B4D-441F-9A37-31E1FD1B9C89}" dt="2023-11-19T02:32:08.641" v="2280" actId="47"/>
        <pc:sldMkLst>
          <pc:docMk/>
          <pc:sldMk cId="3073156039" sldId="353"/>
        </pc:sldMkLst>
      </pc:sldChg>
      <pc:sldChg chg="del">
        <pc:chgData name="Duyên Lương" userId="3a9e482f-ceb4-484a-8eab-f708ff3e9a36" providerId="ADAL" clId="{DBFD6F6A-6B4D-441F-9A37-31E1FD1B9C89}" dt="2023-11-19T02:32:09.563" v="2281" actId="47"/>
        <pc:sldMkLst>
          <pc:docMk/>
          <pc:sldMk cId="1058050599" sldId="354"/>
        </pc:sldMkLst>
      </pc:sldChg>
      <pc:sldChg chg="addSp delSp modSp mod delAnim">
        <pc:chgData name="Duyên Lương" userId="3a9e482f-ceb4-484a-8eab-f708ff3e9a36" providerId="ADAL" clId="{DBFD6F6A-6B4D-441F-9A37-31E1FD1B9C89}" dt="2023-11-19T02:36:26.594" v="2319" actId="207"/>
        <pc:sldMkLst>
          <pc:docMk/>
          <pc:sldMk cId="908314815" sldId="355"/>
        </pc:sldMkLst>
        <pc:spChg chg="del mod">
          <ac:chgData name="Duyên Lương" userId="3a9e482f-ceb4-484a-8eab-f708ff3e9a36" providerId="ADAL" clId="{DBFD6F6A-6B4D-441F-9A37-31E1FD1B9C89}" dt="2023-11-19T02:34:40.357" v="2290" actId="478"/>
          <ac:spMkLst>
            <pc:docMk/>
            <pc:sldMk cId="908314815" sldId="355"/>
            <ac:spMk id="4" creationId="{0445790A-8B20-F4D6-9B13-E7D1F75CCC01}"/>
          </ac:spMkLst>
        </pc:spChg>
        <pc:spChg chg="del">
          <ac:chgData name="Duyên Lương" userId="3a9e482f-ceb4-484a-8eab-f708ff3e9a36" providerId="ADAL" clId="{DBFD6F6A-6B4D-441F-9A37-31E1FD1B9C89}" dt="2023-11-19T02:34:41.627" v="2291" actId="478"/>
          <ac:spMkLst>
            <pc:docMk/>
            <pc:sldMk cId="908314815" sldId="355"/>
            <ac:spMk id="7" creationId="{F528E889-E5B7-7913-AC2E-5D2EFB0BC91B}"/>
          </ac:spMkLst>
        </pc:spChg>
        <pc:spChg chg="add mod">
          <ac:chgData name="Duyên Lương" userId="3a9e482f-ceb4-484a-8eab-f708ff3e9a36" providerId="ADAL" clId="{DBFD6F6A-6B4D-441F-9A37-31E1FD1B9C89}" dt="2023-11-19T02:36:26.594" v="2319" actId="207"/>
          <ac:spMkLst>
            <pc:docMk/>
            <pc:sldMk cId="908314815" sldId="355"/>
            <ac:spMk id="9" creationId="{37AD1FD1-CB75-C596-001B-1C115FEB9C8E}"/>
          </ac:spMkLst>
        </pc:spChg>
        <pc:spChg chg="del">
          <ac:chgData name="Duyên Lương" userId="3a9e482f-ceb4-484a-8eab-f708ff3e9a36" providerId="ADAL" clId="{DBFD6F6A-6B4D-441F-9A37-31E1FD1B9C89}" dt="2023-11-19T02:34:38.419" v="2289" actId="478"/>
          <ac:spMkLst>
            <pc:docMk/>
            <pc:sldMk cId="908314815" sldId="355"/>
            <ac:spMk id="10" creationId="{8D2D5D53-FAE6-3043-6862-B91F47B6D7C1}"/>
          </ac:spMkLst>
        </pc:spChg>
        <pc:spChg chg="add mod">
          <ac:chgData name="Duyên Lương" userId="3a9e482f-ceb4-484a-8eab-f708ff3e9a36" providerId="ADAL" clId="{DBFD6F6A-6B4D-441F-9A37-31E1FD1B9C89}" dt="2023-11-19T02:34:55.564" v="2298"/>
          <ac:spMkLst>
            <pc:docMk/>
            <pc:sldMk cId="908314815" sldId="355"/>
            <ac:spMk id="11" creationId="{8803CB4C-0B57-8F5B-F77B-019968CF21E2}"/>
          </ac:spMkLst>
        </pc:spChg>
        <pc:picChg chg="del">
          <ac:chgData name="Duyên Lương" userId="3a9e482f-ceb4-484a-8eab-f708ff3e9a36" providerId="ADAL" clId="{DBFD6F6A-6B4D-441F-9A37-31E1FD1B9C89}" dt="2023-11-19T02:34:43.106" v="2292" actId="478"/>
          <ac:picMkLst>
            <pc:docMk/>
            <pc:sldMk cId="908314815" sldId="355"/>
            <ac:picMk id="7170" creationId="{FC25192E-8CBC-B197-7D9E-900B5BF8225C}"/>
          </ac:picMkLst>
        </pc:picChg>
      </pc:sldChg>
      <pc:sldChg chg="modSp del mod">
        <pc:chgData name="Duyên Lương" userId="3a9e482f-ceb4-484a-8eab-f708ff3e9a36" providerId="ADAL" clId="{DBFD6F6A-6B4D-441F-9A37-31E1FD1B9C89}" dt="2023-11-19T02:34:36.295" v="2288" actId="47"/>
        <pc:sldMkLst>
          <pc:docMk/>
          <pc:sldMk cId="2046421284" sldId="356"/>
        </pc:sldMkLst>
        <pc:spChg chg="mod">
          <ac:chgData name="Duyên Lương" userId="3a9e482f-ceb4-484a-8eab-f708ff3e9a36" providerId="ADAL" clId="{DBFD6F6A-6B4D-441F-9A37-31E1FD1B9C89}" dt="2023-11-18T10:51:15.005" v="100"/>
          <ac:spMkLst>
            <pc:docMk/>
            <pc:sldMk cId="2046421284" sldId="356"/>
            <ac:spMk id="4" creationId="{0445790A-8B20-F4D6-9B13-E7D1F75CCC01}"/>
          </ac:spMkLst>
        </pc:spChg>
      </pc:sldChg>
      <pc:sldChg chg="modSp del mod">
        <pc:chgData name="Duyên Lương" userId="3a9e482f-ceb4-484a-8eab-f708ff3e9a36" providerId="ADAL" clId="{DBFD6F6A-6B4D-441F-9A37-31E1FD1B9C89}" dt="2023-11-19T02:34:35.437" v="2287" actId="47"/>
        <pc:sldMkLst>
          <pc:docMk/>
          <pc:sldMk cId="562697466" sldId="357"/>
        </pc:sldMkLst>
        <pc:spChg chg="mod">
          <ac:chgData name="Duyên Lương" userId="3a9e482f-ceb4-484a-8eab-f708ff3e9a36" providerId="ADAL" clId="{DBFD6F6A-6B4D-441F-9A37-31E1FD1B9C89}" dt="2023-11-18T10:51:23.306" v="101"/>
          <ac:spMkLst>
            <pc:docMk/>
            <pc:sldMk cId="562697466" sldId="357"/>
            <ac:spMk id="4" creationId="{0445790A-8B20-F4D6-9B13-E7D1F75CCC01}"/>
          </ac:spMkLst>
        </pc:spChg>
      </pc:sldChg>
      <pc:sldChg chg="addSp delSp modSp add mod delAnim">
        <pc:chgData name="Duyên Lương" userId="3a9e482f-ceb4-484a-8eab-f708ff3e9a36" providerId="ADAL" clId="{DBFD6F6A-6B4D-441F-9A37-31E1FD1B9C89}" dt="2023-11-19T00:24:04.346" v="538" actId="12"/>
        <pc:sldMkLst>
          <pc:docMk/>
          <pc:sldMk cId="2770600161" sldId="358"/>
        </pc:sldMkLst>
        <pc:spChg chg="del">
          <ac:chgData name="Duyên Lương" userId="3a9e482f-ceb4-484a-8eab-f708ff3e9a36" providerId="ADAL" clId="{DBFD6F6A-6B4D-441F-9A37-31E1FD1B9C89}" dt="2023-11-18T13:16:02.109" v="198" actId="478"/>
          <ac:spMkLst>
            <pc:docMk/>
            <pc:sldMk cId="2770600161" sldId="358"/>
            <ac:spMk id="6" creationId="{690EB75B-5102-D45F-CCDC-84D94E2576AA}"/>
          </ac:spMkLst>
        </pc:spChg>
        <pc:spChg chg="del">
          <ac:chgData name="Duyên Lương" userId="3a9e482f-ceb4-484a-8eab-f708ff3e9a36" providerId="ADAL" clId="{DBFD6F6A-6B4D-441F-9A37-31E1FD1B9C89}" dt="2023-11-18T13:16:03.946" v="199" actId="478"/>
          <ac:spMkLst>
            <pc:docMk/>
            <pc:sldMk cId="2770600161" sldId="358"/>
            <ac:spMk id="13" creationId="{57645D6F-79E3-7E35-3305-7E4B4DFFEDA9}"/>
          </ac:spMkLst>
        </pc:spChg>
        <pc:spChg chg="add mod">
          <ac:chgData name="Duyên Lương" userId="3a9e482f-ceb4-484a-8eab-f708ff3e9a36" providerId="ADAL" clId="{DBFD6F6A-6B4D-441F-9A37-31E1FD1B9C89}" dt="2023-11-18T13:17:22.442" v="263" actId="14100"/>
          <ac:spMkLst>
            <pc:docMk/>
            <pc:sldMk cId="2770600161" sldId="358"/>
            <ac:spMk id="14" creationId="{D1ADE302-6DC0-ABAF-F6D7-BA12875A9652}"/>
          </ac:spMkLst>
        </pc:spChg>
        <pc:spChg chg="add mod">
          <ac:chgData name="Duyên Lương" userId="3a9e482f-ceb4-484a-8eab-f708ff3e9a36" providerId="ADAL" clId="{DBFD6F6A-6B4D-441F-9A37-31E1FD1B9C89}" dt="2023-11-19T00:23:51.131" v="534" actId="12"/>
          <ac:spMkLst>
            <pc:docMk/>
            <pc:sldMk cId="2770600161" sldId="358"/>
            <ac:spMk id="17" creationId="{AF8A46B1-E833-5971-E072-B713692AEBE2}"/>
          </ac:spMkLst>
        </pc:spChg>
        <pc:spChg chg="add mod">
          <ac:chgData name="Duyên Lương" userId="3a9e482f-ceb4-484a-8eab-f708ff3e9a36" providerId="ADAL" clId="{DBFD6F6A-6B4D-441F-9A37-31E1FD1B9C89}" dt="2023-11-19T00:23:58.292" v="536" actId="12"/>
          <ac:spMkLst>
            <pc:docMk/>
            <pc:sldMk cId="2770600161" sldId="358"/>
            <ac:spMk id="18" creationId="{E7A0600F-BF28-9341-78E3-1CBFE87028B9}"/>
          </ac:spMkLst>
        </pc:spChg>
        <pc:spChg chg="add mod">
          <ac:chgData name="Duyên Lương" userId="3a9e482f-ceb4-484a-8eab-f708ff3e9a36" providerId="ADAL" clId="{DBFD6F6A-6B4D-441F-9A37-31E1FD1B9C89}" dt="2023-11-19T00:24:01.637" v="537" actId="12"/>
          <ac:spMkLst>
            <pc:docMk/>
            <pc:sldMk cId="2770600161" sldId="358"/>
            <ac:spMk id="19" creationId="{F7BA3A59-2D60-CA80-451F-AE7AD7D187CE}"/>
          </ac:spMkLst>
        </pc:spChg>
        <pc:spChg chg="add mod">
          <ac:chgData name="Duyên Lương" userId="3a9e482f-ceb4-484a-8eab-f708ff3e9a36" providerId="ADAL" clId="{DBFD6F6A-6B4D-441F-9A37-31E1FD1B9C89}" dt="2023-11-19T00:24:04.346" v="538" actId="12"/>
          <ac:spMkLst>
            <pc:docMk/>
            <pc:sldMk cId="2770600161" sldId="358"/>
            <ac:spMk id="20" creationId="{30C11E21-7924-B8F0-AA7E-22D7C3C8563E}"/>
          </ac:spMkLst>
        </pc:spChg>
        <pc:grpChg chg="del">
          <ac:chgData name="Duyên Lương" userId="3a9e482f-ceb4-484a-8eab-f708ff3e9a36" providerId="ADAL" clId="{DBFD6F6A-6B4D-441F-9A37-31E1FD1B9C89}" dt="2023-11-18T13:16:04.792" v="200" actId="478"/>
          <ac:grpSpMkLst>
            <pc:docMk/>
            <pc:sldMk cId="2770600161" sldId="358"/>
            <ac:grpSpMk id="8" creationId="{04CA10E6-4438-6F8D-F11A-C2BB962CE3C8}"/>
          </ac:grpSpMkLst>
        </pc:grpChg>
        <pc:picChg chg="del">
          <ac:chgData name="Duyên Lương" userId="3a9e482f-ceb4-484a-8eab-f708ff3e9a36" providerId="ADAL" clId="{DBFD6F6A-6B4D-441F-9A37-31E1FD1B9C89}" dt="2023-11-18T13:16:06.532" v="201" actId="478"/>
          <ac:picMkLst>
            <pc:docMk/>
            <pc:sldMk cId="2770600161" sldId="358"/>
            <ac:picMk id="3" creationId="{EDD4B2C1-1034-529B-78A2-192AD3A045F6}"/>
          </ac:picMkLst>
        </pc:picChg>
        <pc:picChg chg="del">
          <ac:chgData name="Duyên Lương" userId="3a9e482f-ceb4-484a-8eab-f708ff3e9a36" providerId="ADAL" clId="{DBFD6F6A-6B4D-441F-9A37-31E1FD1B9C89}" dt="2023-11-18T13:16:07.552" v="203" actId="478"/>
          <ac:picMkLst>
            <pc:docMk/>
            <pc:sldMk cId="2770600161" sldId="358"/>
            <ac:picMk id="7" creationId="{3899063B-6542-A646-5866-0A4951297D6A}"/>
          </ac:picMkLst>
        </pc:picChg>
        <pc:picChg chg="del">
          <ac:chgData name="Duyên Lương" userId="3a9e482f-ceb4-484a-8eab-f708ff3e9a36" providerId="ADAL" clId="{DBFD6F6A-6B4D-441F-9A37-31E1FD1B9C89}" dt="2023-11-18T13:16:08.822" v="206" actId="478"/>
          <ac:picMkLst>
            <pc:docMk/>
            <pc:sldMk cId="2770600161" sldId="358"/>
            <ac:picMk id="11" creationId="{B8911F02-6624-8872-C756-ADC6CCAA0CFC}"/>
          </ac:picMkLst>
        </pc:picChg>
        <pc:picChg chg="add mod">
          <ac:chgData name="Duyên Lương" userId="3a9e482f-ceb4-484a-8eab-f708ff3e9a36" providerId="ADAL" clId="{DBFD6F6A-6B4D-441F-9A37-31E1FD1B9C89}" dt="2023-11-18T13:16:34.173" v="211" actId="1076"/>
          <ac:picMkLst>
            <pc:docMk/>
            <pc:sldMk cId="2770600161" sldId="358"/>
            <ac:picMk id="12" creationId="{C8280C30-2972-3BF2-D04B-7D69B0756DC8}"/>
          </ac:picMkLst>
        </pc:picChg>
        <pc:picChg chg="del">
          <ac:chgData name="Duyên Lương" userId="3a9e482f-ceb4-484a-8eab-f708ff3e9a36" providerId="ADAL" clId="{DBFD6F6A-6B4D-441F-9A37-31E1FD1B9C89}" dt="2023-11-18T13:16:07.202" v="202" actId="478"/>
          <ac:picMkLst>
            <pc:docMk/>
            <pc:sldMk cId="2770600161" sldId="358"/>
            <ac:picMk id="15" creationId="{86AFD9E2-F2E4-C0DB-5CEC-13B6E0799477}"/>
          </ac:picMkLst>
        </pc:picChg>
        <pc:picChg chg="del mod">
          <ac:chgData name="Duyên Lương" userId="3a9e482f-ceb4-484a-8eab-f708ff3e9a36" providerId="ADAL" clId="{DBFD6F6A-6B4D-441F-9A37-31E1FD1B9C89}" dt="2023-11-18T13:16:07.920" v="205" actId="478"/>
          <ac:picMkLst>
            <pc:docMk/>
            <pc:sldMk cId="2770600161" sldId="358"/>
            <ac:picMk id="16" creationId="{99ECA2C8-AF40-D8B6-CDC2-744C25404C86}"/>
          </ac:picMkLst>
        </pc:picChg>
      </pc:sldChg>
      <pc:sldChg chg="addSp modSp add mod modAnim">
        <pc:chgData name="Duyên Lương" userId="3a9e482f-ceb4-484a-8eab-f708ff3e9a36" providerId="ADAL" clId="{DBFD6F6A-6B4D-441F-9A37-31E1FD1B9C89}" dt="2023-11-19T02:09:32.985" v="1696"/>
        <pc:sldMkLst>
          <pc:docMk/>
          <pc:sldMk cId="3296209124" sldId="359"/>
        </pc:sldMkLst>
        <pc:spChg chg="mod ord">
          <ac:chgData name="Duyên Lương" userId="3a9e482f-ceb4-484a-8eab-f708ff3e9a36" providerId="ADAL" clId="{DBFD6F6A-6B4D-441F-9A37-31E1FD1B9C89}" dt="2023-11-19T01:54:03.158" v="1592" actId="1076"/>
          <ac:spMkLst>
            <pc:docMk/>
            <pc:sldMk cId="3296209124" sldId="359"/>
            <ac:spMk id="7" creationId="{E2DD0322-822E-065B-2254-05F53DE5DBD7}"/>
          </ac:spMkLst>
        </pc:spChg>
        <pc:spChg chg="add mod ord">
          <ac:chgData name="Duyên Lương" userId="3a9e482f-ceb4-484a-8eab-f708ff3e9a36" providerId="ADAL" clId="{DBFD6F6A-6B4D-441F-9A37-31E1FD1B9C89}" dt="2023-11-19T01:51:53.940" v="1552" actId="166"/>
          <ac:spMkLst>
            <pc:docMk/>
            <pc:sldMk cId="3296209124" sldId="359"/>
            <ac:spMk id="14" creationId="{98909C90-888F-41B3-ED47-B31BA72BBE4E}"/>
          </ac:spMkLst>
        </pc:spChg>
        <pc:spChg chg="add mod">
          <ac:chgData name="Duyên Lương" userId="3a9e482f-ceb4-484a-8eab-f708ff3e9a36" providerId="ADAL" clId="{DBFD6F6A-6B4D-441F-9A37-31E1FD1B9C89}" dt="2023-11-19T01:51:45.952" v="1551" actId="1076"/>
          <ac:spMkLst>
            <pc:docMk/>
            <pc:sldMk cId="3296209124" sldId="359"/>
            <ac:spMk id="15" creationId="{8D398BAD-501D-3FE0-B07F-0EA08159CEF9}"/>
          </ac:spMkLst>
        </pc:spChg>
        <pc:picChg chg="add mod">
          <ac:chgData name="Duyên Lương" userId="3a9e482f-ceb4-484a-8eab-f708ff3e9a36" providerId="ADAL" clId="{DBFD6F6A-6B4D-441F-9A37-31E1FD1B9C89}" dt="2023-11-19T02:09:32.985" v="1696"/>
          <ac:picMkLst>
            <pc:docMk/>
            <pc:sldMk cId="3296209124" sldId="359"/>
            <ac:picMk id="16" creationId="{DA2DDA68-0E52-B6CF-9D13-B078287322AD}"/>
          </ac:picMkLst>
        </pc:picChg>
        <pc:picChg chg="add mod">
          <ac:chgData name="Duyên Lương" userId="3a9e482f-ceb4-484a-8eab-f708ff3e9a36" providerId="ADAL" clId="{DBFD6F6A-6B4D-441F-9A37-31E1FD1B9C89}" dt="2023-11-19T01:47:33.532" v="1499" actId="1440"/>
          <ac:picMkLst>
            <pc:docMk/>
            <pc:sldMk cId="3296209124" sldId="359"/>
            <ac:picMk id="1026" creationId="{FA2FC80F-E8CB-1CCA-01E3-FECC458A2D26}"/>
          </ac:picMkLst>
        </pc:picChg>
      </pc:sldChg>
      <pc:sldChg chg="addSp delSp modSp add mod modAnim">
        <pc:chgData name="Duyên Lương" userId="3a9e482f-ceb4-484a-8eab-f708ff3e9a36" providerId="ADAL" clId="{DBFD6F6A-6B4D-441F-9A37-31E1FD1B9C89}" dt="2023-11-19T02:09:31.115" v="1695"/>
        <pc:sldMkLst>
          <pc:docMk/>
          <pc:sldMk cId="4282603670" sldId="360"/>
        </pc:sldMkLst>
        <pc:spChg chg="mod ord">
          <ac:chgData name="Duyên Lương" userId="3a9e482f-ceb4-484a-8eab-f708ff3e9a36" providerId="ADAL" clId="{DBFD6F6A-6B4D-441F-9A37-31E1FD1B9C89}" dt="2023-11-19T01:51:20.412" v="1543" actId="166"/>
          <ac:spMkLst>
            <pc:docMk/>
            <pc:sldMk cId="4282603670" sldId="360"/>
            <ac:spMk id="7" creationId="{E2DD0322-822E-065B-2254-05F53DE5DBD7}"/>
          </ac:spMkLst>
        </pc:spChg>
        <pc:spChg chg="add mod ord">
          <ac:chgData name="Duyên Lương" userId="3a9e482f-ceb4-484a-8eab-f708ff3e9a36" providerId="ADAL" clId="{DBFD6F6A-6B4D-441F-9A37-31E1FD1B9C89}" dt="2023-11-19T01:51:20.412" v="1543" actId="166"/>
          <ac:spMkLst>
            <pc:docMk/>
            <pc:sldMk cId="4282603670" sldId="360"/>
            <ac:spMk id="14" creationId="{BDD771CC-C4BC-5F4C-5DF2-A234A6C0FE50}"/>
          </ac:spMkLst>
        </pc:spChg>
        <pc:spChg chg="add del">
          <ac:chgData name="Duyên Lương" userId="3a9e482f-ceb4-484a-8eab-f708ff3e9a36" providerId="ADAL" clId="{DBFD6F6A-6B4D-441F-9A37-31E1FD1B9C89}" dt="2023-11-19T01:50:38.139" v="1532" actId="478"/>
          <ac:spMkLst>
            <pc:docMk/>
            <pc:sldMk cId="4282603670" sldId="360"/>
            <ac:spMk id="15" creationId="{6211A96F-750E-5315-8608-847FD23A735E}"/>
          </ac:spMkLst>
        </pc:spChg>
        <pc:spChg chg="add mod">
          <ac:chgData name="Duyên Lương" userId="3a9e482f-ceb4-484a-8eab-f708ff3e9a36" providerId="ADAL" clId="{DBFD6F6A-6B4D-441F-9A37-31E1FD1B9C89}" dt="2023-11-19T01:51:10.184" v="1541" actId="14100"/>
          <ac:spMkLst>
            <pc:docMk/>
            <pc:sldMk cId="4282603670" sldId="360"/>
            <ac:spMk id="16" creationId="{8825698F-6E4D-ACDF-A59C-4A4B3957AB8D}"/>
          </ac:spMkLst>
        </pc:spChg>
        <pc:spChg chg="add mod">
          <ac:chgData name="Duyên Lương" userId="3a9e482f-ceb4-484a-8eab-f708ff3e9a36" providerId="ADAL" clId="{DBFD6F6A-6B4D-441F-9A37-31E1FD1B9C89}" dt="2023-11-19T01:51:08.088" v="1540" actId="14100"/>
          <ac:spMkLst>
            <pc:docMk/>
            <pc:sldMk cId="4282603670" sldId="360"/>
            <ac:spMk id="17" creationId="{223B8738-D96E-C019-CBA7-10D9DC7B9D97}"/>
          </ac:spMkLst>
        </pc:spChg>
        <pc:picChg chg="add mod">
          <ac:chgData name="Duyên Lương" userId="3a9e482f-ceb4-484a-8eab-f708ff3e9a36" providerId="ADAL" clId="{DBFD6F6A-6B4D-441F-9A37-31E1FD1B9C89}" dt="2023-11-19T02:09:31.115" v="1695"/>
          <ac:picMkLst>
            <pc:docMk/>
            <pc:sldMk cId="4282603670" sldId="360"/>
            <ac:picMk id="18" creationId="{49B8987B-8024-E3F9-3159-C8E78CD32082}"/>
          </ac:picMkLst>
        </pc:picChg>
        <pc:picChg chg="add mod">
          <ac:chgData name="Duyên Lương" userId="3a9e482f-ceb4-484a-8eab-f708ff3e9a36" providerId="ADAL" clId="{DBFD6F6A-6B4D-441F-9A37-31E1FD1B9C89}" dt="2023-11-19T01:52:24.003" v="1555" actId="1076"/>
          <ac:picMkLst>
            <pc:docMk/>
            <pc:sldMk cId="4282603670" sldId="360"/>
            <ac:picMk id="5122" creationId="{6DB025A9-C9BE-EAE4-7178-61715C1F4AC5}"/>
          </ac:picMkLst>
        </pc:picChg>
        <pc:picChg chg="add mod">
          <ac:chgData name="Duyên Lương" userId="3a9e482f-ceb4-484a-8eab-f708ff3e9a36" providerId="ADAL" clId="{DBFD6F6A-6B4D-441F-9A37-31E1FD1B9C89}" dt="2023-11-19T01:53:21.101" v="1569" actId="1076"/>
          <ac:picMkLst>
            <pc:docMk/>
            <pc:sldMk cId="4282603670" sldId="360"/>
            <ac:picMk id="5124" creationId="{C21B240D-8AD0-5E22-4458-FE1E74A2FCA0}"/>
          </ac:picMkLst>
        </pc:picChg>
      </pc:sldChg>
      <pc:sldChg chg="addSp delSp modSp add mod modAnim">
        <pc:chgData name="Duyên Lương" userId="3a9e482f-ceb4-484a-8eab-f708ff3e9a36" providerId="ADAL" clId="{DBFD6F6A-6B4D-441F-9A37-31E1FD1B9C89}" dt="2023-11-19T02:09:29.576" v="1694"/>
        <pc:sldMkLst>
          <pc:docMk/>
          <pc:sldMk cId="3984452066" sldId="361"/>
        </pc:sldMkLst>
        <pc:spChg chg="mod ord">
          <ac:chgData name="Duyên Lương" userId="3a9e482f-ceb4-484a-8eab-f708ff3e9a36" providerId="ADAL" clId="{DBFD6F6A-6B4D-441F-9A37-31E1FD1B9C89}" dt="2023-11-19T01:54:47.230" v="1606" actId="166"/>
          <ac:spMkLst>
            <pc:docMk/>
            <pc:sldMk cId="3984452066" sldId="361"/>
            <ac:spMk id="7" creationId="{E2DD0322-822E-065B-2254-05F53DE5DBD7}"/>
          </ac:spMkLst>
        </pc:spChg>
        <pc:spChg chg="mod">
          <ac:chgData name="Duyên Lương" userId="3a9e482f-ceb4-484a-8eab-f708ff3e9a36" providerId="ADAL" clId="{DBFD6F6A-6B4D-441F-9A37-31E1FD1B9C89}" dt="2023-11-19T01:44:57.277" v="1443" actId="1076"/>
          <ac:spMkLst>
            <pc:docMk/>
            <pc:sldMk cId="3984452066" sldId="361"/>
            <ac:spMk id="11" creationId="{8C660E38-B07A-82F1-618E-3A2BDE07AC58}"/>
          </ac:spMkLst>
        </pc:spChg>
        <pc:spChg chg="add mod ord">
          <ac:chgData name="Duyên Lương" userId="3a9e482f-ceb4-484a-8eab-f708ff3e9a36" providerId="ADAL" clId="{DBFD6F6A-6B4D-441F-9A37-31E1FD1B9C89}" dt="2023-11-19T01:54:47.230" v="1606" actId="166"/>
          <ac:spMkLst>
            <pc:docMk/>
            <pc:sldMk cId="3984452066" sldId="361"/>
            <ac:spMk id="14" creationId="{0AFDE6E8-E14F-76BD-F095-01D1BD1F976C}"/>
          </ac:spMkLst>
        </pc:spChg>
        <pc:spChg chg="add mod">
          <ac:chgData name="Duyên Lương" userId="3a9e482f-ceb4-484a-8eab-f708ff3e9a36" providerId="ADAL" clId="{DBFD6F6A-6B4D-441F-9A37-31E1FD1B9C89}" dt="2023-11-19T01:54:13.997" v="1598" actId="14100"/>
          <ac:spMkLst>
            <pc:docMk/>
            <pc:sldMk cId="3984452066" sldId="361"/>
            <ac:spMk id="17" creationId="{05631FF5-39F5-DFCB-0AA6-7FF897F2316F}"/>
          </ac:spMkLst>
        </pc:spChg>
        <pc:spChg chg="add mod">
          <ac:chgData name="Duyên Lương" userId="3a9e482f-ceb4-484a-8eab-f708ff3e9a36" providerId="ADAL" clId="{DBFD6F6A-6B4D-441F-9A37-31E1FD1B9C89}" dt="2023-11-19T01:54:22.340" v="1602" actId="14100"/>
          <ac:spMkLst>
            <pc:docMk/>
            <pc:sldMk cId="3984452066" sldId="361"/>
            <ac:spMk id="18" creationId="{F0B8A077-24E7-BB09-489B-15844C1A67C9}"/>
          </ac:spMkLst>
        </pc:spChg>
        <pc:picChg chg="add del mod">
          <ac:chgData name="Duyên Lương" userId="3a9e482f-ceb4-484a-8eab-f708ff3e9a36" providerId="ADAL" clId="{DBFD6F6A-6B4D-441F-9A37-31E1FD1B9C89}" dt="2023-11-19T01:53:54.039" v="1590" actId="478"/>
          <ac:picMkLst>
            <pc:docMk/>
            <pc:sldMk cId="3984452066" sldId="361"/>
            <ac:picMk id="16" creationId="{28A27374-2667-4C46-443F-7E13BB1008D8}"/>
          </ac:picMkLst>
        </pc:picChg>
        <pc:picChg chg="add mod">
          <ac:chgData name="Duyên Lương" userId="3a9e482f-ceb4-484a-8eab-f708ff3e9a36" providerId="ADAL" clId="{DBFD6F6A-6B4D-441F-9A37-31E1FD1B9C89}" dt="2023-11-19T02:09:29.576" v="1694"/>
          <ac:picMkLst>
            <pc:docMk/>
            <pc:sldMk cId="3984452066" sldId="361"/>
            <ac:picMk id="19" creationId="{60B94D6E-E353-D036-B0C0-F950E84A38FC}"/>
          </ac:picMkLst>
        </pc:picChg>
        <pc:picChg chg="add del">
          <ac:chgData name="Duyên Lương" userId="3a9e482f-ceb4-484a-8eab-f708ff3e9a36" providerId="ADAL" clId="{DBFD6F6A-6B4D-441F-9A37-31E1FD1B9C89}" dt="2023-11-19T01:53:42.809" v="1586" actId="478"/>
          <ac:picMkLst>
            <pc:docMk/>
            <pc:sldMk cId="3984452066" sldId="361"/>
            <ac:picMk id="4098" creationId="{AD8C1C06-DA7F-9B25-D040-7DEDE01D419F}"/>
          </ac:picMkLst>
        </pc:picChg>
      </pc:sldChg>
      <pc:sldChg chg="addSp modSp add mod modAnim">
        <pc:chgData name="Duyên Lương" userId="3a9e482f-ceb4-484a-8eab-f708ff3e9a36" providerId="ADAL" clId="{DBFD6F6A-6B4D-441F-9A37-31E1FD1B9C89}" dt="2023-11-19T02:17:38.227" v="1893"/>
        <pc:sldMkLst>
          <pc:docMk/>
          <pc:sldMk cId="1473565757" sldId="362"/>
        </pc:sldMkLst>
        <pc:spChg chg="mod ord">
          <ac:chgData name="Duyên Lương" userId="3a9e482f-ceb4-484a-8eab-f708ff3e9a36" providerId="ADAL" clId="{DBFD6F6A-6B4D-441F-9A37-31E1FD1B9C89}" dt="2023-11-19T02:01:25.828" v="1643" actId="166"/>
          <ac:spMkLst>
            <pc:docMk/>
            <pc:sldMk cId="1473565757" sldId="362"/>
            <ac:spMk id="7" creationId="{E2DD0322-822E-065B-2254-05F53DE5DBD7}"/>
          </ac:spMkLst>
        </pc:spChg>
        <pc:spChg chg="add mod ord">
          <ac:chgData name="Duyên Lương" userId="3a9e482f-ceb4-484a-8eab-f708ff3e9a36" providerId="ADAL" clId="{DBFD6F6A-6B4D-441F-9A37-31E1FD1B9C89}" dt="2023-11-19T02:01:25.828" v="1643" actId="166"/>
          <ac:spMkLst>
            <pc:docMk/>
            <pc:sldMk cId="1473565757" sldId="362"/>
            <ac:spMk id="14" creationId="{34189CCC-5E15-02E0-FBE2-D6722B2AD660}"/>
          </ac:spMkLst>
        </pc:spChg>
        <pc:spChg chg="add mod">
          <ac:chgData name="Duyên Lương" userId="3a9e482f-ceb4-484a-8eab-f708ff3e9a36" providerId="ADAL" clId="{DBFD6F6A-6B4D-441F-9A37-31E1FD1B9C89}" dt="2023-11-19T01:56:25.402" v="1639" actId="14100"/>
          <ac:spMkLst>
            <pc:docMk/>
            <pc:sldMk cId="1473565757" sldId="362"/>
            <ac:spMk id="15" creationId="{0D2AC414-0F3A-4407-73DF-49488657DFF5}"/>
          </ac:spMkLst>
        </pc:spChg>
        <pc:spChg chg="add mod">
          <ac:chgData name="Duyên Lương" userId="3a9e482f-ceb4-484a-8eab-f708ff3e9a36" providerId="ADAL" clId="{DBFD6F6A-6B4D-441F-9A37-31E1FD1B9C89}" dt="2023-11-19T01:56:31.681" v="1642" actId="14100"/>
          <ac:spMkLst>
            <pc:docMk/>
            <pc:sldMk cId="1473565757" sldId="362"/>
            <ac:spMk id="16" creationId="{80F17EBD-CE3F-0166-7089-B735126D97F6}"/>
          </ac:spMkLst>
        </pc:spChg>
        <pc:picChg chg="add mod">
          <ac:chgData name="Duyên Lương" userId="3a9e482f-ceb4-484a-8eab-f708ff3e9a36" providerId="ADAL" clId="{DBFD6F6A-6B4D-441F-9A37-31E1FD1B9C89}" dt="2023-11-19T02:09:28.471" v="1693"/>
          <ac:picMkLst>
            <pc:docMk/>
            <pc:sldMk cId="1473565757" sldId="362"/>
            <ac:picMk id="17" creationId="{476F7237-AF67-43D8-50DA-FBF63565F978}"/>
          </ac:picMkLst>
        </pc:picChg>
        <pc:picChg chg="add mod">
          <ac:chgData name="Duyên Lương" userId="3a9e482f-ceb4-484a-8eab-f708ff3e9a36" providerId="ADAL" clId="{DBFD6F6A-6B4D-441F-9A37-31E1FD1B9C89}" dt="2023-11-19T02:17:29.890" v="1892" actId="14100"/>
          <ac:picMkLst>
            <pc:docMk/>
            <pc:sldMk cId="1473565757" sldId="362"/>
            <ac:picMk id="3074" creationId="{52BA20A7-E439-41CD-66C7-43025120F463}"/>
          </ac:picMkLst>
        </pc:picChg>
      </pc:sldChg>
      <pc:sldChg chg="addSp modSp add mod modAnim">
        <pc:chgData name="Duyên Lương" userId="3a9e482f-ceb4-484a-8eab-f708ff3e9a36" providerId="ADAL" clId="{DBFD6F6A-6B4D-441F-9A37-31E1FD1B9C89}" dt="2023-11-19T02:16:34.690" v="1889"/>
        <pc:sldMkLst>
          <pc:docMk/>
          <pc:sldMk cId="3946576785" sldId="363"/>
        </pc:sldMkLst>
        <pc:spChg chg="mod ord">
          <ac:chgData name="Duyên Lương" userId="3a9e482f-ceb4-484a-8eab-f708ff3e9a36" providerId="ADAL" clId="{DBFD6F6A-6B4D-441F-9A37-31E1FD1B9C89}" dt="2023-11-19T02:02:00.836" v="1651" actId="166"/>
          <ac:spMkLst>
            <pc:docMk/>
            <pc:sldMk cId="3946576785" sldId="363"/>
            <ac:spMk id="7" creationId="{E2DD0322-822E-065B-2254-05F53DE5DBD7}"/>
          </ac:spMkLst>
        </pc:spChg>
        <pc:spChg chg="add mod ord">
          <ac:chgData name="Duyên Lương" userId="3a9e482f-ceb4-484a-8eab-f708ff3e9a36" providerId="ADAL" clId="{DBFD6F6A-6B4D-441F-9A37-31E1FD1B9C89}" dt="2023-11-19T02:02:22.303" v="1687" actId="20577"/>
          <ac:spMkLst>
            <pc:docMk/>
            <pc:sldMk cId="3946576785" sldId="363"/>
            <ac:spMk id="14" creationId="{C83F8947-E7BF-A9F3-1259-B9B6A8768654}"/>
          </ac:spMkLst>
        </pc:spChg>
        <pc:spChg chg="add mod">
          <ac:chgData name="Duyên Lương" userId="3a9e482f-ceb4-484a-8eab-f708ff3e9a36" providerId="ADAL" clId="{DBFD6F6A-6B4D-441F-9A37-31E1FD1B9C89}" dt="2023-11-19T02:01:49.476" v="1646" actId="14100"/>
          <ac:spMkLst>
            <pc:docMk/>
            <pc:sldMk cId="3946576785" sldId="363"/>
            <ac:spMk id="15" creationId="{237DB7C0-CF7A-7A5A-1B58-B9A043C02AED}"/>
          </ac:spMkLst>
        </pc:spChg>
        <pc:spChg chg="add mod">
          <ac:chgData name="Duyên Lương" userId="3a9e482f-ceb4-484a-8eab-f708ff3e9a36" providerId="ADAL" clId="{DBFD6F6A-6B4D-441F-9A37-31E1FD1B9C89}" dt="2023-11-19T02:01:56.770" v="1650" actId="14100"/>
          <ac:spMkLst>
            <pc:docMk/>
            <pc:sldMk cId="3946576785" sldId="363"/>
            <ac:spMk id="16" creationId="{877729C6-F2DF-6490-5A14-C75A1716E7E9}"/>
          </ac:spMkLst>
        </pc:spChg>
        <pc:picChg chg="add mod">
          <ac:chgData name="Duyên Lương" userId="3a9e482f-ceb4-484a-8eab-f708ff3e9a36" providerId="ADAL" clId="{DBFD6F6A-6B4D-441F-9A37-31E1FD1B9C89}" dt="2023-11-19T02:09:27.363" v="1692"/>
          <ac:picMkLst>
            <pc:docMk/>
            <pc:sldMk cId="3946576785" sldId="363"/>
            <ac:picMk id="17" creationId="{7C744181-0E51-6482-D77F-010B1C794D02}"/>
          </ac:picMkLst>
        </pc:picChg>
        <pc:picChg chg="add mod">
          <ac:chgData name="Duyên Lương" userId="3a9e482f-ceb4-484a-8eab-f708ff3e9a36" providerId="ADAL" clId="{DBFD6F6A-6B4D-441F-9A37-31E1FD1B9C89}" dt="2023-11-19T02:16:28.096" v="1888" actId="1076"/>
          <ac:picMkLst>
            <pc:docMk/>
            <pc:sldMk cId="3946576785" sldId="363"/>
            <ac:picMk id="2050" creationId="{3CFA4DDE-68AC-C1F8-A5CB-2D5BD721C8E6}"/>
          </ac:picMkLst>
        </pc:picChg>
      </pc:sldChg>
      <pc:sldChg chg="add">
        <pc:chgData name="Duyên Lương" userId="3a9e482f-ceb4-484a-8eab-f708ff3e9a36" providerId="ADAL" clId="{DBFD6F6A-6B4D-441F-9A37-31E1FD1B9C89}" dt="2023-11-19T02:08:48.663" v="1689"/>
        <pc:sldMkLst>
          <pc:docMk/>
          <pc:sldMk cId="972920071" sldId="1150"/>
        </pc:sldMkLst>
      </pc:sldChg>
      <pc:sldChg chg="modSp add">
        <pc:chgData name="Duyên Lương" userId="3a9e482f-ceb4-484a-8eab-f708ff3e9a36" providerId="ADAL" clId="{DBFD6F6A-6B4D-441F-9A37-31E1FD1B9C89}" dt="2023-11-19T02:12:55.225" v="1860"/>
        <pc:sldMkLst>
          <pc:docMk/>
          <pc:sldMk cId="3725302140" sldId="1151"/>
        </pc:sldMkLst>
        <pc:spChg chg="mod">
          <ac:chgData name="Duyên Lương" userId="3a9e482f-ceb4-484a-8eab-f708ff3e9a36" providerId="ADAL" clId="{DBFD6F6A-6B4D-441F-9A37-31E1FD1B9C89}" dt="2023-11-19T02:09:08.007" v="1690" actId="20577"/>
          <ac:spMkLst>
            <pc:docMk/>
            <pc:sldMk cId="3725302140" sldId="1151"/>
            <ac:spMk id="101" creationId="{00000000-0000-0000-0000-000000000000}"/>
          </ac:spMkLst>
        </pc:spChg>
        <pc:picChg chg="mod">
          <ac:chgData name="Duyên Lương" userId="3a9e482f-ceb4-484a-8eab-f708ff3e9a36" providerId="ADAL" clId="{DBFD6F6A-6B4D-441F-9A37-31E1FD1B9C89}" dt="2023-11-19T02:10:07.029" v="1700"/>
          <ac:picMkLst>
            <pc:docMk/>
            <pc:sldMk cId="3725302140" sldId="1151"/>
            <ac:picMk id="4" creationId="{E3E42B98-66DD-B818-EB40-08FFC944A851}"/>
          </ac:picMkLst>
        </pc:picChg>
        <pc:picChg chg="mod">
          <ac:chgData name="Duyên Lương" userId="3a9e482f-ceb4-484a-8eab-f708ff3e9a36" providerId="ADAL" clId="{DBFD6F6A-6B4D-441F-9A37-31E1FD1B9C89}" dt="2023-11-19T02:10:12.816" v="1701"/>
          <ac:picMkLst>
            <pc:docMk/>
            <pc:sldMk cId="3725302140" sldId="1151"/>
            <ac:picMk id="11" creationId="{4933CF10-8828-9522-6FBC-900F4F7D89B9}"/>
          </ac:picMkLst>
        </pc:picChg>
        <pc:picChg chg="mod">
          <ac:chgData name="Duyên Lương" userId="3a9e482f-ceb4-484a-8eab-f708ff3e9a36" providerId="ADAL" clId="{DBFD6F6A-6B4D-441F-9A37-31E1FD1B9C89}" dt="2023-11-19T02:10:00.344" v="1699"/>
          <ac:picMkLst>
            <pc:docMk/>
            <pc:sldMk cId="3725302140" sldId="1151"/>
            <ac:picMk id="12" creationId="{1B4F0E8D-59B6-E93E-DD61-ABD9391D4FD7}"/>
          </ac:picMkLst>
        </pc:picChg>
        <pc:picChg chg="mod">
          <ac:chgData name="Duyên Lương" userId="3a9e482f-ceb4-484a-8eab-f708ff3e9a36" providerId="ADAL" clId="{DBFD6F6A-6B4D-441F-9A37-31E1FD1B9C89}" dt="2023-11-19T02:09:54.370" v="1698"/>
          <ac:picMkLst>
            <pc:docMk/>
            <pc:sldMk cId="3725302140" sldId="1151"/>
            <ac:picMk id="14" creationId="{2F5CE512-6AD8-A6E0-9D5F-43F52DDE05E9}"/>
          </ac:picMkLst>
        </pc:picChg>
        <pc:picChg chg="mod">
          <ac:chgData name="Duyên Lương" userId="3a9e482f-ceb4-484a-8eab-f708ff3e9a36" providerId="ADAL" clId="{DBFD6F6A-6B4D-441F-9A37-31E1FD1B9C89}" dt="2023-11-19T02:10:20.030" v="1702"/>
          <ac:picMkLst>
            <pc:docMk/>
            <pc:sldMk cId="3725302140" sldId="1151"/>
            <ac:picMk id="17" creationId="{94F02A97-1431-5081-E537-5EF590D8DD3C}"/>
          </ac:picMkLst>
        </pc:picChg>
        <pc:picChg chg="mod">
          <ac:chgData name="Duyên Lương" userId="3a9e482f-ceb4-484a-8eab-f708ff3e9a36" providerId="ADAL" clId="{DBFD6F6A-6B4D-441F-9A37-31E1FD1B9C89}" dt="2023-11-19T02:09:46.636" v="1697"/>
          <ac:picMkLst>
            <pc:docMk/>
            <pc:sldMk cId="3725302140" sldId="1151"/>
            <ac:picMk id="20" creationId="{34A79C6A-C770-174F-D993-6EFFA6BD28BD}"/>
          </ac:picMkLst>
        </pc:picChg>
        <pc:picChg chg="mod">
          <ac:chgData name="Duyên Lương" userId="3a9e482f-ceb4-484a-8eab-f708ff3e9a36" providerId="ADAL" clId="{DBFD6F6A-6B4D-441F-9A37-31E1FD1B9C89}" dt="2023-11-19T02:12:55.225" v="1860"/>
          <ac:picMkLst>
            <pc:docMk/>
            <pc:sldMk cId="3725302140" sldId="1151"/>
            <ac:picMk id="29" creationId="{E84F3975-F372-4811-33BB-6E7C42FEB62C}"/>
          </ac:picMkLst>
        </pc:picChg>
      </pc:sldChg>
      <pc:sldChg chg="delSp modSp add mod">
        <pc:chgData name="Duyên Lương" userId="3a9e482f-ceb4-484a-8eab-f708ff3e9a36" providerId="ADAL" clId="{DBFD6F6A-6B4D-441F-9A37-31E1FD1B9C89}" dt="2023-11-19T02:12:44.260" v="1859" actId="20577"/>
        <pc:sldMkLst>
          <pc:docMk/>
          <pc:sldMk cId="1909063883" sldId="1152"/>
        </pc:sldMkLst>
        <pc:spChg chg="mod">
          <ac:chgData name="Duyên Lương" userId="3a9e482f-ceb4-484a-8eab-f708ff3e9a36" providerId="ADAL" clId="{DBFD6F6A-6B4D-441F-9A37-31E1FD1B9C89}" dt="2023-11-19T02:12:44.260" v="1859" actId="20577"/>
          <ac:spMkLst>
            <pc:docMk/>
            <pc:sldMk cId="1909063883" sldId="1152"/>
            <ac:spMk id="4" creationId="{0445790A-8B20-F4D6-9B13-E7D1F75CCC01}"/>
          </ac:spMkLst>
        </pc:spChg>
        <pc:spChg chg="mod">
          <ac:chgData name="Duyên Lương" userId="3a9e482f-ceb4-484a-8eab-f708ff3e9a36" providerId="ADAL" clId="{DBFD6F6A-6B4D-441F-9A37-31E1FD1B9C89}" dt="2023-11-19T02:12:32.176" v="1832" actId="20577"/>
          <ac:spMkLst>
            <pc:docMk/>
            <pc:sldMk cId="1909063883" sldId="1152"/>
            <ac:spMk id="7" creationId="{E2DD0322-822E-065B-2254-05F53DE5DBD7}"/>
          </ac:spMkLst>
        </pc:spChg>
        <pc:spChg chg="del mod">
          <ac:chgData name="Duyên Lương" userId="3a9e482f-ceb4-484a-8eab-f708ff3e9a36" providerId="ADAL" clId="{DBFD6F6A-6B4D-441F-9A37-31E1FD1B9C89}" dt="2023-11-19T02:12:22.170" v="1828" actId="478"/>
          <ac:spMkLst>
            <pc:docMk/>
            <pc:sldMk cId="1909063883" sldId="1152"/>
            <ac:spMk id="9" creationId="{DEC58A1C-215C-D43C-14DC-FBCDAF359C64}"/>
          </ac:spMkLst>
        </pc:spChg>
        <pc:spChg chg="del">
          <ac:chgData name="Duyên Lương" userId="3a9e482f-ceb4-484a-8eab-f708ff3e9a36" providerId="ADAL" clId="{DBFD6F6A-6B4D-441F-9A37-31E1FD1B9C89}" dt="2023-11-19T02:12:21.101" v="1827" actId="478"/>
          <ac:spMkLst>
            <pc:docMk/>
            <pc:sldMk cId="1909063883" sldId="1152"/>
            <ac:spMk id="10" creationId="{B2958EAE-D206-A13E-1796-C3C95017315C}"/>
          </ac:spMkLst>
        </pc:spChg>
        <pc:spChg chg="del mod">
          <ac:chgData name="Duyên Lương" userId="3a9e482f-ceb4-484a-8eab-f708ff3e9a36" providerId="ADAL" clId="{DBFD6F6A-6B4D-441F-9A37-31E1FD1B9C89}" dt="2023-11-19T02:12:19.499" v="1824" actId="478"/>
          <ac:spMkLst>
            <pc:docMk/>
            <pc:sldMk cId="1909063883" sldId="1152"/>
            <ac:spMk id="11" creationId="{8C660E38-B07A-82F1-618E-3A2BDE07AC58}"/>
          </ac:spMkLst>
        </pc:spChg>
        <pc:spChg chg="del mod">
          <ac:chgData name="Duyên Lương" userId="3a9e482f-ceb4-484a-8eab-f708ff3e9a36" providerId="ADAL" clId="{DBFD6F6A-6B4D-441F-9A37-31E1FD1B9C89}" dt="2023-11-19T02:12:20.250" v="1826" actId="478"/>
          <ac:spMkLst>
            <pc:docMk/>
            <pc:sldMk cId="1909063883" sldId="1152"/>
            <ac:spMk id="12" creationId="{E54529BE-7F91-3D5F-30AE-654DE9D7360D}"/>
          </ac:spMkLst>
        </pc:spChg>
        <pc:spChg chg="del">
          <ac:chgData name="Duyên Lương" userId="3a9e482f-ceb4-484a-8eab-f708ff3e9a36" providerId="ADAL" clId="{DBFD6F6A-6B4D-441F-9A37-31E1FD1B9C89}" dt="2023-11-19T02:12:16.972" v="1821" actId="478"/>
          <ac:spMkLst>
            <pc:docMk/>
            <pc:sldMk cId="1909063883" sldId="1152"/>
            <ac:spMk id="13" creationId="{4F1AD694-DE22-B0D2-FBF5-AF8B7CFB4771}"/>
          </ac:spMkLst>
        </pc:spChg>
      </pc:sldChg>
      <pc:sldChg chg="addSp delSp modSp add mod">
        <pc:chgData name="Duyên Lương" userId="3a9e482f-ceb4-484a-8eab-f708ff3e9a36" providerId="ADAL" clId="{DBFD6F6A-6B4D-441F-9A37-31E1FD1B9C89}" dt="2023-11-19T02:23:26.394" v="1952" actId="1076"/>
        <pc:sldMkLst>
          <pc:docMk/>
          <pc:sldMk cId="88352603" sldId="1153"/>
        </pc:sldMkLst>
        <pc:spChg chg="add mod">
          <ac:chgData name="Duyên Lương" userId="3a9e482f-ceb4-484a-8eab-f708ff3e9a36" providerId="ADAL" clId="{DBFD6F6A-6B4D-441F-9A37-31E1FD1B9C89}" dt="2023-11-19T02:23:22.334" v="1951" actId="403"/>
          <ac:spMkLst>
            <pc:docMk/>
            <pc:sldMk cId="88352603" sldId="1153"/>
            <ac:spMk id="4" creationId="{015451C9-9815-EFB2-0E03-74B31732DE53}"/>
          </ac:spMkLst>
        </pc:spChg>
        <pc:spChg chg="del">
          <ac:chgData name="Duyên Lương" userId="3a9e482f-ceb4-484a-8eab-f708ff3e9a36" providerId="ADAL" clId="{DBFD6F6A-6B4D-441F-9A37-31E1FD1B9C89}" dt="2023-11-19T02:22:33.689" v="1925" actId="478"/>
          <ac:spMkLst>
            <pc:docMk/>
            <pc:sldMk cId="88352603" sldId="1153"/>
            <ac:spMk id="9" creationId="{EA97DD3E-A8E0-87F4-7E7F-8F809CE6CB7F}"/>
          </ac:spMkLst>
        </pc:spChg>
        <pc:picChg chg="add mod">
          <ac:chgData name="Duyên Lương" userId="3a9e482f-ceb4-484a-8eab-f708ff3e9a36" providerId="ADAL" clId="{DBFD6F6A-6B4D-441F-9A37-31E1FD1B9C89}" dt="2023-11-19T02:23:26.394" v="1952" actId="1076"/>
          <ac:picMkLst>
            <pc:docMk/>
            <pc:sldMk cId="88352603" sldId="1153"/>
            <ac:picMk id="3" creationId="{682883B9-6E54-FCE0-16F2-83CEAE8ECC61}"/>
          </ac:picMkLst>
        </pc:picChg>
      </pc:sldChg>
      <pc:sldChg chg="addSp delSp modSp add mod modAnim">
        <pc:chgData name="Duyên Lương" userId="3a9e482f-ceb4-484a-8eab-f708ff3e9a36" providerId="ADAL" clId="{DBFD6F6A-6B4D-441F-9A37-31E1FD1B9C89}" dt="2023-11-19T02:40:16.562" v="2507"/>
        <pc:sldMkLst>
          <pc:docMk/>
          <pc:sldMk cId="4126220224" sldId="1154"/>
        </pc:sldMkLst>
        <pc:spChg chg="mod ord">
          <ac:chgData name="Duyên Lương" userId="3a9e482f-ceb4-484a-8eab-f708ff3e9a36" providerId="ADAL" clId="{DBFD6F6A-6B4D-441F-9A37-31E1FD1B9C89}" dt="2023-11-19T02:37:38.337" v="2361" actId="20577"/>
          <ac:spMkLst>
            <pc:docMk/>
            <pc:sldMk cId="4126220224" sldId="1154"/>
            <ac:spMk id="2" creationId="{00000000-0000-0000-0000-000000000000}"/>
          </ac:spMkLst>
        </pc:spChg>
        <pc:spChg chg="mod">
          <ac:chgData name="Duyên Lương" userId="3a9e482f-ceb4-484a-8eab-f708ff3e9a36" providerId="ADAL" clId="{DBFD6F6A-6B4D-441F-9A37-31E1FD1B9C89}" dt="2023-11-19T02:37:55.776" v="2370" actId="313"/>
          <ac:spMkLst>
            <pc:docMk/>
            <pc:sldMk cId="4126220224" sldId="1154"/>
            <ac:spMk id="3" creationId="{89FB7A97-2050-4E17-AB89-5199898D9829}"/>
          </ac:spMkLst>
        </pc:spChg>
        <pc:spChg chg="mod">
          <ac:chgData name="Duyên Lương" userId="3a9e482f-ceb4-484a-8eab-f708ff3e9a36" providerId="ADAL" clId="{DBFD6F6A-6B4D-441F-9A37-31E1FD1B9C89}" dt="2023-11-19T02:36:42.316" v="2327" actId="20577"/>
          <ac:spMkLst>
            <pc:docMk/>
            <pc:sldMk cId="4126220224" sldId="1154"/>
            <ac:spMk id="5" creationId="{7B37C64C-20A2-6617-FE38-50A2FD8817E7}"/>
          </ac:spMkLst>
        </pc:spChg>
        <pc:spChg chg="add mod">
          <ac:chgData name="Duyên Lương" userId="3a9e482f-ceb4-484a-8eab-f708ff3e9a36" providerId="ADAL" clId="{DBFD6F6A-6B4D-441F-9A37-31E1FD1B9C89}" dt="2023-11-19T02:38:33.955" v="2413" actId="1076"/>
          <ac:spMkLst>
            <pc:docMk/>
            <pc:sldMk cId="4126220224" sldId="1154"/>
            <ac:spMk id="6" creationId="{C7AF2085-FF5D-7AD1-9DE2-348A5448F719}"/>
          </ac:spMkLst>
        </pc:spChg>
        <pc:spChg chg="add mod">
          <ac:chgData name="Duyên Lương" userId="3a9e482f-ceb4-484a-8eab-f708ff3e9a36" providerId="ADAL" clId="{DBFD6F6A-6B4D-441F-9A37-31E1FD1B9C89}" dt="2023-11-19T02:38:53.609" v="2445" actId="14100"/>
          <ac:spMkLst>
            <pc:docMk/>
            <pc:sldMk cId="4126220224" sldId="1154"/>
            <ac:spMk id="7" creationId="{512D41D9-5939-1429-8F4D-40D5EEF41128}"/>
          </ac:spMkLst>
        </pc:spChg>
        <pc:spChg chg="del">
          <ac:chgData name="Duyên Lương" userId="3a9e482f-ceb4-484a-8eab-f708ff3e9a36" providerId="ADAL" clId="{DBFD6F6A-6B4D-441F-9A37-31E1FD1B9C89}" dt="2023-11-19T02:36:46.951" v="2329" actId="478"/>
          <ac:spMkLst>
            <pc:docMk/>
            <pc:sldMk cId="4126220224" sldId="1154"/>
            <ac:spMk id="8" creationId="{00000000-0000-0000-0000-000000000000}"/>
          </ac:spMkLst>
        </pc:spChg>
        <pc:spChg chg="del">
          <ac:chgData name="Duyên Lương" userId="3a9e482f-ceb4-484a-8eab-f708ff3e9a36" providerId="ADAL" clId="{DBFD6F6A-6B4D-441F-9A37-31E1FD1B9C89}" dt="2023-11-19T02:36:46.435" v="2328" actId="478"/>
          <ac:spMkLst>
            <pc:docMk/>
            <pc:sldMk cId="4126220224" sldId="1154"/>
            <ac:spMk id="9" creationId="{00000000-0000-0000-0000-000000000000}"/>
          </ac:spMkLst>
        </pc:spChg>
        <pc:spChg chg="add mod">
          <ac:chgData name="Duyên Lương" userId="3a9e482f-ceb4-484a-8eab-f708ff3e9a36" providerId="ADAL" clId="{DBFD6F6A-6B4D-441F-9A37-31E1FD1B9C89}" dt="2023-11-19T02:39:11.029" v="2477" actId="20577"/>
          <ac:spMkLst>
            <pc:docMk/>
            <pc:sldMk cId="4126220224" sldId="1154"/>
            <ac:spMk id="10" creationId="{D2E310D5-8ECB-9779-9D00-22CCA5174C29}"/>
          </ac:spMkLst>
        </pc:spChg>
        <pc:spChg chg="add mod">
          <ac:chgData name="Duyên Lương" userId="3a9e482f-ceb4-484a-8eab-f708ff3e9a36" providerId="ADAL" clId="{DBFD6F6A-6B4D-441F-9A37-31E1FD1B9C89}" dt="2023-11-19T02:39:47.460" v="2491" actId="14100"/>
          <ac:spMkLst>
            <pc:docMk/>
            <pc:sldMk cId="4126220224" sldId="1154"/>
            <ac:spMk id="12" creationId="{987DF8C4-BA17-106F-4D4F-4175A45A1A78}"/>
          </ac:spMkLst>
        </pc:spChg>
        <pc:spChg chg="add mod">
          <ac:chgData name="Duyên Lương" userId="3a9e482f-ceb4-484a-8eab-f708ff3e9a36" providerId="ADAL" clId="{DBFD6F6A-6B4D-441F-9A37-31E1FD1B9C89}" dt="2023-11-19T02:39:58.507" v="2505" actId="403"/>
          <ac:spMkLst>
            <pc:docMk/>
            <pc:sldMk cId="4126220224" sldId="1154"/>
            <ac:spMk id="14" creationId="{7F526278-DD89-4E6B-D354-587506EC3AC5}"/>
          </ac:spMkLst>
        </pc:spChg>
      </pc:sldChg>
      <pc:sldMasterChg chg="delSldLayout">
        <pc:chgData name="Duyên Lương" userId="3a9e482f-ceb4-484a-8eab-f708ff3e9a36" providerId="ADAL" clId="{DBFD6F6A-6B4D-441F-9A37-31E1FD1B9C89}" dt="2023-11-19T01:43:21.147" v="1394" actId="47"/>
        <pc:sldMasterMkLst>
          <pc:docMk/>
          <pc:sldMasterMk cId="556585263" sldId="2147483660"/>
        </pc:sldMasterMkLst>
        <pc:sldLayoutChg chg="del">
          <pc:chgData name="Duyên Lương" userId="3a9e482f-ceb4-484a-8eab-f708ff3e9a36" providerId="ADAL" clId="{DBFD6F6A-6B4D-441F-9A37-31E1FD1B9C89}" dt="2023-11-19T01:43:21.147" v="1394" actId="47"/>
          <pc:sldLayoutMkLst>
            <pc:docMk/>
            <pc:sldMasterMk cId="556585263" sldId="2147483660"/>
            <pc:sldLayoutMk cId="3767480013" sldId="214748367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https://www.youtube.com/watch?v=PL2mcIQq7-A</a:t>
            </a:r>
          </a:p>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23152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3169668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734177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4172623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23</a:t>
            </a:fld>
            <a:endParaRPr lang="en-US"/>
          </a:p>
        </p:txBody>
      </p:sp>
    </p:spTree>
    <p:extLst>
      <p:ext uri="{BB962C8B-B14F-4D97-AF65-F5344CB8AC3E}">
        <p14:creationId xmlns:p14="http://schemas.microsoft.com/office/powerpoint/2010/main" val="2377153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8/29/2025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4.MP3"/><Relationship Id="rId1" Type="http://schemas.microsoft.com/office/2007/relationships/media" Target="../media/media4.MP3"/><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jpe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6" Type="http://schemas.microsoft.com/office/2007/relationships/hdphoto" Target="../media/hdphoto10.wdp"/><Relationship Id="rId21" Type="http://schemas.openxmlformats.org/officeDocument/2006/relationships/image" Target="../media/image23.png"/><Relationship Id="rId42" Type="http://schemas.openxmlformats.org/officeDocument/2006/relationships/image" Target="../media/image39.png"/><Relationship Id="rId47" Type="http://schemas.openxmlformats.org/officeDocument/2006/relationships/image" Target="../media/image43.png"/><Relationship Id="rId63" Type="http://schemas.openxmlformats.org/officeDocument/2006/relationships/image" Target="../media/image49.png"/><Relationship Id="rId68" Type="http://schemas.openxmlformats.org/officeDocument/2006/relationships/slide" Target="slide19.xml"/><Relationship Id="rId7" Type="http://schemas.openxmlformats.org/officeDocument/2006/relationships/image" Target="../media/image14.png"/><Relationship Id="rId2" Type="http://schemas.openxmlformats.org/officeDocument/2006/relationships/notesSlide" Target="../notesSlides/notesSlide7.xml"/><Relationship Id="rId16" Type="http://schemas.openxmlformats.org/officeDocument/2006/relationships/image" Target="../media/image20.png"/><Relationship Id="rId29" Type="http://schemas.microsoft.com/office/2007/relationships/hdphoto" Target="../media/hdphoto11.wdp"/><Relationship Id="rId11" Type="http://schemas.openxmlformats.org/officeDocument/2006/relationships/image" Target="../media/image16.png"/><Relationship Id="rId24" Type="http://schemas.microsoft.com/office/2007/relationships/hdphoto" Target="../media/hdphoto9.wdp"/><Relationship Id="rId32" Type="http://schemas.openxmlformats.org/officeDocument/2006/relationships/image" Target="../media/image31.png"/><Relationship Id="rId37" Type="http://schemas.microsoft.com/office/2007/relationships/hdphoto" Target="../media/hdphoto13.wdp"/><Relationship Id="rId40" Type="http://schemas.openxmlformats.org/officeDocument/2006/relationships/image" Target="../media/image37.png"/><Relationship Id="rId45" Type="http://schemas.openxmlformats.org/officeDocument/2006/relationships/image" Target="../media/image41.png"/><Relationship Id="rId53" Type="http://schemas.openxmlformats.org/officeDocument/2006/relationships/slide" Target="slide17.xml"/><Relationship Id="rId58" Type="http://schemas.microsoft.com/office/2007/relationships/hdphoto" Target="../media/hdphoto18.wdp"/><Relationship Id="rId66" Type="http://schemas.openxmlformats.org/officeDocument/2006/relationships/image" Target="../media/image50.png"/><Relationship Id="rId5" Type="http://schemas.openxmlformats.org/officeDocument/2006/relationships/image" Target="../media/image11.png"/><Relationship Id="rId61" Type="http://schemas.microsoft.com/office/2007/relationships/hdphoto" Target="../media/hdphoto19.wdp"/><Relationship Id="rId19" Type="http://schemas.openxmlformats.org/officeDocument/2006/relationships/image" Target="../media/image22.png"/><Relationship Id="rId14" Type="http://schemas.openxmlformats.org/officeDocument/2006/relationships/image" Target="../media/image18.png"/><Relationship Id="rId22" Type="http://schemas.openxmlformats.org/officeDocument/2006/relationships/image" Target="../media/image24.png"/><Relationship Id="rId27" Type="http://schemas.openxmlformats.org/officeDocument/2006/relationships/image" Target="../media/image27.png"/><Relationship Id="rId30" Type="http://schemas.openxmlformats.org/officeDocument/2006/relationships/image" Target="../media/image29.png"/><Relationship Id="rId35" Type="http://schemas.openxmlformats.org/officeDocument/2006/relationships/image" Target="../media/image33.png"/><Relationship Id="rId43" Type="http://schemas.openxmlformats.org/officeDocument/2006/relationships/image" Target="../media/image40.png"/><Relationship Id="rId48" Type="http://schemas.openxmlformats.org/officeDocument/2006/relationships/image" Target="../media/image44.png"/><Relationship Id="rId56" Type="http://schemas.openxmlformats.org/officeDocument/2006/relationships/slide" Target="slide15.xml"/><Relationship Id="rId64" Type="http://schemas.microsoft.com/office/2007/relationships/hdphoto" Target="../media/hdphoto20.wdp"/><Relationship Id="rId69" Type="http://schemas.openxmlformats.org/officeDocument/2006/relationships/image" Target="../media/image51.png"/><Relationship Id="rId8" Type="http://schemas.microsoft.com/office/2007/relationships/hdphoto" Target="../media/hdphoto4.wdp"/><Relationship Id="rId51" Type="http://schemas.openxmlformats.org/officeDocument/2006/relationships/image" Target="../media/image45.png"/><Relationship Id="rId3" Type="http://schemas.openxmlformats.org/officeDocument/2006/relationships/image" Target="../media/image10.jpeg"/><Relationship Id="rId12" Type="http://schemas.microsoft.com/office/2007/relationships/hdphoto" Target="../media/hdphoto6.wdp"/><Relationship Id="rId17" Type="http://schemas.openxmlformats.org/officeDocument/2006/relationships/image" Target="../media/image21.png"/><Relationship Id="rId25" Type="http://schemas.openxmlformats.org/officeDocument/2006/relationships/image" Target="../media/image26.png"/><Relationship Id="rId33" Type="http://schemas.microsoft.com/office/2007/relationships/hdphoto" Target="../media/hdphoto12.wdp"/><Relationship Id="rId38" Type="http://schemas.openxmlformats.org/officeDocument/2006/relationships/image" Target="../media/image35.png"/><Relationship Id="rId46" Type="http://schemas.openxmlformats.org/officeDocument/2006/relationships/image" Target="../media/image42.png"/><Relationship Id="rId59" Type="http://schemas.openxmlformats.org/officeDocument/2006/relationships/slide" Target="slide14.xml"/><Relationship Id="rId67" Type="http://schemas.microsoft.com/office/2007/relationships/hdphoto" Target="../media/hdphoto21.wdp"/><Relationship Id="rId20" Type="http://schemas.microsoft.com/office/2007/relationships/hdphoto" Target="../media/hdphoto8.wdp"/><Relationship Id="rId41" Type="http://schemas.openxmlformats.org/officeDocument/2006/relationships/image" Target="../media/image38.png"/><Relationship Id="rId54" Type="http://schemas.openxmlformats.org/officeDocument/2006/relationships/image" Target="../media/image46.png"/><Relationship Id="rId62"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image" Target="../media/image13.png"/><Relationship Id="rId15" Type="http://schemas.openxmlformats.org/officeDocument/2006/relationships/image" Target="../media/image19.png"/><Relationship Id="rId23" Type="http://schemas.openxmlformats.org/officeDocument/2006/relationships/image" Target="../media/image25.png"/><Relationship Id="rId28" Type="http://schemas.openxmlformats.org/officeDocument/2006/relationships/image" Target="../media/image28.png"/><Relationship Id="rId36" Type="http://schemas.openxmlformats.org/officeDocument/2006/relationships/image" Target="../media/image34.png"/><Relationship Id="rId49" Type="http://schemas.microsoft.com/office/2007/relationships/hdphoto" Target="../media/hdphoto15.wdp"/><Relationship Id="rId57" Type="http://schemas.openxmlformats.org/officeDocument/2006/relationships/image" Target="../media/image47.png"/><Relationship Id="rId10" Type="http://schemas.microsoft.com/office/2007/relationships/hdphoto" Target="../media/hdphoto5.wdp"/><Relationship Id="rId31" Type="http://schemas.openxmlformats.org/officeDocument/2006/relationships/image" Target="../media/image30.png"/><Relationship Id="rId44" Type="http://schemas.microsoft.com/office/2007/relationships/hdphoto" Target="../media/hdphoto14.wdp"/><Relationship Id="rId52" Type="http://schemas.microsoft.com/office/2007/relationships/hdphoto" Target="../media/hdphoto16.wdp"/><Relationship Id="rId60" Type="http://schemas.openxmlformats.org/officeDocument/2006/relationships/image" Target="../media/image48.png"/><Relationship Id="rId65" Type="http://schemas.openxmlformats.org/officeDocument/2006/relationships/slide" Target="slide13.xml"/><Relationship Id="rId4" Type="http://schemas.microsoft.com/office/2007/relationships/hdphoto" Target="../media/hdphoto2.wdp"/><Relationship Id="rId9" Type="http://schemas.openxmlformats.org/officeDocument/2006/relationships/image" Target="../media/image15.png"/><Relationship Id="rId13" Type="http://schemas.openxmlformats.org/officeDocument/2006/relationships/image" Target="../media/image17.png"/><Relationship Id="rId18" Type="http://schemas.microsoft.com/office/2007/relationships/hdphoto" Target="../media/hdphoto7.wdp"/><Relationship Id="rId39" Type="http://schemas.openxmlformats.org/officeDocument/2006/relationships/image" Target="../media/image36.png"/><Relationship Id="rId34" Type="http://schemas.openxmlformats.org/officeDocument/2006/relationships/image" Target="../media/image32.png"/><Relationship Id="rId50" Type="http://schemas.openxmlformats.org/officeDocument/2006/relationships/slide" Target="slide16.xml"/><Relationship Id="rId55" Type="http://schemas.microsoft.com/office/2007/relationships/hdphoto" Target="../media/hdphoto17.wdp"/></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52.jpeg"/><Relationship Id="rId1" Type="http://schemas.openxmlformats.org/officeDocument/2006/relationships/slideLayout" Target="../slideLayouts/slideLayout2.xml"/><Relationship Id="rId5" Type="http://schemas.microsoft.com/office/2007/relationships/hdphoto" Target="../media/hdphoto22.wdp"/><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6" Type="http://schemas.microsoft.com/office/2007/relationships/hdphoto" Target="../media/hdphoto22.wdp"/><Relationship Id="rId5" Type="http://schemas.openxmlformats.org/officeDocument/2006/relationships/image" Target="../media/image53.png"/><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2.xml"/><Relationship Id="rId1" Type="http://schemas.openxmlformats.org/officeDocument/2006/relationships/slideLayout" Target="../slideLayouts/slideLayout2.xml"/><Relationship Id="rId4" Type="http://schemas.microsoft.com/office/2007/relationships/hdphoto" Target="../media/hdphoto22.wdp"/></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56.png"/><Relationship Id="rId4" Type="http://schemas.microsoft.com/office/2007/relationships/hdphoto" Target="../media/hdphoto22.wdp"/></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57.jpeg"/><Relationship Id="rId4" Type="http://schemas.microsoft.com/office/2007/relationships/hdphoto" Target="../media/hdphoto22.wdp"/></Relationships>
</file>

<file path=ppt/slides/_rels/slide1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 Target="slide12.xml"/><Relationship Id="rId7" Type="http://schemas.microsoft.com/office/2007/relationships/hdphoto" Target="../media/hdphoto23.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8.png"/><Relationship Id="rId5" Type="http://schemas.microsoft.com/office/2007/relationships/hdphoto" Target="../media/hdphoto22.wdp"/><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sv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plants_vs_zombies_2___2015_by_elad3elad-d9dn5tu.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0"/>
            <a:ext cx="9182100" cy="512968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ai nguyen thiet ke tro choi\Bảng gỗ\wooden-sign-board-vector-illustration-isolated-white-38908221.jpg"/>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foregroundMark x1="19116" y1="9111" x2="67620" y2="10000"/>
                      </a14:backgroundRemoval>
                    </a14:imgEffect>
                  </a14:imgLayer>
                </a14:imgProps>
              </a:ext>
              <a:ext uri="{28A0092B-C50C-407E-A947-70E740481C1C}">
                <a14:useLocalDpi xmlns:a14="http://schemas.microsoft.com/office/drawing/2010/main" val="0"/>
              </a:ext>
            </a:extLst>
          </a:blip>
          <a:srcRect/>
          <a:stretch>
            <a:fillRect/>
          </a:stretch>
        </p:blipFill>
        <p:spPr bwMode="auto">
          <a:xfrm>
            <a:off x="3448050" y="3051810"/>
            <a:ext cx="2343150" cy="24688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33751" y="3272008"/>
            <a:ext cx="2476501" cy="1077218"/>
          </a:xfrm>
          <a:prstGeom prst="rect">
            <a:avLst/>
          </a:prstGeom>
          <a:noFill/>
        </p:spPr>
        <p:txBody>
          <a:bodyPr wrap="square" rtlCol="0">
            <a:spAutoFit/>
          </a:bodyPr>
          <a:lstStyle/>
          <a:p>
            <a:pPr algn="ctr" defTabSz="816351"/>
            <a:r>
              <a:rPr lang="en-US" sz="3200" b="1" dirty="0">
                <a:solidFill>
                  <a:prstClr val="white"/>
                </a:solidFill>
                <a:latin typeface="ADLaM Display" panose="02010000000000000000" pitchFamily="2" charset="0"/>
                <a:ea typeface="ADLaM Display" panose="02010000000000000000" pitchFamily="2" charset="0"/>
                <a:cs typeface="ADLaM Display" panose="02010000000000000000" pitchFamily="2" charset="0"/>
                <a:sym typeface="Arial"/>
              </a:rPr>
              <a:t>THE SECRET GARDEN</a:t>
            </a:r>
          </a:p>
        </p:txBody>
      </p:sp>
      <p:pic>
        <p:nvPicPr>
          <p:cNvPr id="9" name="Zen Garden In-Game - Laura Shigihara - NhacCuaTu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77400" y="4505156"/>
            <a:ext cx="609600" cy="609600"/>
          </a:xfrm>
          <a:prstGeom prst="rect">
            <a:avLst/>
          </a:prstGeom>
        </p:spPr>
      </p:pic>
    </p:spTree>
    <p:extLst>
      <p:ext uri="{BB962C8B-B14F-4D97-AF65-F5344CB8AC3E}">
        <p14:creationId xmlns:p14="http://schemas.microsoft.com/office/powerpoint/2010/main" val="97292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26" presetClass="emph" presetSubtype="0" repeatCount="indefinite" fill="hold" grpId="0" nodeType="withEffect">
                                  <p:stCondLst>
                                    <p:cond delay="0"/>
                                  </p:stCondLst>
                                  <p:childTnLst>
                                    <p:animEffect transition="out" filter="fade">
                                      <p:cBhvr>
                                        <p:cTn id="8" dur="500" tmFilter="0, 0; .2, .5; .8, .5; 1, 0"/>
                                        <p:tgtEl>
                                          <p:spTgt spid="4"/>
                                        </p:tgtEl>
                                      </p:cBhvr>
                                    </p:animEffect>
                                    <p:animScale>
                                      <p:cBhvr>
                                        <p:cTn id="9" dur="250" autoRev="1" fill="hold"/>
                                        <p:tgtEl>
                                          <p:spTgt spid="4"/>
                                        </p:tgtEl>
                                      </p:cBhvr>
                                      <p:by x="105000" y="105000"/>
                                    </p:animScale>
                                  </p:childTnLst>
                                </p:cTn>
                              </p:par>
                              <p:par>
                                <p:cTn id="10" presetID="2" presetClass="entr" presetSubtype="4" fill="hold" nodeType="withEffect">
                                  <p:stCondLst>
                                    <p:cond delay="0"/>
                                  </p:stCondLst>
                                  <p:childTnLst>
                                    <p:set>
                                      <p:cBhvr>
                                        <p:cTn id="11" dur="1" fill="hold">
                                          <p:stCondLst>
                                            <p:cond delay="0"/>
                                          </p:stCondLst>
                                        </p:cTn>
                                        <p:tgtEl>
                                          <p:spTgt spid="1027"/>
                                        </p:tgtEl>
                                        <p:attrNameLst>
                                          <p:attrName>style.visibility</p:attrName>
                                        </p:attrNameLst>
                                      </p:cBhvr>
                                      <p:to>
                                        <p:strVal val="visible"/>
                                      </p:to>
                                    </p:set>
                                    <p:anim calcmode="lin" valueType="num">
                                      <p:cBhvr additive="base">
                                        <p:cTn id="12" dur="500" fill="hold"/>
                                        <p:tgtEl>
                                          <p:spTgt spid="1027"/>
                                        </p:tgtEl>
                                        <p:attrNameLst>
                                          <p:attrName>ppt_x</p:attrName>
                                        </p:attrNameLst>
                                      </p:cBhvr>
                                      <p:tavLst>
                                        <p:tav tm="0">
                                          <p:val>
                                            <p:strVal val="#ppt_x"/>
                                          </p:val>
                                        </p:tav>
                                        <p:tav tm="100000">
                                          <p:val>
                                            <p:strVal val="#ppt_x"/>
                                          </p:val>
                                        </p:tav>
                                      </p:tavLst>
                                    </p:anim>
                                    <p:anim calcmode="lin" valueType="num">
                                      <p:cBhvr additive="base">
                                        <p:cTn id="13"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14" repeatCount="indefinite" fill="hold" display="0">
                  <p:stCondLst>
                    <p:cond delay="indefinite"/>
                  </p:stCondLst>
                  <p:endCondLst>
                    <p:cond evt="onStopAudio" delay="0">
                      <p:tgtEl>
                        <p:sldTgt/>
                      </p:tgtEl>
                    </p:cond>
                  </p:endCondLst>
                </p:cTn>
                <p:tgtEl>
                  <p:spTgt spid="9"/>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Trong hoa\Zen garden 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2"/>
            <a:ext cx="9144000"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2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3"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5240"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366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0346"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9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12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44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3"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7284" y="252677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439"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158" y="34240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084" y="339899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3"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3" y="79295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6439" y="79295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14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18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3489"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2183" y="161163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8076"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4396"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9759" y="24345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6240" y="245819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4440" y="346757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6158" y="342833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7084" y="34032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4" descr="C:\Users\ADMIN\Desktop\Trong hoa\Flower-pot_HD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8640" y="33947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2" descr="C:\Users\ADMIN\Desktop\Tai nguyen thiet ke tro choi\Bảng gỗ\wooden-blank-sign-clipart-1.jpg"/>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447800" y="-308610"/>
            <a:ext cx="6506800" cy="3535356"/>
          </a:xfrm>
          <a:prstGeom prst="rect">
            <a:avLst/>
          </a:prstGeom>
          <a:noFill/>
          <a:extLst>
            <a:ext uri="{909E8E84-426E-40DD-AFC4-6F175D3DCCD1}">
              <a14:hiddenFill xmlns:a14="http://schemas.microsoft.com/office/drawing/2010/main">
                <a:solidFill>
                  <a:srgbClr val="FFFFFF"/>
                </a:solidFill>
              </a14:hiddenFill>
            </a:ext>
          </a:extLst>
        </p:spPr>
      </p:pic>
      <p:sp>
        <p:nvSpPr>
          <p:cNvPr id="134" name="TextBox 133"/>
          <p:cNvSpPr txBox="1"/>
          <p:nvPr/>
        </p:nvSpPr>
        <p:spPr>
          <a:xfrm>
            <a:off x="1940721" y="1637780"/>
            <a:ext cx="5553213" cy="1631216"/>
          </a:xfrm>
          <a:prstGeom prst="rect">
            <a:avLst/>
          </a:prstGeom>
          <a:noFill/>
        </p:spPr>
        <p:txBody>
          <a:bodyPr wrap="square" rtlCol="0">
            <a:spAutoFit/>
          </a:bodyPr>
          <a:lstStyle/>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Work in groups to give the answers</a:t>
            </a:r>
          </a:p>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If the answer is correct, choose a plant to get your mark. </a:t>
            </a:r>
          </a:p>
          <a:p>
            <a:pPr marL="285750" indent="-285750" defTabSz="816351">
              <a:buFont typeface="Wingdings" panose="05000000000000000000" pitchFamily="2" charset="2"/>
              <a:buChar char="ü"/>
            </a:pPr>
            <a:r>
              <a:rPr lang="en-US" sz="2000" b="1" dirty="0">
                <a:solidFill>
                  <a:srgbClr val="FFFFFF"/>
                </a:solidFill>
                <a:latin typeface="ADLaM Display" panose="02010000000000000000" pitchFamily="2" charset="0"/>
                <a:ea typeface="ADLaM Display" panose="02010000000000000000" pitchFamily="2" charset="0"/>
                <a:cs typeface="ADLaM Display" panose="02010000000000000000" pitchFamily="2" charset="0"/>
                <a:sym typeface="Arial"/>
              </a:rPr>
              <a:t>The group that has the most mark will be the winner. </a:t>
            </a:r>
          </a:p>
        </p:txBody>
      </p:sp>
    </p:spTree>
    <p:extLst>
      <p:ext uri="{BB962C8B-B14F-4D97-AF65-F5344CB8AC3E}">
        <p14:creationId xmlns:p14="http://schemas.microsoft.com/office/powerpoint/2010/main" val="373617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down)">
                                      <p:cBhvr>
                                        <p:cTn id="7" dur="580">
                                          <p:stCondLst>
                                            <p:cond delay="0"/>
                                          </p:stCondLst>
                                        </p:cTn>
                                        <p:tgtEl>
                                          <p:spTgt spid="134"/>
                                        </p:tgtEl>
                                      </p:cBhvr>
                                    </p:animEffect>
                                    <p:anim calcmode="lin" valueType="num">
                                      <p:cBhvr>
                                        <p:cTn id="8" dur="1822" tmFilter="0,0; 0.14,0.36; 0.43,0.73; 0.71,0.91; 1.0,1.0">
                                          <p:stCondLst>
                                            <p:cond delay="0"/>
                                          </p:stCondLst>
                                        </p:cTn>
                                        <p:tgtEl>
                                          <p:spTgt spid="13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4"/>
                                        </p:tgtEl>
                                        <p:attrNameLst>
                                          <p:attrName>ppt_y</p:attrName>
                                        </p:attrNameLst>
                                      </p:cBhvr>
                                      <p:tavLst>
                                        <p:tav tm="0" fmla="#ppt_y-sin(pi*$)/81">
                                          <p:val>
                                            <p:fltVal val="0"/>
                                          </p:val>
                                        </p:tav>
                                        <p:tav tm="100000">
                                          <p:val>
                                            <p:fltVal val="1"/>
                                          </p:val>
                                        </p:tav>
                                      </p:tavLst>
                                    </p:anim>
                                    <p:animScale>
                                      <p:cBhvr>
                                        <p:cTn id="13" dur="26">
                                          <p:stCondLst>
                                            <p:cond delay="650"/>
                                          </p:stCondLst>
                                        </p:cTn>
                                        <p:tgtEl>
                                          <p:spTgt spid="134"/>
                                        </p:tgtEl>
                                      </p:cBhvr>
                                      <p:to x="100000" y="60000"/>
                                    </p:animScale>
                                    <p:animScale>
                                      <p:cBhvr>
                                        <p:cTn id="14" dur="166" decel="50000">
                                          <p:stCondLst>
                                            <p:cond delay="676"/>
                                          </p:stCondLst>
                                        </p:cTn>
                                        <p:tgtEl>
                                          <p:spTgt spid="134"/>
                                        </p:tgtEl>
                                      </p:cBhvr>
                                      <p:to x="100000" y="100000"/>
                                    </p:animScale>
                                    <p:animScale>
                                      <p:cBhvr>
                                        <p:cTn id="15" dur="26">
                                          <p:stCondLst>
                                            <p:cond delay="1312"/>
                                          </p:stCondLst>
                                        </p:cTn>
                                        <p:tgtEl>
                                          <p:spTgt spid="134"/>
                                        </p:tgtEl>
                                      </p:cBhvr>
                                      <p:to x="100000" y="80000"/>
                                    </p:animScale>
                                    <p:animScale>
                                      <p:cBhvr>
                                        <p:cTn id="16" dur="166" decel="50000">
                                          <p:stCondLst>
                                            <p:cond delay="1338"/>
                                          </p:stCondLst>
                                        </p:cTn>
                                        <p:tgtEl>
                                          <p:spTgt spid="134"/>
                                        </p:tgtEl>
                                      </p:cBhvr>
                                      <p:to x="100000" y="100000"/>
                                    </p:animScale>
                                    <p:animScale>
                                      <p:cBhvr>
                                        <p:cTn id="17" dur="26">
                                          <p:stCondLst>
                                            <p:cond delay="1642"/>
                                          </p:stCondLst>
                                        </p:cTn>
                                        <p:tgtEl>
                                          <p:spTgt spid="134"/>
                                        </p:tgtEl>
                                      </p:cBhvr>
                                      <p:to x="100000" y="90000"/>
                                    </p:animScale>
                                    <p:animScale>
                                      <p:cBhvr>
                                        <p:cTn id="18" dur="166" decel="50000">
                                          <p:stCondLst>
                                            <p:cond delay="1668"/>
                                          </p:stCondLst>
                                        </p:cTn>
                                        <p:tgtEl>
                                          <p:spTgt spid="134"/>
                                        </p:tgtEl>
                                      </p:cBhvr>
                                      <p:to x="100000" y="100000"/>
                                    </p:animScale>
                                    <p:animScale>
                                      <p:cBhvr>
                                        <p:cTn id="19" dur="26">
                                          <p:stCondLst>
                                            <p:cond delay="1808"/>
                                          </p:stCondLst>
                                        </p:cTn>
                                        <p:tgtEl>
                                          <p:spTgt spid="134"/>
                                        </p:tgtEl>
                                      </p:cBhvr>
                                      <p:to x="100000" y="95000"/>
                                    </p:animScale>
                                    <p:animScale>
                                      <p:cBhvr>
                                        <p:cTn id="20" dur="166" decel="50000">
                                          <p:stCondLst>
                                            <p:cond delay="1834"/>
                                          </p:stCondLst>
                                        </p:cTn>
                                        <p:tgtEl>
                                          <p:spTgt spid="134"/>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3"/>
                                        </p:tgtEl>
                                        <p:attrNameLst>
                                          <p:attrName>style.visibility</p:attrName>
                                        </p:attrNameLst>
                                      </p:cBhvr>
                                      <p:to>
                                        <p:strVal val="visible"/>
                                      </p:to>
                                    </p:set>
                                    <p:animEffect transition="in" filter="wipe(down)">
                                      <p:cBhvr>
                                        <p:cTn id="23" dur="580">
                                          <p:stCondLst>
                                            <p:cond delay="0"/>
                                          </p:stCondLst>
                                        </p:cTn>
                                        <p:tgtEl>
                                          <p:spTgt spid="133"/>
                                        </p:tgtEl>
                                      </p:cBhvr>
                                    </p:animEffect>
                                    <p:anim calcmode="lin" valueType="num">
                                      <p:cBhvr>
                                        <p:cTn id="24" dur="1822" tmFilter="0,0; 0.14,0.36; 0.43,0.73; 0.71,0.91; 1.0,1.0">
                                          <p:stCondLst>
                                            <p:cond delay="0"/>
                                          </p:stCondLst>
                                        </p:cTn>
                                        <p:tgtEl>
                                          <p:spTgt spid="13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3"/>
                                        </p:tgtEl>
                                      </p:cBhvr>
                                      <p:to x="100000" y="60000"/>
                                    </p:animScale>
                                    <p:animScale>
                                      <p:cBhvr>
                                        <p:cTn id="30" dur="166" decel="50000">
                                          <p:stCondLst>
                                            <p:cond delay="676"/>
                                          </p:stCondLst>
                                        </p:cTn>
                                        <p:tgtEl>
                                          <p:spTgt spid="133"/>
                                        </p:tgtEl>
                                      </p:cBhvr>
                                      <p:to x="100000" y="100000"/>
                                    </p:animScale>
                                    <p:animScale>
                                      <p:cBhvr>
                                        <p:cTn id="31" dur="26">
                                          <p:stCondLst>
                                            <p:cond delay="1312"/>
                                          </p:stCondLst>
                                        </p:cTn>
                                        <p:tgtEl>
                                          <p:spTgt spid="133"/>
                                        </p:tgtEl>
                                      </p:cBhvr>
                                      <p:to x="100000" y="80000"/>
                                    </p:animScale>
                                    <p:animScale>
                                      <p:cBhvr>
                                        <p:cTn id="32" dur="166" decel="50000">
                                          <p:stCondLst>
                                            <p:cond delay="1338"/>
                                          </p:stCondLst>
                                        </p:cTn>
                                        <p:tgtEl>
                                          <p:spTgt spid="133"/>
                                        </p:tgtEl>
                                      </p:cBhvr>
                                      <p:to x="100000" y="100000"/>
                                    </p:animScale>
                                    <p:animScale>
                                      <p:cBhvr>
                                        <p:cTn id="33" dur="26">
                                          <p:stCondLst>
                                            <p:cond delay="1642"/>
                                          </p:stCondLst>
                                        </p:cTn>
                                        <p:tgtEl>
                                          <p:spTgt spid="133"/>
                                        </p:tgtEl>
                                      </p:cBhvr>
                                      <p:to x="100000" y="90000"/>
                                    </p:animScale>
                                    <p:animScale>
                                      <p:cBhvr>
                                        <p:cTn id="34" dur="166" decel="50000">
                                          <p:stCondLst>
                                            <p:cond delay="1668"/>
                                          </p:stCondLst>
                                        </p:cTn>
                                        <p:tgtEl>
                                          <p:spTgt spid="133"/>
                                        </p:tgtEl>
                                      </p:cBhvr>
                                      <p:to x="100000" y="100000"/>
                                    </p:animScale>
                                    <p:animScale>
                                      <p:cBhvr>
                                        <p:cTn id="35" dur="26">
                                          <p:stCondLst>
                                            <p:cond delay="1808"/>
                                          </p:stCondLst>
                                        </p:cTn>
                                        <p:tgtEl>
                                          <p:spTgt spid="133"/>
                                        </p:tgtEl>
                                      </p:cBhvr>
                                      <p:to x="100000" y="95000"/>
                                    </p:animScale>
                                    <p:animScale>
                                      <p:cBhvr>
                                        <p:cTn id="36" dur="166" decel="50000">
                                          <p:stCondLst>
                                            <p:cond delay="1834"/>
                                          </p:stCondLst>
                                        </p:cTn>
                                        <p:tgtEl>
                                          <p:spTgt spid="13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Trong hoa\Zen garden 2.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0" y="2"/>
            <a:ext cx="9144000"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3"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Trong hoa\Plants\Plants_vs_zombies_2_sunflower_by_illustation16-d7gic8z.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8569" y="606159"/>
            <a:ext cx="582229" cy="5939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02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ADMIN\Desktop\Trong hoa\Plants\0f611fc06f080e021767c4e42d654a2a.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backgroundMark x1="23125" y1="17667" x2="24375" y2="23500"/>
                        <a14:backgroundMark x1="24375" y1="25500" x2="24792" y2="29333"/>
                        <a14:backgroundMark x1="15000" y1="30833" x2="17500" y2="44167"/>
                        <a14:backgroundMark x1="18333" y1="43667" x2="26875" y2="45833"/>
                        <a14:backgroundMark x1="16875" y1="30333" x2="23750" y2="30333"/>
                        <a14:backgroundMark x1="36458" y1="5667" x2="38333" y2="17000"/>
                        <a14:backgroundMark x1="40417" y1="5667" x2="48542" y2="11500"/>
                        <a14:backgroundMark x1="61042" y1="1500" x2="54375" y2="9333"/>
                        <a14:backgroundMark x1="48333" y1="14333" x2="52500" y2="20833"/>
                      </a14:backgroundRemoval>
                    </a14:imgEffect>
                  </a14:imgLayer>
                </a14:imgProps>
              </a:ext>
              <a:ext uri="{28A0092B-C50C-407E-A947-70E740481C1C}">
                <a14:useLocalDpi xmlns:a14="http://schemas.microsoft.com/office/drawing/2010/main" val="0"/>
              </a:ext>
            </a:extLst>
          </a:blip>
          <a:srcRect/>
          <a:stretch>
            <a:fillRect/>
          </a:stretch>
        </p:blipFill>
        <p:spPr bwMode="auto">
          <a:xfrm>
            <a:off x="1879600" y="280037"/>
            <a:ext cx="787400" cy="8858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3"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ADMIN\Desktop\Trong hoa\Plants\2011427115447_8.jpg"/>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6191" b="89962" l="10000" r="90000"/>
                    </a14:imgEffect>
                  </a14:imgLayer>
                </a14:imgProps>
              </a:ext>
              <a:ext uri="{28A0092B-C50C-407E-A947-70E740481C1C}">
                <a14:useLocalDpi xmlns:a14="http://schemas.microsoft.com/office/drawing/2010/main" val="0"/>
              </a:ext>
            </a:extLst>
          </a:blip>
          <a:srcRect/>
          <a:stretch>
            <a:fillRect/>
          </a:stretch>
        </p:blipFill>
        <p:spPr bwMode="auto">
          <a:xfrm>
            <a:off x="2743203" y="514350"/>
            <a:ext cx="803425" cy="72710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5240" y="7843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Desktop\Trong hoa\Plants\1 (0).jpg"/>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100000" l="0" r="100000">
                        <a14:foregroundMark x1="49068" y1="3030" x2="49689" y2="13131"/>
                      </a14:backgroundRemoval>
                    </a14:imgEffect>
                  </a14:imgLayer>
                </a14:imgProps>
              </a:ext>
              <a:ext uri="{28A0092B-C50C-407E-A947-70E740481C1C}">
                <a14:useLocalDpi xmlns:a14="http://schemas.microsoft.com/office/drawing/2010/main" val="0"/>
              </a:ext>
            </a:extLst>
          </a:blip>
          <a:srcRect/>
          <a:stretch>
            <a:fillRect/>
          </a:stretch>
        </p:blipFill>
        <p:spPr bwMode="auto">
          <a:xfrm>
            <a:off x="3810002" y="445770"/>
            <a:ext cx="670599" cy="74212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3" y="7229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ADMIN\Desktop\Trong hoa\Plants\1 (10).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624064" y="112035"/>
            <a:ext cx="872439" cy="96857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5840" y="7886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DMIN\Desktop\Trong hoa\Plants\Spikeweed.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85109" y="445770"/>
            <a:ext cx="912018" cy="73599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3" y="75025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ADMIN\Desktop\Trong hoa\Plants\1 (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flipH="1">
            <a:off x="7402789" y="228600"/>
            <a:ext cx="794302" cy="96012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2229" y="816834"/>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ADMIN\Desktop\Trong hoa\Plants\ScaredyshroomPvZ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781800" y="607705"/>
            <a:ext cx="423600" cy="5209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66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ADMIN\Desktop\Trong hoa\Plants\12396127.png"/>
          <p:cNvPicPr>
            <a:picLocks noChangeAspect="1" noChangeArrowheads="1"/>
          </p:cNvPicPr>
          <p:nvPr/>
        </p:nvPicPr>
        <p:blipFill>
          <a:blip r:embed="rId17">
            <a:extLst>
              <a:ext uri="{BEBA8EAE-BF5A-486C-A8C5-ECC9F3942E4B}">
                <a14:imgProps xmlns:a14="http://schemas.microsoft.com/office/drawing/2010/main">
                  <a14:imgLayer r:embed="rId18">
                    <a14:imgEffect>
                      <a14:sharpenSoften amount="50000"/>
                    </a14:imgEffect>
                    <a14:imgEffect>
                      <a14:colorTemperature colorTemp="7200"/>
                    </a14:imgEffect>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628178" y="1438341"/>
            <a:ext cx="1139665" cy="63965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ADMIN\Desktop\Trong hoa\Plants\d3186e4c507dfe0834d26148baff6125--plants-vs-zombies-google.jpg"/>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828803" y="1420745"/>
            <a:ext cx="790575" cy="65724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0346"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ADMIN\Desktop\Trong hoa\Plants\plants_vs_zombies_2_cabbage_pult__r__by_illustation16-d7bjbkf.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flipH="1">
            <a:off x="2771776" y="1380815"/>
            <a:ext cx="962024" cy="73710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9040"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C:\Users\ADMIN\Desktop\Trong hoa\Plants\Official_HD_Celery_Stalker.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3681412" y="1355100"/>
            <a:ext cx="785812" cy="71386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6443" y="1702907"/>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C:\Users\ADMIN\Desktop\Trong hoa\Plants\1 (3).jpg"/>
          <p:cNvPicPr>
            <a:picLocks noChangeAspect="1" noChangeArrowheads="1"/>
          </p:cNvPicPr>
          <p:nvPr/>
        </p:nvPicPr>
        <p:blipFill>
          <a:blip r:embed="rId23" cstate="print">
            <a:extLst>
              <a:ext uri="{BEBA8EAE-BF5A-486C-A8C5-ECC9F3942E4B}">
                <a14:imgProps xmlns:a14="http://schemas.microsoft.com/office/drawing/2010/main">
                  <a14:imgLayer r:embed="rId24">
                    <a14:imgEffect>
                      <a14:backgroundRemoval t="0" b="100000" l="0" r="100000">
                        <a14:foregroundMark x1="50337" y1="18224" x2="56629" y2="26636"/>
                      </a14:backgroundRemoval>
                    </a14:imgEffect>
                  </a14:imgLayer>
                </a14:imgProps>
              </a:ext>
              <a:ext uri="{28A0092B-C50C-407E-A947-70E740481C1C}">
                <a14:useLocalDpi xmlns:a14="http://schemas.microsoft.com/office/drawing/2010/main" val="0"/>
              </a:ext>
            </a:extLst>
          </a:blip>
          <a:srcRect/>
          <a:stretch>
            <a:fillRect/>
          </a:stretch>
        </p:blipFill>
        <p:spPr bwMode="auto">
          <a:xfrm>
            <a:off x="4906567" y="1494514"/>
            <a:ext cx="669943" cy="5799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3" y="1700335"/>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ADMIN\Desktop\Trong hoa\Plants\1 (6).jpg"/>
          <p:cNvPicPr>
            <a:picLocks noChangeAspect="1" noChangeArrowheads="1"/>
          </p:cNvPicPr>
          <p:nvPr/>
        </p:nvPicPr>
        <p:blipFill>
          <a:blip r:embed="rId25" cstate="print">
            <a:extLst>
              <a:ext uri="{BEBA8EAE-BF5A-486C-A8C5-ECC9F3942E4B}">
                <a14:imgProps xmlns:a14="http://schemas.microsoft.com/office/drawing/2010/main">
                  <a14:imgLayer r:embed="rId26">
                    <a14:imgEffect>
                      <a14:backgroundRemoval t="0" b="100000" l="0" r="100000">
                        <a14:foregroundMark x1="48208" y1="44709" x2="14984" y2="63757"/>
                      </a14:backgroundRemoval>
                    </a14:imgEffect>
                  </a14:imgLayer>
                </a14:imgProps>
              </a:ext>
              <a:ext uri="{28A0092B-C50C-407E-A947-70E740481C1C}">
                <a14:useLocalDpi xmlns:a14="http://schemas.microsoft.com/office/drawing/2010/main" val="0"/>
              </a:ext>
            </a:extLst>
          </a:blip>
          <a:srcRect/>
          <a:stretch>
            <a:fillRect/>
          </a:stretch>
        </p:blipFill>
        <p:spPr bwMode="auto">
          <a:xfrm>
            <a:off x="5836924" y="1249797"/>
            <a:ext cx="792476" cy="878178"/>
          </a:xfrm>
          <a:prstGeom prst="rect">
            <a:avLst/>
          </a:prstGeom>
          <a:noFill/>
          <a:extLst>
            <a:ext uri="{909E8E84-426E-40DD-AFC4-6F175D3DCCD1}">
              <a14:hiddenFill xmlns:a14="http://schemas.microsoft.com/office/drawing/2010/main">
                <a:solidFill>
                  <a:srgbClr val="FFFFFF"/>
                </a:solidFill>
              </a14:hiddenFill>
            </a:ext>
          </a:extLst>
        </p:spPr>
      </p:pic>
      <p:sp>
        <p:nvSpPr>
          <p:cNvPr id="28" name="Flowchart: Process 27"/>
          <p:cNvSpPr/>
          <p:nvPr/>
        </p:nvSpPr>
        <p:spPr>
          <a:xfrm>
            <a:off x="628176" y="171450"/>
            <a:ext cx="101250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46" name="Flowchart: Process 45"/>
          <p:cNvSpPr/>
          <p:nvPr/>
        </p:nvSpPr>
        <p:spPr>
          <a:xfrm>
            <a:off x="2580484" y="102870"/>
            <a:ext cx="1077119"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47" name="Flowchart: Process 46"/>
          <p:cNvSpPr/>
          <p:nvPr/>
        </p:nvSpPr>
        <p:spPr>
          <a:xfrm>
            <a:off x="1676400" y="10287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sp>
        <p:nvSpPr>
          <p:cNvPr id="48" name="Flowchart: Process 47"/>
          <p:cNvSpPr/>
          <p:nvPr/>
        </p:nvSpPr>
        <p:spPr>
          <a:xfrm>
            <a:off x="3749016" y="102870"/>
            <a:ext cx="899184"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49" name="Flowchart: Process 48"/>
          <p:cNvSpPr/>
          <p:nvPr/>
        </p:nvSpPr>
        <p:spPr>
          <a:xfrm>
            <a:off x="5659041" y="2705"/>
            <a:ext cx="898922"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0" name="Flowchart: Process 49"/>
          <p:cNvSpPr/>
          <p:nvPr/>
        </p:nvSpPr>
        <p:spPr>
          <a:xfrm>
            <a:off x="4572000" y="3771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1" name="Flowchart: Process 50"/>
          <p:cNvSpPr/>
          <p:nvPr/>
        </p:nvSpPr>
        <p:spPr>
          <a:xfrm>
            <a:off x="7276840" y="0"/>
            <a:ext cx="1105163"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2" name="Flowchart: Process 51"/>
          <p:cNvSpPr/>
          <p:nvPr/>
        </p:nvSpPr>
        <p:spPr>
          <a:xfrm>
            <a:off x="6477000" y="259194"/>
            <a:ext cx="931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3" name="Flowchart: Process 52"/>
          <p:cNvSpPr/>
          <p:nvPr/>
        </p:nvSpPr>
        <p:spPr>
          <a:xfrm>
            <a:off x="609600" y="133731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4" name="Flowchart: Process 53"/>
          <p:cNvSpPr/>
          <p:nvPr/>
        </p:nvSpPr>
        <p:spPr>
          <a:xfrm>
            <a:off x="1600200" y="10629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5" name="Flowchart: Process 54"/>
          <p:cNvSpPr/>
          <p:nvPr/>
        </p:nvSpPr>
        <p:spPr>
          <a:xfrm>
            <a:off x="2590800" y="12001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sp>
        <p:nvSpPr>
          <p:cNvPr id="56" name="Flowchart: Process 55"/>
          <p:cNvSpPr/>
          <p:nvPr/>
        </p:nvSpPr>
        <p:spPr>
          <a:xfrm>
            <a:off x="3398544" y="1128614"/>
            <a:ext cx="132585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sp>
        <p:nvSpPr>
          <p:cNvPr id="57" name="Flowchart: Process 56"/>
          <p:cNvSpPr/>
          <p:nvPr/>
        </p:nvSpPr>
        <p:spPr>
          <a:xfrm>
            <a:off x="4685109" y="1101696"/>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sp>
        <p:nvSpPr>
          <p:cNvPr id="59" name="Flowchart: Process 58"/>
          <p:cNvSpPr/>
          <p:nvPr/>
        </p:nvSpPr>
        <p:spPr>
          <a:xfrm>
            <a:off x="5532144" y="994410"/>
            <a:ext cx="1325856"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6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3240" y="167592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ADMIN\Desktop\Trong hoa\Plants\Twin_Sunflower_HD.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825218" y="1452003"/>
            <a:ext cx="794785" cy="639689"/>
          </a:xfrm>
          <a:prstGeom prst="rect">
            <a:avLst/>
          </a:prstGeom>
          <a:noFill/>
          <a:extLst>
            <a:ext uri="{909E8E84-426E-40DD-AFC4-6F175D3DCCD1}">
              <a14:hiddenFill xmlns:a14="http://schemas.microsoft.com/office/drawing/2010/main">
                <a:solidFill>
                  <a:srgbClr val="FFFFFF"/>
                </a:solidFill>
              </a14:hiddenFill>
            </a:ext>
          </a:extLst>
        </p:spPr>
      </p:pic>
      <p:sp>
        <p:nvSpPr>
          <p:cNvPr id="63" name="Flowchart: Process 62"/>
          <p:cNvSpPr/>
          <p:nvPr/>
        </p:nvSpPr>
        <p:spPr>
          <a:xfrm>
            <a:off x="6689207" y="1179203"/>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64"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3" y="168021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ADMIN\Desktop\Trong hoa\Plants\1 (7).jpg"/>
          <p:cNvPicPr>
            <a:picLocks noChangeAspect="1" noChangeArrowheads="1"/>
          </p:cNvPicPr>
          <p:nvPr/>
        </p:nvPicPr>
        <p:blipFill>
          <a:blip r:embed="rId28" cstate="print">
            <a:extLst>
              <a:ext uri="{BEBA8EAE-BF5A-486C-A8C5-ECC9F3942E4B}">
                <a14:imgProps xmlns:a14="http://schemas.microsoft.com/office/drawing/2010/main">
                  <a14:imgLayer r:embed="rId29">
                    <a14:imgEffect>
                      <a14:backgroundRemoval t="0" b="97183" l="0" r="100000"/>
                    </a14:imgEffect>
                  </a14:imgLayer>
                </a14:imgProps>
              </a:ext>
              <a:ext uri="{28A0092B-C50C-407E-A947-70E740481C1C}">
                <a14:useLocalDpi xmlns:a14="http://schemas.microsoft.com/office/drawing/2010/main" val="0"/>
              </a:ext>
            </a:extLst>
          </a:blip>
          <a:srcRect/>
          <a:stretch>
            <a:fillRect/>
          </a:stretch>
        </p:blipFill>
        <p:spPr bwMode="auto">
          <a:xfrm flipH="1">
            <a:off x="7748350" y="1440525"/>
            <a:ext cx="1014650" cy="647774"/>
          </a:xfrm>
          <a:prstGeom prst="rect">
            <a:avLst/>
          </a:prstGeom>
          <a:noFill/>
          <a:extLst>
            <a:ext uri="{909E8E84-426E-40DD-AFC4-6F175D3DCCD1}">
              <a14:hiddenFill xmlns:a14="http://schemas.microsoft.com/office/drawing/2010/main">
                <a:solidFill>
                  <a:srgbClr val="FFFFFF"/>
                </a:solidFill>
              </a14:hiddenFill>
            </a:ext>
          </a:extLst>
        </p:spPr>
      </p:pic>
      <p:sp>
        <p:nvSpPr>
          <p:cNvPr id="66" name="Flowchart: Process 65"/>
          <p:cNvSpPr/>
          <p:nvPr/>
        </p:nvSpPr>
        <p:spPr>
          <a:xfrm>
            <a:off x="7543800" y="113157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6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12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ADMIN\Desktop\Picture1 (2).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81003" y="2320480"/>
            <a:ext cx="900925" cy="621319"/>
          </a:xfrm>
          <a:prstGeom prst="rect">
            <a:avLst/>
          </a:prstGeom>
          <a:noFill/>
          <a:extLst>
            <a:ext uri="{909E8E84-426E-40DD-AFC4-6F175D3DCCD1}">
              <a14:hiddenFill xmlns:a14="http://schemas.microsoft.com/office/drawing/2010/main">
                <a:solidFill>
                  <a:srgbClr val="FFFFFF"/>
                </a:solidFill>
              </a14:hiddenFill>
            </a:ext>
          </a:extLst>
        </p:spPr>
      </p:pic>
      <p:sp>
        <p:nvSpPr>
          <p:cNvPr id="70" name="Flowchart: Process 69"/>
          <p:cNvSpPr/>
          <p:nvPr/>
        </p:nvSpPr>
        <p:spPr>
          <a:xfrm>
            <a:off x="381000" y="2091690"/>
            <a:ext cx="1219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400</a:t>
            </a:r>
          </a:p>
        </p:txBody>
      </p:sp>
      <p:pic>
        <p:nvPicPr>
          <p:cNvPr id="71"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440" y="257175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ADMIN\Desktop\Trong hoa\Plants\Three_head_sunflower_close_up.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1600200" y="2263142"/>
            <a:ext cx="734488" cy="664417"/>
          </a:xfrm>
          <a:prstGeom prst="rect">
            <a:avLst/>
          </a:prstGeom>
          <a:noFill/>
          <a:extLst>
            <a:ext uri="{909E8E84-426E-40DD-AFC4-6F175D3DCCD1}">
              <a14:hiddenFill xmlns:a14="http://schemas.microsoft.com/office/drawing/2010/main">
                <a:solidFill>
                  <a:srgbClr val="FFFFFF"/>
                </a:solidFill>
              </a14:hiddenFill>
            </a:ext>
          </a:extLst>
        </p:spPr>
      </p:pic>
      <p:sp>
        <p:nvSpPr>
          <p:cNvPr id="74" name="Flowchart: Process 73"/>
          <p:cNvSpPr/>
          <p:nvPr/>
        </p:nvSpPr>
        <p:spPr>
          <a:xfrm>
            <a:off x="1295400" y="1885950"/>
            <a:ext cx="12192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250</a:t>
            </a:r>
          </a:p>
        </p:txBody>
      </p:sp>
      <p:pic>
        <p:nvPicPr>
          <p:cNvPr id="7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3" y="250317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ADMIN\Desktop\Trong hoa\Plants\PVZ2_PS_Cherry_Bomb__00528.1434575471.500.750.jpg"/>
          <p:cNvPicPr>
            <a:picLocks noChangeAspect="1" noChangeArrowheads="1"/>
          </p:cNvPicPr>
          <p:nvPr/>
        </p:nvPicPr>
        <p:blipFill>
          <a:blip r:embed="rId32" cstate="print">
            <a:extLst>
              <a:ext uri="{BEBA8EAE-BF5A-486C-A8C5-ECC9F3942E4B}">
                <a14:imgProps xmlns:a14="http://schemas.microsoft.com/office/drawing/2010/main">
                  <a14:imgLayer r:embed="rId33">
                    <a14:imgEffect>
                      <a14:backgroundRemoval t="4400" b="95600" l="3800" r="95400"/>
                    </a14:imgEffect>
                  </a14:imgLayer>
                </a14:imgProps>
              </a:ext>
              <a:ext uri="{28A0092B-C50C-407E-A947-70E740481C1C}">
                <a14:useLocalDpi xmlns:a14="http://schemas.microsoft.com/office/drawing/2010/main" val="0"/>
              </a:ext>
            </a:extLst>
          </a:blip>
          <a:srcRect/>
          <a:stretch>
            <a:fillRect/>
          </a:stretch>
        </p:blipFill>
        <p:spPr bwMode="auto">
          <a:xfrm>
            <a:off x="2545556" y="2238854"/>
            <a:ext cx="781050" cy="702945"/>
          </a:xfrm>
          <a:prstGeom prst="rect">
            <a:avLst/>
          </a:prstGeom>
          <a:noFill/>
          <a:extLst>
            <a:ext uri="{909E8E84-426E-40DD-AFC4-6F175D3DCCD1}">
              <a14:hiddenFill xmlns:a14="http://schemas.microsoft.com/office/drawing/2010/main">
                <a:solidFill>
                  <a:srgbClr val="FFFFFF"/>
                </a:solidFill>
              </a14:hiddenFill>
            </a:ext>
          </a:extLst>
        </p:spPr>
      </p:pic>
      <p:sp>
        <p:nvSpPr>
          <p:cNvPr id="78" name="Flowchart: Process 77"/>
          <p:cNvSpPr/>
          <p:nvPr/>
        </p:nvSpPr>
        <p:spPr>
          <a:xfrm>
            <a:off x="2362200"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7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7284" y="252677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C:\Users\ADMIN\Desktop\Trong hoa\Plants\Hd_potato.png"/>
          <p:cNvPicPr>
            <a:picLocks noChangeAspect="1" noChangeArrowheads="1"/>
          </p:cNvPicPr>
          <p:nvPr/>
        </p:nvPicPr>
        <p:blipFill>
          <a:blip r:embed="rId34" cstate="print">
            <a:extLst>
              <a:ext uri="{28A0092B-C50C-407E-A947-70E740481C1C}">
                <a14:useLocalDpi xmlns:a14="http://schemas.microsoft.com/office/drawing/2010/main" val="0"/>
              </a:ext>
            </a:extLst>
          </a:blip>
          <a:srcRect/>
          <a:stretch>
            <a:fillRect/>
          </a:stretch>
        </p:blipFill>
        <p:spPr bwMode="auto">
          <a:xfrm>
            <a:off x="3632200" y="2366012"/>
            <a:ext cx="711200" cy="574277"/>
          </a:xfrm>
          <a:prstGeom prst="rect">
            <a:avLst/>
          </a:prstGeom>
          <a:noFill/>
          <a:extLst>
            <a:ext uri="{909E8E84-426E-40DD-AFC4-6F175D3DCCD1}">
              <a14:hiddenFill xmlns:a14="http://schemas.microsoft.com/office/drawing/2010/main">
                <a:solidFill>
                  <a:srgbClr val="FFFFFF"/>
                </a:solidFill>
              </a14:hiddenFill>
            </a:ext>
          </a:extLst>
        </p:spPr>
      </p:pic>
      <p:sp>
        <p:nvSpPr>
          <p:cNvPr id="81" name="Flowchart: Process 80"/>
          <p:cNvSpPr/>
          <p:nvPr/>
        </p:nvSpPr>
        <p:spPr>
          <a:xfrm>
            <a:off x="3429000"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a:solidFill>
                  <a:srgbClr val="FF0000"/>
                </a:solidFill>
                <a:latin typeface="Arial" panose="020B0604020202020204" pitchFamily="34" charset="0"/>
                <a:cs typeface="Arial" panose="020B0604020202020204" pitchFamily="34" charset="0"/>
                <a:sym typeface="Arial"/>
              </a:rPr>
              <a:t>100</a:t>
            </a:r>
            <a:endParaRPr lang="en-US" sz="3200" b="1" dirty="0">
              <a:solidFill>
                <a:srgbClr val="FF0000"/>
              </a:solidFill>
              <a:latin typeface="Arial" panose="020B0604020202020204" pitchFamily="34" charset="0"/>
              <a:cs typeface="Arial" panose="020B0604020202020204" pitchFamily="34" charset="0"/>
              <a:sym typeface="Arial"/>
            </a:endParaRPr>
          </a:p>
        </p:txBody>
      </p:sp>
      <p:pic>
        <p:nvPicPr>
          <p:cNvPr id="8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6567" y="2571753"/>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Users\ADMIN\Desktop\Trong hoa\Plants\1 (4).pn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4914280" y="2313337"/>
            <a:ext cx="572120" cy="669895"/>
          </a:xfrm>
          <a:prstGeom prst="rect">
            <a:avLst/>
          </a:prstGeom>
          <a:noFill/>
          <a:extLst>
            <a:ext uri="{909E8E84-426E-40DD-AFC4-6F175D3DCCD1}">
              <a14:hiddenFill xmlns:a14="http://schemas.microsoft.com/office/drawing/2010/main">
                <a:solidFill>
                  <a:srgbClr val="FFFFFF"/>
                </a:solidFill>
              </a14:hiddenFill>
            </a:ext>
          </a:extLst>
        </p:spPr>
      </p:pic>
      <p:sp>
        <p:nvSpPr>
          <p:cNvPr id="87" name="Flowchart: Process 86"/>
          <p:cNvSpPr/>
          <p:nvPr/>
        </p:nvSpPr>
        <p:spPr>
          <a:xfrm>
            <a:off x="47244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88"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8840" y="2488857"/>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7" name="Picture 23" descr="C:\Users\ADMIN\Desktop\Trong hoa\Plants\f67c6334dd8c372a1d249ebd9607c50b.jpg"/>
          <p:cNvPicPr>
            <a:picLocks noChangeAspect="1" noChangeArrowheads="1"/>
          </p:cNvPicPr>
          <p:nvPr/>
        </p:nvPicPr>
        <p:blipFill>
          <a:blip r:embed="rId36" cstate="print">
            <a:extLst>
              <a:ext uri="{BEBA8EAE-BF5A-486C-A8C5-ECC9F3942E4B}">
                <a14:imgProps xmlns:a14="http://schemas.microsoft.com/office/drawing/2010/main">
                  <a14:imgLayer r:embed="rId37">
                    <a14:imgEffect>
                      <a14:backgroundRemoval t="0" b="100000" l="0" r="96603"/>
                    </a14:imgEffect>
                  </a14:imgLayer>
                </a14:imgProps>
              </a:ext>
              <a:ext uri="{28A0092B-C50C-407E-A947-70E740481C1C}">
                <a14:useLocalDpi xmlns:a14="http://schemas.microsoft.com/office/drawing/2010/main" val="0"/>
              </a:ext>
            </a:extLst>
          </a:blip>
          <a:srcRect/>
          <a:stretch>
            <a:fillRect/>
          </a:stretch>
        </p:blipFill>
        <p:spPr bwMode="auto">
          <a:xfrm>
            <a:off x="5938840" y="2295479"/>
            <a:ext cx="690563" cy="621507"/>
          </a:xfrm>
          <a:prstGeom prst="rect">
            <a:avLst/>
          </a:prstGeom>
          <a:noFill/>
          <a:extLst>
            <a:ext uri="{909E8E84-426E-40DD-AFC4-6F175D3DCCD1}">
              <a14:hiddenFill xmlns:a14="http://schemas.microsoft.com/office/drawing/2010/main">
                <a:solidFill>
                  <a:srgbClr val="FFFFFF"/>
                </a:solidFill>
              </a14:hiddenFill>
            </a:ext>
          </a:extLst>
        </p:spPr>
      </p:pic>
      <p:sp>
        <p:nvSpPr>
          <p:cNvPr id="95" name="Flowchart: Process 94"/>
          <p:cNvSpPr/>
          <p:nvPr/>
        </p:nvSpPr>
        <p:spPr>
          <a:xfrm>
            <a:off x="57150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9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1032" y="2553775"/>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49" name="Picture 25" descr="C:\Users\ADMIN\Desktop\Trong hoa\Plants\Hd_sun-Shroom.png"/>
          <p:cNvPicPr>
            <a:picLocks noChangeAspect="1" noChangeArrowheads="1"/>
          </p:cNvPicPr>
          <p:nvPr/>
        </p:nvPicPr>
        <p:blipFill>
          <a:blip r:embed="rId38" cstate="print">
            <a:extLst>
              <a:ext uri="{28A0092B-C50C-407E-A947-70E740481C1C}">
                <a14:useLocalDpi xmlns:a14="http://schemas.microsoft.com/office/drawing/2010/main" val="0"/>
              </a:ext>
            </a:extLst>
          </a:blip>
          <a:srcRect/>
          <a:stretch>
            <a:fillRect/>
          </a:stretch>
        </p:blipFill>
        <p:spPr bwMode="auto">
          <a:xfrm>
            <a:off x="8153400" y="2449136"/>
            <a:ext cx="533400" cy="502310"/>
          </a:xfrm>
          <a:prstGeom prst="rect">
            <a:avLst/>
          </a:prstGeom>
          <a:noFill/>
          <a:extLst>
            <a:ext uri="{909E8E84-426E-40DD-AFC4-6F175D3DCCD1}">
              <a14:hiddenFill xmlns:a14="http://schemas.microsoft.com/office/drawing/2010/main">
                <a:solidFill>
                  <a:srgbClr val="FFFFFF"/>
                </a:solidFill>
              </a14:hiddenFill>
            </a:ext>
          </a:extLst>
        </p:spPr>
      </p:pic>
      <p:sp>
        <p:nvSpPr>
          <p:cNvPr id="98" name="Flowchart: Process 97"/>
          <p:cNvSpPr/>
          <p:nvPr/>
        </p:nvSpPr>
        <p:spPr>
          <a:xfrm>
            <a:off x="7809084" y="209169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9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3603" y="253200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C:\Users\ADMIN\Desktop\Trong hoa\Plants\IceShroom.png"/>
          <p:cNvPicPr>
            <a:picLocks noChangeAspect="1" noChangeArrowheads="1"/>
          </p:cNvPicPr>
          <p:nvPr/>
        </p:nvPicPr>
        <p:blipFill>
          <a:blip r:embed="rId39" cstate="print">
            <a:extLst>
              <a:ext uri="{28A0092B-C50C-407E-A947-70E740481C1C}">
                <a14:useLocalDpi xmlns:a14="http://schemas.microsoft.com/office/drawing/2010/main" val="0"/>
              </a:ext>
            </a:extLst>
          </a:blip>
          <a:srcRect/>
          <a:stretch>
            <a:fillRect/>
          </a:stretch>
        </p:blipFill>
        <p:spPr bwMode="auto">
          <a:xfrm>
            <a:off x="6908838" y="2106556"/>
            <a:ext cx="863565" cy="1045211"/>
          </a:xfrm>
          <a:prstGeom prst="rect">
            <a:avLst/>
          </a:prstGeom>
          <a:noFill/>
          <a:extLst>
            <a:ext uri="{909E8E84-426E-40DD-AFC4-6F175D3DCCD1}">
              <a14:hiddenFill xmlns:a14="http://schemas.microsoft.com/office/drawing/2010/main">
                <a:solidFill>
                  <a:srgbClr val="FFFFFF"/>
                </a:solidFill>
              </a14:hiddenFill>
            </a:ext>
          </a:extLst>
        </p:spPr>
      </p:pic>
      <p:sp>
        <p:nvSpPr>
          <p:cNvPr id="101" name="Flowchart: Process 100"/>
          <p:cNvSpPr/>
          <p:nvPr/>
        </p:nvSpPr>
        <p:spPr>
          <a:xfrm>
            <a:off x="6781800" y="19545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400</a:t>
            </a:r>
          </a:p>
        </p:txBody>
      </p:sp>
      <p:pic>
        <p:nvPicPr>
          <p:cNvPr id="10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2439"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C:\Users\ADMIN\Desktop\Trong hoa\Plants\Plants_vs_zombies_2_bamboo_shoot_r_by_illustation16-d7g9lz7.png"/>
          <p:cNvPicPr>
            <a:picLocks noChangeAspect="1" noChangeArrowheads="1"/>
          </p:cNvPicPr>
          <p:nvPr/>
        </p:nvPicPr>
        <p:blipFill>
          <a:blip r:embed="rId40" cstate="print">
            <a:extLst>
              <a:ext uri="{28A0092B-C50C-407E-A947-70E740481C1C}">
                <a14:useLocalDpi xmlns:a14="http://schemas.microsoft.com/office/drawing/2010/main" val="0"/>
              </a:ext>
            </a:extLst>
          </a:blip>
          <a:srcRect/>
          <a:stretch>
            <a:fillRect/>
          </a:stretch>
        </p:blipFill>
        <p:spPr bwMode="auto">
          <a:xfrm>
            <a:off x="528639" y="3325329"/>
            <a:ext cx="538163" cy="563481"/>
          </a:xfrm>
          <a:prstGeom prst="rect">
            <a:avLst/>
          </a:prstGeom>
          <a:noFill/>
          <a:extLst>
            <a:ext uri="{909E8E84-426E-40DD-AFC4-6F175D3DCCD1}">
              <a14:hiddenFill xmlns:a14="http://schemas.microsoft.com/office/drawing/2010/main">
                <a:solidFill>
                  <a:srgbClr val="FFFFFF"/>
                </a:solidFill>
              </a14:hiddenFill>
            </a:ext>
          </a:extLst>
        </p:spPr>
      </p:pic>
      <p:sp>
        <p:nvSpPr>
          <p:cNvPr id="106" name="Flowchart: Process 105"/>
          <p:cNvSpPr/>
          <p:nvPr/>
        </p:nvSpPr>
        <p:spPr>
          <a:xfrm>
            <a:off x="304800" y="298323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200</a:t>
            </a:r>
          </a:p>
        </p:txBody>
      </p:sp>
      <p:pic>
        <p:nvPicPr>
          <p:cNvPr id="107"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4158" y="3424050"/>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C:\Users\ADMIN\Desktop\Trong hoa\Plants\http-%2F%2Fmashable.com%2Fwp-content%2Fgallery%2Fplants-vs-zombies-2-new-plants%2Fbloomerang-copy.png"/>
          <p:cNvPicPr>
            <a:picLocks noChangeAspect="1" noChangeArrowheads="1"/>
          </p:cNvPicPr>
          <p:nvPr/>
        </p:nvPicPr>
        <p:blipFill>
          <a:blip r:embed="rId41" cstate="print">
            <a:extLst>
              <a:ext uri="{28A0092B-C50C-407E-A947-70E740481C1C}">
                <a14:useLocalDpi xmlns:a14="http://schemas.microsoft.com/office/drawing/2010/main" val="0"/>
              </a:ext>
            </a:extLst>
          </a:blip>
          <a:srcRect/>
          <a:stretch>
            <a:fillRect/>
          </a:stretch>
        </p:blipFill>
        <p:spPr bwMode="auto">
          <a:xfrm>
            <a:off x="1447800" y="3188972"/>
            <a:ext cx="704970" cy="653701"/>
          </a:xfrm>
          <a:prstGeom prst="rect">
            <a:avLst/>
          </a:prstGeom>
          <a:noFill/>
          <a:extLst>
            <a:ext uri="{909E8E84-426E-40DD-AFC4-6F175D3DCCD1}">
              <a14:hiddenFill xmlns:a14="http://schemas.microsoft.com/office/drawing/2010/main">
                <a:solidFill>
                  <a:srgbClr val="FFFFFF"/>
                </a:solidFill>
              </a14:hiddenFill>
            </a:ext>
          </a:extLst>
        </p:spPr>
      </p:pic>
      <p:sp>
        <p:nvSpPr>
          <p:cNvPr id="109" name="Flowchart: Process 108"/>
          <p:cNvSpPr/>
          <p:nvPr/>
        </p:nvSpPr>
        <p:spPr>
          <a:xfrm>
            <a:off x="12954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a:solidFill>
                  <a:srgbClr val="FF0000"/>
                </a:solidFill>
                <a:latin typeface="Arial" panose="020B0604020202020204" pitchFamily="34" charset="0"/>
                <a:cs typeface="Arial" panose="020B0604020202020204" pitchFamily="34" charset="0"/>
                <a:sym typeface="Arial"/>
              </a:rPr>
              <a:t>200</a:t>
            </a:r>
            <a:endParaRPr lang="en-US" sz="3200" b="1" dirty="0">
              <a:solidFill>
                <a:srgbClr val="FF0000"/>
              </a:solidFill>
              <a:latin typeface="Arial" panose="020B0604020202020204" pitchFamily="34" charset="0"/>
              <a:cs typeface="Arial" panose="020B0604020202020204" pitchFamily="34" charset="0"/>
              <a:sym typeface="Arial"/>
            </a:endParaRPr>
          </a:p>
        </p:txBody>
      </p:sp>
      <p:pic>
        <p:nvPicPr>
          <p:cNvPr id="110"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084" y="3398999"/>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5" name="Picture 31" descr="C:\Users\ADMIN\Desktop\Trong hoa\Plants\05_Grave_Buster.png"/>
          <p:cNvPicPr>
            <a:picLocks noChangeAspect="1" noChangeArrowheads="1"/>
          </p:cNvPicPr>
          <p:nvPr/>
        </p:nvPicPr>
        <p:blipFill>
          <a:blip r:embed="rId42" cstate="print">
            <a:extLst>
              <a:ext uri="{28A0092B-C50C-407E-A947-70E740481C1C}">
                <a14:useLocalDpi xmlns:a14="http://schemas.microsoft.com/office/drawing/2010/main" val="0"/>
              </a:ext>
            </a:extLst>
          </a:blip>
          <a:srcRect/>
          <a:stretch>
            <a:fillRect/>
          </a:stretch>
        </p:blipFill>
        <p:spPr bwMode="auto">
          <a:xfrm>
            <a:off x="2588303" y="3188971"/>
            <a:ext cx="652581" cy="567942"/>
          </a:xfrm>
          <a:prstGeom prst="rect">
            <a:avLst/>
          </a:prstGeom>
          <a:noFill/>
          <a:extLst>
            <a:ext uri="{909E8E84-426E-40DD-AFC4-6F175D3DCCD1}">
              <a14:hiddenFill xmlns:a14="http://schemas.microsoft.com/office/drawing/2010/main">
                <a:solidFill>
                  <a:srgbClr val="FFFFFF"/>
                </a:solidFill>
              </a14:hiddenFill>
            </a:ext>
          </a:extLst>
        </p:spPr>
      </p:pic>
      <p:sp>
        <p:nvSpPr>
          <p:cNvPr id="112" name="Flowchart: Process 111"/>
          <p:cNvSpPr/>
          <p:nvPr/>
        </p:nvSpPr>
        <p:spPr>
          <a:xfrm>
            <a:off x="23622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13"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3"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C:\Users\ADMIN\Desktop\Trong hoa\Plants\1 (9).jpg"/>
          <p:cNvPicPr>
            <a:picLocks noChangeAspect="1" noChangeArrowheads="1"/>
          </p:cNvPicPr>
          <p:nvPr/>
        </p:nvPicPr>
        <p:blipFill>
          <a:blip r:embed="rId43" cstate="print">
            <a:extLst>
              <a:ext uri="{BEBA8EAE-BF5A-486C-A8C5-ECC9F3942E4B}">
                <a14:imgProps xmlns:a14="http://schemas.microsoft.com/office/drawing/2010/main">
                  <a14:imgLayer r:embed="rId44">
                    <a14:imgEffect>
                      <a14:backgroundRemoval t="0" b="100000" l="0" r="100000">
                        <a14:foregroundMark x1="19816" y1="83691" x2="48387" y2="9485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3596482" y="3097642"/>
            <a:ext cx="739136" cy="732926"/>
          </a:xfrm>
          <a:prstGeom prst="rect">
            <a:avLst/>
          </a:prstGeom>
          <a:noFill/>
          <a:extLst>
            <a:ext uri="{909E8E84-426E-40DD-AFC4-6F175D3DCCD1}">
              <a14:hiddenFill xmlns:a14="http://schemas.microsoft.com/office/drawing/2010/main">
                <a:solidFill>
                  <a:srgbClr val="FFFFFF"/>
                </a:solidFill>
              </a14:hiddenFill>
            </a:ext>
          </a:extLst>
        </p:spPr>
      </p:pic>
      <p:sp>
        <p:nvSpPr>
          <p:cNvPr id="115" name="Flowchart: Process 114"/>
          <p:cNvSpPr/>
          <p:nvPr/>
        </p:nvSpPr>
        <p:spPr>
          <a:xfrm>
            <a:off x="3489984" y="2832379"/>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116"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3" y="351981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7" name="Picture 33" descr="C:\Users\ADMIN\Desktop\Trong hoa\Plants\1 (7).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flipH="1">
            <a:off x="4997556" y="3086103"/>
            <a:ext cx="982613" cy="813041"/>
          </a:xfrm>
          <a:prstGeom prst="rect">
            <a:avLst/>
          </a:prstGeom>
          <a:noFill/>
          <a:extLst>
            <a:ext uri="{909E8E84-426E-40DD-AFC4-6F175D3DCCD1}">
              <a14:hiddenFill xmlns:a14="http://schemas.microsoft.com/office/drawing/2010/main">
                <a:solidFill>
                  <a:srgbClr val="FFFFFF"/>
                </a:solidFill>
              </a14:hiddenFill>
            </a:ext>
          </a:extLst>
        </p:spPr>
      </p:pic>
      <p:sp>
        <p:nvSpPr>
          <p:cNvPr id="118" name="Flowchart: Process 117"/>
          <p:cNvSpPr/>
          <p:nvPr/>
        </p:nvSpPr>
        <p:spPr>
          <a:xfrm>
            <a:off x="4876800" y="2914650"/>
            <a:ext cx="106680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19"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2244" y="342814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C:\Users\ADMIN\Desktop\Trong hoa\Plants\pvz-2-cp-30832-featured.png.adapt.crop191x100.628p (2).png"/>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7115596" y="3229699"/>
            <a:ext cx="627211" cy="593978"/>
          </a:xfrm>
          <a:prstGeom prst="rect">
            <a:avLst/>
          </a:prstGeom>
          <a:noFill/>
          <a:extLst>
            <a:ext uri="{909E8E84-426E-40DD-AFC4-6F175D3DCCD1}">
              <a14:hiddenFill xmlns:a14="http://schemas.microsoft.com/office/drawing/2010/main">
                <a:solidFill>
                  <a:srgbClr val="FFFFFF"/>
                </a:solidFill>
              </a14:hiddenFill>
            </a:ext>
          </a:extLst>
        </p:spPr>
      </p:pic>
      <p:sp>
        <p:nvSpPr>
          <p:cNvPr id="121" name="Flowchart: Process 120"/>
          <p:cNvSpPr/>
          <p:nvPr/>
        </p:nvSpPr>
        <p:spPr>
          <a:xfrm>
            <a:off x="7022030" y="2777490"/>
            <a:ext cx="902770"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100</a:t>
            </a:r>
          </a:p>
        </p:txBody>
      </p:sp>
      <p:pic>
        <p:nvPicPr>
          <p:cNvPr id="122"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3" y="3463292"/>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59" name="Picture 35" descr="C:\Users\ADMIN\Desktop\Trong hoa\Plants\HDArrowwood.png"/>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667520" y="3051812"/>
            <a:ext cx="1190483" cy="820969"/>
          </a:xfrm>
          <a:prstGeom prst="rect">
            <a:avLst/>
          </a:prstGeom>
          <a:noFill/>
          <a:extLst>
            <a:ext uri="{909E8E84-426E-40DD-AFC4-6F175D3DCCD1}">
              <a14:hiddenFill xmlns:a14="http://schemas.microsoft.com/office/drawing/2010/main">
                <a:solidFill>
                  <a:srgbClr val="FFFFFF"/>
                </a:solidFill>
              </a14:hiddenFill>
            </a:ext>
          </a:extLst>
        </p:spPr>
      </p:pic>
      <p:sp>
        <p:nvSpPr>
          <p:cNvPr id="124" name="Flowchart: Process 123"/>
          <p:cNvSpPr/>
          <p:nvPr/>
        </p:nvSpPr>
        <p:spPr>
          <a:xfrm>
            <a:off x="5715000" y="2880360"/>
            <a:ext cx="1331118"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300</a:t>
            </a:r>
          </a:p>
        </p:txBody>
      </p:sp>
      <p:pic>
        <p:nvPicPr>
          <p:cNvPr id="125" name="Picture 4" descr="C:\Users\ADMIN\Desktop\Trong hoa\Flower-pot_HD (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7598" y="3527586"/>
            <a:ext cx="690563" cy="621507"/>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C:\Users\ADMIN\Desktop\Trong hoa\Plants\1 (4).jpg"/>
          <p:cNvPicPr>
            <a:picLocks noChangeAspect="1" noChangeArrowheads="1"/>
          </p:cNvPicPr>
          <p:nvPr/>
        </p:nvPicPr>
        <p:blipFill>
          <a:blip r:embed="rId48" cstate="print">
            <a:extLst>
              <a:ext uri="{BEBA8EAE-BF5A-486C-A8C5-ECC9F3942E4B}">
                <a14:imgProps xmlns:a14="http://schemas.microsoft.com/office/drawing/2010/main">
                  <a14:imgLayer r:embed="rId49">
                    <a14:imgEffect>
                      <a14:backgroundRemoval t="216" b="100000" l="0" r="100000">
                        <a14:foregroundMark x1="48544" y1="51293" x2="49191" y2="63578"/>
                        <a14:foregroundMark x1="57929" y1="46121" x2="57929" y2="64871"/>
                        <a14:foregroundMark x1="44948" y1="65939" x2="58885" y2="7467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872390" y="3086100"/>
            <a:ext cx="1195413" cy="857250"/>
          </a:xfrm>
          <a:prstGeom prst="rect">
            <a:avLst/>
          </a:prstGeom>
          <a:noFill/>
          <a:extLst>
            <a:ext uri="{909E8E84-426E-40DD-AFC4-6F175D3DCCD1}">
              <a14:hiddenFill xmlns:a14="http://schemas.microsoft.com/office/drawing/2010/main">
                <a:solidFill>
                  <a:srgbClr val="FFFFFF"/>
                </a:solidFill>
              </a14:hiddenFill>
            </a:ext>
          </a:extLst>
        </p:spPr>
      </p:pic>
      <p:sp>
        <p:nvSpPr>
          <p:cNvPr id="128" name="Flowchart: Process 127"/>
          <p:cNvSpPr/>
          <p:nvPr/>
        </p:nvSpPr>
        <p:spPr>
          <a:xfrm>
            <a:off x="7928598" y="2914650"/>
            <a:ext cx="1063002" cy="342900"/>
          </a:xfrm>
          <a:prstGeom prst="flowChartProcess">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16351"/>
            <a:r>
              <a:rPr lang="en-US" sz="3200" b="1" dirty="0">
                <a:solidFill>
                  <a:srgbClr val="FF0000"/>
                </a:solidFill>
                <a:latin typeface="Arial" panose="020B0604020202020204" pitchFamily="34" charset="0"/>
                <a:cs typeface="Arial" panose="020B0604020202020204" pitchFamily="34" charset="0"/>
                <a:sym typeface="Arial"/>
              </a:rPr>
              <a:t>150</a:t>
            </a:r>
          </a:p>
        </p:txBody>
      </p:sp>
      <p:pic>
        <p:nvPicPr>
          <p:cNvPr id="4" name="Picture 3" descr="C:\Users\ADMIN\Desktop\Tai nguyen thiet ke tro choi\Bảng gỗ\1.jpg">
            <a:hlinkClick r:id="rId50" action="ppaction://hlinksldjump"/>
            <a:extLst>
              <a:ext uri="{FF2B5EF4-FFF2-40B4-BE49-F238E27FC236}">
                <a16:creationId xmlns:a16="http://schemas.microsoft.com/office/drawing/2014/main" id="{E3E42B98-66DD-B818-EB40-08FFC944A851}"/>
              </a:ext>
            </a:extLst>
          </p:cNvPr>
          <p:cNvPicPr>
            <a:picLocks noChangeAspect="1" noChangeArrowheads="1"/>
          </p:cNvPicPr>
          <p:nvPr/>
        </p:nvPicPr>
        <p:blipFill>
          <a:blip r:embed="rId51">
            <a:extLst>
              <a:ext uri="{BEBA8EAE-BF5A-486C-A8C5-ECC9F3942E4B}">
                <a14:imgProps xmlns:a14="http://schemas.microsoft.com/office/drawing/2010/main">
                  <a14:imgLayer r:embed="rId52">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1165041" y="4499876"/>
            <a:ext cx="658999" cy="67348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Desktop\Tai nguyen thiet ke tro choi\Bảng gỗ\2.jpg">
            <a:hlinkClick r:id="rId53" action="ppaction://hlinksldjump"/>
            <a:extLst>
              <a:ext uri="{FF2B5EF4-FFF2-40B4-BE49-F238E27FC236}">
                <a16:creationId xmlns:a16="http://schemas.microsoft.com/office/drawing/2014/main" id="{4933CF10-8828-9522-6FBC-900F4F7D89B9}"/>
              </a:ext>
            </a:extLst>
          </p:cNvPr>
          <p:cNvPicPr>
            <a:picLocks noChangeAspect="1" noChangeArrowheads="1"/>
          </p:cNvPicPr>
          <p:nvPr/>
        </p:nvPicPr>
        <p:blipFill>
          <a:blip r:embed="rId54">
            <a:extLst>
              <a:ext uri="{BEBA8EAE-BF5A-486C-A8C5-ECC9F3942E4B}">
                <a14:imgProps xmlns:a14="http://schemas.microsoft.com/office/drawing/2010/main">
                  <a14:imgLayer r:embed="rId55">
                    <a14:imgEffect>
                      <a14:backgroundRemoval t="0" b="100000" l="0" r="99115"/>
                    </a14:imgEffect>
                  </a14:imgLayer>
                </a14:imgProps>
              </a:ext>
              <a:ext uri="{28A0092B-C50C-407E-A947-70E740481C1C}">
                <a14:useLocalDpi xmlns:a14="http://schemas.microsoft.com/office/drawing/2010/main" val="0"/>
              </a:ext>
            </a:extLst>
          </a:blip>
          <a:srcRect/>
          <a:stretch>
            <a:fillRect/>
          </a:stretch>
        </p:blipFill>
        <p:spPr bwMode="auto">
          <a:xfrm>
            <a:off x="2032702" y="4453089"/>
            <a:ext cx="658999" cy="70565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ADMIN\Desktop\Tai nguyen thiet ke tro choi\Bảng gỗ\3.jpg">
            <a:hlinkClick r:id="rId56" action="ppaction://hlinksldjump"/>
            <a:extLst>
              <a:ext uri="{FF2B5EF4-FFF2-40B4-BE49-F238E27FC236}">
                <a16:creationId xmlns:a16="http://schemas.microsoft.com/office/drawing/2014/main" id="{1B4F0E8D-59B6-E93E-DD61-ABD9391D4FD7}"/>
              </a:ext>
            </a:extLst>
          </p:cNvPr>
          <p:cNvPicPr>
            <a:picLocks noChangeAspect="1" noChangeArrowheads="1"/>
          </p:cNvPicPr>
          <p:nvPr/>
        </p:nvPicPr>
        <p:blipFill>
          <a:blip r:embed="rId57">
            <a:extLst>
              <a:ext uri="{BEBA8EAE-BF5A-486C-A8C5-ECC9F3942E4B}">
                <a14:imgProps xmlns:a14="http://schemas.microsoft.com/office/drawing/2010/main">
                  <a14:imgLayer r:embed="rId58">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2939956" y="4476751"/>
            <a:ext cx="641447" cy="6868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C:\Users\ADMIN\Desktop\Tai nguyen thiet ke tro choi\Bảng gỗ\4.jpg">
            <a:hlinkClick r:id="rId59" action="ppaction://hlinksldjump"/>
            <a:extLst>
              <a:ext uri="{FF2B5EF4-FFF2-40B4-BE49-F238E27FC236}">
                <a16:creationId xmlns:a16="http://schemas.microsoft.com/office/drawing/2014/main" id="{2F5CE512-6AD8-A6E0-9D5F-43F52DDE05E9}"/>
              </a:ext>
            </a:extLst>
          </p:cNvPr>
          <p:cNvPicPr>
            <a:picLocks noChangeAspect="1" noChangeArrowheads="1"/>
          </p:cNvPicPr>
          <p:nvPr/>
        </p:nvPicPr>
        <p:blipFill>
          <a:blip r:embed="rId60">
            <a:extLst>
              <a:ext uri="{BEBA8EAE-BF5A-486C-A8C5-ECC9F3942E4B}">
                <a14:imgProps xmlns:a14="http://schemas.microsoft.com/office/drawing/2010/main">
                  <a14:imgLayer r:embed="rId61">
                    <a14:imgEffect>
                      <a14:backgroundRemoval t="0" b="97521" l="0" r="100000"/>
                    </a14:imgEffect>
                  </a14:imgLayer>
                </a14:imgProps>
              </a:ext>
              <a:ext uri="{28A0092B-C50C-407E-A947-70E740481C1C}">
                <a14:useLocalDpi xmlns:a14="http://schemas.microsoft.com/office/drawing/2010/main" val="0"/>
              </a:ext>
            </a:extLst>
          </a:blip>
          <a:srcRect/>
          <a:stretch>
            <a:fillRect/>
          </a:stretch>
        </p:blipFill>
        <p:spPr bwMode="auto">
          <a:xfrm>
            <a:off x="5562600" y="4456898"/>
            <a:ext cx="658998" cy="7056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7" descr="C:\Users\ADMIN\Desktop\Tai nguyen thiet ke tro choi\Bảng gỗ\5.jpg">
            <a:hlinkClick r:id="rId62" action="ppaction://hlinksldjump"/>
            <a:extLst>
              <a:ext uri="{FF2B5EF4-FFF2-40B4-BE49-F238E27FC236}">
                <a16:creationId xmlns:a16="http://schemas.microsoft.com/office/drawing/2014/main" id="{94F02A97-1431-5081-E537-5EF590D8DD3C}"/>
              </a:ext>
            </a:extLst>
          </p:cNvPr>
          <p:cNvPicPr>
            <a:picLocks noChangeAspect="1" noChangeArrowheads="1"/>
          </p:cNvPicPr>
          <p:nvPr/>
        </p:nvPicPr>
        <p:blipFill>
          <a:blip r:embed="rId63">
            <a:extLst>
              <a:ext uri="{BEBA8EAE-BF5A-486C-A8C5-ECC9F3942E4B}">
                <a14:imgProps xmlns:a14="http://schemas.microsoft.com/office/drawing/2010/main">
                  <a14:imgLayer r:embed="rId64">
                    <a14:imgEffect>
                      <a14:backgroundRemoval t="3306" b="97521" l="0" r="97345"/>
                    </a14:imgEffect>
                  </a14:imgLayer>
                </a14:imgProps>
              </a:ext>
              <a:ext uri="{28A0092B-C50C-407E-A947-70E740481C1C}">
                <a14:useLocalDpi xmlns:a14="http://schemas.microsoft.com/office/drawing/2010/main" val="0"/>
              </a:ext>
            </a:extLst>
          </a:blip>
          <a:srcRect/>
          <a:stretch>
            <a:fillRect/>
          </a:stretch>
        </p:blipFill>
        <p:spPr bwMode="auto">
          <a:xfrm>
            <a:off x="6586277" y="4459851"/>
            <a:ext cx="690563" cy="73945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ADMIN\Desktop\Tai nguyen thiet ke tro choi\Bảng gỗ\6.jpg">
            <a:hlinkClick r:id="rId65" action="ppaction://hlinksldjump"/>
            <a:extLst>
              <a:ext uri="{FF2B5EF4-FFF2-40B4-BE49-F238E27FC236}">
                <a16:creationId xmlns:a16="http://schemas.microsoft.com/office/drawing/2014/main" id="{34A79C6A-C770-174F-D993-6EFFA6BD28BD}"/>
              </a:ext>
            </a:extLst>
          </p:cNvPr>
          <p:cNvPicPr>
            <a:picLocks noChangeAspect="1" noChangeArrowheads="1"/>
          </p:cNvPicPr>
          <p:nvPr/>
        </p:nvPicPr>
        <p:blipFill>
          <a:blip r:embed="rId66">
            <a:extLst>
              <a:ext uri="{BEBA8EAE-BF5A-486C-A8C5-ECC9F3942E4B}">
                <a14:imgProps xmlns:a14="http://schemas.microsoft.com/office/drawing/2010/main">
                  <a14:imgLayer r:embed="rId67">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01870" y="4455404"/>
            <a:ext cx="690563" cy="73945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hlinkClick r:id="rId68" action="ppaction://hlinksldjump"/>
            <a:extLst>
              <a:ext uri="{FF2B5EF4-FFF2-40B4-BE49-F238E27FC236}">
                <a16:creationId xmlns:a16="http://schemas.microsoft.com/office/drawing/2014/main" id="{E84F3975-F372-4811-33BB-6E7C42FEB62C}"/>
              </a:ext>
            </a:extLst>
          </p:cNvPr>
          <p:cNvPicPr>
            <a:picLocks noChangeAspect="1"/>
          </p:cNvPicPr>
          <p:nvPr/>
        </p:nvPicPr>
        <p:blipFill>
          <a:blip r:embed="rId69" cstate="print">
            <a:extLst>
              <a:ext uri="{28A0092B-C50C-407E-A947-70E740481C1C}">
                <a14:useLocalDpi xmlns:a14="http://schemas.microsoft.com/office/drawing/2010/main" val="0"/>
              </a:ext>
            </a:extLst>
          </a:blip>
          <a:stretch>
            <a:fillRect/>
          </a:stretch>
        </p:blipFill>
        <p:spPr>
          <a:xfrm>
            <a:off x="8232285" y="4525387"/>
            <a:ext cx="911717" cy="586323"/>
          </a:xfrm>
          <a:prstGeom prst="rect">
            <a:avLst/>
          </a:prstGeom>
        </p:spPr>
      </p:pic>
    </p:spTree>
    <p:extLst>
      <p:ext uri="{BB962C8B-B14F-4D97-AF65-F5344CB8AC3E}">
        <p14:creationId xmlns:p14="http://schemas.microsoft.com/office/powerpoint/2010/main" val="37253021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28"/>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childTnLst>
                                </p:cTn>
                              </p:par>
                              <p:par>
                                <p:cTn id="7" presetID="32" presetClass="emph" presetSubtype="0" repeatCount="indefinite" fill="hold" nodeType="withEffect">
                                  <p:stCondLst>
                                    <p:cond delay="0"/>
                                  </p:stCondLst>
                                  <p:childTnLst>
                                    <p:animRot by="120000">
                                      <p:cBhvr>
                                        <p:cTn id="8" dur="200" fill="hold">
                                          <p:stCondLst>
                                            <p:cond delay="0"/>
                                          </p:stCondLst>
                                        </p:cTn>
                                        <p:tgtEl>
                                          <p:spTgt spid="1029"/>
                                        </p:tgtEl>
                                        <p:attrNameLst>
                                          <p:attrName>r</p:attrName>
                                        </p:attrNameLst>
                                      </p:cBhvr>
                                    </p:animRot>
                                    <p:animRot by="-240000">
                                      <p:cBhvr>
                                        <p:cTn id="9" dur="400" fill="hold">
                                          <p:stCondLst>
                                            <p:cond delay="400"/>
                                          </p:stCondLst>
                                        </p:cTn>
                                        <p:tgtEl>
                                          <p:spTgt spid="1029"/>
                                        </p:tgtEl>
                                        <p:attrNameLst>
                                          <p:attrName>r</p:attrName>
                                        </p:attrNameLst>
                                      </p:cBhvr>
                                    </p:animRot>
                                    <p:animRot by="240000">
                                      <p:cBhvr>
                                        <p:cTn id="10" dur="400" fill="hold">
                                          <p:stCondLst>
                                            <p:cond delay="800"/>
                                          </p:stCondLst>
                                        </p:cTn>
                                        <p:tgtEl>
                                          <p:spTgt spid="1029"/>
                                        </p:tgtEl>
                                        <p:attrNameLst>
                                          <p:attrName>r</p:attrName>
                                        </p:attrNameLst>
                                      </p:cBhvr>
                                    </p:animRot>
                                    <p:animRot by="-240000">
                                      <p:cBhvr>
                                        <p:cTn id="11" dur="400" fill="hold">
                                          <p:stCondLst>
                                            <p:cond delay="1200"/>
                                          </p:stCondLst>
                                        </p:cTn>
                                        <p:tgtEl>
                                          <p:spTgt spid="1029"/>
                                        </p:tgtEl>
                                        <p:attrNameLst>
                                          <p:attrName>r</p:attrName>
                                        </p:attrNameLst>
                                      </p:cBhvr>
                                    </p:animRot>
                                    <p:animRot by="120000">
                                      <p:cBhvr>
                                        <p:cTn id="12" dur="400" fill="hold">
                                          <p:stCondLst>
                                            <p:cond delay="1600"/>
                                          </p:stCondLst>
                                        </p:cTn>
                                        <p:tgtEl>
                                          <p:spTgt spid="1029"/>
                                        </p:tgtEl>
                                        <p:attrNameLst>
                                          <p:attrName>r</p:attrName>
                                        </p:attrNameLst>
                                      </p:cBhvr>
                                    </p:animRot>
                                  </p:childTnLst>
                                </p:cTn>
                              </p:par>
                              <p:par>
                                <p:cTn id="13" presetID="10" presetClass="entr" presetSubtype="0" repeatCount="5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childTnLst>
                                </p:cTn>
                              </p:par>
                            </p:childTnLst>
                          </p:cTn>
                        </p:par>
                        <p:par>
                          <p:cTn id="16" fill="hold">
                            <p:stCondLst>
                              <p:cond delay="5000"/>
                            </p:stCondLst>
                            <p:childTnLst>
                              <p:par>
                                <p:cTn id="17" presetID="1" presetClass="exit" presetSubtype="0" fill="hold" grpId="1" nodeType="afterEffect">
                                  <p:stCondLst>
                                    <p:cond delay="0"/>
                                  </p:stCondLst>
                                  <p:childTnLst>
                                    <p:set>
                                      <p:cBhvr>
                                        <p:cTn id="18"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1028"/>
                  </p:tgtEl>
                </p:cond>
              </p:nextCondLst>
            </p:seq>
            <p:seq concurrent="1" nextAc="seek">
              <p:cTn id="19" restart="whenNotActive" fill="hold" evtFilter="cancelBubble" nodeType="interactiveSeq">
                <p:stCondLst>
                  <p:cond evt="onClick" delay="0">
                    <p:tgtEl>
                      <p:spTgt spid="9"/>
                    </p:tgtEl>
                  </p:cond>
                </p:stCondLst>
                <p:endSync evt="end" delay="0">
                  <p:rtn val="all"/>
                </p:endSync>
                <p:childTnLst>
                  <p:par>
                    <p:cTn id="20" fill="hold">
                      <p:stCondLst>
                        <p:cond delay="0"/>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30"/>
                                        </p:tgtEl>
                                        <p:attrNameLst>
                                          <p:attrName>style.visibility</p:attrName>
                                        </p:attrNameLst>
                                      </p:cBhvr>
                                      <p:to>
                                        <p:strVal val="visible"/>
                                      </p:to>
                                    </p:set>
                                  </p:childTnLst>
                                </p:cTn>
                              </p:par>
                              <p:par>
                                <p:cTn id="24" presetID="32" presetClass="emph" presetSubtype="0" repeatCount="indefinite" fill="hold" nodeType="withEffect">
                                  <p:stCondLst>
                                    <p:cond delay="0"/>
                                  </p:stCondLst>
                                  <p:childTnLst>
                                    <p:animRot by="120000">
                                      <p:cBhvr>
                                        <p:cTn id="25" dur="200" fill="hold">
                                          <p:stCondLst>
                                            <p:cond delay="0"/>
                                          </p:stCondLst>
                                        </p:cTn>
                                        <p:tgtEl>
                                          <p:spTgt spid="1030"/>
                                        </p:tgtEl>
                                        <p:attrNameLst>
                                          <p:attrName>r</p:attrName>
                                        </p:attrNameLst>
                                      </p:cBhvr>
                                    </p:animRot>
                                    <p:animRot by="-240000">
                                      <p:cBhvr>
                                        <p:cTn id="26" dur="400" fill="hold">
                                          <p:stCondLst>
                                            <p:cond delay="400"/>
                                          </p:stCondLst>
                                        </p:cTn>
                                        <p:tgtEl>
                                          <p:spTgt spid="1030"/>
                                        </p:tgtEl>
                                        <p:attrNameLst>
                                          <p:attrName>r</p:attrName>
                                        </p:attrNameLst>
                                      </p:cBhvr>
                                    </p:animRot>
                                    <p:animRot by="240000">
                                      <p:cBhvr>
                                        <p:cTn id="27" dur="400" fill="hold">
                                          <p:stCondLst>
                                            <p:cond delay="800"/>
                                          </p:stCondLst>
                                        </p:cTn>
                                        <p:tgtEl>
                                          <p:spTgt spid="1030"/>
                                        </p:tgtEl>
                                        <p:attrNameLst>
                                          <p:attrName>r</p:attrName>
                                        </p:attrNameLst>
                                      </p:cBhvr>
                                    </p:animRot>
                                    <p:animRot by="-240000">
                                      <p:cBhvr>
                                        <p:cTn id="28" dur="400" fill="hold">
                                          <p:stCondLst>
                                            <p:cond delay="1200"/>
                                          </p:stCondLst>
                                        </p:cTn>
                                        <p:tgtEl>
                                          <p:spTgt spid="1030"/>
                                        </p:tgtEl>
                                        <p:attrNameLst>
                                          <p:attrName>r</p:attrName>
                                        </p:attrNameLst>
                                      </p:cBhvr>
                                    </p:animRot>
                                    <p:animRot by="120000">
                                      <p:cBhvr>
                                        <p:cTn id="29" dur="400" fill="hold">
                                          <p:stCondLst>
                                            <p:cond delay="1600"/>
                                          </p:stCondLst>
                                        </p:cTn>
                                        <p:tgtEl>
                                          <p:spTgt spid="1030"/>
                                        </p:tgtEl>
                                        <p:attrNameLst>
                                          <p:attrName>r</p:attrName>
                                        </p:attrNameLst>
                                      </p:cBhvr>
                                    </p:animRot>
                                  </p:childTnLst>
                                </p:cTn>
                              </p:par>
                              <p:par>
                                <p:cTn id="30" presetID="10" presetClass="entr" presetSubtype="0" repeatCount="500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childTnLst>
                                </p:cTn>
                              </p:par>
                            </p:childTnLst>
                          </p:cTn>
                        </p:par>
                        <p:par>
                          <p:cTn id="33" fill="hold">
                            <p:stCondLst>
                              <p:cond delay="5000"/>
                            </p:stCondLst>
                            <p:childTnLst>
                              <p:par>
                                <p:cTn id="34" presetID="1" presetClass="exit" presetSubtype="0" fill="hold" grpId="1" nodeType="afterEffect">
                                  <p:stCondLst>
                                    <p:cond delay="0"/>
                                  </p:stCondLst>
                                  <p:childTnLst>
                                    <p:set>
                                      <p:cBhvr>
                                        <p:cTn id="35"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36" restart="whenNotActive" fill="hold" evtFilter="cancelBubble" nodeType="interactiveSeq">
                <p:stCondLst>
                  <p:cond evt="onClick" delay="0">
                    <p:tgtEl>
                      <p:spTgt spid="10"/>
                    </p:tgtEl>
                  </p:cond>
                </p:stCondLst>
                <p:endSync evt="end" delay="0">
                  <p:rtn val="all"/>
                </p:endSync>
                <p:childTnLst>
                  <p:par>
                    <p:cTn id="37" fill="hold">
                      <p:stCondLst>
                        <p:cond delay="0"/>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32" presetClass="emph" presetSubtype="0" repeatCount="indefinite" fill="hold" nodeType="withEffect">
                                  <p:stCondLst>
                                    <p:cond delay="0"/>
                                  </p:stCondLst>
                                  <p:childTnLst>
                                    <p:animRot by="120000">
                                      <p:cBhvr>
                                        <p:cTn id="42" dur="200" fill="hold">
                                          <p:stCondLst>
                                            <p:cond delay="0"/>
                                          </p:stCondLst>
                                        </p:cTn>
                                        <p:tgtEl>
                                          <p:spTgt spid="2"/>
                                        </p:tgtEl>
                                        <p:attrNameLst>
                                          <p:attrName>r</p:attrName>
                                        </p:attrNameLst>
                                      </p:cBhvr>
                                    </p:animRot>
                                    <p:animRot by="-240000">
                                      <p:cBhvr>
                                        <p:cTn id="43" dur="400" fill="hold">
                                          <p:stCondLst>
                                            <p:cond delay="400"/>
                                          </p:stCondLst>
                                        </p:cTn>
                                        <p:tgtEl>
                                          <p:spTgt spid="2"/>
                                        </p:tgtEl>
                                        <p:attrNameLst>
                                          <p:attrName>r</p:attrName>
                                        </p:attrNameLst>
                                      </p:cBhvr>
                                    </p:animRot>
                                    <p:animRot by="240000">
                                      <p:cBhvr>
                                        <p:cTn id="44" dur="400" fill="hold">
                                          <p:stCondLst>
                                            <p:cond delay="800"/>
                                          </p:stCondLst>
                                        </p:cTn>
                                        <p:tgtEl>
                                          <p:spTgt spid="2"/>
                                        </p:tgtEl>
                                        <p:attrNameLst>
                                          <p:attrName>r</p:attrName>
                                        </p:attrNameLst>
                                      </p:cBhvr>
                                    </p:animRot>
                                    <p:animRot by="-240000">
                                      <p:cBhvr>
                                        <p:cTn id="45" dur="400" fill="hold">
                                          <p:stCondLst>
                                            <p:cond delay="1200"/>
                                          </p:stCondLst>
                                        </p:cTn>
                                        <p:tgtEl>
                                          <p:spTgt spid="2"/>
                                        </p:tgtEl>
                                        <p:attrNameLst>
                                          <p:attrName>r</p:attrName>
                                        </p:attrNameLst>
                                      </p:cBhvr>
                                    </p:animRot>
                                    <p:animRot by="120000">
                                      <p:cBhvr>
                                        <p:cTn id="46" dur="400" fill="hold">
                                          <p:stCondLst>
                                            <p:cond delay="1600"/>
                                          </p:stCondLst>
                                        </p:cTn>
                                        <p:tgtEl>
                                          <p:spTgt spid="2"/>
                                        </p:tgtEl>
                                        <p:attrNameLst>
                                          <p:attrName>r</p:attrName>
                                        </p:attrNameLst>
                                      </p:cBhvr>
                                    </p:animRot>
                                  </p:childTnLst>
                                </p:cTn>
                              </p:par>
                              <p:par>
                                <p:cTn id="47" presetID="10" presetClass="entr" presetSubtype="0" repeatCount="500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1000"/>
                                        <p:tgtEl>
                                          <p:spTgt spid="46"/>
                                        </p:tgtEl>
                                      </p:cBhvr>
                                    </p:animEffect>
                                  </p:childTnLst>
                                </p:cTn>
                              </p:par>
                            </p:childTnLst>
                          </p:cTn>
                        </p:par>
                        <p:par>
                          <p:cTn id="50" fill="hold">
                            <p:stCondLst>
                              <p:cond delay="5000"/>
                            </p:stCondLst>
                            <p:childTnLst>
                              <p:par>
                                <p:cTn id="51" presetID="1" presetClass="exit" presetSubtype="0" fill="hold" grpId="1" nodeType="afterEffect">
                                  <p:stCondLst>
                                    <p:cond delay="0"/>
                                  </p:stCondLst>
                                  <p:childTnLst>
                                    <p:set>
                                      <p:cBhvr>
                                        <p:cTn id="52" dur="1" fill="hold">
                                          <p:stCondLst>
                                            <p:cond delay="0"/>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027"/>
                                        </p:tgtEl>
                                        <p:attrNameLst>
                                          <p:attrName>style.visibility</p:attrName>
                                        </p:attrNameLst>
                                      </p:cBhvr>
                                      <p:to>
                                        <p:strVal val="visible"/>
                                      </p:to>
                                    </p:set>
                                  </p:childTnLst>
                                </p:cTn>
                              </p:par>
                              <p:par>
                                <p:cTn id="58" presetID="32" presetClass="emph" presetSubtype="0" repeatCount="indefinite" fill="hold" nodeType="withEffect">
                                  <p:stCondLst>
                                    <p:cond delay="0"/>
                                  </p:stCondLst>
                                  <p:childTnLst>
                                    <p:animRot by="120000">
                                      <p:cBhvr>
                                        <p:cTn id="59" dur="200" fill="hold">
                                          <p:stCondLst>
                                            <p:cond delay="0"/>
                                          </p:stCondLst>
                                        </p:cTn>
                                        <p:tgtEl>
                                          <p:spTgt spid="1027"/>
                                        </p:tgtEl>
                                        <p:attrNameLst>
                                          <p:attrName>r</p:attrName>
                                        </p:attrNameLst>
                                      </p:cBhvr>
                                    </p:animRot>
                                    <p:animRot by="-240000">
                                      <p:cBhvr>
                                        <p:cTn id="60" dur="400" fill="hold">
                                          <p:stCondLst>
                                            <p:cond delay="400"/>
                                          </p:stCondLst>
                                        </p:cTn>
                                        <p:tgtEl>
                                          <p:spTgt spid="1027"/>
                                        </p:tgtEl>
                                        <p:attrNameLst>
                                          <p:attrName>r</p:attrName>
                                        </p:attrNameLst>
                                      </p:cBhvr>
                                    </p:animRot>
                                    <p:animRot by="240000">
                                      <p:cBhvr>
                                        <p:cTn id="61" dur="400" fill="hold">
                                          <p:stCondLst>
                                            <p:cond delay="800"/>
                                          </p:stCondLst>
                                        </p:cTn>
                                        <p:tgtEl>
                                          <p:spTgt spid="1027"/>
                                        </p:tgtEl>
                                        <p:attrNameLst>
                                          <p:attrName>r</p:attrName>
                                        </p:attrNameLst>
                                      </p:cBhvr>
                                    </p:animRot>
                                    <p:animRot by="-240000">
                                      <p:cBhvr>
                                        <p:cTn id="62" dur="400" fill="hold">
                                          <p:stCondLst>
                                            <p:cond delay="1200"/>
                                          </p:stCondLst>
                                        </p:cTn>
                                        <p:tgtEl>
                                          <p:spTgt spid="1027"/>
                                        </p:tgtEl>
                                        <p:attrNameLst>
                                          <p:attrName>r</p:attrName>
                                        </p:attrNameLst>
                                      </p:cBhvr>
                                    </p:animRot>
                                    <p:animRot by="120000">
                                      <p:cBhvr>
                                        <p:cTn id="63" dur="400" fill="hold">
                                          <p:stCondLst>
                                            <p:cond delay="1600"/>
                                          </p:stCondLst>
                                        </p:cTn>
                                        <p:tgtEl>
                                          <p:spTgt spid="1027"/>
                                        </p:tgtEl>
                                        <p:attrNameLst>
                                          <p:attrName>r</p:attrName>
                                        </p:attrNameLst>
                                      </p:cBhvr>
                                    </p:animRot>
                                  </p:childTnLst>
                                </p:cTn>
                              </p:par>
                              <p:par>
                                <p:cTn id="64" presetID="10" presetClass="entr" presetSubtype="0" repeatCount="500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000"/>
                                        <p:tgtEl>
                                          <p:spTgt spid="48"/>
                                        </p:tgtEl>
                                      </p:cBhvr>
                                    </p:animEffect>
                                  </p:childTnLst>
                                </p:cTn>
                              </p:par>
                            </p:childTnLst>
                          </p:cTn>
                        </p:par>
                        <p:par>
                          <p:cTn id="67" fill="hold">
                            <p:stCondLst>
                              <p:cond delay="5000"/>
                            </p:stCondLst>
                            <p:childTnLst>
                              <p:par>
                                <p:cTn id="68" presetID="1" presetClass="exit" presetSubtype="0" fill="hold" grpId="1" nodeType="afterEffect">
                                  <p:stCondLst>
                                    <p:cond delay="0"/>
                                  </p:stCondLst>
                                  <p:childTnLst>
                                    <p:set>
                                      <p:cBhvr>
                                        <p:cTn id="69" dur="1" fill="hold">
                                          <p:stCondLst>
                                            <p:cond delay="0"/>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
                                        </p:tgtEl>
                                        <p:attrNameLst>
                                          <p:attrName>style.visibility</p:attrName>
                                        </p:attrNameLst>
                                      </p:cBhvr>
                                      <p:to>
                                        <p:strVal val="visible"/>
                                      </p:to>
                                    </p:set>
                                  </p:childTnLst>
                                </p:cTn>
                              </p:par>
                              <p:par>
                                <p:cTn id="75" presetID="32" presetClass="emph" presetSubtype="0" repeatCount="indefinite" fill="hold" nodeType="withEffect">
                                  <p:stCondLst>
                                    <p:cond delay="0"/>
                                  </p:stCondLst>
                                  <p:childTnLst>
                                    <p:animRot by="120000">
                                      <p:cBhvr>
                                        <p:cTn id="76" dur="200" fill="hold">
                                          <p:stCondLst>
                                            <p:cond delay="0"/>
                                          </p:stCondLst>
                                        </p:cTn>
                                        <p:tgtEl>
                                          <p:spTgt spid="3"/>
                                        </p:tgtEl>
                                        <p:attrNameLst>
                                          <p:attrName>r</p:attrName>
                                        </p:attrNameLst>
                                      </p:cBhvr>
                                    </p:animRot>
                                    <p:animRot by="-240000">
                                      <p:cBhvr>
                                        <p:cTn id="77" dur="400" fill="hold">
                                          <p:stCondLst>
                                            <p:cond delay="400"/>
                                          </p:stCondLst>
                                        </p:cTn>
                                        <p:tgtEl>
                                          <p:spTgt spid="3"/>
                                        </p:tgtEl>
                                        <p:attrNameLst>
                                          <p:attrName>r</p:attrName>
                                        </p:attrNameLst>
                                      </p:cBhvr>
                                    </p:animRot>
                                    <p:animRot by="240000">
                                      <p:cBhvr>
                                        <p:cTn id="78" dur="400" fill="hold">
                                          <p:stCondLst>
                                            <p:cond delay="800"/>
                                          </p:stCondLst>
                                        </p:cTn>
                                        <p:tgtEl>
                                          <p:spTgt spid="3"/>
                                        </p:tgtEl>
                                        <p:attrNameLst>
                                          <p:attrName>r</p:attrName>
                                        </p:attrNameLst>
                                      </p:cBhvr>
                                    </p:animRot>
                                    <p:animRot by="-240000">
                                      <p:cBhvr>
                                        <p:cTn id="79" dur="400" fill="hold">
                                          <p:stCondLst>
                                            <p:cond delay="1200"/>
                                          </p:stCondLst>
                                        </p:cTn>
                                        <p:tgtEl>
                                          <p:spTgt spid="3"/>
                                        </p:tgtEl>
                                        <p:attrNameLst>
                                          <p:attrName>r</p:attrName>
                                        </p:attrNameLst>
                                      </p:cBhvr>
                                    </p:animRot>
                                    <p:animRot by="120000">
                                      <p:cBhvr>
                                        <p:cTn id="80" dur="400" fill="hold">
                                          <p:stCondLst>
                                            <p:cond delay="1600"/>
                                          </p:stCondLst>
                                        </p:cTn>
                                        <p:tgtEl>
                                          <p:spTgt spid="3"/>
                                        </p:tgtEl>
                                        <p:attrNameLst>
                                          <p:attrName>r</p:attrName>
                                        </p:attrNameLst>
                                      </p:cBhvr>
                                    </p:animRot>
                                  </p:childTnLst>
                                </p:cTn>
                              </p:par>
                              <p:par>
                                <p:cTn id="81" presetID="10" presetClass="entr" presetSubtype="0" repeatCount="5000"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1000"/>
                                        <p:tgtEl>
                                          <p:spTgt spid="49"/>
                                        </p:tgtEl>
                                      </p:cBhvr>
                                    </p:animEffect>
                                  </p:childTnLst>
                                </p:cTn>
                              </p:par>
                            </p:childTnLst>
                          </p:cTn>
                        </p:par>
                        <p:par>
                          <p:cTn id="84" fill="hold">
                            <p:stCondLst>
                              <p:cond delay="5000"/>
                            </p:stCondLst>
                            <p:childTnLst>
                              <p:par>
                                <p:cTn id="85" presetID="1" presetClass="exit" presetSubtype="0" fill="hold" grpId="1" nodeType="afterEffect">
                                  <p:stCondLst>
                                    <p:cond delay="0"/>
                                  </p:stCondLst>
                                  <p:childTnLst>
                                    <p:set>
                                      <p:cBhvr>
                                        <p:cTn id="86" dur="1" fill="hold">
                                          <p:stCondLst>
                                            <p:cond delay="0"/>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87" restart="whenNotActive" fill="hold" evtFilter="cancelBubble" nodeType="interactiveSeq">
                <p:stCondLst>
                  <p:cond evt="onClick" delay="0">
                    <p:tgtEl>
                      <p:spTgt spid="18"/>
                    </p:tgtEl>
                  </p:cond>
                </p:stCondLst>
                <p:endSync evt="end" delay="0">
                  <p:rtn val="all"/>
                </p:endSync>
                <p:childTnLst>
                  <p:par>
                    <p:cTn id="88" fill="hold">
                      <p:stCondLst>
                        <p:cond delay="0"/>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5"/>
                                        </p:tgtEl>
                                        <p:attrNameLst>
                                          <p:attrName>style.visibility</p:attrName>
                                        </p:attrNameLst>
                                      </p:cBhvr>
                                      <p:to>
                                        <p:strVal val="visible"/>
                                      </p:to>
                                    </p:set>
                                  </p:childTnLst>
                                </p:cTn>
                              </p:par>
                              <p:par>
                                <p:cTn id="92" presetID="32" presetClass="emph" presetSubtype="0" repeatCount="indefinite" fill="hold" nodeType="withEffect">
                                  <p:stCondLst>
                                    <p:cond delay="0"/>
                                  </p:stCondLst>
                                  <p:childTnLst>
                                    <p:animRot by="120000">
                                      <p:cBhvr>
                                        <p:cTn id="93" dur="300" fill="hold">
                                          <p:stCondLst>
                                            <p:cond delay="0"/>
                                          </p:stCondLst>
                                        </p:cTn>
                                        <p:tgtEl>
                                          <p:spTgt spid="5"/>
                                        </p:tgtEl>
                                        <p:attrNameLst>
                                          <p:attrName>r</p:attrName>
                                        </p:attrNameLst>
                                      </p:cBhvr>
                                    </p:animRot>
                                    <p:animRot by="-240000">
                                      <p:cBhvr>
                                        <p:cTn id="94" dur="600" fill="hold">
                                          <p:stCondLst>
                                            <p:cond delay="600"/>
                                          </p:stCondLst>
                                        </p:cTn>
                                        <p:tgtEl>
                                          <p:spTgt spid="5"/>
                                        </p:tgtEl>
                                        <p:attrNameLst>
                                          <p:attrName>r</p:attrName>
                                        </p:attrNameLst>
                                      </p:cBhvr>
                                    </p:animRot>
                                    <p:animRot by="240000">
                                      <p:cBhvr>
                                        <p:cTn id="95" dur="600" fill="hold">
                                          <p:stCondLst>
                                            <p:cond delay="1200"/>
                                          </p:stCondLst>
                                        </p:cTn>
                                        <p:tgtEl>
                                          <p:spTgt spid="5"/>
                                        </p:tgtEl>
                                        <p:attrNameLst>
                                          <p:attrName>r</p:attrName>
                                        </p:attrNameLst>
                                      </p:cBhvr>
                                    </p:animRot>
                                    <p:animRot by="-240000">
                                      <p:cBhvr>
                                        <p:cTn id="96" dur="600" fill="hold">
                                          <p:stCondLst>
                                            <p:cond delay="1800"/>
                                          </p:stCondLst>
                                        </p:cTn>
                                        <p:tgtEl>
                                          <p:spTgt spid="5"/>
                                        </p:tgtEl>
                                        <p:attrNameLst>
                                          <p:attrName>r</p:attrName>
                                        </p:attrNameLst>
                                      </p:cBhvr>
                                    </p:animRot>
                                    <p:animRot by="120000">
                                      <p:cBhvr>
                                        <p:cTn id="97" dur="600" fill="hold">
                                          <p:stCondLst>
                                            <p:cond delay="2400"/>
                                          </p:stCondLst>
                                        </p:cTn>
                                        <p:tgtEl>
                                          <p:spTgt spid="5"/>
                                        </p:tgtEl>
                                        <p:attrNameLst>
                                          <p:attrName>r</p:attrName>
                                        </p:attrNameLst>
                                      </p:cBhvr>
                                    </p:animRot>
                                  </p:childTnLst>
                                </p:cTn>
                              </p:par>
                              <p:par>
                                <p:cTn id="98" presetID="10" presetClass="entr" presetSubtype="0" repeatCount="500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1000"/>
                                        <p:tgtEl>
                                          <p:spTgt spid="50"/>
                                        </p:tgtEl>
                                      </p:cBhvr>
                                    </p:animEffect>
                                  </p:childTnLst>
                                </p:cTn>
                              </p:par>
                            </p:childTnLst>
                          </p:cTn>
                        </p:par>
                        <p:par>
                          <p:cTn id="101" fill="hold">
                            <p:stCondLst>
                              <p:cond delay="5000"/>
                            </p:stCondLst>
                            <p:childTnLst>
                              <p:par>
                                <p:cTn id="102" presetID="1" presetClass="exit" presetSubtype="0" fill="hold" grpId="1" nodeType="afterEffect">
                                  <p:stCondLst>
                                    <p:cond delay="0"/>
                                  </p:stCondLst>
                                  <p:childTnLst>
                                    <p:set>
                                      <p:cBhvr>
                                        <p:cTn id="103"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104" restart="whenNotActive" fill="hold" evtFilter="cancelBubble" nodeType="interactiveSeq">
                <p:stCondLst>
                  <p:cond evt="onClick" delay="0">
                    <p:tgtEl>
                      <p:spTgt spid="21"/>
                    </p:tgtEl>
                  </p:cond>
                </p:stCondLst>
                <p:endSync evt="end" delay="0">
                  <p:rtn val="all"/>
                </p:endSync>
                <p:childTnLst>
                  <p:par>
                    <p:cTn id="105" fill="hold">
                      <p:stCondLst>
                        <p:cond delay="0"/>
                      </p:stCondLst>
                      <p:childTnLst>
                        <p:par>
                          <p:cTn id="106" fill="hold">
                            <p:stCondLst>
                              <p:cond delay="0"/>
                            </p:stCondLst>
                            <p:childTnLst>
                              <p:par>
                                <p:cTn id="107" presetID="1" presetClass="entr" presetSubtype="0" fill="hold" nodeType="clickEffect">
                                  <p:stCondLst>
                                    <p:cond delay="0"/>
                                  </p:stCondLst>
                                  <p:childTnLst>
                                    <p:set>
                                      <p:cBhvr>
                                        <p:cTn id="108" dur="1" fill="hold">
                                          <p:stCondLst>
                                            <p:cond delay="0"/>
                                          </p:stCondLst>
                                        </p:cTn>
                                        <p:tgtEl>
                                          <p:spTgt spid="6"/>
                                        </p:tgtEl>
                                        <p:attrNameLst>
                                          <p:attrName>style.visibility</p:attrName>
                                        </p:attrNameLst>
                                      </p:cBhvr>
                                      <p:to>
                                        <p:strVal val="visible"/>
                                      </p:to>
                                    </p:set>
                                  </p:childTnLst>
                                </p:cTn>
                              </p:par>
                              <p:par>
                                <p:cTn id="109" presetID="32" presetClass="emph" presetSubtype="0" repeatCount="indefinite" fill="hold" nodeType="withEffect">
                                  <p:stCondLst>
                                    <p:cond delay="0"/>
                                  </p:stCondLst>
                                  <p:childTnLst>
                                    <p:animRot by="120000">
                                      <p:cBhvr>
                                        <p:cTn id="110" dur="200" fill="hold">
                                          <p:stCondLst>
                                            <p:cond delay="0"/>
                                          </p:stCondLst>
                                        </p:cTn>
                                        <p:tgtEl>
                                          <p:spTgt spid="6"/>
                                        </p:tgtEl>
                                        <p:attrNameLst>
                                          <p:attrName>r</p:attrName>
                                        </p:attrNameLst>
                                      </p:cBhvr>
                                    </p:animRot>
                                    <p:animRot by="-240000">
                                      <p:cBhvr>
                                        <p:cTn id="111" dur="400" fill="hold">
                                          <p:stCondLst>
                                            <p:cond delay="400"/>
                                          </p:stCondLst>
                                        </p:cTn>
                                        <p:tgtEl>
                                          <p:spTgt spid="6"/>
                                        </p:tgtEl>
                                        <p:attrNameLst>
                                          <p:attrName>r</p:attrName>
                                        </p:attrNameLst>
                                      </p:cBhvr>
                                    </p:animRot>
                                    <p:animRot by="240000">
                                      <p:cBhvr>
                                        <p:cTn id="112" dur="400" fill="hold">
                                          <p:stCondLst>
                                            <p:cond delay="800"/>
                                          </p:stCondLst>
                                        </p:cTn>
                                        <p:tgtEl>
                                          <p:spTgt spid="6"/>
                                        </p:tgtEl>
                                        <p:attrNameLst>
                                          <p:attrName>r</p:attrName>
                                        </p:attrNameLst>
                                      </p:cBhvr>
                                    </p:animRot>
                                    <p:animRot by="-240000">
                                      <p:cBhvr>
                                        <p:cTn id="113" dur="400" fill="hold">
                                          <p:stCondLst>
                                            <p:cond delay="1200"/>
                                          </p:stCondLst>
                                        </p:cTn>
                                        <p:tgtEl>
                                          <p:spTgt spid="6"/>
                                        </p:tgtEl>
                                        <p:attrNameLst>
                                          <p:attrName>r</p:attrName>
                                        </p:attrNameLst>
                                      </p:cBhvr>
                                    </p:animRot>
                                    <p:animRot by="120000">
                                      <p:cBhvr>
                                        <p:cTn id="114" dur="400" fill="hold">
                                          <p:stCondLst>
                                            <p:cond delay="1600"/>
                                          </p:stCondLst>
                                        </p:cTn>
                                        <p:tgtEl>
                                          <p:spTgt spid="6"/>
                                        </p:tgtEl>
                                        <p:attrNameLst>
                                          <p:attrName>r</p:attrName>
                                        </p:attrNameLst>
                                      </p:cBhvr>
                                    </p:animRot>
                                  </p:childTnLst>
                                </p:cTn>
                              </p:par>
                              <p:par>
                                <p:cTn id="115" presetID="10" presetClass="entr" presetSubtype="0" repeatCount="5000"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Effect transition="in" filter="fade">
                                      <p:cBhvr>
                                        <p:cTn id="117" dur="1000"/>
                                        <p:tgtEl>
                                          <p:spTgt spid="51"/>
                                        </p:tgtEl>
                                      </p:cBhvr>
                                    </p:animEffect>
                                  </p:childTnLst>
                                </p:cTn>
                              </p:par>
                            </p:childTnLst>
                          </p:cTn>
                        </p:par>
                        <p:par>
                          <p:cTn id="118" fill="hold">
                            <p:stCondLst>
                              <p:cond delay="5000"/>
                            </p:stCondLst>
                            <p:childTnLst>
                              <p:par>
                                <p:cTn id="119" presetID="1" presetClass="exit" presetSubtype="0" fill="hold" grpId="1" nodeType="afterEffect">
                                  <p:stCondLst>
                                    <p:cond delay="0"/>
                                  </p:stCondLst>
                                  <p:childTnLst>
                                    <p:set>
                                      <p:cBhvr>
                                        <p:cTn id="120" dur="1" fill="hold">
                                          <p:stCondLst>
                                            <p:cond delay="0"/>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21" restart="whenNotActive" fill="hold" evtFilter="cancelBubble" nodeType="interactiveSeq">
                <p:stCondLst>
                  <p:cond evt="onClick" delay="0">
                    <p:tgtEl>
                      <p:spTgt spid="24"/>
                    </p:tgtEl>
                  </p:cond>
                </p:stCondLst>
                <p:endSync evt="end" delay="0">
                  <p:rtn val="all"/>
                </p:endSync>
                <p:childTnLst>
                  <p:par>
                    <p:cTn id="122" fill="hold">
                      <p:stCondLst>
                        <p:cond delay="0"/>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7"/>
                                        </p:tgtEl>
                                        <p:attrNameLst>
                                          <p:attrName>style.visibility</p:attrName>
                                        </p:attrNameLst>
                                      </p:cBhvr>
                                      <p:to>
                                        <p:strVal val="visible"/>
                                      </p:to>
                                    </p:set>
                                  </p:childTnLst>
                                </p:cTn>
                              </p:par>
                              <p:par>
                                <p:cTn id="126" presetID="32" presetClass="emph" presetSubtype="0" repeatCount="indefinite" fill="hold" nodeType="withEffect">
                                  <p:stCondLst>
                                    <p:cond delay="0"/>
                                  </p:stCondLst>
                                  <p:childTnLst>
                                    <p:animRot by="120000">
                                      <p:cBhvr>
                                        <p:cTn id="127" dur="200" fill="hold">
                                          <p:stCondLst>
                                            <p:cond delay="0"/>
                                          </p:stCondLst>
                                        </p:cTn>
                                        <p:tgtEl>
                                          <p:spTgt spid="7"/>
                                        </p:tgtEl>
                                        <p:attrNameLst>
                                          <p:attrName>r</p:attrName>
                                        </p:attrNameLst>
                                      </p:cBhvr>
                                    </p:animRot>
                                    <p:animRot by="-240000">
                                      <p:cBhvr>
                                        <p:cTn id="128" dur="400" fill="hold">
                                          <p:stCondLst>
                                            <p:cond delay="400"/>
                                          </p:stCondLst>
                                        </p:cTn>
                                        <p:tgtEl>
                                          <p:spTgt spid="7"/>
                                        </p:tgtEl>
                                        <p:attrNameLst>
                                          <p:attrName>r</p:attrName>
                                        </p:attrNameLst>
                                      </p:cBhvr>
                                    </p:animRot>
                                    <p:animRot by="240000">
                                      <p:cBhvr>
                                        <p:cTn id="129" dur="400" fill="hold">
                                          <p:stCondLst>
                                            <p:cond delay="800"/>
                                          </p:stCondLst>
                                        </p:cTn>
                                        <p:tgtEl>
                                          <p:spTgt spid="7"/>
                                        </p:tgtEl>
                                        <p:attrNameLst>
                                          <p:attrName>r</p:attrName>
                                        </p:attrNameLst>
                                      </p:cBhvr>
                                    </p:animRot>
                                    <p:animRot by="-240000">
                                      <p:cBhvr>
                                        <p:cTn id="130" dur="400" fill="hold">
                                          <p:stCondLst>
                                            <p:cond delay="1200"/>
                                          </p:stCondLst>
                                        </p:cTn>
                                        <p:tgtEl>
                                          <p:spTgt spid="7"/>
                                        </p:tgtEl>
                                        <p:attrNameLst>
                                          <p:attrName>r</p:attrName>
                                        </p:attrNameLst>
                                      </p:cBhvr>
                                    </p:animRot>
                                    <p:animRot by="120000">
                                      <p:cBhvr>
                                        <p:cTn id="131" dur="400" fill="hold">
                                          <p:stCondLst>
                                            <p:cond delay="1600"/>
                                          </p:stCondLst>
                                        </p:cTn>
                                        <p:tgtEl>
                                          <p:spTgt spid="7"/>
                                        </p:tgtEl>
                                        <p:attrNameLst>
                                          <p:attrName>r</p:attrName>
                                        </p:attrNameLst>
                                      </p:cBhvr>
                                    </p:animRot>
                                  </p:childTnLst>
                                </p:cTn>
                              </p:par>
                              <p:par>
                                <p:cTn id="132" presetID="10" presetClass="entr" presetSubtype="0" repeatCount="5000" fill="hold" grpId="0" nodeType="withEffect">
                                  <p:stCondLst>
                                    <p:cond delay="0"/>
                                  </p:stCondLst>
                                  <p:childTnLst>
                                    <p:set>
                                      <p:cBhvr>
                                        <p:cTn id="133" dur="1" fill="hold">
                                          <p:stCondLst>
                                            <p:cond delay="0"/>
                                          </p:stCondLst>
                                        </p:cTn>
                                        <p:tgtEl>
                                          <p:spTgt spid="52"/>
                                        </p:tgtEl>
                                        <p:attrNameLst>
                                          <p:attrName>style.visibility</p:attrName>
                                        </p:attrNameLst>
                                      </p:cBhvr>
                                      <p:to>
                                        <p:strVal val="visible"/>
                                      </p:to>
                                    </p:set>
                                    <p:animEffect transition="in" filter="fade">
                                      <p:cBhvr>
                                        <p:cTn id="134" dur="1000"/>
                                        <p:tgtEl>
                                          <p:spTgt spid="52"/>
                                        </p:tgtEl>
                                      </p:cBhvr>
                                    </p:animEffect>
                                  </p:childTnLst>
                                </p:cTn>
                              </p:par>
                            </p:childTnLst>
                          </p:cTn>
                        </p:par>
                        <p:par>
                          <p:cTn id="135" fill="hold">
                            <p:stCondLst>
                              <p:cond delay="5000"/>
                            </p:stCondLst>
                            <p:childTnLst>
                              <p:par>
                                <p:cTn id="136" presetID="1" presetClass="exit" presetSubtype="0" fill="hold" grpId="1" nodeType="afterEffect">
                                  <p:stCondLst>
                                    <p:cond delay="0"/>
                                  </p:stCondLst>
                                  <p:childTnLst>
                                    <p:set>
                                      <p:cBhvr>
                                        <p:cTn id="137" dur="1" fill="hold">
                                          <p:stCondLst>
                                            <p:cond delay="0"/>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138" restart="whenNotActive" fill="hold" evtFilter="cancelBubble" nodeType="interactiveSeq">
                <p:stCondLst>
                  <p:cond evt="onClick" delay="0">
                    <p:tgtEl>
                      <p:spTgt spid="27"/>
                    </p:tgtEl>
                  </p:cond>
                </p:stCondLst>
                <p:endSync evt="end" delay="0">
                  <p:rtn val="all"/>
                </p:endSync>
                <p:childTnLst>
                  <p:par>
                    <p:cTn id="139" fill="hold">
                      <p:stCondLst>
                        <p:cond delay="0"/>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8"/>
                                        </p:tgtEl>
                                        <p:attrNameLst>
                                          <p:attrName>style.visibility</p:attrName>
                                        </p:attrNameLst>
                                      </p:cBhvr>
                                      <p:to>
                                        <p:strVal val="visible"/>
                                      </p:to>
                                    </p:set>
                                  </p:childTnLst>
                                </p:cTn>
                              </p:par>
                              <p:par>
                                <p:cTn id="143" presetID="32" presetClass="emph" presetSubtype="0" repeatCount="indefinite" fill="hold" nodeType="withEffect">
                                  <p:stCondLst>
                                    <p:cond delay="0"/>
                                  </p:stCondLst>
                                  <p:childTnLst>
                                    <p:animRot by="120000">
                                      <p:cBhvr>
                                        <p:cTn id="144" dur="200" fill="hold">
                                          <p:stCondLst>
                                            <p:cond delay="0"/>
                                          </p:stCondLst>
                                        </p:cTn>
                                        <p:tgtEl>
                                          <p:spTgt spid="8"/>
                                        </p:tgtEl>
                                        <p:attrNameLst>
                                          <p:attrName>r</p:attrName>
                                        </p:attrNameLst>
                                      </p:cBhvr>
                                    </p:animRot>
                                    <p:animRot by="-240000">
                                      <p:cBhvr>
                                        <p:cTn id="145" dur="400" fill="hold">
                                          <p:stCondLst>
                                            <p:cond delay="400"/>
                                          </p:stCondLst>
                                        </p:cTn>
                                        <p:tgtEl>
                                          <p:spTgt spid="8"/>
                                        </p:tgtEl>
                                        <p:attrNameLst>
                                          <p:attrName>r</p:attrName>
                                        </p:attrNameLst>
                                      </p:cBhvr>
                                    </p:animRot>
                                    <p:animRot by="240000">
                                      <p:cBhvr>
                                        <p:cTn id="146" dur="400" fill="hold">
                                          <p:stCondLst>
                                            <p:cond delay="800"/>
                                          </p:stCondLst>
                                        </p:cTn>
                                        <p:tgtEl>
                                          <p:spTgt spid="8"/>
                                        </p:tgtEl>
                                        <p:attrNameLst>
                                          <p:attrName>r</p:attrName>
                                        </p:attrNameLst>
                                      </p:cBhvr>
                                    </p:animRot>
                                    <p:animRot by="-240000">
                                      <p:cBhvr>
                                        <p:cTn id="147" dur="400" fill="hold">
                                          <p:stCondLst>
                                            <p:cond delay="1200"/>
                                          </p:stCondLst>
                                        </p:cTn>
                                        <p:tgtEl>
                                          <p:spTgt spid="8"/>
                                        </p:tgtEl>
                                        <p:attrNameLst>
                                          <p:attrName>r</p:attrName>
                                        </p:attrNameLst>
                                      </p:cBhvr>
                                    </p:animRot>
                                    <p:animRot by="120000">
                                      <p:cBhvr>
                                        <p:cTn id="148" dur="400" fill="hold">
                                          <p:stCondLst>
                                            <p:cond delay="1600"/>
                                          </p:stCondLst>
                                        </p:cTn>
                                        <p:tgtEl>
                                          <p:spTgt spid="8"/>
                                        </p:tgtEl>
                                        <p:attrNameLst>
                                          <p:attrName>r</p:attrName>
                                        </p:attrNameLst>
                                      </p:cBhvr>
                                    </p:animRot>
                                  </p:childTnLst>
                                </p:cTn>
                              </p:par>
                              <p:par>
                                <p:cTn id="149" presetID="10" presetClass="entr" presetSubtype="0" repeatCount="5000" fill="hold" grpId="0" nodeType="with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fade">
                                      <p:cBhvr>
                                        <p:cTn id="151" dur="1000"/>
                                        <p:tgtEl>
                                          <p:spTgt spid="53"/>
                                        </p:tgtEl>
                                      </p:cBhvr>
                                    </p:animEffect>
                                  </p:childTnLst>
                                </p:cTn>
                              </p:par>
                            </p:childTnLst>
                          </p:cTn>
                        </p:par>
                        <p:par>
                          <p:cTn id="152" fill="hold">
                            <p:stCondLst>
                              <p:cond delay="5000"/>
                            </p:stCondLst>
                            <p:childTnLst>
                              <p:par>
                                <p:cTn id="153" presetID="1" presetClass="exit" presetSubtype="0" fill="hold" grpId="1" nodeType="afterEffect">
                                  <p:stCondLst>
                                    <p:cond delay="0"/>
                                  </p:stCondLst>
                                  <p:childTnLst>
                                    <p:set>
                                      <p:cBhvr>
                                        <p:cTn id="154" dur="1" fill="hold">
                                          <p:stCondLst>
                                            <p:cond delay="0"/>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55" restart="whenNotActive" fill="hold" evtFilter="cancelBubble" nodeType="interactiveSeq">
                <p:stCondLst>
                  <p:cond evt="onClick" delay="0">
                    <p:tgtEl>
                      <p:spTgt spid="30"/>
                    </p:tgtEl>
                  </p:cond>
                </p:stCondLst>
                <p:endSync evt="end" delay="0">
                  <p:rtn val="all"/>
                </p:endSync>
                <p:childTnLst>
                  <p:par>
                    <p:cTn id="156" fill="hold">
                      <p:stCondLst>
                        <p:cond delay="0"/>
                      </p:stCondLst>
                      <p:childTnLst>
                        <p:par>
                          <p:cTn id="157" fill="hold">
                            <p:stCondLst>
                              <p:cond delay="0"/>
                            </p:stCondLst>
                            <p:childTnLst>
                              <p:par>
                                <p:cTn id="158" presetID="1" presetClass="entr" presetSubtype="0" fill="hold" nodeType="clickEffect">
                                  <p:stCondLst>
                                    <p:cond delay="0"/>
                                  </p:stCondLst>
                                  <p:childTnLst>
                                    <p:set>
                                      <p:cBhvr>
                                        <p:cTn id="159" dur="1" fill="hold">
                                          <p:stCondLst>
                                            <p:cond delay="0"/>
                                          </p:stCondLst>
                                        </p:cTn>
                                        <p:tgtEl>
                                          <p:spTgt spid="16"/>
                                        </p:tgtEl>
                                        <p:attrNameLst>
                                          <p:attrName>style.visibility</p:attrName>
                                        </p:attrNameLst>
                                      </p:cBhvr>
                                      <p:to>
                                        <p:strVal val="visible"/>
                                      </p:to>
                                    </p:set>
                                  </p:childTnLst>
                                </p:cTn>
                              </p:par>
                              <p:par>
                                <p:cTn id="160" presetID="32" presetClass="emph" presetSubtype="0" repeatCount="indefinite" fill="hold" nodeType="withEffect">
                                  <p:stCondLst>
                                    <p:cond delay="0"/>
                                  </p:stCondLst>
                                  <p:childTnLst>
                                    <p:animRot by="120000">
                                      <p:cBhvr>
                                        <p:cTn id="161" dur="200" fill="hold">
                                          <p:stCondLst>
                                            <p:cond delay="0"/>
                                          </p:stCondLst>
                                        </p:cTn>
                                        <p:tgtEl>
                                          <p:spTgt spid="16"/>
                                        </p:tgtEl>
                                        <p:attrNameLst>
                                          <p:attrName>r</p:attrName>
                                        </p:attrNameLst>
                                      </p:cBhvr>
                                    </p:animRot>
                                    <p:animRot by="-240000">
                                      <p:cBhvr>
                                        <p:cTn id="162" dur="400" fill="hold">
                                          <p:stCondLst>
                                            <p:cond delay="400"/>
                                          </p:stCondLst>
                                        </p:cTn>
                                        <p:tgtEl>
                                          <p:spTgt spid="16"/>
                                        </p:tgtEl>
                                        <p:attrNameLst>
                                          <p:attrName>r</p:attrName>
                                        </p:attrNameLst>
                                      </p:cBhvr>
                                    </p:animRot>
                                    <p:animRot by="240000">
                                      <p:cBhvr>
                                        <p:cTn id="163" dur="400" fill="hold">
                                          <p:stCondLst>
                                            <p:cond delay="800"/>
                                          </p:stCondLst>
                                        </p:cTn>
                                        <p:tgtEl>
                                          <p:spTgt spid="16"/>
                                        </p:tgtEl>
                                        <p:attrNameLst>
                                          <p:attrName>r</p:attrName>
                                        </p:attrNameLst>
                                      </p:cBhvr>
                                    </p:animRot>
                                    <p:animRot by="-240000">
                                      <p:cBhvr>
                                        <p:cTn id="164" dur="400" fill="hold">
                                          <p:stCondLst>
                                            <p:cond delay="1200"/>
                                          </p:stCondLst>
                                        </p:cTn>
                                        <p:tgtEl>
                                          <p:spTgt spid="16"/>
                                        </p:tgtEl>
                                        <p:attrNameLst>
                                          <p:attrName>r</p:attrName>
                                        </p:attrNameLst>
                                      </p:cBhvr>
                                    </p:animRot>
                                    <p:animRot by="120000">
                                      <p:cBhvr>
                                        <p:cTn id="165" dur="400" fill="hold">
                                          <p:stCondLst>
                                            <p:cond delay="1600"/>
                                          </p:stCondLst>
                                        </p:cTn>
                                        <p:tgtEl>
                                          <p:spTgt spid="16"/>
                                        </p:tgtEl>
                                        <p:attrNameLst>
                                          <p:attrName>r</p:attrName>
                                        </p:attrNameLst>
                                      </p:cBhvr>
                                    </p:animRot>
                                  </p:childTnLst>
                                </p:cTn>
                              </p:par>
                              <p:par>
                                <p:cTn id="166" presetID="10" presetClass="entr" presetSubtype="0" repeatCount="5000" fill="hold" grpId="0" nodeType="withEffect">
                                  <p:stCondLst>
                                    <p:cond delay="0"/>
                                  </p:stCondLst>
                                  <p:childTnLst>
                                    <p:set>
                                      <p:cBhvr>
                                        <p:cTn id="167" dur="1" fill="hold">
                                          <p:stCondLst>
                                            <p:cond delay="0"/>
                                          </p:stCondLst>
                                        </p:cTn>
                                        <p:tgtEl>
                                          <p:spTgt spid="54"/>
                                        </p:tgtEl>
                                        <p:attrNameLst>
                                          <p:attrName>style.visibility</p:attrName>
                                        </p:attrNameLst>
                                      </p:cBhvr>
                                      <p:to>
                                        <p:strVal val="visible"/>
                                      </p:to>
                                    </p:set>
                                    <p:animEffect transition="in" filter="fade">
                                      <p:cBhvr>
                                        <p:cTn id="168" dur="1000"/>
                                        <p:tgtEl>
                                          <p:spTgt spid="54"/>
                                        </p:tgtEl>
                                      </p:cBhvr>
                                    </p:animEffect>
                                  </p:childTnLst>
                                </p:cTn>
                              </p:par>
                            </p:childTnLst>
                          </p:cTn>
                        </p:par>
                        <p:par>
                          <p:cTn id="169" fill="hold">
                            <p:stCondLst>
                              <p:cond delay="5000"/>
                            </p:stCondLst>
                            <p:childTnLst>
                              <p:par>
                                <p:cTn id="170" presetID="1" presetClass="exit" presetSubtype="0" fill="hold" grpId="1" nodeType="afterEffect">
                                  <p:stCondLst>
                                    <p:cond delay="0"/>
                                  </p:stCondLst>
                                  <p:childTnLst>
                                    <p:set>
                                      <p:cBhvr>
                                        <p:cTn id="171" dur="1" fill="hold">
                                          <p:stCondLst>
                                            <p:cond delay="0"/>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72" restart="whenNotActive" fill="hold" evtFilter="cancelBubble" nodeType="interactiveSeq">
                <p:stCondLst>
                  <p:cond evt="onClick" delay="0">
                    <p:tgtEl>
                      <p:spTgt spid="33"/>
                    </p:tgtEl>
                  </p:cond>
                </p:stCondLst>
                <p:endSync evt="end" delay="0">
                  <p:rtn val="all"/>
                </p:endSync>
                <p:childTnLst>
                  <p:par>
                    <p:cTn id="173" fill="hold">
                      <p:stCondLst>
                        <p:cond delay="0"/>
                      </p:stCondLst>
                      <p:childTnLst>
                        <p:par>
                          <p:cTn id="174" fill="hold">
                            <p:stCondLst>
                              <p:cond delay="0"/>
                            </p:stCondLst>
                            <p:childTnLst>
                              <p:par>
                                <p:cTn id="175" presetID="1" presetClass="entr" presetSubtype="0" fill="hold" nodeType="clickEffect">
                                  <p:stCondLst>
                                    <p:cond delay="0"/>
                                  </p:stCondLst>
                                  <p:childTnLst>
                                    <p:set>
                                      <p:cBhvr>
                                        <p:cTn id="176" dur="1" fill="hold">
                                          <p:stCondLst>
                                            <p:cond delay="0"/>
                                          </p:stCondLst>
                                        </p:cTn>
                                        <p:tgtEl>
                                          <p:spTgt spid="19"/>
                                        </p:tgtEl>
                                        <p:attrNameLst>
                                          <p:attrName>style.visibility</p:attrName>
                                        </p:attrNameLst>
                                      </p:cBhvr>
                                      <p:to>
                                        <p:strVal val="visible"/>
                                      </p:to>
                                    </p:set>
                                  </p:childTnLst>
                                </p:cTn>
                              </p:par>
                              <p:par>
                                <p:cTn id="177" presetID="32" presetClass="emph" presetSubtype="0" repeatCount="indefinite" fill="hold" nodeType="withEffect">
                                  <p:stCondLst>
                                    <p:cond delay="0"/>
                                  </p:stCondLst>
                                  <p:childTnLst>
                                    <p:animRot by="120000">
                                      <p:cBhvr>
                                        <p:cTn id="178" dur="200" fill="hold">
                                          <p:stCondLst>
                                            <p:cond delay="0"/>
                                          </p:stCondLst>
                                        </p:cTn>
                                        <p:tgtEl>
                                          <p:spTgt spid="19"/>
                                        </p:tgtEl>
                                        <p:attrNameLst>
                                          <p:attrName>r</p:attrName>
                                        </p:attrNameLst>
                                      </p:cBhvr>
                                    </p:animRot>
                                    <p:animRot by="-240000">
                                      <p:cBhvr>
                                        <p:cTn id="179" dur="400" fill="hold">
                                          <p:stCondLst>
                                            <p:cond delay="400"/>
                                          </p:stCondLst>
                                        </p:cTn>
                                        <p:tgtEl>
                                          <p:spTgt spid="19"/>
                                        </p:tgtEl>
                                        <p:attrNameLst>
                                          <p:attrName>r</p:attrName>
                                        </p:attrNameLst>
                                      </p:cBhvr>
                                    </p:animRot>
                                    <p:animRot by="240000">
                                      <p:cBhvr>
                                        <p:cTn id="180" dur="400" fill="hold">
                                          <p:stCondLst>
                                            <p:cond delay="800"/>
                                          </p:stCondLst>
                                        </p:cTn>
                                        <p:tgtEl>
                                          <p:spTgt spid="19"/>
                                        </p:tgtEl>
                                        <p:attrNameLst>
                                          <p:attrName>r</p:attrName>
                                        </p:attrNameLst>
                                      </p:cBhvr>
                                    </p:animRot>
                                    <p:animRot by="-240000">
                                      <p:cBhvr>
                                        <p:cTn id="181" dur="400" fill="hold">
                                          <p:stCondLst>
                                            <p:cond delay="1200"/>
                                          </p:stCondLst>
                                        </p:cTn>
                                        <p:tgtEl>
                                          <p:spTgt spid="19"/>
                                        </p:tgtEl>
                                        <p:attrNameLst>
                                          <p:attrName>r</p:attrName>
                                        </p:attrNameLst>
                                      </p:cBhvr>
                                    </p:animRot>
                                    <p:animRot by="120000">
                                      <p:cBhvr>
                                        <p:cTn id="182" dur="400" fill="hold">
                                          <p:stCondLst>
                                            <p:cond delay="1600"/>
                                          </p:stCondLst>
                                        </p:cTn>
                                        <p:tgtEl>
                                          <p:spTgt spid="19"/>
                                        </p:tgtEl>
                                        <p:attrNameLst>
                                          <p:attrName>r</p:attrName>
                                        </p:attrNameLst>
                                      </p:cBhvr>
                                    </p:animRot>
                                  </p:childTnLst>
                                </p:cTn>
                              </p:par>
                              <p:par>
                                <p:cTn id="183" presetID="10" presetClass="entr" presetSubtype="0" repeatCount="5000" fill="hold" grpId="0" nodeType="withEffect">
                                  <p:stCondLst>
                                    <p:cond delay="0"/>
                                  </p:stCondLst>
                                  <p:childTnLst>
                                    <p:set>
                                      <p:cBhvr>
                                        <p:cTn id="184" dur="1" fill="hold">
                                          <p:stCondLst>
                                            <p:cond delay="0"/>
                                          </p:stCondLst>
                                        </p:cTn>
                                        <p:tgtEl>
                                          <p:spTgt spid="55"/>
                                        </p:tgtEl>
                                        <p:attrNameLst>
                                          <p:attrName>style.visibility</p:attrName>
                                        </p:attrNameLst>
                                      </p:cBhvr>
                                      <p:to>
                                        <p:strVal val="visible"/>
                                      </p:to>
                                    </p:set>
                                    <p:animEffect transition="in" filter="fade">
                                      <p:cBhvr>
                                        <p:cTn id="185" dur="1000"/>
                                        <p:tgtEl>
                                          <p:spTgt spid="55"/>
                                        </p:tgtEl>
                                      </p:cBhvr>
                                    </p:animEffect>
                                  </p:childTnLst>
                                </p:cTn>
                              </p:par>
                            </p:childTnLst>
                          </p:cTn>
                        </p:par>
                        <p:par>
                          <p:cTn id="186" fill="hold">
                            <p:stCondLst>
                              <p:cond delay="5000"/>
                            </p:stCondLst>
                            <p:childTnLst>
                              <p:par>
                                <p:cTn id="187" presetID="1" presetClass="exit" presetSubtype="0" fill="hold" grpId="1" nodeType="afterEffect">
                                  <p:stCondLst>
                                    <p:cond delay="0"/>
                                  </p:stCondLst>
                                  <p:childTnLst>
                                    <p:set>
                                      <p:cBhvr>
                                        <p:cTn id="188" dur="1" fill="hold">
                                          <p:stCondLst>
                                            <p:cond delay="0"/>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89" restart="whenNotActive" fill="hold" evtFilter="cancelBubble" nodeType="interactiveSeq">
                <p:stCondLst>
                  <p:cond evt="onClick" delay="0">
                    <p:tgtEl>
                      <p:spTgt spid="36"/>
                    </p:tgtEl>
                  </p:cond>
                </p:stCondLst>
                <p:endSync evt="end" delay="0">
                  <p:rtn val="all"/>
                </p:endSync>
                <p:childTnLst>
                  <p:par>
                    <p:cTn id="190" fill="hold">
                      <p:stCondLst>
                        <p:cond delay="0"/>
                      </p:stCondLst>
                      <p:childTnLst>
                        <p:par>
                          <p:cTn id="191" fill="hold">
                            <p:stCondLst>
                              <p:cond delay="0"/>
                            </p:stCondLst>
                            <p:childTnLst>
                              <p:par>
                                <p:cTn id="192" presetID="1" presetClass="entr" presetSubtype="0" fill="hold" nodeType="clickEffect">
                                  <p:stCondLst>
                                    <p:cond delay="0"/>
                                  </p:stCondLst>
                                  <p:childTnLst>
                                    <p:set>
                                      <p:cBhvr>
                                        <p:cTn id="193" dur="1" fill="hold">
                                          <p:stCondLst>
                                            <p:cond delay="0"/>
                                          </p:stCondLst>
                                        </p:cTn>
                                        <p:tgtEl>
                                          <p:spTgt spid="22"/>
                                        </p:tgtEl>
                                        <p:attrNameLst>
                                          <p:attrName>style.visibility</p:attrName>
                                        </p:attrNameLst>
                                      </p:cBhvr>
                                      <p:to>
                                        <p:strVal val="visible"/>
                                      </p:to>
                                    </p:set>
                                  </p:childTnLst>
                                </p:cTn>
                              </p:par>
                              <p:par>
                                <p:cTn id="194" presetID="32" presetClass="emph" presetSubtype="0" repeatCount="indefinite" fill="hold" nodeType="withEffect">
                                  <p:stCondLst>
                                    <p:cond delay="0"/>
                                  </p:stCondLst>
                                  <p:childTnLst>
                                    <p:animRot by="120000">
                                      <p:cBhvr>
                                        <p:cTn id="195" dur="200" fill="hold">
                                          <p:stCondLst>
                                            <p:cond delay="0"/>
                                          </p:stCondLst>
                                        </p:cTn>
                                        <p:tgtEl>
                                          <p:spTgt spid="22"/>
                                        </p:tgtEl>
                                        <p:attrNameLst>
                                          <p:attrName>r</p:attrName>
                                        </p:attrNameLst>
                                      </p:cBhvr>
                                    </p:animRot>
                                    <p:animRot by="-240000">
                                      <p:cBhvr>
                                        <p:cTn id="196" dur="400" fill="hold">
                                          <p:stCondLst>
                                            <p:cond delay="400"/>
                                          </p:stCondLst>
                                        </p:cTn>
                                        <p:tgtEl>
                                          <p:spTgt spid="22"/>
                                        </p:tgtEl>
                                        <p:attrNameLst>
                                          <p:attrName>r</p:attrName>
                                        </p:attrNameLst>
                                      </p:cBhvr>
                                    </p:animRot>
                                    <p:animRot by="240000">
                                      <p:cBhvr>
                                        <p:cTn id="197" dur="400" fill="hold">
                                          <p:stCondLst>
                                            <p:cond delay="800"/>
                                          </p:stCondLst>
                                        </p:cTn>
                                        <p:tgtEl>
                                          <p:spTgt spid="22"/>
                                        </p:tgtEl>
                                        <p:attrNameLst>
                                          <p:attrName>r</p:attrName>
                                        </p:attrNameLst>
                                      </p:cBhvr>
                                    </p:animRot>
                                    <p:animRot by="-240000">
                                      <p:cBhvr>
                                        <p:cTn id="198" dur="400" fill="hold">
                                          <p:stCondLst>
                                            <p:cond delay="1200"/>
                                          </p:stCondLst>
                                        </p:cTn>
                                        <p:tgtEl>
                                          <p:spTgt spid="22"/>
                                        </p:tgtEl>
                                        <p:attrNameLst>
                                          <p:attrName>r</p:attrName>
                                        </p:attrNameLst>
                                      </p:cBhvr>
                                    </p:animRot>
                                    <p:animRot by="120000">
                                      <p:cBhvr>
                                        <p:cTn id="199" dur="400" fill="hold">
                                          <p:stCondLst>
                                            <p:cond delay="1600"/>
                                          </p:stCondLst>
                                        </p:cTn>
                                        <p:tgtEl>
                                          <p:spTgt spid="22"/>
                                        </p:tgtEl>
                                        <p:attrNameLst>
                                          <p:attrName>r</p:attrName>
                                        </p:attrNameLst>
                                      </p:cBhvr>
                                    </p:animRot>
                                  </p:childTnLst>
                                </p:cTn>
                              </p:par>
                              <p:par>
                                <p:cTn id="200" presetID="10" presetClass="entr" presetSubtype="0" repeatCount="5000" fill="hold" grpId="0" nodeType="withEffect">
                                  <p:stCondLst>
                                    <p:cond delay="0"/>
                                  </p:stCondLst>
                                  <p:childTnLst>
                                    <p:set>
                                      <p:cBhvr>
                                        <p:cTn id="201" dur="1" fill="hold">
                                          <p:stCondLst>
                                            <p:cond delay="0"/>
                                          </p:stCondLst>
                                        </p:cTn>
                                        <p:tgtEl>
                                          <p:spTgt spid="56"/>
                                        </p:tgtEl>
                                        <p:attrNameLst>
                                          <p:attrName>style.visibility</p:attrName>
                                        </p:attrNameLst>
                                      </p:cBhvr>
                                      <p:to>
                                        <p:strVal val="visible"/>
                                      </p:to>
                                    </p:set>
                                    <p:animEffect transition="in" filter="fade">
                                      <p:cBhvr>
                                        <p:cTn id="202" dur="1000"/>
                                        <p:tgtEl>
                                          <p:spTgt spid="56"/>
                                        </p:tgtEl>
                                      </p:cBhvr>
                                    </p:animEffect>
                                  </p:childTnLst>
                                </p:cTn>
                              </p:par>
                            </p:childTnLst>
                          </p:cTn>
                        </p:par>
                        <p:par>
                          <p:cTn id="203" fill="hold">
                            <p:stCondLst>
                              <p:cond delay="5000"/>
                            </p:stCondLst>
                            <p:childTnLst>
                              <p:par>
                                <p:cTn id="204" presetID="1" presetClass="exit" presetSubtype="0" fill="hold" grpId="1" nodeType="afterEffect">
                                  <p:stCondLst>
                                    <p:cond delay="0"/>
                                  </p:stCondLst>
                                  <p:childTnLst>
                                    <p:set>
                                      <p:cBhvr>
                                        <p:cTn id="205"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seq concurrent="1" nextAc="seek">
              <p:cTn id="206" restart="whenNotActive" fill="hold" evtFilter="cancelBubble" nodeType="interactiveSeq">
                <p:stCondLst>
                  <p:cond evt="onClick" delay="0">
                    <p:tgtEl>
                      <p:spTgt spid="39"/>
                    </p:tgtEl>
                  </p:cond>
                </p:stCondLst>
                <p:endSync evt="end" delay="0">
                  <p:rtn val="all"/>
                </p:endSync>
                <p:childTnLst>
                  <p:par>
                    <p:cTn id="207" fill="hold">
                      <p:stCondLst>
                        <p:cond delay="0"/>
                      </p:stCondLst>
                      <p:childTnLst>
                        <p:par>
                          <p:cTn id="208" fill="hold">
                            <p:stCondLst>
                              <p:cond delay="0"/>
                            </p:stCondLst>
                            <p:childTnLst>
                              <p:par>
                                <p:cTn id="209" presetID="1" presetClass="entr" presetSubtype="0" fill="hold" nodeType="clickEffect">
                                  <p:stCondLst>
                                    <p:cond delay="0"/>
                                  </p:stCondLst>
                                  <p:childTnLst>
                                    <p:set>
                                      <p:cBhvr>
                                        <p:cTn id="210" dur="1" fill="hold">
                                          <p:stCondLst>
                                            <p:cond delay="0"/>
                                          </p:stCondLst>
                                        </p:cTn>
                                        <p:tgtEl>
                                          <p:spTgt spid="25"/>
                                        </p:tgtEl>
                                        <p:attrNameLst>
                                          <p:attrName>style.visibility</p:attrName>
                                        </p:attrNameLst>
                                      </p:cBhvr>
                                      <p:to>
                                        <p:strVal val="visible"/>
                                      </p:to>
                                    </p:set>
                                  </p:childTnLst>
                                </p:cTn>
                              </p:par>
                              <p:par>
                                <p:cTn id="211" presetID="32" presetClass="emph" presetSubtype="0" repeatCount="indefinite" fill="hold" nodeType="withEffect">
                                  <p:stCondLst>
                                    <p:cond delay="0"/>
                                  </p:stCondLst>
                                  <p:childTnLst>
                                    <p:animRot by="120000">
                                      <p:cBhvr>
                                        <p:cTn id="212" dur="200" fill="hold">
                                          <p:stCondLst>
                                            <p:cond delay="0"/>
                                          </p:stCondLst>
                                        </p:cTn>
                                        <p:tgtEl>
                                          <p:spTgt spid="25"/>
                                        </p:tgtEl>
                                        <p:attrNameLst>
                                          <p:attrName>r</p:attrName>
                                        </p:attrNameLst>
                                      </p:cBhvr>
                                    </p:animRot>
                                    <p:animRot by="-240000">
                                      <p:cBhvr>
                                        <p:cTn id="213" dur="400" fill="hold">
                                          <p:stCondLst>
                                            <p:cond delay="400"/>
                                          </p:stCondLst>
                                        </p:cTn>
                                        <p:tgtEl>
                                          <p:spTgt spid="25"/>
                                        </p:tgtEl>
                                        <p:attrNameLst>
                                          <p:attrName>r</p:attrName>
                                        </p:attrNameLst>
                                      </p:cBhvr>
                                    </p:animRot>
                                    <p:animRot by="240000">
                                      <p:cBhvr>
                                        <p:cTn id="214" dur="400" fill="hold">
                                          <p:stCondLst>
                                            <p:cond delay="800"/>
                                          </p:stCondLst>
                                        </p:cTn>
                                        <p:tgtEl>
                                          <p:spTgt spid="25"/>
                                        </p:tgtEl>
                                        <p:attrNameLst>
                                          <p:attrName>r</p:attrName>
                                        </p:attrNameLst>
                                      </p:cBhvr>
                                    </p:animRot>
                                    <p:animRot by="-240000">
                                      <p:cBhvr>
                                        <p:cTn id="215" dur="400" fill="hold">
                                          <p:stCondLst>
                                            <p:cond delay="1200"/>
                                          </p:stCondLst>
                                        </p:cTn>
                                        <p:tgtEl>
                                          <p:spTgt spid="25"/>
                                        </p:tgtEl>
                                        <p:attrNameLst>
                                          <p:attrName>r</p:attrName>
                                        </p:attrNameLst>
                                      </p:cBhvr>
                                    </p:animRot>
                                    <p:animRot by="120000">
                                      <p:cBhvr>
                                        <p:cTn id="216" dur="400" fill="hold">
                                          <p:stCondLst>
                                            <p:cond delay="1600"/>
                                          </p:stCondLst>
                                        </p:cTn>
                                        <p:tgtEl>
                                          <p:spTgt spid="25"/>
                                        </p:tgtEl>
                                        <p:attrNameLst>
                                          <p:attrName>r</p:attrName>
                                        </p:attrNameLst>
                                      </p:cBhvr>
                                    </p:animRot>
                                  </p:childTnLst>
                                </p:cTn>
                              </p:par>
                              <p:par>
                                <p:cTn id="217" presetID="10" presetClass="entr" presetSubtype="0" repeatCount="5000" fill="hold" grpId="0" nodeType="withEffect">
                                  <p:stCondLst>
                                    <p:cond delay="0"/>
                                  </p:stCondLst>
                                  <p:childTnLst>
                                    <p:set>
                                      <p:cBhvr>
                                        <p:cTn id="218" dur="1" fill="hold">
                                          <p:stCondLst>
                                            <p:cond delay="0"/>
                                          </p:stCondLst>
                                        </p:cTn>
                                        <p:tgtEl>
                                          <p:spTgt spid="57"/>
                                        </p:tgtEl>
                                        <p:attrNameLst>
                                          <p:attrName>style.visibility</p:attrName>
                                        </p:attrNameLst>
                                      </p:cBhvr>
                                      <p:to>
                                        <p:strVal val="visible"/>
                                      </p:to>
                                    </p:set>
                                    <p:animEffect transition="in" filter="fade">
                                      <p:cBhvr>
                                        <p:cTn id="219" dur="1000"/>
                                        <p:tgtEl>
                                          <p:spTgt spid="57"/>
                                        </p:tgtEl>
                                      </p:cBhvr>
                                    </p:animEffect>
                                  </p:childTnLst>
                                </p:cTn>
                              </p:par>
                            </p:childTnLst>
                          </p:cTn>
                        </p:par>
                        <p:par>
                          <p:cTn id="220" fill="hold">
                            <p:stCondLst>
                              <p:cond delay="5000"/>
                            </p:stCondLst>
                            <p:childTnLst>
                              <p:par>
                                <p:cTn id="221" presetID="1" presetClass="exit" presetSubtype="0" fill="hold" grpId="1" nodeType="afterEffect">
                                  <p:stCondLst>
                                    <p:cond delay="0"/>
                                  </p:stCondLst>
                                  <p:childTnLst>
                                    <p:set>
                                      <p:cBhvr>
                                        <p:cTn id="222" dur="1" fill="hold">
                                          <p:stCondLst>
                                            <p:cond delay="0"/>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3" restart="whenNotActive" fill="hold" evtFilter="cancelBubble" nodeType="interactiveSeq">
                <p:stCondLst>
                  <p:cond evt="onClick" delay="0">
                    <p:tgtEl>
                      <p:spTgt spid="42"/>
                    </p:tgtEl>
                  </p:cond>
                </p:stCondLst>
                <p:endSync evt="end" delay="0">
                  <p:rtn val="all"/>
                </p:endSync>
                <p:childTnLst>
                  <p:par>
                    <p:cTn id="224" fill="hold">
                      <p:stCondLst>
                        <p:cond delay="0"/>
                      </p:stCondLst>
                      <p:childTnLst>
                        <p:par>
                          <p:cTn id="225" fill="hold">
                            <p:stCondLst>
                              <p:cond delay="0"/>
                            </p:stCondLst>
                            <p:childTnLst>
                              <p:par>
                                <p:cTn id="226" presetID="1" presetClass="entr" presetSubtype="0" fill="hold" nodeType="clickEffect">
                                  <p:stCondLst>
                                    <p:cond delay="0"/>
                                  </p:stCondLst>
                                  <p:childTnLst>
                                    <p:set>
                                      <p:cBhvr>
                                        <p:cTn id="227" dur="1" fill="hold">
                                          <p:stCondLst>
                                            <p:cond delay="0"/>
                                          </p:stCondLst>
                                        </p:cTn>
                                        <p:tgtEl>
                                          <p:spTgt spid="1031"/>
                                        </p:tgtEl>
                                        <p:attrNameLst>
                                          <p:attrName>style.visibility</p:attrName>
                                        </p:attrNameLst>
                                      </p:cBhvr>
                                      <p:to>
                                        <p:strVal val="visible"/>
                                      </p:to>
                                    </p:set>
                                  </p:childTnLst>
                                </p:cTn>
                              </p:par>
                              <p:par>
                                <p:cTn id="228" presetID="32" presetClass="emph" presetSubtype="0" repeatCount="indefinite" fill="hold" nodeType="withEffect">
                                  <p:stCondLst>
                                    <p:cond delay="0"/>
                                  </p:stCondLst>
                                  <p:childTnLst>
                                    <p:animRot by="120000">
                                      <p:cBhvr>
                                        <p:cTn id="229" dur="200" fill="hold">
                                          <p:stCondLst>
                                            <p:cond delay="0"/>
                                          </p:stCondLst>
                                        </p:cTn>
                                        <p:tgtEl>
                                          <p:spTgt spid="1031"/>
                                        </p:tgtEl>
                                        <p:attrNameLst>
                                          <p:attrName>r</p:attrName>
                                        </p:attrNameLst>
                                      </p:cBhvr>
                                    </p:animRot>
                                    <p:animRot by="-240000">
                                      <p:cBhvr>
                                        <p:cTn id="230" dur="400" fill="hold">
                                          <p:stCondLst>
                                            <p:cond delay="400"/>
                                          </p:stCondLst>
                                        </p:cTn>
                                        <p:tgtEl>
                                          <p:spTgt spid="1031"/>
                                        </p:tgtEl>
                                        <p:attrNameLst>
                                          <p:attrName>r</p:attrName>
                                        </p:attrNameLst>
                                      </p:cBhvr>
                                    </p:animRot>
                                    <p:animRot by="240000">
                                      <p:cBhvr>
                                        <p:cTn id="231" dur="400" fill="hold">
                                          <p:stCondLst>
                                            <p:cond delay="800"/>
                                          </p:stCondLst>
                                        </p:cTn>
                                        <p:tgtEl>
                                          <p:spTgt spid="1031"/>
                                        </p:tgtEl>
                                        <p:attrNameLst>
                                          <p:attrName>r</p:attrName>
                                        </p:attrNameLst>
                                      </p:cBhvr>
                                    </p:animRot>
                                    <p:animRot by="-240000">
                                      <p:cBhvr>
                                        <p:cTn id="232" dur="400" fill="hold">
                                          <p:stCondLst>
                                            <p:cond delay="1200"/>
                                          </p:stCondLst>
                                        </p:cTn>
                                        <p:tgtEl>
                                          <p:spTgt spid="1031"/>
                                        </p:tgtEl>
                                        <p:attrNameLst>
                                          <p:attrName>r</p:attrName>
                                        </p:attrNameLst>
                                      </p:cBhvr>
                                    </p:animRot>
                                    <p:animRot by="120000">
                                      <p:cBhvr>
                                        <p:cTn id="233" dur="400" fill="hold">
                                          <p:stCondLst>
                                            <p:cond delay="1600"/>
                                          </p:stCondLst>
                                        </p:cTn>
                                        <p:tgtEl>
                                          <p:spTgt spid="1031"/>
                                        </p:tgtEl>
                                        <p:attrNameLst>
                                          <p:attrName>r</p:attrName>
                                        </p:attrNameLst>
                                      </p:cBhvr>
                                    </p:animRot>
                                  </p:childTnLst>
                                </p:cTn>
                              </p:par>
                              <p:par>
                                <p:cTn id="234" presetID="10" presetClass="entr" presetSubtype="0" repeatCount="5000" fill="hold" grpId="0" nodeType="withEffect">
                                  <p:stCondLst>
                                    <p:cond delay="0"/>
                                  </p:stCondLst>
                                  <p:childTnLst>
                                    <p:set>
                                      <p:cBhvr>
                                        <p:cTn id="235" dur="1" fill="hold">
                                          <p:stCondLst>
                                            <p:cond delay="0"/>
                                          </p:stCondLst>
                                        </p:cTn>
                                        <p:tgtEl>
                                          <p:spTgt spid="59"/>
                                        </p:tgtEl>
                                        <p:attrNameLst>
                                          <p:attrName>style.visibility</p:attrName>
                                        </p:attrNameLst>
                                      </p:cBhvr>
                                      <p:to>
                                        <p:strVal val="visible"/>
                                      </p:to>
                                    </p:set>
                                    <p:animEffect transition="in" filter="fade">
                                      <p:cBhvr>
                                        <p:cTn id="236" dur="1000"/>
                                        <p:tgtEl>
                                          <p:spTgt spid="59"/>
                                        </p:tgtEl>
                                      </p:cBhvr>
                                    </p:animEffect>
                                  </p:childTnLst>
                                </p:cTn>
                              </p:par>
                            </p:childTnLst>
                          </p:cTn>
                        </p:par>
                        <p:par>
                          <p:cTn id="237" fill="hold">
                            <p:stCondLst>
                              <p:cond delay="5000"/>
                            </p:stCondLst>
                            <p:childTnLst>
                              <p:par>
                                <p:cTn id="238" presetID="1" presetClass="exit" presetSubtype="0" fill="hold" grpId="1" nodeType="afterEffect">
                                  <p:stCondLst>
                                    <p:cond delay="0"/>
                                  </p:stCondLst>
                                  <p:childTnLst>
                                    <p:set>
                                      <p:cBhvr>
                                        <p:cTn id="239"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40" restart="whenNotActive" fill="hold" evtFilter="cancelBubble" nodeType="interactiveSeq">
                <p:stCondLst>
                  <p:cond evt="onClick" delay="0">
                    <p:tgtEl>
                      <p:spTgt spid="60"/>
                    </p:tgtEl>
                  </p:cond>
                </p:stCondLst>
                <p:endSync evt="end" delay="0">
                  <p:rtn val="all"/>
                </p:endSync>
                <p:childTnLst>
                  <p:par>
                    <p:cTn id="241" fill="hold">
                      <p:stCondLst>
                        <p:cond delay="0"/>
                      </p:stCondLst>
                      <p:childTnLst>
                        <p:par>
                          <p:cTn id="242" fill="hold">
                            <p:stCondLst>
                              <p:cond delay="0"/>
                            </p:stCondLst>
                            <p:childTnLst>
                              <p:par>
                                <p:cTn id="243" presetID="1" presetClass="entr" presetSubtype="0" fill="hold" nodeType="clickEffect">
                                  <p:stCondLst>
                                    <p:cond delay="0"/>
                                  </p:stCondLst>
                                  <p:childTnLst>
                                    <p:set>
                                      <p:cBhvr>
                                        <p:cTn id="244" dur="1" fill="hold">
                                          <p:stCondLst>
                                            <p:cond delay="0"/>
                                          </p:stCondLst>
                                        </p:cTn>
                                        <p:tgtEl>
                                          <p:spTgt spid="1033"/>
                                        </p:tgtEl>
                                        <p:attrNameLst>
                                          <p:attrName>style.visibility</p:attrName>
                                        </p:attrNameLst>
                                      </p:cBhvr>
                                      <p:to>
                                        <p:strVal val="visible"/>
                                      </p:to>
                                    </p:set>
                                  </p:childTnLst>
                                </p:cTn>
                              </p:par>
                              <p:par>
                                <p:cTn id="245" presetID="32" presetClass="emph" presetSubtype="0" repeatCount="indefinite" fill="hold" nodeType="withEffect">
                                  <p:stCondLst>
                                    <p:cond delay="0"/>
                                  </p:stCondLst>
                                  <p:childTnLst>
                                    <p:animRot by="120000">
                                      <p:cBhvr>
                                        <p:cTn id="246" dur="200" fill="hold">
                                          <p:stCondLst>
                                            <p:cond delay="0"/>
                                          </p:stCondLst>
                                        </p:cTn>
                                        <p:tgtEl>
                                          <p:spTgt spid="1033"/>
                                        </p:tgtEl>
                                        <p:attrNameLst>
                                          <p:attrName>r</p:attrName>
                                        </p:attrNameLst>
                                      </p:cBhvr>
                                    </p:animRot>
                                    <p:animRot by="-240000">
                                      <p:cBhvr>
                                        <p:cTn id="247" dur="400" fill="hold">
                                          <p:stCondLst>
                                            <p:cond delay="400"/>
                                          </p:stCondLst>
                                        </p:cTn>
                                        <p:tgtEl>
                                          <p:spTgt spid="1033"/>
                                        </p:tgtEl>
                                        <p:attrNameLst>
                                          <p:attrName>r</p:attrName>
                                        </p:attrNameLst>
                                      </p:cBhvr>
                                    </p:animRot>
                                    <p:animRot by="240000">
                                      <p:cBhvr>
                                        <p:cTn id="248" dur="400" fill="hold">
                                          <p:stCondLst>
                                            <p:cond delay="800"/>
                                          </p:stCondLst>
                                        </p:cTn>
                                        <p:tgtEl>
                                          <p:spTgt spid="1033"/>
                                        </p:tgtEl>
                                        <p:attrNameLst>
                                          <p:attrName>r</p:attrName>
                                        </p:attrNameLst>
                                      </p:cBhvr>
                                    </p:animRot>
                                    <p:animRot by="-240000">
                                      <p:cBhvr>
                                        <p:cTn id="249" dur="400" fill="hold">
                                          <p:stCondLst>
                                            <p:cond delay="1200"/>
                                          </p:stCondLst>
                                        </p:cTn>
                                        <p:tgtEl>
                                          <p:spTgt spid="1033"/>
                                        </p:tgtEl>
                                        <p:attrNameLst>
                                          <p:attrName>r</p:attrName>
                                        </p:attrNameLst>
                                      </p:cBhvr>
                                    </p:animRot>
                                    <p:animRot by="120000">
                                      <p:cBhvr>
                                        <p:cTn id="250" dur="400" fill="hold">
                                          <p:stCondLst>
                                            <p:cond delay="1600"/>
                                          </p:stCondLst>
                                        </p:cTn>
                                        <p:tgtEl>
                                          <p:spTgt spid="1033"/>
                                        </p:tgtEl>
                                        <p:attrNameLst>
                                          <p:attrName>r</p:attrName>
                                        </p:attrNameLst>
                                      </p:cBhvr>
                                    </p:animRot>
                                  </p:childTnLst>
                                </p:cTn>
                              </p:par>
                              <p:par>
                                <p:cTn id="251" presetID="10" presetClass="entr" presetSubtype="0" repeatCount="5000" fill="hold" grpId="0" nodeType="withEffect">
                                  <p:stCondLst>
                                    <p:cond delay="0"/>
                                  </p:stCondLst>
                                  <p:childTnLst>
                                    <p:set>
                                      <p:cBhvr>
                                        <p:cTn id="252" dur="1" fill="hold">
                                          <p:stCondLst>
                                            <p:cond delay="0"/>
                                          </p:stCondLst>
                                        </p:cTn>
                                        <p:tgtEl>
                                          <p:spTgt spid="63"/>
                                        </p:tgtEl>
                                        <p:attrNameLst>
                                          <p:attrName>style.visibility</p:attrName>
                                        </p:attrNameLst>
                                      </p:cBhvr>
                                      <p:to>
                                        <p:strVal val="visible"/>
                                      </p:to>
                                    </p:set>
                                    <p:animEffect transition="in" filter="fade">
                                      <p:cBhvr>
                                        <p:cTn id="253" dur="1000"/>
                                        <p:tgtEl>
                                          <p:spTgt spid="63"/>
                                        </p:tgtEl>
                                      </p:cBhvr>
                                    </p:animEffect>
                                  </p:childTnLst>
                                </p:cTn>
                              </p:par>
                            </p:childTnLst>
                          </p:cTn>
                        </p:par>
                        <p:par>
                          <p:cTn id="254" fill="hold">
                            <p:stCondLst>
                              <p:cond delay="5000"/>
                            </p:stCondLst>
                            <p:childTnLst>
                              <p:par>
                                <p:cTn id="255" presetID="1" presetClass="exit" presetSubtype="0" fill="hold" grpId="1" nodeType="afterEffect">
                                  <p:stCondLst>
                                    <p:cond delay="0"/>
                                  </p:stCondLst>
                                  <p:childTnLst>
                                    <p:set>
                                      <p:cBhvr>
                                        <p:cTn id="256"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257" restart="whenNotActive" fill="hold" evtFilter="cancelBubble" nodeType="interactiveSeq">
                <p:stCondLst>
                  <p:cond evt="onClick" delay="0">
                    <p:tgtEl>
                      <p:spTgt spid="64"/>
                    </p:tgtEl>
                  </p:cond>
                </p:stCondLst>
                <p:endSync evt="end" delay="0">
                  <p:rtn val="all"/>
                </p:endSync>
                <p:childTnLst>
                  <p:par>
                    <p:cTn id="258" fill="hold">
                      <p:stCondLst>
                        <p:cond delay="0"/>
                      </p:stCondLst>
                      <p:childTnLst>
                        <p:par>
                          <p:cTn id="259" fill="hold">
                            <p:stCondLst>
                              <p:cond delay="0"/>
                            </p:stCondLst>
                            <p:childTnLst>
                              <p:par>
                                <p:cTn id="260" presetID="1" presetClass="entr" presetSubtype="0" fill="hold" nodeType="clickEffect">
                                  <p:stCondLst>
                                    <p:cond delay="0"/>
                                  </p:stCondLst>
                                  <p:childTnLst>
                                    <p:set>
                                      <p:cBhvr>
                                        <p:cTn id="261" dur="1" fill="hold">
                                          <p:stCondLst>
                                            <p:cond delay="0"/>
                                          </p:stCondLst>
                                        </p:cTn>
                                        <p:tgtEl>
                                          <p:spTgt spid="1034"/>
                                        </p:tgtEl>
                                        <p:attrNameLst>
                                          <p:attrName>style.visibility</p:attrName>
                                        </p:attrNameLst>
                                      </p:cBhvr>
                                      <p:to>
                                        <p:strVal val="visible"/>
                                      </p:to>
                                    </p:set>
                                  </p:childTnLst>
                                </p:cTn>
                              </p:par>
                              <p:par>
                                <p:cTn id="262" presetID="32" presetClass="emph" presetSubtype="0" repeatCount="indefinite" fill="hold" nodeType="withEffect">
                                  <p:stCondLst>
                                    <p:cond delay="0"/>
                                  </p:stCondLst>
                                  <p:childTnLst>
                                    <p:animRot by="120000">
                                      <p:cBhvr>
                                        <p:cTn id="263" dur="200" fill="hold">
                                          <p:stCondLst>
                                            <p:cond delay="0"/>
                                          </p:stCondLst>
                                        </p:cTn>
                                        <p:tgtEl>
                                          <p:spTgt spid="1034"/>
                                        </p:tgtEl>
                                        <p:attrNameLst>
                                          <p:attrName>r</p:attrName>
                                        </p:attrNameLst>
                                      </p:cBhvr>
                                    </p:animRot>
                                    <p:animRot by="-240000">
                                      <p:cBhvr>
                                        <p:cTn id="264" dur="400" fill="hold">
                                          <p:stCondLst>
                                            <p:cond delay="400"/>
                                          </p:stCondLst>
                                        </p:cTn>
                                        <p:tgtEl>
                                          <p:spTgt spid="1034"/>
                                        </p:tgtEl>
                                        <p:attrNameLst>
                                          <p:attrName>r</p:attrName>
                                        </p:attrNameLst>
                                      </p:cBhvr>
                                    </p:animRot>
                                    <p:animRot by="240000">
                                      <p:cBhvr>
                                        <p:cTn id="265" dur="400" fill="hold">
                                          <p:stCondLst>
                                            <p:cond delay="800"/>
                                          </p:stCondLst>
                                        </p:cTn>
                                        <p:tgtEl>
                                          <p:spTgt spid="1034"/>
                                        </p:tgtEl>
                                        <p:attrNameLst>
                                          <p:attrName>r</p:attrName>
                                        </p:attrNameLst>
                                      </p:cBhvr>
                                    </p:animRot>
                                    <p:animRot by="-240000">
                                      <p:cBhvr>
                                        <p:cTn id="266" dur="400" fill="hold">
                                          <p:stCondLst>
                                            <p:cond delay="1200"/>
                                          </p:stCondLst>
                                        </p:cTn>
                                        <p:tgtEl>
                                          <p:spTgt spid="1034"/>
                                        </p:tgtEl>
                                        <p:attrNameLst>
                                          <p:attrName>r</p:attrName>
                                        </p:attrNameLst>
                                      </p:cBhvr>
                                    </p:animRot>
                                    <p:animRot by="120000">
                                      <p:cBhvr>
                                        <p:cTn id="267" dur="400" fill="hold">
                                          <p:stCondLst>
                                            <p:cond delay="1600"/>
                                          </p:stCondLst>
                                        </p:cTn>
                                        <p:tgtEl>
                                          <p:spTgt spid="1034"/>
                                        </p:tgtEl>
                                        <p:attrNameLst>
                                          <p:attrName>r</p:attrName>
                                        </p:attrNameLst>
                                      </p:cBhvr>
                                    </p:animRot>
                                  </p:childTnLst>
                                </p:cTn>
                              </p:par>
                              <p:par>
                                <p:cTn id="268" presetID="10" presetClass="entr" presetSubtype="0" repeatCount="5000" fill="hold" grpId="0" nodeType="withEffect">
                                  <p:stCondLst>
                                    <p:cond delay="0"/>
                                  </p:stCondLst>
                                  <p:childTnLst>
                                    <p:set>
                                      <p:cBhvr>
                                        <p:cTn id="269" dur="1" fill="hold">
                                          <p:stCondLst>
                                            <p:cond delay="0"/>
                                          </p:stCondLst>
                                        </p:cTn>
                                        <p:tgtEl>
                                          <p:spTgt spid="66"/>
                                        </p:tgtEl>
                                        <p:attrNameLst>
                                          <p:attrName>style.visibility</p:attrName>
                                        </p:attrNameLst>
                                      </p:cBhvr>
                                      <p:to>
                                        <p:strVal val="visible"/>
                                      </p:to>
                                    </p:set>
                                    <p:animEffect transition="in" filter="fade">
                                      <p:cBhvr>
                                        <p:cTn id="270" dur="1000"/>
                                        <p:tgtEl>
                                          <p:spTgt spid="66"/>
                                        </p:tgtEl>
                                      </p:cBhvr>
                                    </p:animEffect>
                                  </p:childTnLst>
                                </p:cTn>
                              </p:par>
                            </p:childTnLst>
                          </p:cTn>
                        </p:par>
                        <p:par>
                          <p:cTn id="271" fill="hold">
                            <p:stCondLst>
                              <p:cond delay="5000"/>
                            </p:stCondLst>
                            <p:childTnLst>
                              <p:par>
                                <p:cTn id="272" presetID="1" presetClass="exit" presetSubtype="0" fill="hold" grpId="1" nodeType="afterEffect">
                                  <p:stCondLst>
                                    <p:cond delay="0"/>
                                  </p:stCondLst>
                                  <p:childTnLst>
                                    <p:set>
                                      <p:cBhvr>
                                        <p:cTn id="273"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274" restart="whenNotActive" fill="hold" evtFilter="cancelBubble" nodeType="interactiveSeq">
                <p:stCondLst>
                  <p:cond evt="onClick" delay="0">
                    <p:tgtEl>
                      <p:spTgt spid="67"/>
                    </p:tgtEl>
                  </p:cond>
                </p:stCondLst>
                <p:endSync evt="end" delay="0">
                  <p:rtn val="all"/>
                </p:endSync>
                <p:childTnLst>
                  <p:par>
                    <p:cTn id="275" fill="hold">
                      <p:stCondLst>
                        <p:cond delay="0"/>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1036"/>
                                        </p:tgtEl>
                                        <p:attrNameLst>
                                          <p:attrName>style.visibility</p:attrName>
                                        </p:attrNameLst>
                                      </p:cBhvr>
                                      <p:to>
                                        <p:strVal val="visible"/>
                                      </p:to>
                                    </p:set>
                                  </p:childTnLst>
                                </p:cTn>
                              </p:par>
                              <p:par>
                                <p:cTn id="279" presetID="32" presetClass="emph" presetSubtype="0" repeatCount="indefinite" fill="hold" nodeType="withEffect">
                                  <p:stCondLst>
                                    <p:cond delay="0"/>
                                  </p:stCondLst>
                                  <p:childTnLst>
                                    <p:animRot by="120000">
                                      <p:cBhvr>
                                        <p:cTn id="280" dur="200" fill="hold">
                                          <p:stCondLst>
                                            <p:cond delay="0"/>
                                          </p:stCondLst>
                                        </p:cTn>
                                        <p:tgtEl>
                                          <p:spTgt spid="1036"/>
                                        </p:tgtEl>
                                        <p:attrNameLst>
                                          <p:attrName>r</p:attrName>
                                        </p:attrNameLst>
                                      </p:cBhvr>
                                    </p:animRot>
                                    <p:animRot by="-240000">
                                      <p:cBhvr>
                                        <p:cTn id="281" dur="400" fill="hold">
                                          <p:stCondLst>
                                            <p:cond delay="400"/>
                                          </p:stCondLst>
                                        </p:cTn>
                                        <p:tgtEl>
                                          <p:spTgt spid="1036"/>
                                        </p:tgtEl>
                                        <p:attrNameLst>
                                          <p:attrName>r</p:attrName>
                                        </p:attrNameLst>
                                      </p:cBhvr>
                                    </p:animRot>
                                    <p:animRot by="240000">
                                      <p:cBhvr>
                                        <p:cTn id="282" dur="400" fill="hold">
                                          <p:stCondLst>
                                            <p:cond delay="800"/>
                                          </p:stCondLst>
                                        </p:cTn>
                                        <p:tgtEl>
                                          <p:spTgt spid="1036"/>
                                        </p:tgtEl>
                                        <p:attrNameLst>
                                          <p:attrName>r</p:attrName>
                                        </p:attrNameLst>
                                      </p:cBhvr>
                                    </p:animRot>
                                    <p:animRot by="-240000">
                                      <p:cBhvr>
                                        <p:cTn id="283" dur="400" fill="hold">
                                          <p:stCondLst>
                                            <p:cond delay="1200"/>
                                          </p:stCondLst>
                                        </p:cTn>
                                        <p:tgtEl>
                                          <p:spTgt spid="1036"/>
                                        </p:tgtEl>
                                        <p:attrNameLst>
                                          <p:attrName>r</p:attrName>
                                        </p:attrNameLst>
                                      </p:cBhvr>
                                    </p:animRot>
                                    <p:animRot by="120000">
                                      <p:cBhvr>
                                        <p:cTn id="284" dur="400" fill="hold">
                                          <p:stCondLst>
                                            <p:cond delay="1600"/>
                                          </p:stCondLst>
                                        </p:cTn>
                                        <p:tgtEl>
                                          <p:spTgt spid="1036"/>
                                        </p:tgtEl>
                                        <p:attrNameLst>
                                          <p:attrName>r</p:attrName>
                                        </p:attrNameLst>
                                      </p:cBhvr>
                                    </p:animRot>
                                  </p:childTnLst>
                                </p:cTn>
                              </p:par>
                              <p:par>
                                <p:cTn id="285" presetID="10" presetClass="entr" presetSubtype="0" repeatCount="5000" fill="hold" grpId="0" nodeType="withEffect">
                                  <p:stCondLst>
                                    <p:cond delay="0"/>
                                  </p:stCondLst>
                                  <p:childTnLst>
                                    <p:set>
                                      <p:cBhvr>
                                        <p:cTn id="286" dur="1" fill="hold">
                                          <p:stCondLst>
                                            <p:cond delay="0"/>
                                          </p:stCondLst>
                                        </p:cTn>
                                        <p:tgtEl>
                                          <p:spTgt spid="70"/>
                                        </p:tgtEl>
                                        <p:attrNameLst>
                                          <p:attrName>style.visibility</p:attrName>
                                        </p:attrNameLst>
                                      </p:cBhvr>
                                      <p:to>
                                        <p:strVal val="visible"/>
                                      </p:to>
                                    </p:set>
                                    <p:animEffect transition="in" filter="fade">
                                      <p:cBhvr>
                                        <p:cTn id="287" dur="1000"/>
                                        <p:tgtEl>
                                          <p:spTgt spid="70"/>
                                        </p:tgtEl>
                                      </p:cBhvr>
                                    </p:animEffect>
                                  </p:childTnLst>
                                </p:cTn>
                              </p:par>
                            </p:childTnLst>
                          </p:cTn>
                        </p:par>
                        <p:par>
                          <p:cTn id="288" fill="hold">
                            <p:stCondLst>
                              <p:cond delay="5000"/>
                            </p:stCondLst>
                            <p:childTnLst>
                              <p:par>
                                <p:cTn id="289" presetID="1" presetClass="exit" presetSubtype="0" fill="hold" grpId="1" nodeType="afterEffect">
                                  <p:stCondLst>
                                    <p:cond delay="0"/>
                                  </p:stCondLst>
                                  <p:childTnLst>
                                    <p:set>
                                      <p:cBhvr>
                                        <p:cTn id="290" dur="1" fill="hold">
                                          <p:stCondLst>
                                            <p:cond delay="0"/>
                                          </p:stCondLst>
                                        </p:cTn>
                                        <p:tgtEl>
                                          <p:spTgt spid="70"/>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291" restart="whenNotActive" fill="hold" evtFilter="cancelBubble" nodeType="interactiveSeq">
                <p:stCondLst>
                  <p:cond evt="onClick" delay="0">
                    <p:tgtEl>
                      <p:spTgt spid="71"/>
                    </p:tgtEl>
                  </p:cond>
                </p:stCondLst>
                <p:endSync evt="end" delay="0">
                  <p:rtn val="all"/>
                </p:endSync>
                <p:childTnLst>
                  <p:par>
                    <p:cTn id="292" fill="hold">
                      <p:stCondLst>
                        <p:cond delay="0"/>
                      </p:stCondLst>
                      <p:childTnLst>
                        <p:par>
                          <p:cTn id="293" fill="hold">
                            <p:stCondLst>
                              <p:cond delay="0"/>
                            </p:stCondLst>
                            <p:childTnLst>
                              <p:par>
                                <p:cTn id="294" presetID="1" presetClass="entr" presetSubtype="0" fill="hold" nodeType="clickEffect">
                                  <p:stCondLst>
                                    <p:cond delay="0"/>
                                  </p:stCondLst>
                                  <p:childTnLst>
                                    <p:set>
                                      <p:cBhvr>
                                        <p:cTn id="295" dur="1" fill="hold">
                                          <p:stCondLst>
                                            <p:cond delay="0"/>
                                          </p:stCondLst>
                                        </p:cTn>
                                        <p:tgtEl>
                                          <p:spTgt spid="1037"/>
                                        </p:tgtEl>
                                        <p:attrNameLst>
                                          <p:attrName>style.visibility</p:attrName>
                                        </p:attrNameLst>
                                      </p:cBhvr>
                                      <p:to>
                                        <p:strVal val="visible"/>
                                      </p:to>
                                    </p:set>
                                  </p:childTnLst>
                                </p:cTn>
                              </p:par>
                              <p:par>
                                <p:cTn id="296" presetID="32" presetClass="emph" presetSubtype="0" repeatCount="indefinite" fill="hold" nodeType="withEffect">
                                  <p:stCondLst>
                                    <p:cond delay="0"/>
                                  </p:stCondLst>
                                  <p:childTnLst>
                                    <p:animRot by="120000">
                                      <p:cBhvr>
                                        <p:cTn id="297" dur="200" fill="hold">
                                          <p:stCondLst>
                                            <p:cond delay="0"/>
                                          </p:stCondLst>
                                        </p:cTn>
                                        <p:tgtEl>
                                          <p:spTgt spid="1037"/>
                                        </p:tgtEl>
                                        <p:attrNameLst>
                                          <p:attrName>r</p:attrName>
                                        </p:attrNameLst>
                                      </p:cBhvr>
                                    </p:animRot>
                                    <p:animRot by="-240000">
                                      <p:cBhvr>
                                        <p:cTn id="298" dur="400" fill="hold">
                                          <p:stCondLst>
                                            <p:cond delay="400"/>
                                          </p:stCondLst>
                                        </p:cTn>
                                        <p:tgtEl>
                                          <p:spTgt spid="1037"/>
                                        </p:tgtEl>
                                        <p:attrNameLst>
                                          <p:attrName>r</p:attrName>
                                        </p:attrNameLst>
                                      </p:cBhvr>
                                    </p:animRot>
                                    <p:animRot by="240000">
                                      <p:cBhvr>
                                        <p:cTn id="299" dur="400" fill="hold">
                                          <p:stCondLst>
                                            <p:cond delay="800"/>
                                          </p:stCondLst>
                                        </p:cTn>
                                        <p:tgtEl>
                                          <p:spTgt spid="1037"/>
                                        </p:tgtEl>
                                        <p:attrNameLst>
                                          <p:attrName>r</p:attrName>
                                        </p:attrNameLst>
                                      </p:cBhvr>
                                    </p:animRot>
                                    <p:animRot by="-240000">
                                      <p:cBhvr>
                                        <p:cTn id="300" dur="400" fill="hold">
                                          <p:stCondLst>
                                            <p:cond delay="1200"/>
                                          </p:stCondLst>
                                        </p:cTn>
                                        <p:tgtEl>
                                          <p:spTgt spid="1037"/>
                                        </p:tgtEl>
                                        <p:attrNameLst>
                                          <p:attrName>r</p:attrName>
                                        </p:attrNameLst>
                                      </p:cBhvr>
                                    </p:animRot>
                                    <p:animRot by="120000">
                                      <p:cBhvr>
                                        <p:cTn id="301" dur="400" fill="hold">
                                          <p:stCondLst>
                                            <p:cond delay="1600"/>
                                          </p:stCondLst>
                                        </p:cTn>
                                        <p:tgtEl>
                                          <p:spTgt spid="1037"/>
                                        </p:tgtEl>
                                        <p:attrNameLst>
                                          <p:attrName>r</p:attrName>
                                        </p:attrNameLst>
                                      </p:cBhvr>
                                    </p:animRot>
                                  </p:childTnLst>
                                </p:cTn>
                              </p:par>
                              <p:par>
                                <p:cTn id="302" presetID="10" presetClass="entr" presetSubtype="0" repeatCount="5000" fill="hold" grpId="0" nodeType="withEffect">
                                  <p:stCondLst>
                                    <p:cond delay="0"/>
                                  </p:stCondLst>
                                  <p:childTnLst>
                                    <p:set>
                                      <p:cBhvr>
                                        <p:cTn id="303" dur="1" fill="hold">
                                          <p:stCondLst>
                                            <p:cond delay="0"/>
                                          </p:stCondLst>
                                        </p:cTn>
                                        <p:tgtEl>
                                          <p:spTgt spid="74"/>
                                        </p:tgtEl>
                                        <p:attrNameLst>
                                          <p:attrName>style.visibility</p:attrName>
                                        </p:attrNameLst>
                                      </p:cBhvr>
                                      <p:to>
                                        <p:strVal val="visible"/>
                                      </p:to>
                                    </p:set>
                                    <p:animEffect transition="in" filter="fade">
                                      <p:cBhvr>
                                        <p:cTn id="304" dur="1000"/>
                                        <p:tgtEl>
                                          <p:spTgt spid="74"/>
                                        </p:tgtEl>
                                      </p:cBhvr>
                                    </p:animEffect>
                                  </p:childTnLst>
                                </p:cTn>
                              </p:par>
                            </p:childTnLst>
                          </p:cTn>
                        </p:par>
                        <p:par>
                          <p:cTn id="305" fill="hold">
                            <p:stCondLst>
                              <p:cond delay="5000"/>
                            </p:stCondLst>
                            <p:childTnLst>
                              <p:par>
                                <p:cTn id="306" presetID="1" presetClass="exit" presetSubtype="0" fill="hold" grpId="1" nodeType="afterEffect">
                                  <p:stCondLst>
                                    <p:cond delay="0"/>
                                  </p:stCondLst>
                                  <p:childTnLst>
                                    <p:set>
                                      <p:cBhvr>
                                        <p:cTn id="307"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308" restart="whenNotActive" fill="hold" evtFilter="cancelBubble" nodeType="interactiveSeq">
                <p:stCondLst>
                  <p:cond evt="onClick" delay="0">
                    <p:tgtEl>
                      <p:spTgt spid="75"/>
                    </p:tgtEl>
                  </p:cond>
                </p:stCondLst>
                <p:endSync evt="end" delay="0">
                  <p:rtn val="all"/>
                </p:endSync>
                <p:childTnLst>
                  <p:par>
                    <p:cTn id="309" fill="hold">
                      <p:stCondLst>
                        <p:cond delay="0"/>
                      </p:stCondLst>
                      <p:childTnLst>
                        <p:par>
                          <p:cTn id="310" fill="hold">
                            <p:stCondLst>
                              <p:cond delay="0"/>
                            </p:stCondLst>
                            <p:childTnLst>
                              <p:par>
                                <p:cTn id="311" presetID="1" presetClass="entr" presetSubtype="0" fill="hold" nodeType="clickEffect">
                                  <p:stCondLst>
                                    <p:cond delay="0"/>
                                  </p:stCondLst>
                                  <p:childTnLst>
                                    <p:set>
                                      <p:cBhvr>
                                        <p:cTn id="312" dur="1" fill="hold">
                                          <p:stCondLst>
                                            <p:cond delay="0"/>
                                          </p:stCondLst>
                                        </p:cTn>
                                        <p:tgtEl>
                                          <p:spTgt spid="1039"/>
                                        </p:tgtEl>
                                        <p:attrNameLst>
                                          <p:attrName>style.visibility</p:attrName>
                                        </p:attrNameLst>
                                      </p:cBhvr>
                                      <p:to>
                                        <p:strVal val="visible"/>
                                      </p:to>
                                    </p:set>
                                  </p:childTnLst>
                                </p:cTn>
                              </p:par>
                              <p:par>
                                <p:cTn id="313" presetID="32" presetClass="emph" presetSubtype="0" repeatCount="indefinite" fill="hold" nodeType="withEffect">
                                  <p:stCondLst>
                                    <p:cond delay="0"/>
                                  </p:stCondLst>
                                  <p:childTnLst>
                                    <p:animRot by="120000">
                                      <p:cBhvr>
                                        <p:cTn id="314" dur="200" fill="hold">
                                          <p:stCondLst>
                                            <p:cond delay="0"/>
                                          </p:stCondLst>
                                        </p:cTn>
                                        <p:tgtEl>
                                          <p:spTgt spid="1039"/>
                                        </p:tgtEl>
                                        <p:attrNameLst>
                                          <p:attrName>r</p:attrName>
                                        </p:attrNameLst>
                                      </p:cBhvr>
                                    </p:animRot>
                                    <p:animRot by="-240000">
                                      <p:cBhvr>
                                        <p:cTn id="315" dur="400" fill="hold">
                                          <p:stCondLst>
                                            <p:cond delay="400"/>
                                          </p:stCondLst>
                                        </p:cTn>
                                        <p:tgtEl>
                                          <p:spTgt spid="1039"/>
                                        </p:tgtEl>
                                        <p:attrNameLst>
                                          <p:attrName>r</p:attrName>
                                        </p:attrNameLst>
                                      </p:cBhvr>
                                    </p:animRot>
                                    <p:animRot by="240000">
                                      <p:cBhvr>
                                        <p:cTn id="316" dur="400" fill="hold">
                                          <p:stCondLst>
                                            <p:cond delay="800"/>
                                          </p:stCondLst>
                                        </p:cTn>
                                        <p:tgtEl>
                                          <p:spTgt spid="1039"/>
                                        </p:tgtEl>
                                        <p:attrNameLst>
                                          <p:attrName>r</p:attrName>
                                        </p:attrNameLst>
                                      </p:cBhvr>
                                    </p:animRot>
                                    <p:animRot by="-240000">
                                      <p:cBhvr>
                                        <p:cTn id="317" dur="400" fill="hold">
                                          <p:stCondLst>
                                            <p:cond delay="1200"/>
                                          </p:stCondLst>
                                        </p:cTn>
                                        <p:tgtEl>
                                          <p:spTgt spid="1039"/>
                                        </p:tgtEl>
                                        <p:attrNameLst>
                                          <p:attrName>r</p:attrName>
                                        </p:attrNameLst>
                                      </p:cBhvr>
                                    </p:animRot>
                                    <p:animRot by="120000">
                                      <p:cBhvr>
                                        <p:cTn id="318" dur="400" fill="hold">
                                          <p:stCondLst>
                                            <p:cond delay="1600"/>
                                          </p:stCondLst>
                                        </p:cTn>
                                        <p:tgtEl>
                                          <p:spTgt spid="1039"/>
                                        </p:tgtEl>
                                        <p:attrNameLst>
                                          <p:attrName>r</p:attrName>
                                        </p:attrNameLst>
                                      </p:cBhvr>
                                    </p:animRot>
                                  </p:childTnLst>
                                </p:cTn>
                              </p:par>
                              <p:par>
                                <p:cTn id="319" presetID="10" presetClass="entr" presetSubtype="0" repeatCount="5000" fill="hold" grpId="0" nodeType="withEffect">
                                  <p:stCondLst>
                                    <p:cond delay="0"/>
                                  </p:stCondLst>
                                  <p:childTnLst>
                                    <p:set>
                                      <p:cBhvr>
                                        <p:cTn id="320" dur="1" fill="hold">
                                          <p:stCondLst>
                                            <p:cond delay="0"/>
                                          </p:stCondLst>
                                        </p:cTn>
                                        <p:tgtEl>
                                          <p:spTgt spid="78"/>
                                        </p:tgtEl>
                                        <p:attrNameLst>
                                          <p:attrName>style.visibility</p:attrName>
                                        </p:attrNameLst>
                                      </p:cBhvr>
                                      <p:to>
                                        <p:strVal val="visible"/>
                                      </p:to>
                                    </p:set>
                                    <p:animEffect transition="in" filter="fade">
                                      <p:cBhvr>
                                        <p:cTn id="321" dur="1000"/>
                                        <p:tgtEl>
                                          <p:spTgt spid="78"/>
                                        </p:tgtEl>
                                      </p:cBhvr>
                                    </p:animEffect>
                                  </p:childTnLst>
                                </p:cTn>
                              </p:par>
                            </p:childTnLst>
                          </p:cTn>
                        </p:par>
                        <p:par>
                          <p:cTn id="322" fill="hold">
                            <p:stCondLst>
                              <p:cond delay="5000"/>
                            </p:stCondLst>
                            <p:childTnLst>
                              <p:par>
                                <p:cTn id="323" presetID="1" presetClass="exit" presetSubtype="0" fill="hold" grpId="1" nodeType="afterEffect">
                                  <p:stCondLst>
                                    <p:cond delay="0"/>
                                  </p:stCondLst>
                                  <p:childTnLst>
                                    <p:set>
                                      <p:cBhvr>
                                        <p:cTn id="324" dur="1" fill="hold">
                                          <p:stCondLst>
                                            <p:cond delay="0"/>
                                          </p:stCondLst>
                                        </p:cTn>
                                        <p:tgtEl>
                                          <p:spTgt spid="78"/>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325" restart="whenNotActive" fill="hold" evtFilter="cancelBubble" nodeType="interactiveSeq">
                <p:stCondLst>
                  <p:cond evt="onClick" delay="0">
                    <p:tgtEl>
                      <p:spTgt spid="79"/>
                    </p:tgtEl>
                  </p:cond>
                </p:stCondLst>
                <p:endSync evt="end" delay="0">
                  <p:rtn val="all"/>
                </p:endSync>
                <p:childTnLst>
                  <p:par>
                    <p:cTn id="326" fill="hold">
                      <p:stCondLst>
                        <p:cond delay="0"/>
                      </p:stCondLst>
                      <p:childTnLst>
                        <p:par>
                          <p:cTn id="327" fill="hold">
                            <p:stCondLst>
                              <p:cond delay="0"/>
                            </p:stCondLst>
                            <p:childTnLst>
                              <p:par>
                                <p:cTn id="328" presetID="1" presetClass="entr" presetSubtype="0" fill="hold" nodeType="clickEffect">
                                  <p:stCondLst>
                                    <p:cond delay="0"/>
                                  </p:stCondLst>
                                  <p:childTnLst>
                                    <p:set>
                                      <p:cBhvr>
                                        <p:cTn id="329" dur="1" fill="hold">
                                          <p:stCondLst>
                                            <p:cond delay="0"/>
                                          </p:stCondLst>
                                        </p:cTn>
                                        <p:tgtEl>
                                          <p:spTgt spid="1041"/>
                                        </p:tgtEl>
                                        <p:attrNameLst>
                                          <p:attrName>style.visibility</p:attrName>
                                        </p:attrNameLst>
                                      </p:cBhvr>
                                      <p:to>
                                        <p:strVal val="visible"/>
                                      </p:to>
                                    </p:set>
                                  </p:childTnLst>
                                </p:cTn>
                              </p:par>
                              <p:par>
                                <p:cTn id="330" presetID="32" presetClass="emph" presetSubtype="0" repeatCount="indefinite" fill="hold" nodeType="withEffect">
                                  <p:stCondLst>
                                    <p:cond delay="0"/>
                                  </p:stCondLst>
                                  <p:childTnLst>
                                    <p:animRot by="120000">
                                      <p:cBhvr>
                                        <p:cTn id="331" dur="200" fill="hold">
                                          <p:stCondLst>
                                            <p:cond delay="0"/>
                                          </p:stCondLst>
                                        </p:cTn>
                                        <p:tgtEl>
                                          <p:spTgt spid="1041"/>
                                        </p:tgtEl>
                                        <p:attrNameLst>
                                          <p:attrName>r</p:attrName>
                                        </p:attrNameLst>
                                      </p:cBhvr>
                                    </p:animRot>
                                    <p:animRot by="-240000">
                                      <p:cBhvr>
                                        <p:cTn id="332" dur="400" fill="hold">
                                          <p:stCondLst>
                                            <p:cond delay="400"/>
                                          </p:stCondLst>
                                        </p:cTn>
                                        <p:tgtEl>
                                          <p:spTgt spid="1041"/>
                                        </p:tgtEl>
                                        <p:attrNameLst>
                                          <p:attrName>r</p:attrName>
                                        </p:attrNameLst>
                                      </p:cBhvr>
                                    </p:animRot>
                                    <p:animRot by="240000">
                                      <p:cBhvr>
                                        <p:cTn id="333" dur="400" fill="hold">
                                          <p:stCondLst>
                                            <p:cond delay="800"/>
                                          </p:stCondLst>
                                        </p:cTn>
                                        <p:tgtEl>
                                          <p:spTgt spid="1041"/>
                                        </p:tgtEl>
                                        <p:attrNameLst>
                                          <p:attrName>r</p:attrName>
                                        </p:attrNameLst>
                                      </p:cBhvr>
                                    </p:animRot>
                                    <p:animRot by="-240000">
                                      <p:cBhvr>
                                        <p:cTn id="334" dur="400" fill="hold">
                                          <p:stCondLst>
                                            <p:cond delay="1200"/>
                                          </p:stCondLst>
                                        </p:cTn>
                                        <p:tgtEl>
                                          <p:spTgt spid="1041"/>
                                        </p:tgtEl>
                                        <p:attrNameLst>
                                          <p:attrName>r</p:attrName>
                                        </p:attrNameLst>
                                      </p:cBhvr>
                                    </p:animRot>
                                    <p:animRot by="120000">
                                      <p:cBhvr>
                                        <p:cTn id="335" dur="400" fill="hold">
                                          <p:stCondLst>
                                            <p:cond delay="1600"/>
                                          </p:stCondLst>
                                        </p:cTn>
                                        <p:tgtEl>
                                          <p:spTgt spid="1041"/>
                                        </p:tgtEl>
                                        <p:attrNameLst>
                                          <p:attrName>r</p:attrName>
                                        </p:attrNameLst>
                                      </p:cBhvr>
                                    </p:animRot>
                                  </p:childTnLst>
                                </p:cTn>
                              </p:par>
                              <p:par>
                                <p:cTn id="336" presetID="10" presetClass="entr" presetSubtype="0" repeatCount="5000" fill="hold" grpId="0" nodeType="withEffect">
                                  <p:stCondLst>
                                    <p:cond delay="0"/>
                                  </p:stCondLst>
                                  <p:childTnLst>
                                    <p:set>
                                      <p:cBhvr>
                                        <p:cTn id="337" dur="1" fill="hold">
                                          <p:stCondLst>
                                            <p:cond delay="0"/>
                                          </p:stCondLst>
                                        </p:cTn>
                                        <p:tgtEl>
                                          <p:spTgt spid="81"/>
                                        </p:tgtEl>
                                        <p:attrNameLst>
                                          <p:attrName>style.visibility</p:attrName>
                                        </p:attrNameLst>
                                      </p:cBhvr>
                                      <p:to>
                                        <p:strVal val="visible"/>
                                      </p:to>
                                    </p:set>
                                    <p:animEffect transition="in" filter="fade">
                                      <p:cBhvr>
                                        <p:cTn id="338" dur="1000"/>
                                        <p:tgtEl>
                                          <p:spTgt spid="81"/>
                                        </p:tgtEl>
                                      </p:cBhvr>
                                    </p:animEffect>
                                  </p:childTnLst>
                                </p:cTn>
                              </p:par>
                            </p:childTnLst>
                          </p:cTn>
                        </p:par>
                        <p:par>
                          <p:cTn id="339" fill="hold">
                            <p:stCondLst>
                              <p:cond delay="5000"/>
                            </p:stCondLst>
                            <p:childTnLst>
                              <p:par>
                                <p:cTn id="340" presetID="1" presetClass="exit" presetSubtype="0" fill="hold" grpId="1" nodeType="afterEffect">
                                  <p:stCondLst>
                                    <p:cond delay="0"/>
                                  </p:stCondLst>
                                  <p:childTnLst>
                                    <p:set>
                                      <p:cBhvr>
                                        <p:cTn id="341" dur="1" fill="hold">
                                          <p:stCondLst>
                                            <p:cond delay="0"/>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9"/>
                  </p:tgtEl>
                </p:cond>
              </p:nextCondLst>
            </p:seq>
            <p:seq concurrent="1" nextAc="seek">
              <p:cTn id="342" restart="whenNotActive" fill="hold" evtFilter="cancelBubble" nodeType="interactiveSeq">
                <p:stCondLst>
                  <p:cond evt="onClick" delay="0">
                    <p:tgtEl>
                      <p:spTgt spid="82"/>
                    </p:tgtEl>
                  </p:cond>
                </p:stCondLst>
                <p:endSync evt="end" delay="0">
                  <p:rtn val="all"/>
                </p:endSync>
                <p:childTnLst>
                  <p:par>
                    <p:cTn id="343" fill="hold">
                      <p:stCondLst>
                        <p:cond delay="0"/>
                      </p:stCondLst>
                      <p:childTnLst>
                        <p:par>
                          <p:cTn id="344" fill="hold">
                            <p:stCondLst>
                              <p:cond delay="0"/>
                            </p:stCondLst>
                            <p:childTnLst>
                              <p:par>
                                <p:cTn id="345" presetID="1" presetClass="entr" presetSubtype="0" fill="hold" nodeType="clickEffect">
                                  <p:stCondLst>
                                    <p:cond delay="0"/>
                                  </p:stCondLst>
                                  <p:childTnLst>
                                    <p:set>
                                      <p:cBhvr>
                                        <p:cTn id="346" dur="1" fill="hold">
                                          <p:stCondLst>
                                            <p:cond delay="0"/>
                                          </p:stCondLst>
                                        </p:cTn>
                                        <p:tgtEl>
                                          <p:spTgt spid="1042"/>
                                        </p:tgtEl>
                                        <p:attrNameLst>
                                          <p:attrName>style.visibility</p:attrName>
                                        </p:attrNameLst>
                                      </p:cBhvr>
                                      <p:to>
                                        <p:strVal val="visible"/>
                                      </p:to>
                                    </p:set>
                                  </p:childTnLst>
                                </p:cTn>
                              </p:par>
                              <p:par>
                                <p:cTn id="347" presetID="32" presetClass="emph" presetSubtype="0" repeatCount="indefinite" fill="hold" nodeType="withEffect">
                                  <p:stCondLst>
                                    <p:cond delay="0"/>
                                  </p:stCondLst>
                                  <p:childTnLst>
                                    <p:animRot by="120000">
                                      <p:cBhvr>
                                        <p:cTn id="348" dur="200" fill="hold">
                                          <p:stCondLst>
                                            <p:cond delay="0"/>
                                          </p:stCondLst>
                                        </p:cTn>
                                        <p:tgtEl>
                                          <p:spTgt spid="1042"/>
                                        </p:tgtEl>
                                        <p:attrNameLst>
                                          <p:attrName>r</p:attrName>
                                        </p:attrNameLst>
                                      </p:cBhvr>
                                    </p:animRot>
                                    <p:animRot by="-240000">
                                      <p:cBhvr>
                                        <p:cTn id="349" dur="400" fill="hold">
                                          <p:stCondLst>
                                            <p:cond delay="400"/>
                                          </p:stCondLst>
                                        </p:cTn>
                                        <p:tgtEl>
                                          <p:spTgt spid="1042"/>
                                        </p:tgtEl>
                                        <p:attrNameLst>
                                          <p:attrName>r</p:attrName>
                                        </p:attrNameLst>
                                      </p:cBhvr>
                                    </p:animRot>
                                    <p:animRot by="240000">
                                      <p:cBhvr>
                                        <p:cTn id="350" dur="400" fill="hold">
                                          <p:stCondLst>
                                            <p:cond delay="800"/>
                                          </p:stCondLst>
                                        </p:cTn>
                                        <p:tgtEl>
                                          <p:spTgt spid="1042"/>
                                        </p:tgtEl>
                                        <p:attrNameLst>
                                          <p:attrName>r</p:attrName>
                                        </p:attrNameLst>
                                      </p:cBhvr>
                                    </p:animRot>
                                    <p:animRot by="-240000">
                                      <p:cBhvr>
                                        <p:cTn id="351" dur="400" fill="hold">
                                          <p:stCondLst>
                                            <p:cond delay="1200"/>
                                          </p:stCondLst>
                                        </p:cTn>
                                        <p:tgtEl>
                                          <p:spTgt spid="1042"/>
                                        </p:tgtEl>
                                        <p:attrNameLst>
                                          <p:attrName>r</p:attrName>
                                        </p:attrNameLst>
                                      </p:cBhvr>
                                    </p:animRot>
                                    <p:animRot by="120000">
                                      <p:cBhvr>
                                        <p:cTn id="352" dur="400" fill="hold">
                                          <p:stCondLst>
                                            <p:cond delay="1600"/>
                                          </p:stCondLst>
                                        </p:cTn>
                                        <p:tgtEl>
                                          <p:spTgt spid="1042"/>
                                        </p:tgtEl>
                                        <p:attrNameLst>
                                          <p:attrName>r</p:attrName>
                                        </p:attrNameLst>
                                      </p:cBhvr>
                                    </p:animRot>
                                  </p:childTnLst>
                                </p:cTn>
                              </p:par>
                              <p:par>
                                <p:cTn id="353" presetID="10" presetClass="entr" presetSubtype="0" repeatCount="5000" fill="hold" grpId="0" nodeType="withEffect">
                                  <p:stCondLst>
                                    <p:cond delay="0"/>
                                  </p:stCondLst>
                                  <p:childTnLst>
                                    <p:set>
                                      <p:cBhvr>
                                        <p:cTn id="354" dur="1" fill="hold">
                                          <p:stCondLst>
                                            <p:cond delay="0"/>
                                          </p:stCondLst>
                                        </p:cTn>
                                        <p:tgtEl>
                                          <p:spTgt spid="87"/>
                                        </p:tgtEl>
                                        <p:attrNameLst>
                                          <p:attrName>style.visibility</p:attrName>
                                        </p:attrNameLst>
                                      </p:cBhvr>
                                      <p:to>
                                        <p:strVal val="visible"/>
                                      </p:to>
                                    </p:set>
                                    <p:animEffect transition="in" filter="fade">
                                      <p:cBhvr>
                                        <p:cTn id="355" dur="1000"/>
                                        <p:tgtEl>
                                          <p:spTgt spid="87"/>
                                        </p:tgtEl>
                                      </p:cBhvr>
                                    </p:animEffect>
                                  </p:childTnLst>
                                </p:cTn>
                              </p:par>
                            </p:childTnLst>
                          </p:cTn>
                        </p:par>
                        <p:par>
                          <p:cTn id="356" fill="hold">
                            <p:stCondLst>
                              <p:cond delay="5000"/>
                            </p:stCondLst>
                            <p:childTnLst>
                              <p:par>
                                <p:cTn id="357" presetID="1" presetClass="exit" presetSubtype="0" fill="hold" grpId="1" nodeType="afterEffect">
                                  <p:stCondLst>
                                    <p:cond delay="0"/>
                                  </p:stCondLst>
                                  <p:childTnLst>
                                    <p:set>
                                      <p:cBhvr>
                                        <p:cTn id="358"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2"/>
                  </p:tgtEl>
                </p:cond>
              </p:nextCondLst>
            </p:seq>
            <p:seq concurrent="1" nextAc="seek">
              <p:cTn id="359" restart="whenNotActive" fill="hold" evtFilter="cancelBubble" nodeType="interactiveSeq">
                <p:stCondLst>
                  <p:cond evt="onClick" delay="0">
                    <p:tgtEl>
                      <p:spTgt spid="88"/>
                    </p:tgtEl>
                  </p:cond>
                </p:stCondLst>
                <p:endSync evt="end" delay="0">
                  <p:rtn val="all"/>
                </p:endSync>
                <p:childTnLst>
                  <p:par>
                    <p:cTn id="360" fill="hold">
                      <p:stCondLst>
                        <p:cond delay="0"/>
                      </p:stCondLst>
                      <p:childTnLst>
                        <p:par>
                          <p:cTn id="361" fill="hold">
                            <p:stCondLst>
                              <p:cond delay="0"/>
                            </p:stCondLst>
                            <p:childTnLst>
                              <p:par>
                                <p:cTn id="362" presetID="1" presetClass="entr" presetSubtype="0" fill="hold" nodeType="clickEffect">
                                  <p:stCondLst>
                                    <p:cond delay="0"/>
                                  </p:stCondLst>
                                  <p:childTnLst>
                                    <p:set>
                                      <p:cBhvr>
                                        <p:cTn id="363" dur="1" fill="hold">
                                          <p:stCondLst>
                                            <p:cond delay="0"/>
                                          </p:stCondLst>
                                        </p:cTn>
                                        <p:tgtEl>
                                          <p:spTgt spid="1047"/>
                                        </p:tgtEl>
                                        <p:attrNameLst>
                                          <p:attrName>style.visibility</p:attrName>
                                        </p:attrNameLst>
                                      </p:cBhvr>
                                      <p:to>
                                        <p:strVal val="visible"/>
                                      </p:to>
                                    </p:set>
                                  </p:childTnLst>
                                </p:cTn>
                              </p:par>
                              <p:par>
                                <p:cTn id="364" presetID="32" presetClass="emph" presetSubtype="0" repeatCount="indefinite" fill="hold" nodeType="withEffect">
                                  <p:stCondLst>
                                    <p:cond delay="0"/>
                                  </p:stCondLst>
                                  <p:childTnLst>
                                    <p:animRot by="120000">
                                      <p:cBhvr>
                                        <p:cTn id="365" dur="200" fill="hold">
                                          <p:stCondLst>
                                            <p:cond delay="0"/>
                                          </p:stCondLst>
                                        </p:cTn>
                                        <p:tgtEl>
                                          <p:spTgt spid="1047"/>
                                        </p:tgtEl>
                                        <p:attrNameLst>
                                          <p:attrName>r</p:attrName>
                                        </p:attrNameLst>
                                      </p:cBhvr>
                                    </p:animRot>
                                    <p:animRot by="-240000">
                                      <p:cBhvr>
                                        <p:cTn id="366" dur="400" fill="hold">
                                          <p:stCondLst>
                                            <p:cond delay="400"/>
                                          </p:stCondLst>
                                        </p:cTn>
                                        <p:tgtEl>
                                          <p:spTgt spid="1047"/>
                                        </p:tgtEl>
                                        <p:attrNameLst>
                                          <p:attrName>r</p:attrName>
                                        </p:attrNameLst>
                                      </p:cBhvr>
                                    </p:animRot>
                                    <p:animRot by="240000">
                                      <p:cBhvr>
                                        <p:cTn id="367" dur="400" fill="hold">
                                          <p:stCondLst>
                                            <p:cond delay="800"/>
                                          </p:stCondLst>
                                        </p:cTn>
                                        <p:tgtEl>
                                          <p:spTgt spid="1047"/>
                                        </p:tgtEl>
                                        <p:attrNameLst>
                                          <p:attrName>r</p:attrName>
                                        </p:attrNameLst>
                                      </p:cBhvr>
                                    </p:animRot>
                                    <p:animRot by="-240000">
                                      <p:cBhvr>
                                        <p:cTn id="368" dur="400" fill="hold">
                                          <p:stCondLst>
                                            <p:cond delay="1200"/>
                                          </p:stCondLst>
                                        </p:cTn>
                                        <p:tgtEl>
                                          <p:spTgt spid="1047"/>
                                        </p:tgtEl>
                                        <p:attrNameLst>
                                          <p:attrName>r</p:attrName>
                                        </p:attrNameLst>
                                      </p:cBhvr>
                                    </p:animRot>
                                    <p:animRot by="120000">
                                      <p:cBhvr>
                                        <p:cTn id="369" dur="400" fill="hold">
                                          <p:stCondLst>
                                            <p:cond delay="1600"/>
                                          </p:stCondLst>
                                        </p:cTn>
                                        <p:tgtEl>
                                          <p:spTgt spid="1047"/>
                                        </p:tgtEl>
                                        <p:attrNameLst>
                                          <p:attrName>r</p:attrName>
                                        </p:attrNameLst>
                                      </p:cBhvr>
                                    </p:animRot>
                                  </p:childTnLst>
                                </p:cTn>
                              </p:par>
                              <p:par>
                                <p:cTn id="370" presetID="10" presetClass="entr" presetSubtype="0" repeatCount="5000" fill="hold" grpId="0" nodeType="withEffect">
                                  <p:stCondLst>
                                    <p:cond delay="0"/>
                                  </p:stCondLst>
                                  <p:childTnLst>
                                    <p:set>
                                      <p:cBhvr>
                                        <p:cTn id="371" dur="1" fill="hold">
                                          <p:stCondLst>
                                            <p:cond delay="0"/>
                                          </p:stCondLst>
                                        </p:cTn>
                                        <p:tgtEl>
                                          <p:spTgt spid="95"/>
                                        </p:tgtEl>
                                        <p:attrNameLst>
                                          <p:attrName>style.visibility</p:attrName>
                                        </p:attrNameLst>
                                      </p:cBhvr>
                                      <p:to>
                                        <p:strVal val="visible"/>
                                      </p:to>
                                    </p:set>
                                    <p:animEffect transition="in" filter="fade">
                                      <p:cBhvr>
                                        <p:cTn id="372" dur="1000"/>
                                        <p:tgtEl>
                                          <p:spTgt spid="95"/>
                                        </p:tgtEl>
                                      </p:cBhvr>
                                    </p:animEffect>
                                  </p:childTnLst>
                                </p:cTn>
                              </p:par>
                            </p:childTnLst>
                          </p:cTn>
                        </p:par>
                        <p:par>
                          <p:cTn id="373" fill="hold">
                            <p:stCondLst>
                              <p:cond delay="5000"/>
                            </p:stCondLst>
                            <p:childTnLst>
                              <p:par>
                                <p:cTn id="374" presetID="1" presetClass="exit" presetSubtype="0" fill="hold" grpId="1" nodeType="afterEffect">
                                  <p:stCondLst>
                                    <p:cond delay="0"/>
                                  </p:stCondLst>
                                  <p:childTnLst>
                                    <p:set>
                                      <p:cBhvr>
                                        <p:cTn id="375" dur="1" fill="hold">
                                          <p:stCondLst>
                                            <p:cond delay="0"/>
                                          </p:stCondLst>
                                        </p:cTn>
                                        <p:tgtEl>
                                          <p:spTgt spid="95"/>
                                        </p:tgtEl>
                                        <p:attrNameLst>
                                          <p:attrName>style.visibility</p:attrName>
                                        </p:attrNameLst>
                                      </p:cBhvr>
                                      <p:to>
                                        <p:strVal val="hidden"/>
                                      </p:to>
                                    </p:set>
                                  </p:childTnLst>
                                </p:cTn>
                              </p:par>
                            </p:childTnLst>
                          </p:cTn>
                        </p:par>
                      </p:childTnLst>
                    </p:cTn>
                  </p:par>
                </p:childTnLst>
              </p:cTn>
              <p:nextCondLst>
                <p:cond evt="onClick" delay="0">
                  <p:tgtEl>
                    <p:spTgt spid="88"/>
                  </p:tgtEl>
                </p:cond>
              </p:nextCondLst>
            </p:seq>
            <p:seq concurrent="1" nextAc="seek">
              <p:cTn id="376" restart="whenNotActive" fill="hold" evtFilter="cancelBubble" nodeType="interactiveSeq">
                <p:stCondLst>
                  <p:cond evt="onClick" delay="0">
                    <p:tgtEl>
                      <p:spTgt spid="96"/>
                    </p:tgtEl>
                  </p:cond>
                </p:stCondLst>
                <p:endSync evt="end" delay="0">
                  <p:rtn val="all"/>
                </p:endSync>
                <p:childTnLst>
                  <p:par>
                    <p:cTn id="377" fill="hold">
                      <p:stCondLst>
                        <p:cond delay="0"/>
                      </p:stCondLst>
                      <p:childTnLst>
                        <p:par>
                          <p:cTn id="378" fill="hold">
                            <p:stCondLst>
                              <p:cond delay="0"/>
                            </p:stCondLst>
                            <p:childTnLst>
                              <p:par>
                                <p:cTn id="379" presetID="1" presetClass="entr" presetSubtype="0" fill="hold" nodeType="clickEffect">
                                  <p:stCondLst>
                                    <p:cond delay="0"/>
                                  </p:stCondLst>
                                  <p:childTnLst>
                                    <p:set>
                                      <p:cBhvr>
                                        <p:cTn id="380" dur="1" fill="hold">
                                          <p:stCondLst>
                                            <p:cond delay="0"/>
                                          </p:stCondLst>
                                        </p:cTn>
                                        <p:tgtEl>
                                          <p:spTgt spid="1049"/>
                                        </p:tgtEl>
                                        <p:attrNameLst>
                                          <p:attrName>style.visibility</p:attrName>
                                        </p:attrNameLst>
                                      </p:cBhvr>
                                      <p:to>
                                        <p:strVal val="visible"/>
                                      </p:to>
                                    </p:set>
                                  </p:childTnLst>
                                </p:cTn>
                              </p:par>
                              <p:par>
                                <p:cTn id="381" presetID="32" presetClass="emph" presetSubtype="0" repeatCount="indefinite" fill="hold" nodeType="withEffect">
                                  <p:stCondLst>
                                    <p:cond delay="0"/>
                                  </p:stCondLst>
                                  <p:childTnLst>
                                    <p:animRot by="120000">
                                      <p:cBhvr>
                                        <p:cTn id="382" dur="200" fill="hold">
                                          <p:stCondLst>
                                            <p:cond delay="0"/>
                                          </p:stCondLst>
                                        </p:cTn>
                                        <p:tgtEl>
                                          <p:spTgt spid="1049"/>
                                        </p:tgtEl>
                                        <p:attrNameLst>
                                          <p:attrName>r</p:attrName>
                                        </p:attrNameLst>
                                      </p:cBhvr>
                                    </p:animRot>
                                    <p:animRot by="-240000">
                                      <p:cBhvr>
                                        <p:cTn id="383" dur="400" fill="hold">
                                          <p:stCondLst>
                                            <p:cond delay="400"/>
                                          </p:stCondLst>
                                        </p:cTn>
                                        <p:tgtEl>
                                          <p:spTgt spid="1049"/>
                                        </p:tgtEl>
                                        <p:attrNameLst>
                                          <p:attrName>r</p:attrName>
                                        </p:attrNameLst>
                                      </p:cBhvr>
                                    </p:animRot>
                                    <p:animRot by="240000">
                                      <p:cBhvr>
                                        <p:cTn id="384" dur="400" fill="hold">
                                          <p:stCondLst>
                                            <p:cond delay="800"/>
                                          </p:stCondLst>
                                        </p:cTn>
                                        <p:tgtEl>
                                          <p:spTgt spid="1049"/>
                                        </p:tgtEl>
                                        <p:attrNameLst>
                                          <p:attrName>r</p:attrName>
                                        </p:attrNameLst>
                                      </p:cBhvr>
                                    </p:animRot>
                                    <p:animRot by="-240000">
                                      <p:cBhvr>
                                        <p:cTn id="385" dur="400" fill="hold">
                                          <p:stCondLst>
                                            <p:cond delay="1200"/>
                                          </p:stCondLst>
                                        </p:cTn>
                                        <p:tgtEl>
                                          <p:spTgt spid="1049"/>
                                        </p:tgtEl>
                                        <p:attrNameLst>
                                          <p:attrName>r</p:attrName>
                                        </p:attrNameLst>
                                      </p:cBhvr>
                                    </p:animRot>
                                    <p:animRot by="120000">
                                      <p:cBhvr>
                                        <p:cTn id="386" dur="400" fill="hold">
                                          <p:stCondLst>
                                            <p:cond delay="1600"/>
                                          </p:stCondLst>
                                        </p:cTn>
                                        <p:tgtEl>
                                          <p:spTgt spid="1049"/>
                                        </p:tgtEl>
                                        <p:attrNameLst>
                                          <p:attrName>r</p:attrName>
                                        </p:attrNameLst>
                                      </p:cBhvr>
                                    </p:animRot>
                                  </p:childTnLst>
                                </p:cTn>
                              </p:par>
                              <p:par>
                                <p:cTn id="387" presetID="10" presetClass="entr" presetSubtype="0" repeatCount="5000" fill="hold" grpId="0" nodeType="withEffect">
                                  <p:stCondLst>
                                    <p:cond delay="0"/>
                                  </p:stCondLst>
                                  <p:childTnLst>
                                    <p:set>
                                      <p:cBhvr>
                                        <p:cTn id="388" dur="1" fill="hold">
                                          <p:stCondLst>
                                            <p:cond delay="0"/>
                                          </p:stCondLst>
                                        </p:cTn>
                                        <p:tgtEl>
                                          <p:spTgt spid="98"/>
                                        </p:tgtEl>
                                        <p:attrNameLst>
                                          <p:attrName>style.visibility</p:attrName>
                                        </p:attrNameLst>
                                      </p:cBhvr>
                                      <p:to>
                                        <p:strVal val="visible"/>
                                      </p:to>
                                    </p:set>
                                    <p:animEffect transition="in" filter="fade">
                                      <p:cBhvr>
                                        <p:cTn id="389" dur="1000"/>
                                        <p:tgtEl>
                                          <p:spTgt spid="98"/>
                                        </p:tgtEl>
                                      </p:cBhvr>
                                    </p:animEffect>
                                  </p:childTnLst>
                                </p:cTn>
                              </p:par>
                            </p:childTnLst>
                          </p:cTn>
                        </p:par>
                        <p:par>
                          <p:cTn id="390" fill="hold">
                            <p:stCondLst>
                              <p:cond delay="5000"/>
                            </p:stCondLst>
                            <p:childTnLst>
                              <p:par>
                                <p:cTn id="391" presetID="1" presetClass="exit" presetSubtype="0" fill="hold" grpId="1" nodeType="afterEffect">
                                  <p:stCondLst>
                                    <p:cond delay="0"/>
                                  </p:stCondLst>
                                  <p:childTnLst>
                                    <p:set>
                                      <p:cBhvr>
                                        <p:cTn id="392" dur="1" fill="hold">
                                          <p:stCondLst>
                                            <p:cond delay="0"/>
                                          </p:stCondLst>
                                        </p:cTn>
                                        <p:tgtEl>
                                          <p:spTgt spid="98"/>
                                        </p:tgtEl>
                                        <p:attrNameLst>
                                          <p:attrName>style.visibility</p:attrName>
                                        </p:attrNameLst>
                                      </p:cBhvr>
                                      <p:to>
                                        <p:strVal val="hidden"/>
                                      </p:to>
                                    </p:set>
                                  </p:childTnLst>
                                </p:cTn>
                              </p:par>
                            </p:childTnLst>
                          </p:cTn>
                        </p:par>
                      </p:childTnLst>
                    </p:cTn>
                  </p:par>
                </p:childTnLst>
              </p:cTn>
              <p:nextCondLst>
                <p:cond evt="onClick" delay="0">
                  <p:tgtEl>
                    <p:spTgt spid="96"/>
                  </p:tgtEl>
                </p:cond>
              </p:nextCondLst>
            </p:seq>
            <p:seq concurrent="1" nextAc="seek">
              <p:cTn id="393" restart="whenNotActive" fill="hold" evtFilter="cancelBubble" nodeType="interactiveSeq">
                <p:stCondLst>
                  <p:cond evt="onClick" delay="0">
                    <p:tgtEl>
                      <p:spTgt spid="99"/>
                    </p:tgtEl>
                  </p:cond>
                </p:stCondLst>
                <p:endSync evt="end" delay="0">
                  <p:rtn val="all"/>
                </p:endSync>
                <p:childTnLst>
                  <p:par>
                    <p:cTn id="394" fill="hold">
                      <p:stCondLst>
                        <p:cond delay="0"/>
                      </p:stCondLst>
                      <p:childTnLst>
                        <p:par>
                          <p:cTn id="395" fill="hold">
                            <p:stCondLst>
                              <p:cond delay="0"/>
                            </p:stCondLst>
                            <p:childTnLst>
                              <p:par>
                                <p:cTn id="396" presetID="1" presetClass="entr" presetSubtype="0" fill="hold" nodeType="clickEffect">
                                  <p:stCondLst>
                                    <p:cond delay="0"/>
                                  </p:stCondLst>
                                  <p:childTnLst>
                                    <p:set>
                                      <p:cBhvr>
                                        <p:cTn id="397" dur="1" fill="hold">
                                          <p:stCondLst>
                                            <p:cond delay="0"/>
                                          </p:stCondLst>
                                        </p:cTn>
                                        <p:tgtEl>
                                          <p:spTgt spid="1050"/>
                                        </p:tgtEl>
                                        <p:attrNameLst>
                                          <p:attrName>style.visibility</p:attrName>
                                        </p:attrNameLst>
                                      </p:cBhvr>
                                      <p:to>
                                        <p:strVal val="visible"/>
                                      </p:to>
                                    </p:set>
                                  </p:childTnLst>
                                </p:cTn>
                              </p:par>
                              <p:par>
                                <p:cTn id="398" presetID="32" presetClass="emph" presetSubtype="0" repeatCount="indefinite" fill="hold" nodeType="withEffect">
                                  <p:stCondLst>
                                    <p:cond delay="0"/>
                                  </p:stCondLst>
                                  <p:childTnLst>
                                    <p:animRot by="120000">
                                      <p:cBhvr>
                                        <p:cTn id="399" dur="200" fill="hold">
                                          <p:stCondLst>
                                            <p:cond delay="0"/>
                                          </p:stCondLst>
                                        </p:cTn>
                                        <p:tgtEl>
                                          <p:spTgt spid="1050"/>
                                        </p:tgtEl>
                                        <p:attrNameLst>
                                          <p:attrName>r</p:attrName>
                                        </p:attrNameLst>
                                      </p:cBhvr>
                                    </p:animRot>
                                    <p:animRot by="-240000">
                                      <p:cBhvr>
                                        <p:cTn id="400" dur="400" fill="hold">
                                          <p:stCondLst>
                                            <p:cond delay="400"/>
                                          </p:stCondLst>
                                        </p:cTn>
                                        <p:tgtEl>
                                          <p:spTgt spid="1050"/>
                                        </p:tgtEl>
                                        <p:attrNameLst>
                                          <p:attrName>r</p:attrName>
                                        </p:attrNameLst>
                                      </p:cBhvr>
                                    </p:animRot>
                                    <p:animRot by="240000">
                                      <p:cBhvr>
                                        <p:cTn id="401" dur="400" fill="hold">
                                          <p:stCondLst>
                                            <p:cond delay="800"/>
                                          </p:stCondLst>
                                        </p:cTn>
                                        <p:tgtEl>
                                          <p:spTgt spid="1050"/>
                                        </p:tgtEl>
                                        <p:attrNameLst>
                                          <p:attrName>r</p:attrName>
                                        </p:attrNameLst>
                                      </p:cBhvr>
                                    </p:animRot>
                                    <p:animRot by="-240000">
                                      <p:cBhvr>
                                        <p:cTn id="402" dur="400" fill="hold">
                                          <p:stCondLst>
                                            <p:cond delay="1200"/>
                                          </p:stCondLst>
                                        </p:cTn>
                                        <p:tgtEl>
                                          <p:spTgt spid="1050"/>
                                        </p:tgtEl>
                                        <p:attrNameLst>
                                          <p:attrName>r</p:attrName>
                                        </p:attrNameLst>
                                      </p:cBhvr>
                                    </p:animRot>
                                    <p:animRot by="120000">
                                      <p:cBhvr>
                                        <p:cTn id="403" dur="400" fill="hold">
                                          <p:stCondLst>
                                            <p:cond delay="1600"/>
                                          </p:stCondLst>
                                        </p:cTn>
                                        <p:tgtEl>
                                          <p:spTgt spid="1050"/>
                                        </p:tgtEl>
                                        <p:attrNameLst>
                                          <p:attrName>r</p:attrName>
                                        </p:attrNameLst>
                                      </p:cBhvr>
                                    </p:animRot>
                                  </p:childTnLst>
                                </p:cTn>
                              </p:par>
                              <p:par>
                                <p:cTn id="404" presetID="10" presetClass="entr" presetSubtype="0" repeatCount="5000" fill="hold" grpId="0" nodeType="withEffect">
                                  <p:stCondLst>
                                    <p:cond delay="0"/>
                                  </p:stCondLst>
                                  <p:childTnLst>
                                    <p:set>
                                      <p:cBhvr>
                                        <p:cTn id="405" dur="1" fill="hold">
                                          <p:stCondLst>
                                            <p:cond delay="0"/>
                                          </p:stCondLst>
                                        </p:cTn>
                                        <p:tgtEl>
                                          <p:spTgt spid="101"/>
                                        </p:tgtEl>
                                        <p:attrNameLst>
                                          <p:attrName>style.visibility</p:attrName>
                                        </p:attrNameLst>
                                      </p:cBhvr>
                                      <p:to>
                                        <p:strVal val="visible"/>
                                      </p:to>
                                    </p:set>
                                    <p:animEffect transition="in" filter="fade">
                                      <p:cBhvr>
                                        <p:cTn id="406" dur="1000"/>
                                        <p:tgtEl>
                                          <p:spTgt spid="101"/>
                                        </p:tgtEl>
                                      </p:cBhvr>
                                    </p:animEffect>
                                  </p:childTnLst>
                                </p:cTn>
                              </p:par>
                            </p:childTnLst>
                          </p:cTn>
                        </p:par>
                        <p:par>
                          <p:cTn id="407" fill="hold">
                            <p:stCondLst>
                              <p:cond delay="5000"/>
                            </p:stCondLst>
                            <p:childTnLst>
                              <p:par>
                                <p:cTn id="408" presetID="1" presetClass="exit" presetSubtype="0" fill="hold" grpId="1" nodeType="afterEffect">
                                  <p:stCondLst>
                                    <p:cond delay="0"/>
                                  </p:stCondLst>
                                  <p:childTnLst>
                                    <p:set>
                                      <p:cBhvr>
                                        <p:cTn id="409" dur="1" fill="hold">
                                          <p:stCondLst>
                                            <p:cond delay="0"/>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99"/>
                  </p:tgtEl>
                </p:cond>
              </p:nextCondLst>
            </p:seq>
            <p:seq concurrent="1" nextAc="seek">
              <p:cTn id="410" restart="whenNotActive" fill="hold" evtFilter="cancelBubble" nodeType="interactiveSeq">
                <p:stCondLst>
                  <p:cond evt="onClick" delay="0">
                    <p:tgtEl>
                      <p:spTgt spid="102"/>
                    </p:tgtEl>
                  </p:cond>
                </p:stCondLst>
                <p:endSync evt="end" delay="0">
                  <p:rtn val="all"/>
                </p:endSync>
                <p:childTnLst>
                  <p:par>
                    <p:cTn id="411" fill="hold">
                      <p:stCondLst>
                        <p:cond delay="0"/>
                      </p:stCondLst>
                      <p:childTnLst>
                        <p:par>
                          <p:cTn id="412" fill="hold">
                            <p:stCondLst>
                              <p:cond delay="0"/>
                            </p:stCondLst>
                            <p:childTnLst>
                              <p:par>
                                <p:cTn id="413" presetID="1" presetClass="entr" presetSubtype="0" fill="hold" nodeType="clickEffect">
                                  <p:stCondLst>
                                    <p:cond delay="0"/>
                                  </p:stCondLst>
                                  <p:childTnLst>
                                    <p:set>
                                      <p:cBhvr>
                                        <p:cTn id="414" dur="1" fill="hold">
                                          <p:stCondLst>
                                            <p:cond delay="0"/>
                                          </p:stCondLst>
                                        </p:cTn>
                                        <p:tgtEl>
                                          <p:spTgt spid="1052"/>
                                        </p:tgtEl>
                                        <p:attrNameLst>
                                          <p:attrName>style.visibility</p:attrName>
                                        </p:attrNameLst>
                                      </p:cBhvr>
                                      <p:to>
                                        <p:strVal val="visible"/>
                                      </p:to>
                                    </p:set>
                                  </p:childTnLst>
                                </p:cTn>
                              </p:par>
                              <p:par>
                                <p:cTn id="415" presetID="32" presetClass="emph" presetSubtype="0" repeatCount="indefinite" fill="hold" nodeType="withEffect">
                                  <p:stCondLst>
                                    <p:cond delay="0"/>
                                  </p:stCondLst>
                                  <p:childTnLst>
                                    <p:animRot by="120000">
                                      <p:cBhvr>
                                        <p:cTn id="416" dur="200" fill="hold">
                                          <p:stCondLst>
                                            <p:cond delay="0"/>
                                          </p:stCondLst>
                                        </p:cTn>
                                        <p:tgtEl>
                                          <p:spTgt spid="1052"/>
                                        </p:tgtEl>
                                        <p:attrNameLst>
                                          <p:attrName>r</p:attrName>
                                        </p:attrNameLst>
                                      </p:cBhvr>
                                    </p:animRot>
                                    <p:animRot by="-240000">
                                      <p:cBhvr>
                                        <p:cTn id="417" dur="400" fill="hold">
                                          <p:stCondLst>
                                            <p:cond delay="400"/>
                                          </p:stCondLst>
                                        </p:cTn>
                                        <p:tgtEl>
                                          <p:spTgt spid="1052"/>
                                        </p:tgtEl>
                                        <p:attrNameLst>
                                          <p:attrName>r</p:attrName>
                                        </p:attrNameLst>
                                      </p:cBhvr>
                                    </p:animRot>
                                    <p:animRot by="240000">
                                      <p:cBhvr>
                                        <p:cTn id="418" dur="400" fill="hold">
                                          <p:stCondLst>
                                            <p:cond delay="800"/>
                                          </p:stCondLst>
                                        </p:cTn>
                                        <p:tgtEl>
                                          <p:spTgt spid="1052"/>
                                        </p:tgtEl>
                                        <p:attrNameLst>
                                          <p:attrName>r</p:attrName>
                                        </p:attrNameLst>
                                      </p:cBhvr>
                                    </p:animRot>
                                    <p:animRot by="-240000">
                                      <p:cBhvr>
                                        <p:cTn id="419" dur="400" fill="hold">
                                          <p:stCondLst>
                                            <p:cond delay="1200"/>
                                          </p:stCondLst>
                                        </p:cTn>
                                        <p:tgtEl>
                                          <p:spTgt spid="1052"/>
                                        </p:tgtEl>
                                        <p:attrNameLst>
                                          <p:attrName>r</p:attrName>
                                        </p:attrNameLst>
                                      </p:cBhvr>
                                    </p:animRot>
                                    <p:animRot by="120000">
                                      <p:cBhvr>
                                        <p:cTn id="420" dur="400" fill="hold">
                                          <p:stCondLst>
                                            <p:cond delay="1600"/>
                                          </p:stCondLst>
                                        </p:cTn>
                                        <p:tgtEl>
                                          <p:spTgt spid="1052"/>
                                        </p:tgtEl>
                                        <p:attrNameLst>
                                          <p:attrName>r</p:attrName>
                                        </p:attrNameLst>
                                      </p:cBhvr>
                                    </p:animRot>
                                  </p:childTnLst>
                                </p:cTn>
                              </p:par>
                              <p:par>
                                <p:cTn id="421" presetID="10" presetClass="entr" presetSubtype="0" repeatCount="5000" fill="hold" grpId="0" nodeType="withEffect">
                                  <p:stCondLst>
                                    <p:cond delay="0"/>
                                  </p:stCondLst>
                                  <p:childTnLst>
                                    <p:set>
                                      <p:cBhvr>
                                        <p:cTn id="422" dur="1" fill="hold">
                                          <p:stCondLst>
                                            <p:cond delay="0"/>
                                          </p:stCondLst>
                                        </p:cTn>
                                        <p:tgtEl>
                                          <p:spTgt spid="106"/>
                                        </p:tgtEl>
                                        <p:attrNameLst>
                                          <p:attrName>style.visibility</p:attrName>
                                        </p:attrNameLst>
                                      </p:cBhvr>
                                      <p:to>
                                        <p:strVal val="visible"/>
                                      </p:to>
                                    </p:set>
                                    <p:animEffect transition="in" filter="fade">
                                      <p:cBhvr>
                                        <p:cTn id="423" dur="1000"/>
                                        <p:tgtEl>
                                          <p:spTgt spid="106"/>
                                        </p:tgtEl>
                                      </p:cBhvr>
                                    </p:animEffect>
                                  </p:childTnLst>
                                </p:cTn>
                              </p:par>
                            </p:childTnLst>
                          </p:cTn>
                        </p:par>
                        <p:par>
                          <p:cTn id="424" fill="hold">
                            <p:stCondLst>
                              <p:cond delay="5000"/>
                            </p:stCondLst>
                            <p:childTnLst>
                              <p:par>
                                <p:cTn id="425" presetID="1" presetClass="exit" presetSubtype="0" fill="hold" grpId="1" nodeType="afterEffect">
                                  <p:stCondLst>
                                    <p:cond delay="0"/>
                                  </p:stCondLst>
                                  <p:childTnLst>
                                    <p:set>
                                      <p:cBhvr>
                                        <p:cTn id="426" dur="1" fill="hold">
                                          <p:stCondLst>
                                            <p:cond delay="0"/>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2"/>
                  </p:tgtEl>
                </p:cond>
              </p:nextCondLst>
            </p:seq>
            <p:seq concurrent="1" nextAc="seek">
              <p:cTn id="427" restart="whenNotActive" fill="hold" evtFilter="cancelBubble" nodeType="interactiveSeq">
                <p:stCondLst>
                  <p:cond evt="onClick" delay="0">
                    <p:tgtEl>
                      <p:spTgt spid="107"/>
                    </p:tgtEl>
                  </p:cond>
                </p:stCondLst>
                <p:endSync evt="end" delay="0">
                  <p:rtn val="all"/>
                </p:endSync>
                <p:childTnLst>
                  <p:par>
                    <p:cTn id="428" fill="hold">
                      <p:stCondLst>
                        <p:cond delay="0"/>
                      </p:stCondLst>
                      <p:childTnLst>
                        <p:par>
                          <p:cTn id="429" fill="hold">
                            <p:stCondLst>
                              <p:cond delay="0"/>
                            </p:stCondLst>
                            <p:childTnLst>
                              <p:par>
                                <p:cTn id="430" presetID="1" presetClass="entr" presetSubtype="0" fill="hold" nodeType="clickEffect">
                                  <p:stCondLst>
                                    <p:cond delay="0"/>
                                  </p:stCondLst>
                                  <p:childTnLst>
                                    <p:set>
                                      <p:cBhvr>
                                        <p:cTn id="431" dur="1" fill="hold">
                                          <p:stCondLst>
                                            <p:cond delay="0"/>
                                          </p:stCondLst>
                                        </p:cTn>
                                        <p:tgtEl>
                                          <p:spTgt spid="1054"/>
                                        </p:tgtEl>
                                        <p:attrNameLst>
                                          <p:attrName>style.visibility</p:attrName>
                                        </p:attrNameLst>
                                      </p:cBhvr>
                                      <p:to>
                                        <p:strVal val="visible"/>
                                      </p:to>
                                    </p:set>
                                  </p:childTnLst>
                                </p:cTn>
                              </p:par>
                              <p:par>
                                <p:cTn id="432" presetID="32" presetClass="emph" presetSubtype="0" repeatCount="indefinite" fill="hold" nodeType="withEffect">
                                  <p:stCondLst>
                                    <p:cond delay="0"/>
                                  </p:stCondLst>
                                  <p:childTnLst>
                                    <p:animRot by="120000">
                                      <p:cBhvr>
                                        <p:cTn id="433" dur="200" fill="hold">
                                          <p:stCondLst>
                                            <p:cond delay="0"/>
                                          </p:stCondLst>
                                        </p:cTn>
                                        <p:tgtEl>
                                          <p:spTgt spid="1054"/>
                                        </p:tgtEl>
                                        <p:attrNameLst>
                                          <p:attrName>r</p:attrName>
                                        </p:attrNameLst>
                                      </p:cBhvr>
                                    </p:animRot>
                                    <p:animRot by="-240000">
                                      <p:cBhvr>
                                        <p:cTn id="434" dur="400" fill="hold">
                                          <p:stCondLst>
                                            <p:cond delay="400"/>
                                          </p:stCondLst>
                                        </p:cTn>
                                        <p:tgtEl>
                                          <p:spTgt spid="1054"/>
                                        </p:tgtEl>
                                        <p:attrNameLst>
                                          <p:attrName>r</p:attrName>
                                        </p:attrNameLst>
                                      </p:cBhvr>
                                    </p:animRot>
                                    <p:animRot by="240000">
                                      <p:cBhvr>
                                        <p:cTn id="435" dur="400" fill="hold">
                                          <p:stCondLst>
                                            <p:cond delay="800"/>
                                          </p:stCondLst>
                                        </p:cTn>
                                        <p:tgtEl>
                                          <p:spTgt spid="1054"/>
                                        </p:tgtEl>
                                        <p:attrNameLst>
                                          <p:attrName>r</p:attrName>
                                        </p:attrNameLst>
                                      </p:cBhvr>
                                    </p:animRot>
                                    <p:animRot by="-240000">
                                      <p:cBhvr>
                                        <p:cTn id="436" dur="400" fill="hold">
                                          <p:stCondLst>
                                            <p:cond delay="1200"/>
                                          </p:stCondLst>
                                        </p:cTn>
                                        <p:tgtEl>
                                          <p:spTgt spid="1054"/>
                                        </p:tgtEl>
                                        <p:attrNameLst>
                                          <p:attrName>r</p:attrName>
                                        </p:attrNameLst>
                                      </p:cBhvr>
                                    </p:animRot>
                                    <p:animRot by="120000">
                                      <p:cBhvr>
                                        <p:cTn id="437" dur="400" fill="hold">
                                          <p:stCondLst>
                                            <p:cond delay="1600"/>
                                          </p:stCondLst>
                                        </p:cTn>
                                        <p:tgtEl>
                                          <p:spTgt spid="1054"/>
                                        </p:tgtEl>
                                        <p:attrNameLst>
                                          <p:attrName>r</p:attrName>
                                        </p:attrNameLst>
                                      </p:cBhvr>
                                    </p:animRot>
                                  </p:childTnLst>
                                </p:cTn>
                              </p:par>
                              <p:par>
                                <p:cTn id="438" presetID="10" presetClass="entr" presetSubtype="0" repeatCount="5000" fill="hold" grpId="0" nodeType="withEffect">
                                  <p:stCondLst>
                                    <p:cond delay="0"/>
                                  </p:stCondLst>
                                  <p:childTnLst>
                                    <p:set>
                                      <p:cBhvr>
                                        <p:cTn id="439" dur="1" fill="hold">
                                          <p:stCondLst>
                                            <p:cond delay="0"/>
                                          </p:stCondLst>
                                        </p:cTn>
                                        <p:tgtEl>
                                          <p:spTgt spid="109"/>
                                        </p:tgtEl>
                                        <p:attrNameLst>
                                          <p:attrName>style.visibility</p:attrName>
                                        </p:attrNameLst>
                                      </p:cBhvr>
                                      <p:to>
                                        <p:strVal val="visible"/>
                                      </p:to>
                                    </p:set>
                                    <p:animEffect transition="in" filter="fade">
                                      <p:cBhvr>
                                        <p:cTn id="440" dur="1000"/>
                                        <p:tgtEl>
                                          <p:spTgt spid="109"/>
                                        </p:tgtEl>
                                      </p:cBhvr>
                                    </p:animEffect>
                                  </p:childTnLst>
                                </p:cTn>
                              </p:par>
                            </p:childTnLst>
                          </p:cTn>
                        </p:par>
                        <p:par>
                          <p:cTn id="441" fill="hold">
                            <p:stCondLst>
                              <p:cond delay="5000"/>
                            </p:stCondLst>
                            <p:childTnLst>
                              <p:par>
                                <p:cTn id="442" presetID="1" presetClass="exit" presetSubtype="0" fill="hold" grpId="1" nodeType="afterEffect">
                                  <p:stCondLst>
                                    <p:cond delay="0"/>
                                  </p:stCondLst>
                                  <p:childTnLst>
                                    <p:set>
                                      <p:cBhvr>
                                        <p:cTn id="443" dur="1" fill="hold">
                                          <p:stCondLst>
                                            <p:cond delay="0"/>
                                          </p:stCondLst>
                                        </p:cTn>
                                        <p:tgtEl>
                                          <p:spTgt spid="109"/>
                                        </p:tgtEl>
                                        <p:attrNameLst>
                                          <p:attrName>style.visibility</p:attrName>
                                        </p:attrNameLst>
                                      </p:cBhvr>
                                      <p:to>
                                        <p:strVal val="hidden"/>
                                      </p:to>
                                    </p:set>
                                  </p:childTnLst>
                                </p:cTn>
                              </p:par>
                            </p:childTnLst>
                          </p:cTn>
                        </p:par>
                      </p:childTnLst>
                    </p:cTn>
                  </p:par>
                </p:childTnLst>
              </p:cTn>
              <p:nextCondLst>
                <p:cond evt="onClick" delay="0">
                  <p:tgtEl>
                    <p:spTgt spid="107"/>
                  </p:tgtEl>
                </p:cond>
              </p:nextCondLst>
            </p:seq>
            <p:seq concurrent="1" nextAc="seek">
              <p:cTn id="444" restart="whenNotActive" fill="hold" evtFilter="cancelBubble" nodeType="interactiveSeq">
                <p:stCondLst>
                  <p:cond evt="onClick" delay="0">
                    <p:tgtEl>
                      <p:spTgt spid="110"/>
                    </p:tgtEl>
                  </p:cond>
                </p:stCondLst>
                <p:endSync evt="end" delay="0">
                  <p:rtn val="all"/>
                </p:endSync>
                <p:childTnLst>
                  <p:par>
                    <p:cTn id="445" fill="hold">
                      <p:stCondLst>
                        <p:cond delay="0"/>
                      </p:stCondLst>
                      <p:childTnLst>
                        <p:par>
                          <p:cTn id="446" fill="hold">
                            <p:stCondLst>
                              <p:cond delay="0"/>
                            </p:stCondLst>
                            <p:childTnLst>
                              <p:par>
                                <p:cTn id="447" presetID="1" presetClass="entr" presetSubtype="0" fill="hold" nodeType="clickEffect">
                                  <p:stCondLst>
                                    <p:cond delay="0"/>
                                  </p:stCondLst>
                                  <p:childTnLst>
                                    <p:set>
                                      <p:cBhvr>
                                        <p:cTn id="448" dur="1" fill="hold">
                                          <p:stCondLst>
                                            <p:cond delay="0"/>
                                          </p:stCondLst>
                                        </p:cTn>
                                        <p:tgtEl>
                                          <p:spTgt spid="1055"/>
                                        </p:tgtEl>
                                        <p:attrNameLst>
                                          <p:attrName>style.visibility</p:attrName>
                                        </p:attrNameLst>
                                      </p:cBhvr>
                                      <p:to>
                                        <p:strVal val="visible"/>
                                      </p:to>
                                    </p:set>
                                  </p:childTnLst>
                                </p:cTn>
                              </p:par>
                              <p:par>
                                <p:cTn id="449" presetID="32" presetClass="emph" presetSubtype="0" repeatCount="indefinite" fill="hold" nodeType="withEffect">
                                  <p:stCondLst>
                                    <p:cond delay="0"/>
                                  </p:stCondLst>
                                  <p:childTnLst>
                                    <p:animRot by="120000">
                                      <p:cBhvr>
                                        <p:cTn id="450" dur="200" fill="hold">
                                          <p:stCondLst>
                                            <p:cond delay="0"/>
                                          </p:stCondLst>
                                        </p:cTn>
                                        <p:tgtEl>
                                          <p:spTgt spid="1055"/>
                                        </p:tgtEl>
                                        <p:attrNameLst>
                                          <p:attrName>r</p:attrName>
                                        </p:attrNameLst>
                                      </p:cBhvr>
                                    </p:animRot>
                                    <p:animRot by="-240000">
                                      <p:cBhvr>
                                        <p:cTn id="451" dur="400" fill="hold">
                                          <p:stCondLst>
                                            <p:cond delay="400"/>
                                          </p:stCondLst>
                                        </p:cTn>
                                        <p:tgtEl>
                                          <p:spTgt spid="1055"/>
                                        </p:tgtEl>
                                        <p:attrNameLst>
                                          <p:attrName>r</p:attrName>
                                        </p:attrNameLst>
                                      </p:cBhvr>
                                    </p:animRot>
                                    <p:animRot by="240000">
                                      <p:cBhvr>
                                        <p:cTn id="452" dur="400" fill="hold">
                                          <p:stCondLst>
                                            <p:cond delay="800"/>
                                          </p:stCondLst>
                                        </p:cTn>
                                        <p:tgtEl>
                                          <p:spTgt spid="1055"/>
                                        </p:tgtEl>
                                        <p:attrNameLst>
                                          <p:attrName>r</p:attrName>
                                        </p:attrNameLst>
                                      </p:cBhvr>
                                    </p:animRot>
                                    <p:animRot by="-240000">
                                      <p:cBhvr>
                                        <p:cTn id="453" dur="400" fill="hold">
                                          <p:stCondLst>
                                            <p:cond delay="1200"/>
                                          </p:stCondLst>
                                        </p:cTn>
                                        <p:tgtEl>
                                          <p:spTgt spid="1055"/>
                                        </p:tgtEl>
                                        <p:attrNameLst>
                                          <p:attrName>r</p:attrName>
                                        </p:attrNameLst>
                                      </p:cBhvr>
                                    </p:animRot>
                                    <p:animRot by="120000">
                                      <p:cBhvr>
                                        <p:cTn id="454" dur="400" fill="hold">
                                          <p:stCondLst>
                                            <p:cond delay="1600"/>
                                          </p:stCondLst>
                                        </p:cTn>
                                        <p:tgtEl>
                                          <p:spTgt spid="1055"/>
                                        </p:tgtEl>
                                        <p:attrNameLst>
                                          <p:attrName>r</p:attrName>
                                        </p:attrNameLst>
                                      </p:cBhvr>
                                    </p:animRot>
                                  </p:childTnLst>
                                </p:cTn>
                              </p:par>
                              <p:par>
                                <p:cTn id="455" presetID="10" presetClass="entr" presetSubtype="0" repeatCount="5000" fill="hold" grpId="0" nodeType="withEffect">
                                  <p:stCondLst>
                                    <p:cond delay="0"/>
                                  </p:stCondLst>
                                  <p:childTnLst>
                                    <p:set>
                                      <p:cBhvr>
                                        <p:cTn id="456" dur="1" fill="hold">
                                          <p:stCondLst>
                                            <p:cond delay="0"/>
                                          </p:stCondLst>
                                        </p:cTn>
                                        <p:tgtEl>
                                          <p:spTgt spid="112"/>
                                        </p:tgtEl>
                                        <p:attrNameLst>
                                          <p:attrName>style.visibility</p:attrName>
                                        </p:attrNameLst>
                                      </p:cBhvr>
                                      <p:to>
                                        <p:strVal val="visible"/>
                                      </p:to>
                                    </p:set>
                                    <p:animEffect transition="in" filter="fade">
                                      <p:cBhvr>
                                        <p:cTn id="457" dur="1000"/>
                                        <p:tgtEl>
                                          <p:spTgt spid="112"/>
                                        </p:tgtEl>
                                      </p:cBhvr>
                                    </p:animEffect>
                                  </p:childTnLst>
                                </p:cTn>
                              </p:par>
                            </p:childTnLst>
                          </p:cTn>
                        </p:par>
                        <p:par>
                          <p:cTn id="458" fill="hold">
                            <p:stCondLst>
                              <p:cond delay="5000"/>
                            </p:stCondLst>
                            <p:childTnLst>
                              <p:par>
                                <p:cTn id="459" presetID="1" presetClass="exit" presetSubtype="0" fill="hold" grpId="1" nodeType="afterEffect">
                                  <p:stCondLst>
                                    <p:cond delay="0"/>
                                  </p:stCondLst>
                                  <p:childTnLst>
                                    <p:set>
                                      <p:cBhvr>
                                        <p:cTn id="460" dur="1" fill="hold">
                                          <p:stCondLst>
                                            <p:cond delay="0"/>
                                          </p:stCondLst>
                                        </p:cTn>
                                        <p:tgtEl>
                                          <p:spTgt spid="112"/>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461" restart="whenNotActive" fill="hold" evtFilter="cancelBubble" nodeType="interactiveSeq">
                <p:stCondLst>
                  <p:cond evt="onClick" delay="0">
                    <p:tgtEl>
                      <p:spTgt spid="113"/>
                    </p:tgtEl>
                  </p:cond>
                </p:stCondLst>
                <p:endSync evt="end" delay="0">
                  <p:rtn val="all"/>
                </p:endSync>
                <p:childTnLst>
                  <p:par>
                    <p:cTn id="462" fill="hold">
                      <p:stCondLst>
                        <p:cond delay="0"/>
                      </p:stCondLst>
                      <p:childTnLst>
                        <p:par>
                          <p:cTn id="463" fill="hold">
                            <p:stCondLst>
                              <p:cond delay="0"/>
                            </p:stCondLst>
                            <p:childTnLst>
                              <p:par>
                                <p:cTn id="464" presetID="1" presetClass="entr" presetSubtype="0" fill="hold" nodeType="clickEffect">
                                  <p:stCondLst>
                                    <p:cond delay="0"/>
                                  </p:stCondLst>
                                  <p:childTnLst>
                                    <p:set>
                                      <p:cBhvr>
                                        <p:cTn id="465" dur="1" fill="hold">
                                          <p:stCondLst>
                                            <p:cond delay="0"/>
                                          </p:stCondLst>
                                        </p:cTn>
                                        <p:tgtEl>
                                          <p:spTgt spid="1056"/>
                                        </p:tgtEl>
                                        <p:attrNameLst>
                                          <p:attrName>style.visibility</p:attrName>
                                        </p:attrNameLst>
                                      </p:cBhvr>
                                      <p:to>
                                        <p:strVal val="visible"/>
                                      </p:to>
                                    </p:set>
                                  </p:childTnLst>
                                </p:cTn>
                              </p:par>
                              <p:par>
                                <p:cTn id="466" presetID="32" presetClass="emph" presetSubtype="0" repeatCount="indefinite" fill="hold" nodeType="withEffect">
                                  <p:stCondLst>
                                    <p:cond delay="0"/>
                                  </p:stCondLst>
                                  <p:childTnLst>
                                    <p:animRot by="120000">
                                      <p:cBhvr>
                                        <p:cTn id="467" dur="200" fill="hold">
                                          <p:stCondLst>
                                            <p:cond delay="0"/>
                                          </p:stCondLst>
                                        </p:cTn>
                                        <p:tgtEl>
                                          <p:spTgt spid="1056"/>
                                        </p:tgtEl>
                                        <p:attrNameLst>
                                          <p:attrName>r</p:attrName>
                                        </p:attrNameLst>
                                      </p:cBhvr>
                                    </p:animRot>
                                    <p:animRot by="-240000">
                                      <p:cBhvr>
                                        <p:cTn id="468" dur="400" fill="hold">
                                          <p:stCondLst>
                                            <p:cond delay="400"/>
                                          </p:stCondLst>
                                        </p:cTn>
                                        <p:tgtEl>
                                          <p:spTgt spid="1056"/>
                                        </p:tgtEl>
                                        <p:attrNameLst>
                                          <p:attrName>r</p:attrName>
                                        </p:attrNameLst>
                                      </p:cBhvr>
                                    </p:animRot>
                                    <p:animRot by="240000">
                                      <p:cBhvr>
                                        <p:cTn id="469" dur="400" fill="hold">
                                          <p:stCondLst>
                                            <p:cond delay="800"/>
                                          </p:stCondLst>
                                        </p:cTn>
                                        <p:tgtEl>
                                          <p:spTgt spid="1056"/>
                                        </p:tgtEl>
                                        <p:attrNameLst>
                                          <p:attrName>r</p:attrName>
                                        </p:attrNameLst>
                                      </p:cBhvr>
                                    </p:animRot>
                                    <p:animRot by="-240000">
                                      <p:cBhvr>
                                        <p:cTn id="470" dur="400" fill="hold">
                                          <p:stCondLst>
                                            <p:cond delay="1200"/>
                                          </p:stCondLst>
                                        </p:cTn>
                                        <p:tgtEl>
                                          <p:spTgt spid="1056"/>
                                        </p:tgtEl>
                                        <p:attrNameLst>
                                          <p:attrName>r</p:attrName>
                                        </p:attrNameLst>
                                      </p:cBhvr>
                                    </p:animRot>
                                    <p:animRot by="120000">
                                      <p:cBhvr>
                                        <p:cTn id="471" dur="400" fill="hold">
                                          <p:stCondLst>
                                            <p:cond delay="1600"/>
                                          </p:stCondLst>
                                        </p:cTn>
                                        <p:tgtEl>
                                          <p:spTgt spid="1056"/>
                                        </p:tgtEl>
                                        <p:attrNameLst>
                                          <p:attrName>r</p:attrName>
                                        </p:attrNameLst>
                                      </p:cBhvr>
                                    </p:animRot>
                                  </p:childTnLst>
                                </p:cTn>
                              </p:par>
                              <p:par>
                                <p:cTn id="472" presetID="10" presetClass="entr" presetSubtype="0" repeatCount="5000" fill="hold" grpId="0" nodeType="withEffect">
                                  <p:stCondLst>
                                    <p:cond delay="0"/>
                                  </p:stCondLst>
                                  <p:childTnLst>
                                    <p:set>
                                      <p:cBhvr>
                                        <p:cTn id="473" dur="1" fill="hold">
                                          <p:stCondLst>
                                            <p:cond delay="0"/>
                                          </p:stCondLst>
                                        </p:cTn>
                                        <p:tgtEl>
                                          <p:spTgt spid="115"/>
                                        </p:tgtEl>
                                        <p:attrNameLst>
                                          <p:attrName>style.visibility</p:attrName>
                                        </p:attrNameLst>
                                      </p:cBhvr>
                                      <p:to>
                                        <p:strVal val="visible"/>
                                      </p:to>
                                    </p:set>
                                    <p:animEffect transition="in" filter="fade">
                                      <p:cBhvr>
                                        <p:cTn id="474" dur="1000"/>
                                        <p:tgtEl>
                                          <p:spTgt spid="115"/>
                                        </p:tgtEl>
                                      </p:cBhvr>
                                    </p:animEffect>
                                  </p:childTnLst>
                                </p:cTn>
                              </p:par>
                            </p:childTnLst>
                          </p:cTn>
                        </p:par>
                        <p:par>
                          <p:cTn id="475" fill="hold">
                            <p:stCondLst>
                              <p:cond delay="5000"/>
                            </p:stCondLst>
                            <p:childTnLst>
                              <p:par>
                                <p:cTn id="476" presetID="1" presetClass="exit" presetSubtype="0" fill="hold" grpId="1" nodeType="afterEffect">
                                  <p:stCondLst>
                                    <p:cond delay="0"/>
                                  </p:stCondLst>
                                  <p:childTnLst>
                                    <p:set>
                                      <p:cBhvr>
                                        <p:cTn id="477" dur="1" fill="hold">
                                          <p:stCondLst>
                                            <p:cond delay="0"/>
                                          </p:stCondLst>
                                        </p:cTn>
                                        <p:tgtEl>
                                          <p:spTgt spid="115"/>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478" restart="whenNotActive" fill="hold" evtFilter="cancelBubble" nodeType="interactiveSeq">
                <p:stCondLst>
                  <p:cond evt="onClick" delay="0">
                    <p:tgtEl>
                      <p:spTgt spid="116"/>
                    </p:tgtEl>
                  </p:cond>
                </p:stCondLst>
                <p:endSync evt="end" delay="0">
                  <p:rtn val="all"/>
                </p:endSync>
                <p:childTnLst>
                  <p:par>
                    <p:cTn id="479" fill="hold">
                      <p:stCondLst>
                        <p:cond delay="0"/>
                      </p:stCondLst>
                      <p:childTnLst>
                        <p:par>
                          <p:cTn id="480" fill="hold">
                            <p:stCondLst>
                              <p:cond delay="0"/>
                            </p:stCondLst>
                            <p:childTnLst>
                              <p:par>
                                <p:cTn id="481" presetID="1" presetClass="entr" presetSubtype="0" fill="hold" nodeType="clickEffect">
                                  <p:stCondLst>
                                    <p:cond delay="0"/>
                                  </p:stCondLst>
                                  <p:childTnLst>
                                    <p:set>
                                      <p:cBhvr>
                                        <p:cTn id="482" dur="1" fill="hold">
                                          <p:stCondLst>
                                            <p:cond delay="0"/>
                                          </p:stCondLst>
                                        </p:cTn>
                                        <p:tgtEl>
                                          <p:spTgt spid="1057"/>
                                        </p:tgtEl>
                                        <p:attrNameLst>
                                          <p:attrName>style.visibility</p:attrName>
                                        </p:attrNameLst>
                                      </p:cBhvr>
                                      <p:to>
                                        <p:strVal val="visible"/>
                                      </p:to>
                                    </p:set>
                                  </p:childTnLst>
                                </p:cTn>
                              </p:par>
                              <p:par>
                                <p:cTn id="483" presetID="32" presetClass="emph" presetSubtype="0" repeatCount="indefinite" fill="hold" nodeType="withEffect">
                                  <p:stCondLst>
                                    <p:cond delay="0"/>
                                  </p:stCondLst>
                                  <p:childTnLst>
                                    <p:animRot by="120000">
                                      <p:cBhvr>
                                        <p:cTn id="484" dur="200" fill="hold">
                                          <p:stCondLst>
                                            <p:cond delay="0"/>
                                          </p:stCondLst>
                                        </p:cTn>
                                        <p:tgtEl>
                                          <p:spTgt spid="1057"/>
                                        </p:tgtEl>
                                        <p:attrNameLst>
                                          <p:attrName>r</p:attrName>
                                        </p:attrNameLst>
                                      </p:cBhvr>
                                    </p:animRot>
                                    <p:animRot by="-240000">
                                      <p:cBhvr>
                                        <p:cTn id="485" dur="400" fill="hold">
                                          <p:stCondLst>
                                            <p:cond delay="400"/>
                                          </p:stCondLst>
                                        </p:cTn>
                                        <p:tgtEl>
                                          <p:spTgt spid="1057"/>
                                        </p:tgtEl>
                                        <p:attrNameLst>
                                          <p:attrName>r</p:attrName>
                                        </p:attrNameLst>
                                      </p:cBhvr>
                                    </p:animRot>
                                    <p:animRot by="240000">
                                      <p:cBhvr>
                                        <p:cTn id="486" dur="400" fill="hold">
                                          <p:stCondLst>
                                            <p:cond delay="800"/>
                                          </p:stCondLst>
                                        </p:cTn>
                                        <p:tgtEl>
                                          <p:spTgt spid="1057"/>
                                        </p:tgtEl>
                                        <p:attrNameLst>
                                          <p:attrName>r</p:attrName>
                                        </p:attrNameLst>
                                      </p:cBhvr>
                                    </p:animRot>
                                    <p:animRot by="-240000">
                                      <p:cBhvr>
                                        <p:cTn id="487" dur="400" fill="hold">
                                          <p:stCondLst>
                                            <p:cond delay="1200"/>
                                          </p:stCondLst>
                                        </p:cTn>
                                        <p:tgtEl>
                                          <p:spTgt spid="1057"/>
                                        </p:tgtEl>
                                        <p:attrNameLst>
                                          <p:attrName>r</p:attrName>
                                        </p:attrNameLst>
                                      </p:cBhvr>
                                    </p:animRot>
                                    <p:animRot by="120000">
                                      <p:cBhvr>
                                        <p:cTn id="488" dur="400" fill="hold">
                                          <p:stCondLst>
                                            <p:cond delay="1600"/>
                                          </p:stCondLst>
                                        </p:cTn>
                                        <p:tgtEl>
                                          <p:spTgt spid="1057"/>
                                        </p:tgtEl>
                                        <p:attrNameLst>
                                          <p:attrName>r</p:attrName>
                                        </p:attrNameLst>
                                      </p:cBhvr>
                                    </p:animRot>
                                  </p:childTnLst>
                                </p:cTn>
                              </p:par>
                              <p:par>
                                <p:cTn id="489" presetID="10" presetClass="entr" presetSubtype="0" repeatCount="5000" fill="hold" grpId="0" nodeType="withEffect">
                                  <p:stCondLst>
                                    <p:cond delay="0"/>
                                  </p:stCondLst>
                                  <p:childTnLst>
                                    <p:set>
                                      <p:cBhvr>
                                        <p:cTn id="490" dur="1" fill="hold">
                                          <p:stCondLst>
                                            <p:cond delay="0"/>
                                          </p:stCondLst>
                                        </p:cTn>
                                        <p:tgtEl>
                                          <p:spTgt spid="118"/>
                                        </p:tgtEl>
                                        <p:attrNameLst>
                                          <p:attrName>style.visibility</p:attrName>
                                        </p:attrNameLst>
                                      </p:cBhvr>
                                      <p:to>
                                        <p:strVal val="visible"/>
                                      </p:to>
                                    </p:set>
                                    <p:animEffect transition="in" filter="fade">
                                      <p:cBhvr>
                                        <p:cTn id="491" dur="1000"/>
                                        <p:tgtEl>
                                          <p:spTgt spid="118"/>
                                        </p:tgtEl>
                                      </p:cBhvr>
                                    </p:animEffect>
                                  </p:childTnLst>
                                </p:cTn>
                              </p:par>
                            </p:childTnLst>
                          </p:cTn>
                        </p:par>
                        <p:par>
                          <p:cTn id="492" fill="hold">
                            <p:stCondLst>
                              <p:cond delay="5000"/>
                            </p:stCondLst>
                            <p:childTnLst>
                              <p:par>
                                <p:cTn id="493" presetID="1" presetClass="exit" presetSubtype="0" fill="hold" grpId="1" nodeType="afterEffect">
                                  <p:stCondLst>
                                    <p:cond delay="0"/>
                                  </p:stCondLst>
                                  <p:childTnLst>
                                    <p:set>
                                      <p:cBhvr>
                                        <p:cTn id="494" dur="1" fill="hold">
                                          <p:stCondLst>
                                            <p:cond delay="0"/>
                                          </p:stCondLst>
                                        </p:cTn>
                                        <p:tgtEl>
                                          <p:spTgt spid="118"/>
                                        </p:tgtEl>
                                        <p:attrNameLst>
                                          <p:attrName>style.visibility</p:attrName>
                                        </p:attrNameLst>
                                      </p:cBhvr>
                                      <p:to>
                                        <p:strVal val="hidden"/>
                                      </p:to>
                                    </p:set>
                                  </p:childTnLst>
                                </p:cTn>
                              </p:par>
                            </p:childTnLst>
                          </p:cTn>
                        </p:par>
                      </p:childTnLst>
                    </p:cTn>
                  </p:par>
                </p:childTnLst>
              </p:cTn>
              <p:nextCondLst>
                <p:cond evt="onClick" delay="0">
                  <p:tgtEl>
                    <p:spTgt spid="116"/>
                  </p:tgtEl>
                </p:cond>
              </p:nextCondLst>
            </p:seq>
            <p:seq concurrent="1" nextAc="seek">
              <p:cTn id="495" restart="whenNotActive" fill="hold" evtFilter="cancelBubble" nodeType="interactiveSeq">
                <p:stCondLst>
                  <p:cond evt="onClick" delay="0">
                    <p:tgtEl>
                      <p:spTgt spid="119"/>
                    </p:tgtEl>
                  </p:cond>
                </p:stCondLst>
                <p:endSync evt="end" delay="0">
                  <p:rtn val="all"/>
                </p:endSync>
                <p:childTnLst>
                  <p:par>
                    <p:cTn id="496" fill="hold">
                      <p:stCondLst>
                        <p:cond delay="0"/>
                      </p:stCondLst>
                      <p:childTnLst>
                        <p:par>
                          <p:cTn id="497" fill="hold">
                            <p:stCondLst>
                              <p:cond delay="0"/>
                            </p:stCondLst>
                            <p:childTnLst>
                              <p:par>
                                <p:cTn id="498" presetID="1" presetClass="entr" presetSubtype="0" fill="hold" nodeType="clickEffect">
                                  <p:stCondLst>
                                    <p:cond delay="0"/>
                                  </p:stCondLst>
                                  <p:childTnLst>
                                    <p:set>
                                      <p:cBhvr>
                                        <p:cTn id="499" dur="1" fill="hold">
                                          <p:stCondLst>
                                            <p:cond delay="0"/>
                                          </p:stCondLst>
                                        </p:cTn>
                                        <p:tgtEl>
                                          <p:spTgt spid="1058"/>
                                        </p:tgtEl>
                                        <p:attrNameLst>
                                          <p:attrName>style.visibility</p:attrName>
                                        </p:attrNameLst>
                                      </p:cBhvr>
                                      <p:to>
                                        <p:strVal val="visible"/>
                                      </p:to>
                                    </p:set>
                                  </p:childTnLst>
                                </p:cTn>
                              </p:par>
                              <p:par>
                                <p:cTn id="500" presetID="32" presetClass="emph" presetSubtype="0" repeatCount="indefinite" fill="hold" nodeType="withEffect">
                                  <p:stCondLst>
                                    <p:cond delay="0"/>
                                  </p:stCondLst>
                                  <p:childTnLst>
                                    <p:animRot by="120000">
                                      <p:cBhvr>
                                        <p:cTn id="501" dur="200" fill="hold">
                                          <p:stCondLst>
                                            <p:cond delay="0"/>
                                          </p:stCondLst>
                                        </p:cTn>
                                        <p:tgtEl>
                                          <p:spTgt spid="1058"/>
                                        </p:tgtEl>
                                        <p:attrNameLst>
                                          <p:attrName>r</p:attrName>
                                        </p:attrNameLst>
                                      </p:cBhvr>
                                    </p:animRot>
                                    <p:animRot by="-240000">
                                      <p:cBhvr>
                                        <p:cTn id="502" dur="400" fill="hold">
                                          <p:stCondLst>
                                            <p:cond delay="400"/>
                                          </p:stCondLst>
                                        </p:cTn>
                                        <p:tgtEl>
                                          <p:spTgt spid="1058"/>
                                        </p:tgtEl>
                                        <p:attrNameLst>
                                          <p:attrName>r</p:attrName>
                                        </p:attrNameLst>
                                      </p:cBhvr>
                                    </p:animRot>
                                    <p:animRot by="240000">
                                      <p:cBhvr>
                                        <p:cTn id="503" dur="400" fill="hold">
                                          <p:stCondLst>
                                            <p:cond delay="800"/>
                                          </p:stCondLst>
                                        </p:cTn>
                                        <p:tgtEl>
                                          <p:spTgt spid="1058"/>
                                        </p:tgtEl>
                                        <p:attrNameLst>
                                          <p:attrName>r</p:attrName>
                                        </p:attrNameLst>
                                      </p:cBhvr>
                                    </p:animRot>
                                    <p:animRot by="-240000">
                                      <p:cBhvr>
                                        <p:cTn id="504" dur="400" fill="hold">
                                          <p:stCondLst>
                                            <p:cond delay="1200"/>
                                          </p:stCondLst>
                                        </p:cTn>
                                        <p:tgtEl>
                                          <p:spTgt spid="1058"/>
                                        </p:tgtEl>
                                        <p:attrNameLst>
                                          <p:attrName>r</p:attrName>
                                        </p:attrNameLst>
                                      </p:cBhvr>
                                    </p:animRot>
                                    <p:animRot by="120000">
                                      <p:cBhvr>
                                        <p:cTn id="505" dur="400" fill="hold">
                                          <p:stCondLst>
                                            <p:cond delay="1600"/>
                                          </p:stCondLst>
                                        </p:cTn>
                                        <p:tgtEl>
                                          <p:spTgt spid="1058"/>
                                        </p:tgtEl>
                                        <p:attrNameLst>
                                          <p:attrName>r</p:attrName>
                                        </p:attrNameLst>
                                      </p:cBhvr>
                                    </p:animRot>
                                  </p:childTnLst>
                                </p:cTn>
                              </p:par>
                              <p:par>
                                <p:cTn id="506" presetID="10" presetClass="entr" presetSubtype="0" repeatCount="5000" fill="hold" grpId="0" nodeType="withEffect">
                                  <p:stCondLst>
                                    <p:cond delay="0"/>
                                  </p:stCondLst>
                                  <p:childTnLst>
                                    <p:set>
                                      <p:cBhvr>
                                        <p:cTn id="507" dur="1" fill="hold">
                                          <p:stCondLst>
                                            <p:cond delay="0"/>
                                          </p:stCondLst>
                                        </p:cTn>
                                        <p:tgtEl>
                                          <p:spTgt spid="121"/>
                                        </p:tgtEl>
                                        <p:attrNameLst>
                                          <p:attrName>style.visibility</p:attrName>
                                        </p:attrNameLst>
                                      </p:cBhvr>
                                      <p:to>
                                        <p:strVal val="visible"/>
                                      </p:to>
                                    </p:set>
                                    <p:animEffect transition="in" filter="fade">
                                      <p:cBhvr>
                                        <p:cTn id="508" dur="1000"/>
                                        <p:tgtEl>
                                          <p:spTgt spid="121"/>
                                        </p:tgtEl>
                                      </p:cBhvr>
                                    </p:animEffect>
                                  </p:childTnLst>
                                </p:cTn>
                              </p:par>
                            </p:childTnLst>
                          </p:cTn>
                        </p:par>
                        <p:par>
                          <p:cTn id="509" fill="hold">
                            <p:stCondLst>
                              <p:cond delay="5000"/>
                            </p:stCondLst>
                            <p:childTnLst>
                              <p:par>
                                <p:cTn id="510" presetID="1" presetClass="exit" presetSubtype="0" fill="hold" grpId="1" nodeType="afterEffect">
                                  <p:stCondLst>
                                    <p:cond delay="0"/>
                                  </p:stCondLst>
                                  <p:childTnLst>
                                    <p:set>
                                      <p:cBhvr>
                                        <p:cTn id="511" dur="1" fill="hold">
                                          <p:stCondLst>
                                            <p:cond delay="0"/>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19"/>
                  </p:tgtEl>
                </p:cond>
              </p:nextCondLst>
            </p:seq>
            <p:seq concurrent="1" nextAc="seek">
              <p:cTn id="512" restart="whenNotActive" fill="hold" evtFilter="cancelBubble" nodeType="interactiveSeq">
                <p:stCondLst>
                  <p:cond evt="onClick" delay="0">
                    <p:tgtEl>
                      <p:spTgt spid="122"/>
                    </p:tgtEl>
                  </p:cond>
                </p:stCondLst>
                <p:endSync evt="end" delay="0">
                  <p:rtn val="all"/>
                </p:endSync>
                <p:childTnLst>
                  <p:par>
                    <p:cTn id="513" fill="hold">
                      <p:stCondLst>
                        <p:cond delay="0"/>
                      </p:stCondLst>
                      <p:childTnLst>
                        <p:par>
                          <p:cTn id="514" fill="hold">
                            <p:stCondLst>
                              <p:cond delay="0"/>
                            </p:stCondLst>
                            <p:childTnLst>
                              <p:par>
                                <p:cTn id="515" presetID="1" presetClass="entr" presetSubtype="0" fill="hold" nodeType="clickEffect">
                                  <p:stCondLst>
                                    <p:cond delay="0"/>
                                  </p:stCondLst>
                                  <p:childTnLst>
                                    <p:set>
                                      <p:cBhvr>
                                        <p:cTn id="516" dur="1" fill="hold">
                                          <p:stCondLst>
                                            <p:cond delay="0"/>
                                          </p:stCondLst>
                                        </p:cTn>
                                        <p:tgtEl>
                                          <p:spTgt spid="1059"/>
                                        </p:tgtEl>
                                        <p:attrNameLst>
                                          <p:attrName>style.visibility</p:attrName>
                                        </p:attrNameLst>
                                      </p:cBhvr>
                                      <p:to>
                                        <p:strVal val="visible"/>
                                      </p:to>
                                    </p:set>
                                  </p:childTnLst>
                                </p:cTn>
                              </p:par>
                              <p:par>
                                <p:cTn id="517" presetID="32" presetClass="emph" presetSubtype="0" repeatCount="indefinite" fill="hold" nodeType="withEffect">
                                  <p:stCondLst>
                                    <p:cond delay="0"/>
                                  </p:stCondLst>
                                  <p:childTnLst>
                                    <p:animRot by="120000">
                                      <p:cBhvr>
                                        <p:cTn id="518" dur="200" fill="hold">
                                          <p:stCondLst>
                                            <p:cond delay="0"/>
                                          </p:stCondLst>
                                        </p:cTn>
                                        <p:tgtEl>
                                          <p:spTgt spid="1059"/>
                                        </p:tgtEl>
                                        <p:attrNameLst>
                                          <p:attrName>r</p:attrName>
                                        </p:attrNameLst>
                                      </p:cBhvr>
                                    </p:animRot>
                                    <p:animRot by="-240000">
                                      <p:cBhvr>
                                        <p:cTn id="519" dur="400" fill="hold">
                                          <p:stCondLst>
                                            <p:cond delay="400"/>
                                          </p:stCondLst>
                                        </p:cTn>
                                        <p:tgtEl>
                                          <p:spTgt spid="1059"/>
                                        </p:tgtEl>
                                        <p:attrNameLst>
                                          <p:attrName>r</p:attrName>
                                        </p:attrNameLst>
                                      </p:cBhvr>
                                    </p:animRot>
                                    <p:animRot by="240000">
                                      <p:cBhvr>
                                        <p:cTn id="520" dur="400" fill="hold">
                                          <p:stCondLst>
                                            <p:cond delay="800"/>
                                          </p:stCondLst>
                                        </p:cTn>
                                        <p:tgtEl>
                                          <p:spTgt spid="1059"/>
                                        </p:tgtEl>
                                        <p:attrNameLst>
                                          <p:attrName>r</p:attrName>
                                        </p:attrNameLst>
                                      </p:cBhvr>
                                    </p:animRot>
                                    <p:animRot by="-240000">
                                      <p:cBhvr>
                                        <p:cTn id="521" dur="400" fill="hold">
                                          <p:stCondLst>
                                            <p:cond delay="1200"/>
                                          </p:stCondLst>
                                        </p:cTn>
                                        <p:tgtEl>
                                          <p:spTgt spid="1059"/>
                                        </p:tgtEl>
                                        <p:attrNameLst>
                                          <p:attrName>r</p:attrName>
                                        </p:attrNameLst>
                                      </p:cBhvr>
                                    </p:animRot>
                                    <p:animRot by="120000">
                                      <p:cBhvr>
                                        <p:cTn id="522" dur="400" fill="hold">
                                          <p:stCondLst>
                                            <p:cond delay="1600"/>
                                          </p:stCondLst>
                                        </p:cTn>
                                        <p:tgtEl>
                                          <p:spTgt spid="1059"/>
                                        </p:tgtEl>
                                        <p:attrNameLst>
                                          <p:attrName>r</p:attrName>
                                        </p:attrNameLst>
                                      </p:cBhvr>
                                    </p:animRot>
                                  </p:childTnLst>
                                </p:cTn>
                              </p:par>
                              <p:par>
                                <p:cTn id="523" presetID="10" presetClass="entr" presetSubtype="0" repeatCount="5000" fill="hold" grpId="0" nodeType="withEffect">
                                  <p:stCondLst>
                                    <p:cond delay="0"/>
                                  </p:stCondLst>
                                  <p:childTnLst>
                                    <p:set>
                                      <p:cBhvr>
                                        <p:cTn id="524" dur="1" fill="hold">
                                          <p:stCondLst>
                                            <p:cond delay="0"/>
                                          </p:stCondLst>
                                        </p:cTn>
                                        <p:tgtEl>
                                          <p:spTgt spid="124"/>
                                        </p:tgtEl>
                                        <p:attrNameLst>
                                          <p:attrName>style.visibility</p:attrName>
                                        </p:attrNameLst>
                                      </p:cBhvr>
                                      <p:to>
                                        <p:strVal val="visible"/>
                                      </p:to>
                                    </p:set>
                                    <p:animEffect transition="in" filter="fade">
                                      <p:cBhvr>
                                        <p:cTn id="525" dur="1000"/>
                                        <p:tgtEl>
                                          <p:spTgt spid="124"/>
                                        </p:tgtEl>
                                      </p:cBhvr>
                                    </p:animEffect>
                                  </p:childTnLst>
                                </p:cTn>
                              </p:par>
                            </p:childTnLst>
                          </p:cTn>
                        </p:par>
                        <p:par>
                          <p:cTn id="526" fill="hold">
                            <p:stCondLst>
                              <p:cond delay="5000"/>
                            </p:stCondLst>
                            <p:childTnLst>
                              <p:par>
                                <p:cTn id="527" presetID="1" presetClass="exit" presetSubtype="0" fill="hold" grpId="1" nodeType="afterEffect">
                                  <p:stCondLst>
                                    <p:cond delay="0"/>
                                  </p:stCondLst>
                                  <p:childTnLst>
                                    <p:set>
                                      <p:cBhvr>
                                        <p:cTn id="528" dur="1" fill="hold">
                                          <p:stCondLst>
                                            <p:cond delay="0"/>
                                          </p:stCondLst>
                                        </p:cTn>
                                        <p:tgtEl>
                                          <p:spTgt spid="124"/>
                                        </p:tgtEl>
                                        <p:attrNameLst>
                                          <p:attrName>style.visibility</p:attrName>
                                        </p:attrNameLst>
                                      </p:cBhvr>
                                      <p:to>
                                        <p:strVal val="hidden"/>
                                      </p:to>
                                    </p:set>
                                  </p:childTnLst>
                                </p:cTn>
                              </p:par>
                            </p:childTnLst>
                          </p:cTn>
                        </p:par>
                      </p:childTnLst>
                    </p:cTn>
                  </p:par>
                </p:childTnLst>
              </p:cTn>
              <p:nextCondLst>
                <p:cond evt="onClick" delay="0">
                  <p:tgtEl>
                    <p:spTgt spid="122"/>
                  </p:tgtEl>
                </p:cond>
              </p:nextCondLst>
            </p:seq>
            <p:seq concurrent="1" nextAc="seek">
              <p:cTn id="529" restart="whenNotActive" fill="hold" evtFilter="cancelBubble" nodeType="interactiveSeq">
                <p:stCondLst>
                  <p:cond evt="onClick" delay="0">
                    <p:tgtEl>
                      <p:spTgt spid="125"/>
                    </p:tgtEl>
                  </p:cond>
                </p:stCondLst>
                <p:endSync evt="end" delay="0">
                  <p:rtn val="all"/>
                </p:endSync>
                <p:childTnLst>
                  <p:par>
                    <p:cTn id="530" fill="hold">
                      <p:stCondLst>
                        <p:cond delay="0"/>
                      </p:stCondLst>
                      <p:childTnLst>
                        <p:par>
                          <p:cTn id="531" fill="hold">
                            <p:stCondLst>
                              <p:cond delay="0"/>
                            </p:stCondLst>
                            <p:childTnLst>
                              <p:par>
                                <p:cTn id="532" presetID="1" presetClass="entr" presetSubtype="0" fill="hold" nodeType="clickEffect">
                                  <p:stCondLst>
                                    <p:cond delay="0"/>
                                  </p:stCondLst>
                                  <p:childTnLst>
                                    <p:set>
                                      <p:cBhvr>
                                        <p:cTn id="533" dur="1" fill="hold">
                                          <p:stCondLst>
                                            <p:cond delay="0"/>
                                          </p:stCondLst>
                                        </p:cTn>
                                        <p:tgtEl>
                                          <p:spTgt spid="1060"/>
                                        </p:tgtEl>
                                        <p:attrNameLst>
                                          <p:attrName>style.visibility</p:attrName>
                                        </p:attrNameLst>
                                      </p:cBhvr>
                                      <p:to>
                                        <p:strVal val="visible"/>
                                      </p:to>
                                    </p:set>
                                  </p:childTnLst>
                                </p:cTn>
                              </p:par>
                              <p:par>
                                <p:cTn id="534" presetID="32" presetClass="emph" presetSubtype="0" repeatCount="indefinite" fill="hold" nodeType="withEffect">
                                  <p:stCondLst>
                                    <p:cond delay="0"/>
                                  </p:stCondLst>
                                  <p:childTnLst>
                                    <p:animRot by="120000">
                                      <p:cBhvr>
                                        <p:cTn id="535" dur="200" fill="hold">
                                          <p:stCondLst>
                                            <p:cond delay="0"/>
                                          </p:stCondLst>
                                        </p:cTn>
                                        <p:tgtEl>
                                          <p:spTgt spid="1060"/>
                                        </p:tgtEl>
                                        <p:attrNameLst>
                                          <p:attrName>r</p:attrName>
                                        </p:attrNameLst>
                                      </p:cBhvr>
                                    </p:animRot>
                                    <p:animRot by="-240000">
                                      <p:cBhvr>
                                        <p:cTn id="536" dur="400" fill="hold">
                                          <p:stCondLst>
                                            <p:cond delay="400"/>
                                          </p:stCondLst>
                                        </p:cTn>
                                        <p:tgtEl>
                                          <p:spTgt spid="1060"/>
                                        </p:tgtEl>
                                        <p:attrNameLst>
                                          <p:attrName>r</p:attrName>
                                        </p:attrNameLst>
                                      </p:cBhvr>
                                    </p:animRot>
                                    <p:animRot by="240000">
                                      <p:cBhvr>
                                        <p:cTn id="537" dur="400" fill="hold">
                                          <p:stCondLst>
                                            <p:cond delay="800"/>
                                          </p:stCondLst>
                                        </p:cTn>
                                        <p:tgtEl>
                                          <p:spTgt spid="1060"/>
                                        </p:tgtEl>
                                        <p:attrNameLst>
                                          <p:attrName>r</p:attrName>
                                        </p:attrNameLst>
                                      </p:cBhvr>
                                    </p:animRot>
                                    <p:animRot by="-240000">
                                      <p:cBhvr>
                                        <p:cTn id="538" dur="400" fill="hold">
                                          <p:stCondLst>
                                            <p:cond delay="1200"/>
                                          </p:stCondLst>
                                        </p:cTn>
                                        <p:tgtEl>
                                          <p:spTgt spid="1060"/>
                                        </p:tgtEl>
                                        <p:attrNameLst>
                                          <p:attrName>r</p:attrName>
                                        </p:attrNameLst>
                                      </p:cBhvr>
                                    </p:animRot>
                                    <p:animRot by="120000">
                                      <p:cBhvr>
                                        <p:cTn id="539" dur="400" fill="hold">
                                          <p:stCondLst>
                                            <p:cond delay="1600"/>
                                          </p:stCondLst>
                                        </p:cTn>
                                        <p:tgtEl>
                                          <p:spTgt spid="1060"/>
                                        </p:tgtEl>
                                        <p:attrNameLst>
                                          <p:attrName>r</p:attrName>
                                        </p:attrNameLst>
                                      </p:cBhvr>
                                    </p:animRot>
                                  </p:childTnLst>
                                </p:cTn>
                              </p:par>
                              <p:par>
                                <p:cTn id="540" presetID="10" presetClass="entr" presetSubtype="0" repeatCount="5000" fill="hold" grpId="0" nodeType="withEffect">
                                  <p:stCondLst>
                                    <p:cond delay="0"/>
                                  </p:stCondLst>
                                  <p:childTnLst>
                                    <p:set>
                                      <p:cBhvr>
                                        <p:cTn id="541" dur="1" fill="hold">
                                          <p:stCondLst>
                                            <p:cond delay="0"/>
                                          </p:stCondLst>
                                        </p:cTn>
                                        <p:tgtEl>
                                          <p:spTgt spid="128"/>
                                        </p:tgtEl>
                                        <p:attrNameLst>
                                          <p:attrName>style.visibility</p:attrName>
                                        </p:attrNameLst>
                                      </p:cBhvr>
                                      <p:to>
                                        <p:strVal val="visible"/>
                                      </p:to>
                                    </p:set>
                                    <p:animEffect transition="in" filter="fade">
                                      <p:cBhvr>
                                        <p:cTn id="542" dur="1000"/>
                                        <p:tgtEl>
                                          <p:spTgt spid="128"/>
                                        </p:tgtEl>
                                      </p:cBhvr>
                                    </p:animEffect>
                                  </p:childTnLst>
                                </p:cTn>
                              </p:par>
                            </p:childTnLst>
                          </p:cTn>
                        </p:par>
                        <p:par>
                          <p:cTn id="543" fill="hold">
                            <p:stCondLst>
                              <p:cond delay="5000"/>
                            </p:stCondLst>
                            <p:childTnLst>
                              <p:par>
                                <p:cTn id="544" presetID="1" presetClass="exit" presetSubtype="0" fill="hold" grpId="1" nodeType="afterEffect">
                                  <p:stCondLst>
                                    <p:cond delay="0"/>
                                  </p:stCondLst>
                                  <p:childTnLst>
                                    <p:set>
                                      <p:cBhvr>
                                        <p:cTn id="545" dur="1" fill="hold">
                                          <p:stCondLst>
                                            <p:cond delay="0"/>
                                          </p:stCondLst>
                                        </p:cTn>
                                        <p:tgtEl>
                                          <p:spTgt spid="128"/>
                                        </p:tgtEl>
                                        <p:attrNameLst>
                                          <p:attrName>style.visibility</p:attrName>
                                        </p:attrNameLst>
                                      </p:cBhvr>
                                      <p:to>
                                        <p:strVal val="hidden"/>
                                      </p:to>
                                    </p:set>
                                  </p:childTnLst>
                                </p:cTn>
                              </p:par>
                            </p:childTnLst>
                          </p:cTn>
                        </p:par>
                      </p:childTnLst>
                    </p:cTn>
                  </p:par>
                </p:childTnLst>
              </p:cTn>
              <p:nextCondLst>
                <p:cond evt="onClick" delay="0">
                  <p:tgtEl>
                    <p:spTgt spid="125"/>
                  </p:tgtEl>
                </p:cond>
              </p:nextCondLst>
            </p:seq>
            <p:seq concurrent="1" nextAc="seek">
              <p:cTn id="546" restart="whenNotActive" fill="hold" evtFilter="cancelBubble" nodeType="interactiveSeq">
                <p:stCondLst>
                  <p:cond evt="onClick" delay="0">
                    <p:tgtEl>
                      <p:spTgt spid="4"/>
                    </p:tgtEl>
                  </p:cond>
                </p:stCondLst>
                <p:endSync evt="end" delay="0">
                  <p:rtn val="all"/>
                </p:endSync>
                <p:childTnLst>
                  <p:par>
                    <p:cTn id="547" fill="hold">
                      <p:stCondLst>
                        <p:cond delay="0"/>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551" restart="whenNotActive" fill="hold" evtFilter="cancelBubble" nodeType="interactiveSeq">
                <p:stCondLst>
                  <p:cond evt="onClick" delay="0">
                    <p:tgtEl>
                      <p:spTgt spid="11"/>
                    </p:tgtEl>
                  </p:cond>
                </p:stCondLst>
                <p:endSync evt="end" delay="0">
                  <p:rtn val="all"/>
                </p:endSync>
                <p:childTnLst>
                  <p:par>
                    <p:cTn id="552" fill="hold">
                      <p:stCondLst>
                        <p:cond delay="0"/>
                      </p:stCondLst>
                      <p:childTnLst>
                        <p:par>
                          <p:cTn id="553" fill="hold">
                            <p:stCondLst>
                              <p:cond delay="0"/>
                            </p:stCondLst>
                            <p:childTnLst>
                              <p:par>
                                <p:cTn id="554" presetID="1" presetClass="exit" presetSubtype="0" fill="hold" nodeType="clickEffect">
                                  <p:stCondLst>
                                    <p:cond delay="0"/>
                                  </p:stCondLst>
                                  <p:childTnLst>
                                    <p:set>
                                      <p:cBhvr>
                                        <p:cTn id="555"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556" restart="whenNotActive" fill="hold" evtFilter="cancelBubble" nodeType="interactiveSeq">
                <p:stCondLst>
                  <p:cond evt="onClick" delay="0">
                    <p:tgtEl>
                      <p:spTgt spid="12"/>
                    </p:tgtEl>
                  </p:cond>
                </p:stCondLst>
                <p:endSync evt="end" delay="0">
                  <p:rtn val="all"/>
                </p:endSync>
                <p:childTnLst>
                  <p:par>
                    <p:cTn id="557" fill="hold">
                      <p:stCondLst>
                        <p:cond delay="0"/>
                      </p:stCondLst>
                      <p:childTnLst>
                        <p:par>
                          <p:cTn id="558" fill="hold">
                            <p:stCondLst>
                              <p:cond delay="0"/>
                            </p:stCondLst>
                            <p:childTnLst>
                              <p:par>
                                <p:cTn id="559" presetID="1" presetClass="exit" presetSubtype="0" fill="hold" nodeType="clickEffect">
                                  <p:stCondLst>
                                    <p:cond delay="0"/>
                                  </p:stCondLst>
                                  <p:childTnLst>
                                    <p:set>
                                      <p:cBhvr>
                                        <p:cTn id="560"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561" restart="whenNotActive" fill="hold" evtFilter="cancelBubble" nodeType="interactiveSeq">
                <p:stCondLst>
                  <p:cond evt="onClick" delay="0">
                    <p:tgtEl>
                      <p:spTgt spid="14"/>
                    </p:tgtEl>
                  </p:cond>
                </p:stCondLst>
                <p:endSync evt="end" delay="0">
                  <p:rtn val="all"/>
                </p:endSync>
                <p:childTnLst>
                  <p:par>
                    <p:cTn id="562" fill="hold">
                      <p:stCondLst>
                        <p:cond delay="0"/>
                      </p:stCondLst>
                      <p:childTnLst>
                        <p:par>
                          <p:cTn id="563" fill="hold">
                            <p:stCondLst>
                              <p:cond delay="0"/>
                            </p:stCondLst>
                            <p:childTnLst>
                              <p:par>
                                <p:cTn id="564" presetID="1" presetClass="exit" presetSubtype="0" fill="hold" nodeType="clickEffect">
                                  <p:stCondLst>
                                    <p:cond delay="0"/>
                                  </p:stCondLst>
                                  <p:childTnLst>
                                    <p:set>
                                      <p:cBhvr>
                                        <p:cTn id="565"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566" restart="whenNotActive" fill="hold" evtFilter="cancelBubble" nodeType="interactiveSeq">
                <p:stCondLst>
                  <p:cond evt="onClick" delay="0">
                    <p:tgtEl>
                      <p:spTgt spid="17"/>
                    </p:tgtEl>
                  </p:cond>
                </p:stCondLst>
                <p:endSync evt="end" delay="0">
                  <p:rtn val="all"/>
                </p:endSync>
                <p:childTnLst>
                  <p:par>
                    <p:cTn id="567" fill="hold">
                      <p:stCondLst>
                        <p:cond delay="0"/>
                      </p:stCondLst>
                      <p:childTnLst>
                        <p:par>
                          <p:cTn id="568" fill="hold">
                            <p:stCondLst>
                              <p:cond delay="0"/>
                            </p:stCondLst>
                            <p:childTnLst>
                              <p:par>
                                <p:cTn id="569" presetID="1" presetClass="exit" presetSubtype="0" fill="hold" nodeType="clickEffect">
                                  <p:stCondLst>
                                    <p:cond delay="0"/>
                                  </p:stCondLst>
                                  <p:childTnLst>
                                    <p:set>
                                      <p:cBhvr>
                                        <p:cTn id="570"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571" restart="whenNotActive" fill="hold" evtFilter="cancelBubble" nodeType="interactiveSeq">
                <p:stCondLst>
                  <p:cond evt="onClick" delay="0">
                    <p:tgtEl>
                      <p:spTgt spid="20"/>
                    </p:tgtEl>
                  </p:cond>
                </p:stCondLst>
                <p:endSync evt="end" delay="0">
                  <p:rtn val="all"/>
                </p:endSync>
                <p:childTnLst>
                  <p:par>
                    <p:cTn id="572" fill="hold">
                      <p:stCondLst>
                        <p:cond delay="0"/>
                      </p:stCondLst>
                      <p:childTnLst>
                        <p:par>
                          <p:cTn id="573" fill="hold">
                            <p:stCondLst>
                              <p:cond delay="0"/>
                            </p:stCondLst>
                            <p:childTnLst>
                              <p:par>
                                <p:cTn id="574" presetID="1" presetClass="exit" presetSubtype="0" fill="hold" nodeType="clickEffect">
                                  <p:stCondLst>
                                    <p:cond delay="0"/>
                                  </p:stCondLst>
                                  <p:childTnLst>
                                    <p:set>
                                      <p:cBhvr>
                                        <p:cTn id="575" dur="1" fill="hold">
                                          <p:stCondLst>
                                            <p:cond delay="0"/>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8" grpId="0" animBg="1"/>
      <p:bldP spid="28"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P spid="59" grpId="0" animBg="1"/>
      <p:bldP spid="59" grpId="1" animBg="1"/>
      <p:bldP spid="63" grpId="0" animBg="1"/>
      <p:bldP spid="63" grpId="1" animBg="1"/>
      <p:bldP spid="66" grpId="0" animBg="1"/>
      <p:bldP spid="66" grpId="1" animBg="1"/>
      <p:bldP spid="70" grpId="0" animBg="1"/>
      <p:bldP spid="70" grpId="1" animBg="1"/>
      <p:bldP spid="74" grpId="0" animBg="1"/>
      <p:bldP spid="74" grpId="1" animBg="1"/>
      <p:bldP spid="78" grpId="0" animBg="1"/>
      <p:bldP spid="78" grpId="1" animBg="1"/>
      <p:bldP spid="81" grpId="0" animBg="1"/>
      <p:bldP spid="81" grpId="1" animBg="1"/>
      <p:bldP spid="87" grpId="0" animBg="1"/>
      <p:bldP spid="87" grpId="1" animBg="1"/>
      <p:bldP spid="95" grpId="0" animBg="1"/>
      <p:bldP spid="95" grpId="1" animBg="1"/>
      <p:bldP spid="98" grpId="0" animBg="1"/>
      <p:bldP spid="98" grpId="1" animBg="1"/>
      <p:bldP spid="101" grpId="0" animBg="1"/>
      <p:bldP spid="101" grpId="1" animBg="1"/>
      <p:bldP spid="106" grpId="0" animBg="1"/>
      <p:bldP spid="106" grpId="1" animBg="1"/>
      <p:bldP spid="109" grpId="0" animBg="1"/>
      <p:bldP spid="109" grpId="1" animBg="1"/>
      <p:bldP spid="112" grpId="0" animBg="1"/>
      <p:bldP spid="112" grpId="1" animBg="1"/>
      <p:bldP spid="115" grpId="0" animBg="1"/>
      <p:bldP spid="115" grpId="1" animBg="1"/>
      <p:bldP spid="118" grpId="0" animBg="1"/>
      <p:bldP spid="118" grpId="1" animBg="1"/>
      <p:bldP spid="121" grpId="0" animBg="1"/>
      <p:bldP spid="121" grpId="1" animBg="1"/>
      <p:bldP spid="124" grpId="0" animBg="1"/>
      <p:bldP spid="124" grpId="1" animBg="1"/>
      <p:bldP spid="128" grpId="0" animBg="1"/>
      <p:bldP spid="12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675581"/>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pic>
        <p:nvPicPr>
          <p:cNvPr id="1026" name="Picture 2" descr="The Fallacy of Being Well-Rounded - eRep">
            <a:extLst>
              <a:ext uri="{FF2B5EF4-FFF2-40B4-BE49-F238E27FC236}">
                <a16:creationId xmlns:a16="http://schemas.microsoft.com/office/drawing/2014/main" id="{FA2FC80F-E8CB-1CCA-01E3-FECC458A2D2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4" y="2523911"/>
            <a:ext cx="3757614" cy="26233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8D398BAD-501D-3FE0-B07F-0EA08159CEF9}"/>
              </a:ext>
            </a:extLst>
          </p:cNvPr>
          <p:cNvSpPr/>
          <p:nvPr/>
        </p:nvSpPr>
        <p:spPr>
          <a:xfrm>
            <a:off x="809272" y="2034241"/>
            <a:ext cx="2805466"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29443"/>
            <a:ext cx="8859924" cy="1091966"/>
          </a:xfrm>
          <a:prstGeom prst="rect">
            <a:avLst/>
          </a:prstGeom>
          <a:noFill/>
        </p:spPr>
        <p:txBody>
          <a:bodyPr wrap="square">
            <a:spAutoFit/>
          </a:bodyPr>
          <a:lstStyle/>
          <a:p>
            <a:pPr lvl="0" algn="just">
              <a:lnSpc>
                <a:spcPct val="120000"/>
              </a:lnSpc>
            </a:pPr>
            <a:r>
              <a:rPr lang="en-US" sz="2800" b="1" dirty="0">
                <a:solidFill>
                  <a:srgbClr val="E45983"/>
                </a:solidFill>
              </a:rPr>
              <a:t>1. </a:t>
            </a:r>
            <a:r>
              <a:rPr lang="en-US" sz="2800" dirty="0"/>
              <a:t>Lifelong learning can help you to become a _____________ person. </a:t>
            </a:r>
          </a:p>
        </p:txBody>
      </p:sp>
      <p:sp>
        <p:nvSpPr>
          <p:cNvPr id="14" name="Rectangle: Rounded Corners 13">
            <a:extLst>
              <a:ext uri="{FF2B5EF4-FFF2-40B4-BE49-F238E27FC236}">
                <a16:creationId xmlns:a16="http://schemas.microsoft.com/office/drawing/2014/main" id="{98909C90-888F-41B3-ED47-B31BA72BBE4E}"/>
              </a:ext>
            </a:extLst>
          </p:cNvPr>
          <p:cNvSpPr/>
          <p:nvPr/>
        </p:nvSpPr>
        <p:spPr>
          <a:xfrm>
            <a:off x="223484" y="2523911"/>
            <a:ext cx="2333979"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sz="2800" dirty="0">
              <a:solidFill>
                <a:srgbClr val="FF0000"/>
              </a:solidFill>
            </a:endParaRPr>
          </a:p>
        </p:txBody>
      </p:sp>
      <p:pic>
        <p:nvPicPr>
          <p:cNvPr id="16" name="Picture 2" descr="2018 Moovel Group Gmbh - Move Forward Png Transparent PNG - 500x298 - Free  Download on NicePNG">
            <a:hlinkClick r:id="rId3" action="ppaction://hlinksldjump"/>
            <a:extLst>
              <a:ext uri="{FF2B5EF4-FFF2-40B4-BE49-F238E27FC236}">
                <a16:creationId xmlns:a16="http://schemas.microsoft.com/office/drawing/2014/main" id="{DA2DDA68-0E52-B6CF-9D13-B078287322AD}"/>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620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0" nodeType="clickEffect">
                                  <p:stCondLst>
                                    <p:cond delay="0"/>
                                  </p:stCondLst>
                                  <p:childTnLst>
                                    <p:animEffect transition="out" filter="strips(downLeft)">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8" presetClass="entr" presetSubtype="1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strips(downLeft)">
                                      <p:cBhvr>
                                        <p:cTn id="15" dur="500"/>
                                        <p:tgtEl>
                                          <p:spTgt spid="14"/>
                                        </p:tgtEl>
                                      </p:cBhvr>
                                    </p:animEffect>
                                  </p:childTnLst>
                                </p:cTn>
                              </p:par>
                              <p:par>
                                <p:cTn id="16" presetID="18" presetClass="entr" presetSubtype="12"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strips(downLeft)">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pic>
        <p:nvPicPr>
          <p:cNvPr id="5122" name="Picture 2" descr="10 Reasons why Adult Education is essential">
            <a:extLst>
              <a:ext uri="{FF2B5EF4-FFF2-40B4-BE49-F238E27FC236}">
                <a16:creationId xmlns:a16="http://schemas.microsoft.com/office/drawing/2014/main" id="{6DB025A9-C9BE-EAE4-7178-61715C1F4A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3381" y="3003946"/>
            <a:ext cx="4279106" cy="213955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8825698F-6E4D-ACDF-A59C-4A4B3957AB8D}"/>
              </a:ext>
            </a:extLst>
          </p:cNvPr>
          <p:cNvSpPr/>
          <p:nvPr/>
        </p:nvSpPr>
        <p:spPr>
          <a:xfrm>
            <a:off x="809272" y="2093120"/>
            <a:ext cx="3384109" cy="35377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223B8738-D96E-C019-CBA7-10D9DC7B9D97}"/>
              </a:ext>
            </a:extLst>
          </p:cNvPr>
          <p:cNvSpPr/>
          <p:nvPr/>
        </p:nvSpPr>
        <p:spPr>
          <a:xfrm>
            <a:off x="1227010" y="2639203"/>
            <a:ext cx="6331078" cy="35377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2. </a:t>
            </a:r>
            <a:r>
              <a:rPr lang="en-US" sz="2800" dirty="0"/>
              <a:t>Continuing education or ________________ helps people keep their knowledge and skills up-to-date. </a:t>
            </a:r>
          </a:p>
        </p:txBody>
      </p:sp>
      <p:sp>
        <p:nvSpPr>
          <p:cNvPr id="14" name="Rectangle: Rounded Corners 13">
            <a:extLst>
              <a:ext uri="{FF2B5EF4-FFF2-40B4-BE49-F238E27FC236}">
                <a16:creationId xmlns:a16="http://schemas.microsoft.com/office/drawing/2014/main" id="{BDD771CC-C4BC-5F4C-5DF2-A234A6C0FE50}"/>
              </a:ext>
            </a:extLst>
          </p:cNvPr>
          <p:cNvSpPr/>
          <p:nvPr/>
        </p:nvSpPr>
        <p:spPr>
          <a:xfrm>
            <a:off x="5019149" y="2012925"/>
            <a:ext cx="2819754"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adult education</a:t>
            </a:r>
            <a:endParaRPr lang="en-US" sz="2800" dirty="0">
              <a:solidFill>
                <a:srgbClr val="FF0000"/>
              </a:solidFill>
            </a:endParaRPr>
          </a:p>
        </p:txBody>
      </p:sp>
      <p:pic>
        <p:nvPicPr>
          <p:cNvPr id="5124" name="Picture 4" descr="Why Adult Education is Important. How it can be benifical for you.">
            <a:extLst>
              <a:ext uri="{FF2B5EF4-FFF2-40B4-BE49-F238E27FC236}">
                <a16:creationId xmlns:a16="http://schemas.microsoft.com/office/drawing/2014/main" id="{C21B240D-8AD0-5E22-4458-FE1E74A2FC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138" y="2986738"/>
            <a:ext cx="3807619" cy="21417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2018 Moovel Group Gmbh - Move Forward Png Transparent PNG - 500x298 - Free  Download on NicePNG">
            <a:hlinkClick r:id="rId4" action="ppaction://hlinksldjump"/>
            <a:extLst>
              <a:ext uri="{FF2B5EF4-FFF2-40B4-BE49-F238E27FC236}">
                <a16:creationId xmlns:a16="http://schemas.microsoft.com/office/drawing/2014/main" id="{49B8987B-8024-E3F9-3159-C8E78CD3208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603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Left)">
                                      <p:cBhvr>
                                        <p:cTn id="17" dur="500"/>
                                        <p:tgtEl>
                                          <p:spTgt spid="14"/>
                                        </p:tgtEl>
                                      </p:cBhvr>
                                    </p:animEffect>
                                  </p:childTnLst>
                                </p:cTn>
                              </p:par>
                              <p:par>
                                <p:cTn id="18" presetID="18" presetClass="exit" presetSubtype="12" fill="hold" grpId="0" nodeType="withEffect">
                                  <p:stCondLst>
                                    <p:cond delay="0"/>
                                  </p:stCondLst>
                                  <p:childTnLst>
                                    <p:animEffect transition="out" filter="strips(downLeft)">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8" presetClass="entr" presetSubtype="12" fill="hold" nodeType="with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strips(downLeft)">
                                      <p:cBhvr>
                                        <p:cTn id="23" dur="500"/>
                                        <p:tgtEl>
                                          <p:spTgt spid="5122"/>
                                        </p:tgtEl>
                                      </p:cBhvr>
                                    </p:animEffect>
                                  </p:childTnLst>
                                </p:cTn>
                              </p:par>
                              <p:par>
                                <p:cTn id="24" presetID="18" presetClass="entr" presetSubtype="12" fill="hold" nodeType="withEffect">
                                  <p:stCondLst>
                                    <p:cond delay="0"/>
                                  </p:stCondLst>
                                  <p:childTnLst>
                                    <p:set>
                                      <p:cBhvr>
                                        <p:cTn id="25" dur="1" fill="hold">
                                          <p:stCondLst>
                                            <p:cond delay="0"/>
                                          </p:stCondLst>
                                        </p:cTn>
                                        <p:tgtEl>
                                          <p:spTgt spid="5124"/>
                                        </p:tgtEl>
                                        <p:attrNameLst>
                                          <p:attrName>style.visibility</p:attrName>
                                        </p:attrNameLst>
                                      </p:cBhvr>
                                      <p:to>
                                        <p:strVal val="visible"/>
                                      </p:to>
                                    </p:set>
                                    <p:animEffect transition="in" filter="strips(downLeft)">
                                      <p:cBhvr>
                                        <p:cTn id="26"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P spid="17"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7" name="Rectangle 16">
            <a:extLst>
              <a:ext uri="{FF2B5EF4-FFF2-40B4-BE49-F238E27FC236}">
                <a16:creationId xmlns:a16="http://schemas.microsoft.com/office/drawing/2014/main" id="{05631FF5-39F5-DFCB-0AA6-7FF897F2316F}"/>
              </a:ext>
            </a:extLst>
          </p:cNvPr>
          <p:cNvSpPr/>
          <p:nvPr/>
        </p:nvSpPr>
        <p:spPr>
          <a:xfrm>
            <a:off x="3128963" y="2064544"/>
            <a:ext cx="3607594" cy="44082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0B8A077-24E7-BB09-489B-15844C1A67C9}"/>
              </a:ext>
            </a:extLst>
          </p:cNvPr>
          <p:cNvSpPr/>
          <p:nvPr/>
        </p:nvSpPr>
        <p:spPr>
          <a:xfrm>
            <a:off x="3169266" y="2610527"/>
            <a:ext cx="3607594"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3. </a:t>
            </a:r>
            <a:r>
              <a:rPr lang="en-US" sz="2800" dirty="0"/>
              <a:t>As my mother worked during the day, she went to ______________ to get nursing qualifications. </a:t>
            </a:r>
          </a:p>
        </p:txBody>
      </p:sp>
      <p:sp>
        <p:nvSpPr>
          <p:cNvPr id="14" name="Rectangle: Rounded Corners 13">
            <a:extLst>
              <a:ext uri="{FF2B5EF4-FFF2-40B4-BE49-F238E27FC236}">
                <a16:creationId xmlns:a16="http://schemas.microsoft.com/office/drawing/2014/main" id="{0AFDE6E8-E14F-76BD-F095-01D1BD1F976C}"/>
              </a:ext>
            </a:extLst>
          </p:cNvPr>
          <p:cNvSpPr/>
          <p:nvPr/>
        </p:nvSpPr>
        <p:spPr>
          <a:xfrm>
            <a:off x="214313" y="2523911"/>
            <a:ext cx="252174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night school</a:t>
            </a:r>
            <a:endParaRPr lang="en-US" sz="2800" dirty="0">
              <a:solidFill>
                <a:srgbClr val="FF0000"/>
              </a:solidFill>
            </a:endParaRPr>
          </a:p>
        </p:txBody>
      </p:sp>
      <p:pic>
        <p:nvPicPr>
          <p:cNvPr id="19" name="Picture 2" descr="2018 Moovel Group Gmbh - Move Forward Png Transparent PNG - 500x298 - Free  Download on NicePNG">
            <a:hlinkClick r:id="rId2" action="ppaction://hlinksldjump"/>
            <a:extLst>
              <a:ext uri="{FF2B5EF4-FFF2-40B4-BE49-F238E27FC236}">
                <a16:creationId xmlns:a16="http://schemas.microsoft.com/office/drawing/2014/main" id="{60B94D6E-E353-D036-B0C0-F950E84A38F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4452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5" name="Rectangle 14">
            <a:extLst>
              <a:ext uri="{FF2B5EF4-FFF2-40B4-BE49-F238E27FC236}">
                <a16:creationId xmlns:a16="http://schemas.microsoft.com/office/drawing/2014/main" id="{0D2AC414-0F3A-4407-73DF-49488657DFF5}"/>
              </a:ext>
            </a:extLst>
          </p:cNvPr>
          <p:cNvSpPr/>
          <p:nvPr/>
        </p:nvSpPr>
        <p:spPr>
          <a:xfrm>
            <a:off x="574388" y="2090553"/>
            <a:ext cx="1125825"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0F17EBD-CE3F-0166-7089-B735126D97F6}"/>
              </a:ext>
            </a:extLst>
          </p:cNvPr>
          <p:cNvSpPr/>
          <p:nvPr/>
        </p:nvSpPr>
        <p:spPr>
          <a:xfrm>
            <a:off x="180158" y="2636536"/>
            <a:ext cx="4163242"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4. </a:t>
            </a:r>
            <a:r>
              <a:rPr lang="en-US" sz="2800" dirty="0"/>
              <a:t>Joining a ___________________ is a great way to meet people with similar interests. </a:t>
            </a:r>
          </a:p>
        </p:txBody>
      </p:sp>
      <p:sp>
        <p:nvSpPr>
          <p:cNvPr id="14" name="Rectangle: Rounded Corners 13">
            <a:extLst>
              <a:ext uri="{FF2B5EF4-FFF2-40B4-BE49-F238E27FC236}">
                <a16:creationId xmlns:a16="http://schemas.microsoft.com/office/drawing/2014/main" id="{34189CCC-5E15-02E0-FBE2-D6722B2AD660}"/>
              </a:ext>
            </a:extLst>
          </p:cNvPr>
          <p:cNvSpPr/>
          <p:nvPr/>
        </p:nvSpPr>
        <p:spPr>
          <a:xfrm>
            <a:off x="2061815" y="2012925"/>
            <a:ext cx="3378994"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learning community</a:t>
            </a:r>
            <a:endParaRPr lang="en-US" sz="2800" dirty="0">
              <a:solidFill>
                <a:srgbClr val="FF0000"/>
              </a:solidFill>
            </a:endParaRPr>
          </a:p>
        </p:txBody>
      </p:sp>
      <p:pic>
        <p:nvPicPr>
          <p:cNvPr id="17" name="Picture 2" descr="2018 Moovel Group Gmbh - Move Forward Png Transparent PNG - 500x298 - Free  Download on NicePNG">
            <a:hlinkClick r:id="rId2" action="ppaction://hlinksldjump"/>
            <a:extLst>
              <a:ext uri="{FF2B5EF4-FFF2-40B4-BE49-F238E27FC236}">
                <a16:creationId xmlns:a16="http://schemas.microsoft.com/office/drawing/2014/main" id="{476F7237-AF67-43D8-50DA-FBF63565F97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cademic Health Department Learning Community">
            <a:extLst>
              <a:ext uri="{FF2B5EF4-FFF2-40B4-BE49-F238E27FC236}">
                <a16:creationId xmlns:a16="http://schemas.microsoft.com/office/drawing/2014/main" id="{52BA20A7-E439-41CD-66C7-43025120F4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7700" y="2836780"/>
            <a:ext cx="3594827" cy="2217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56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par>
                                <p:cTn id="21" presetID="18" presetClass="entr" presetSubtype="12"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strips(downLeft)">
                                      <p:cBhvr>
                                        <p:cTn id="23"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
        <p:nvSpPr>
          <p:cNvPr id="15" name="Rectangle 14">
            <a:extLst>
              <a:ext uri="{FF2B5EF4-FFF2-40B4-BE49-F238E27FC236}">
                <a16:creationId xmlns:a16="http://schemas.microsoft.com/office/drawing/2014/main" id="{237DB7C0-CF7A-7A5A-1B58-B9A043C02AED}"/>
              </a:ext>
            </a:extLst>
          </p:cNvPr>
          <p:cNvSpPr/>
          <p:nvPr/>
        </p:nvSpPr>
        <p:spPr>
          <a:xfrm>
            <a:off x="4229099" y="2090553"/>
            <a:ext cx="1857881"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77729C6-F2DF-6490-5A14-C75A1716E7E9}"/>
              </a:ext>
            </a:extLst>
          </p:cNvPr>
          <p:cNvSpPr/>
          <p:nvPr/>
        </p:nvSpPr>
        <p:spPr>
          <a:xfrm>
            <a:off x="626250" y="2586832"/>
            <a:ext cx="2345550" cy="4148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1091966"/>
          </a:xfrm>
          <a:prstGeom prst="rect">
            <a:avLst/>
          </a:prstGeom>
          <a:noFill/>
        </p:spPr>
        <p:txBody>
          <a:bodyPr wrap="square">
            <a:spAutoFit/>
          </a:bodyPr>
          <a:lstStyle/>
          <a:p>
            <a:pPr lvl="0" algn="just">
              <a:lnSpc>
                <a:spcPct val="120000"/>
              </a:lnSpc>
            </a:pPr>
            <a:r>
              <a:rPr lang="en-US" sz="2800" b="1" dirty="0">
                <a:solidFill>
                  <a:srgbClr val="E45983"/>
                </a:solidFill>
              </a:rPr>
              <a:t>5. </a:t>
            </a:r>
            <a:r>
              <a:rPr lang="en-US" sz="2800" dirty="0"/>
              <a:t>Thanks to the power of the Internet, _______________ or remote learning has become very popular.</a:t>
            </a:r>
            <a:endParaRPr lang="en-US" sz="2800" kern="100" dirty="0">
              <a:effectLst/>
              <a:ea typeface="Calibri" panose="020F0502020204030204" pitchFamily="34"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C83F8947-E7BF-A9F3-1259-B9B6A8768654}"/>
              </a:ext>
            </a:extLst>
          </p:cNvPr>
          <p:cNvSpPr/>
          <p:nvPr/>
        </p:nvSpPr>
        <p:spPr>
          <a:xfrm>
            <a:off x="6150769" y="2008172"/>
            <a:ext cx="28511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b="1" kern="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sz="2800" dirty="0">
              <a:solidFill>
                <a:srgbClr val="FF0000"/>
              </a:solidFill>
            </a:endParaRPr>
          </a:p>
        </p:txBody>
      </p:sp>
      <p:pic>
        <p:nvPicPr>
          <p:cNvPr id="17" name="Picture 2" descr="2018 Moovel Group Gmbh - Move Forward Png Transparent PNG - 500x298 - Free  Download on NicePNG">
            <a:hlinkClick r:id="rId2" action="ppaction://hlinksldjump"/>
            <a:extLst>
              <a:ext uri="{FF2B5EF4-FFF2-40B4-BE49-F238E27FC236}">
                <a16:creationId xmlns:a16="http://schemas.microsoft.com/office/drawing/2014/main" id="{7C744181-0E51-6482-D77F-010B1C794D0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What Is Distance Learning? And Why Is It So Important? - ViewSonic Library">
            <a:extLst>
              <a:ext uri="{FF2B5EF4-FFF2-40B4-BE49-F238E27FC236}">
                <a16:creationId xmlns:a16="http://schemas.microsoft.com/office/drawing/2014/main" id="{3CFA4DDE-68AC-C1F8-A5CB-2D5BD721C8E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38351" y="3001646"/>
            <a:ext cx="3181350" cy="2115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57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grpId="0" nodeType="clickEffect">
                                  <p:stCondLst>
                                    <p:cond delay="0"/>
                                  </p:stCondLst>
                                  <p:childTnLst>
                                    <p:animEffect transition="out" filter="strips(downLeft)">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8" presetClass="entr" presetSubtype="12"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trips(downLeft)">
                                      <p:cBhvr>
                                        <p:cTn id="20" dur="500"/>
                                        <p:tgtEl>
                                          <p:spTgt spid="14"/>
                                        </p:tgtEl>
                                      </p:cBhvr>
                                    </p:animEffect>
                                  </p:childTnLst>
                                </p:cTn>
                              </p:par>
                              <p:par>
                                <p:cTn id="21" presetID="18" presetClass="entr" presetSubtype="12"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strips(downLeft)">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2018 Moovel Group Gmbh - Move Forward Png Transparent PNG - 500x298 - Free  Download on NicePNG">
            <a:hlinkClick r:id="rId3" action="ppaction://hlinksldjump"/>
            <a:extLst>
              <a:ext uri="{FF2B5EF4-FFF2-40B4-BE49-F238E27FC236}">
                <a16:creationId xmlns:a16="http://schemas.microsoft.com/office/drawing/2014/main" id="{936F8DEA-84A1-4F65-7FD5-84D744F7CC81}"/>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10000" b="90000" l="10000" r="90000">
                        <a14:foregroundMark x1="54079" y1="49342" x2="54079" y2="49342"/>
                        <a14:foregroundMark x1="70091" y1="49342" x2="70091" y2="49342"/>
                        <a14:foregroundMark x1="59215" y1="35526" x2="59215" y2="72368"/>
                        <a14:foregroundMark x1="62538" y1="41447" x2="62538" y2="75000"/>
                        <a14:foregroundMark x1="28399" y1="46711" x2="67976" y2="4736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969743" y="4396518"/>
            <a:ext cx="1327833" cy="68394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Baamboozle | The Most Fun Classroom Games!">
            <a:extLst>
              <a:ext uri="{FF2B5EF4-FFF2-40B4-BE49-F238E27FC236}">
                <a16:creationId xmlns:a16="http://schemas.microsoft.com/office/drawing/2014/main" id="{BB93EEEA-E4EA-2BE0-2C2F-0FEAC69C2E33}"/>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786" b="97733" l="3587" r="96196">
                        <a14:foregroundMark x1="6196" y1="25693" x2="3587" y2="54912"/>
                        <a14:foregroundMark x1="36196" y1="8312" x2="37935" y2="4786"/>
                        <a14:foregroundMark x1="53261" y1="16121" x2="54022" y2="19144"/>
                        <a14:foregroundMark x1="92283" y1="38539" x2="90652" y2="57683"/>
                        <a14:foregroundMark x1="96196" y1="51637" x2="96413" y2="49622"/>
                        <a14:foregroundMark x1="16196" y1="90176" x2="18804" y2="94710"/>
                        <a14:foregroundMark x1="24783" y1="96725" x2="25761" y2="96725"/>
                        <a14:foregroundMark x1="16848" y1="96725" x2="18913" y2="97733"/>
                        <a14:backgroundMark x1="39891" y1="51637" x2="41413" y2="52645"/>
                        <a14:backgroundMark x1="44022" y1="52141" x2="43370" y2="51889"/>
                        <a14:backgroundMark x1="42065" y1="52645" x2="43261" y2="53149"/>
                        <a14:backgroundMark x1="33478" y1="57179" x2="32500" y2="56927"/>
                        <a14:backgroundMark x1="41739" y1="52141" x2="42283" y2="52645"/>
                        <a14:backgroundMark x1="82609" y1="59698" x2="82935" y2="59950"/>
                      </a14:backgroundRemoval>
                    </a14:imgEffect>
                  </a14:imgLayer>
                </a14:imgProps>
              </a:ext>
              <a:ext uri="{28A0092B-C50C-407E-A947-70E740481C1C}">
                <a14:useLocalDpi xmlns:a14="http://schemas.microsoft.com/office/drawing/2010/main" val="0"/>
              </a:ext>
            </a:extLst>
          </a:blip>
          <a:srcRect/>
          <a:stretch>
            <a:fillRect/>
          </a:stretch>
        </p:blipFill>
        <p:spPr bwMode="auto">
          <a:xfrm>
            <a:off x="276225" y="838200"/>
            <a:ext cx="8763000" cy="378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499782"/>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applause.wav"/>
          </p:stSnd>
        </p:sndAc>
      </p:transition>
    </mc:Choice>
    <mc:Fallback xmlns="">
      <p:transition spd="slow">
        <p:sndAc>
          <p:stSnd>
            <p:snd r:embed="rId8" name="applaus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718827"/>
            <a:ext cx="8258891" cy="492443"/>
          </a:xfrm>
          <a:prstGeom prst="rect">
            <a:avLst/>
          </a:prstGeom>
        </p:spPr>
        <p:txBody>
          <a:bodyPr wrap="square">
            <a:spAutoFit/>
          </a:bodyPr>
          <a:lstStyle/>
          <a:p>
            <a:pPr algn="just"/>
            <a:r>
              <a:rPr lang="en-US" sz="2600" b="1" dirty="0"/>
              <a:t>Look at the answers again. </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2DD0322-822E-065B-2254-05F53DE5DBD7}"/>
              </a:ext>
            </a:extLst>
          </p:cNvPr>
          <p:cNvSpPr txBox="1"/>
          <p:nvPr/>
        </p:nvSpPr>
        <p:spPr>
          <a:xfrm>
            <a:off x="56314" y="1205958"/>
            <a:ext cx="8859924" cy="4051558"/>
          </a:xfrm>
          <a:prstGeom prst="rect">
            <a:avLst/>
          </a:prstGeom>
          <a:noFill/>
        </p:spPr>
        <p:txBody>
          <a:bodyPr wrap="square">
            <a:spAutoFit/>
          </a:bodyPr>
          <a:lstStyle/>
          <a:p>
            <a:pPr lvl="0" algn="just">
              <a:lnSpc>
                <a:spcPct val="120000"/>
              </a:lnSpc>
            </a:pPr>
            <a:r>
              <a:rPr lang="en-US" sz="2400" b="1" dirty="0">
                <a:solidFill>
                  <a:srgbClr val="E45983"/>
                </a:solidFill>
              </a:rPr>
              <a:t>1. </a:t>
            </a:r>
            <a:r>
              <a:rPr lang="en-US" sz="2400" dirty="0"/>
              <a:t>Lifelong learning can help you to become a </a:t>
            </a:r>
            <a:r>
              <a:rPr lang="en-US" sz="2400" b="1" dirty="0">
                <a:solidFill>
                  <a:srgbClr val="FF0000"/>
                </a:solidFill>
              </a:rPr>
              <a:t>well-rounded</a:t>
            </a:r>
            <a:r>
              <a:rPr lang="en-US" sz="2400" dirty="0"/>
              <a:t> person. </a:t>
            </a:r>
          </a:p>
          <a:p>
            <a:pPr lvl="0" algn="just">
              <a:lnSpc>
                <a:spcPct val="120000"/>
              </a:lnSpc>
            </a:pPr>
            <a:r>
              <a:rPr lang="en-US" sz="2400" b="1" dirty="0">
                <a:solidFill>
                  <a:srgbClr val="E45983"/>
                </a:solidFill>
              </a:rPr>
              <a:t>2. </a:t>
            </a:r>
            <a:r>
              <a:rPr lang="en-US" sz="2400" dirty="0"/>
              <a:t>Continuing education or </a:t>
            </a:r>
            <a:r>
              <a:rPr lang="en-US" sz="2400" b="1" dirty="0">
                <a:solidFill>
                  <a:srgbClr val="FF0000"/>
                </a:solidFill>
              </a:rPr>
              <a:t>adult education </a:t>
            </a:r>
            <a:r>
              <a:rPr lang="en-US" sz="2400" dirty="0"/>
              <a:t>helps people keep their knowledge and skills up-to-date. </a:t>
            </a:r>
          </a:p>
          <a:p>
            <a:pPr lvl="0" algn="just">
              <a:lnSpc>
                <a:spcPct val="120000"/>
              </a:lnSpc>
            </a:pPr>
            <a:r>
              <a:rPr lang="en-US" sz="2400" b="1" dirty="0">
                <a:solidFill>
                  <a:srgbClr val="E45983"/>
                </a:solidFill>
              </a:rPr>
              <a:t>3. </a:t>
            </a:r>
            <a:r>
              <a:rPr lang="en-US" sz="2400" dirty="0"/>
              <a:t>As my mother worked during the day, she went to </a:t>
            </a:r>
            <a:r>
              <a:rPr lang="en-US" sz="2400" b="1" dirty="0">
                <a:solidFill>
                  <a:srgbClr val="FF0000"/>
                </a:solidFill>
              </a:rPr>
              <a:t>night school</a:t>
            </a:r>
            <a:r>
              <a:rPr lang="en-US" sz="2400" dirty="0"/>
              <a:t> to get nursing qualifications. </a:t>
            </a:r>
          </a:p>
          <a:p>
            <a:pPr lvl="0" algn="just">
              <a:lnSpc>
                <a:spcPct val="120000"/>
              </a:lnSpc>
            </a:pPr>
            <a:r>
              <a:rPr lang="en-US" sz="2400" b="1" dirty="0">
                <a:solidFill>
                  <a:srgbClr val="E45983"/>
                </a:solidFill>
              </a:rPr>
              <a:t>4. </a:t>
            </a:r>
            <a:r>
              <a:rPr lang="en-US" sz="2400" dirty="0"/>
              <a:t>Joining a </a:t>
            </a:r>
            <a:r>
              <a:rPr lang="en-US" sz="2400" b="1" dirty="0">
                <a:solidFill>
                  <a:srgbClr val="FF0000"/>
                </a:solidFill>
              </a:rPr>
              <a:t>learning community </a:t>
            </a:r>
            <a:r>
              <a:rPr lang="en-US" sz="2400" dirty="0"/>
              <a:t>is a great way to meet people with similar interests. </a:t>
            </a:r>
          </a:p>
          <a:p>
            <a:pPr lvl="0" algn="just">
              <a:lnSpc>
                <a:spcPct val="120000"/>
              </a:lnSpc>
            </a:pPr>
            <a:r>
              <a:rPr lang="en-US" sz="2400" b="1" dirty="0">
                <a:solidFill>
                  <a:srgbClr val="E45983"/>
                </a:solidFill>
              </a:rPr>
              <a:t>5. </a:t>
            </a:r>
            <a:r>
              <a:rPr lang="en-US" sz="2400" dirty="0"/>
              <a:t>Thanks to the power of the Internet, </a:t>
            </a:r>
            <a:r>
              <a:rPr lang="en-US" sz="2400" b="1" dirty="0">
                <a:solidFill>
                  <a:srgbClr val="FF0000"/>
                </a:solidFill>
              </a:rPr>
              <a:t>distance learning </a:t>
            </a:r>
            <a:r>
              <a:rPr lang="en-US" sz="2400" dirty="0"/>
              <a:t>or remote learning has become very popular.</a:t>
            </a:r>
            <a:endParaRPr lang="en-US" sz="2400" kern="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9063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958840"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LANGUAGE</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II</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UTM Facebook K&amp;T" panose="02040603050506020204" pitchFamily="18" charset="0"/>
                <a:ea typeface="+mn-ea"/>
                <a:cs typeface="Arial" panose="020B0604020202020204" pitchFamily="34" charset="0"/>
              </a:rPr>
              <a:t>GRAMMAR</a:t>
            </a:r>
          </a:p>
        </p:txBody>
      </p:sp>
      <p:sp>
        <p:nvSpPr>
          <p:cNvPr id="8" name="Rectangle 7">
            <a:extLst>
              <a:ext uri="{FF2B5EF4-FFF2-40B4-BE49-F238E27FC236}">
                <a16:creationId xmlns:a16="http://schemas.microsoft.com/office/drawing/2014/main" id="{71913101-4DEC-2827-6F24-39836C6ACDD4}"/>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sp>
        <p:nvSpPr>
          <p:cNvPr id="9" name="TextBox 8">
            <a:extLst>
              <a:ext uri="{FF2B5EF4-FFF2-40B4-BE49-F238E27FC236}">
                <a16:creationId xmlns:a16="http://schemas.microsoft.com/office/drawing/2014/main" id="{EA97DD3E-A8E0-87F4-7E7F-8F809CE6CB7F}"/>
              </a:ext>
            </a:extLst>
          </p:cNvPr>
          <p:cNvSpPr txBox="1"/>
          <p:nvPr/>
        </p:nvSpPr>
        <p:spPr>
          <a:xfrm>
            <a:off x="142038" y="1253206"/>
            <a:ext cx="8859924" cy="3608360"/>
          </a:xfrm>
          <a:prstGeom prst="rect">
            <a:avLst/>
          </a:prstGeom>
          <a:noFill/>
        </p:spPr>
        <p:txBody>
          <a:bodyPr wrap="square">
            <a:spAutoFit/>
          </a:bodyPr>
          <a:lstStyle/>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400" dirty="0"/>
              <a:t>When we report orders, requests, offers, and advice, we can use a </a:t>
            </a:r>
            <a:r>
              <a:rPr lang="en-US" sz="2400" b="1" i="1" dirty="0"/>
              <a:t>to-infinitive</a:t>
            </a:r>
            <a:r>
              <a:rPr lang="en-US" sz="2400" dirty="0"/>
              <a:t> clause after the reporting verb. Reporting verbs include </a:t>
            </a:r>
            <a:r>
              <a:rPr lang="en-US" sz="2400" i="1" dirty="0"/>
              <a:t>ask, tell, advise, command, order, instruct, invite, encourage, persuade, remind, warn,</a:t>
            </a:r>
            <a:r>
              <a:rPr lang="en-US" sz="2400" dirty="0"/>
              <a:t> etc. Some verbs are followed by </a:t>
            </a:r>
            <a:r>
              <a:rPr lang="en-US" sz="2400" b="1" i="1" dirty="0"/>
              <a:t>an object + to-infinitive clause. </a:t>
            </a:r>
          </a:p>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400" dirty="0"/>
              <a:t>The verbs </a:t>
            </a:r>
            <a:r>
              <a:rPr lang="en-US" sz="2400" b="1" dirty="0"/>
              <a:t>say</a:t>
            </a:r>
            <a:r>
              <a:rPr lang="en-US" sz="2400" dirty="0"/>
              <a:t> and </a:t>
            </a:r>
            <a:r>
              <a:rPr lang="en-US" sz="2400" b="1" dirty="0"/>
              <a:t>tell</a:t>
            </a:r>
            <a:r>
              <a:rPr lang="en-US" sz="2400" dirty="0"/>
              <a:t> are the most common verbs in direct speech, but depending on the context and meaning, we can use different reporting verbs. </a:t>
            </a:r>
            <a:endParaRPr kumimoji="0" lang="en-US" sz="2200" b="0" i="0" u="none" strike="noStrike" kern="100" cap="none" spc="0" normalizeH="0" baseline="0" noProof="0" dirty="0">
              <a:ln>
                <a:noFill/>
              </a:ln>
              <a:solidFill>
                <a:prstClr val="black">
                  <a:lumMod val="95000"/>
                  <a:lumOff val="5000"/>
                </a:prstClr>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1282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UTM Facebook K&amp;T" panose="02040603050506020204" pitchFamily="18" charset="0"/>
                <a:ea typeface="+mn-ea"/>
                <a:cs typeface="Arial" panose="020B0604020202020204" pitchFamily="34" charset="0"/>
              </a:rPr>
              <a:t>GRAMMAR</a:t>
            </a:r>
          </a:p>
        </p:txBody>
      </p:sp>
      <p:sp>
        <p:nvSpPr>
          <p:cNvPr id="8" name="Rectangle 7">
            <a:extLst>
              <a:ext uri="{FF2B5EF4-FFF2-40B4-BE49-F238E27FC236}">
                <a16:creationId xmlns:a16="http://schemas.microsoft.com/office/drawing/2014/main" id="{71913101-4DEC-2827-6F24-39836C6ACDD4}"/>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pic>
        <p:nvPicPr>
          <p:cNvPr id="3" name="Picture 2" descr="A close up of text&#10;&#10;Description automatically generated">
            <a:extLst>
              <a:ext uri="{FF2B5EF4-FFF2-40B4-BE49-F238E27FC236}">
                <a16:creationId xmlns:a16="http://schemas.microsoft.com/office/drawing/2014/main" id="{682883B9-6E54-FCE0-16F2-83CEAE8ECC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6772"/>
            <a:ext cx="9144000" cy="2092905"/>
          </a:xfrm>
          <a:prstGeom prst="rect">
            <a:avLst/>
          </a:prstGeom>
        </p:spPr>
      </p:pic>
      <p:sp>
        <p:nvSpPr>
          <p:cNvPr id="4" name="TextBox 3">
            <a:extLst>
              <a:ext uri="{FF2B5EF4-FFF2-40B4-BE49-F238E27FC236}">
                <a16:creationId xmlns:a16="http://schemas.microsoft.com/office/drawing/2014/main" id="{015451C9-9815-EFB2-0E03-74B31732DE53}"/>
              </a:ext>
            </a:extLst>
          </p:cNvPr>
          <p:cNvSpPr txBox="1"/>
          <p:nvPr/>
        </p:nvSpPr>
        <p:spPr>
          <a:xfrm>
            <a:off x="468925" y="1274894"/>
            <a:ext cx="1612969" cy="461665"/>
          </a:xfrm>
          <a:prstGeom prst="rect">
            <a:avLst/>
          </a:prstGeom>
          <a:noFill/>
        </p:spPr>
        <p:txBody>
          <a:bodyPr wrap="square" rtlCol="0">
            <a:spAutoFit/>
          </a:bodyPr>
          <a:lstStyle/>
          <a:p>
            <a:r>
              <a:rPr lang="en-US" sz="2400" b="1" dirty="0"/>
              <a:t>Example: </a:t>
            </a:r>
          </a:p>
        </p:txBody>
      </p:sp>
    </p:spTree>
    <p:extLst>
      <p:ext uri="{BB962C8B-B14F-4D97-AF65-F5344CB8AC3E}">
        <p14:creationId xmlns:p14="http://schemas.microsoft.com/office/powerpoint/2010/main" val="88352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9" name="TextBox 8">
            <a:extLst>
              <a:ext uri="{FF2B5EF4-FFF2-40B4-BE49-F238E27FC236}">
                <a16:creationId xmlns:a16="http://schemas.microsoft.com/office/drawing/2014/main" id="{EA97DD3E-A8E0-87F4-7E7F-8F809CE6CB7F}"/>
              </a:ext>
            </a:extLst>
          </p:cNvPr>
          <p:cNvSpPr txBox="1"/>
          <p:nvPr/>
        </p:nvSpPr>
        <p:spPr>
          <a:xfrm>
            <a:off x="142038" y="1174625"/>
            <a:ext cx="8859924" cy="806375"/>
          </a:xfrm>
          <a:prstGeom prst="rect">
            <a:avLst/>
          </a:prstGeom>
          <a:noFill/>
        </p:spPr>
        <p:txBody>
          <a:bodyPr wrap="square">
            <a:spAutoFit/>
          </a:bodyPr>
          <a:lstStyle/>
          <a:p>
            <a:pPr marL="342900" marR="0" lvl="0" indent="-3429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2000" dirty="0"/>
              <a:t>Some verbs, such as </a:t>
            </a:r>
            <a:r>
              <a:rPr lang="en-US" sz="2000" b="1" i="1" dirty="0"/>
              <a:t>offer, propose, agree, and demand</a:t>
            </a:r>
            <a:r>
              <a:rPr lang="en-US" sz="2000" dirty="0"/>
              <a:t>, can’t be followed by an object before the </a:t>
            </a:r>
            <a:r>
              <a:rPr lang="en-US" sz="2000" b="1" i="1" dirty="0"/>
              <a:t>to-infinitive</a:t>
            </a:r>
            <a:r>
              <a:rPr lang="en-US" sz="2000" dirty="0"/>
              <a:t> clause. </a:t>
            </a:r>
            <a:r>
              <a:rPr lang="en-US" sz="2000" b="1" dirty="0"/>
              <a:t>Example</a:t>
            </a:r>
            <a:r>
              <a:rPr lang="en-US" sz="2000" dirty="0"/>
              <a:t>:</a:t>
            </a:r>
          </a:p>
        </p:txBody>
      </p:sp>
      <p:sp>
        <p:nvSpPr>
          <p:cNvPr id="3" name="TextBox 2">
            <a:extLst>
              <a:ext uri="{FF2B5EF4-FFF2-40B4-BE49-F238E27FC236}">
                <a16:creationId xmlns:a16="http://schemas.microsoft.com/office/drawing/2014/main" id="{2B908C4A-778D-8B78-241B-7EF6FC061AD7}"/>
              </a:ext>
            </a:extLst>
          </p:cNvPr>
          <p:cNvSpPr txBox="1"/>
          <p:nvPr/>
        </p:nvSpPr>
        <p:spPr>
          <a:xfrm>
            <a:off x="142038" y="3574325"/>
            <a:ext cx="8499543" cy="1429622"/>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dirty="0"/>
              <a:t>Negative orders, requests, etc. are usually reported by </a:t>
            </a:r>
            <a:r>
              <a:rPr lang="en-US" sz="2000" b="1" dirty="0">
                <a:solidFill>
                  <a:srgbClr val="E45983"/>
                </a:solidFill>
              </a:rPr>
              <a:t>not + to-infinitive</a:t>
            </a:r>
            <a:r>
              <a:rPr lang="en-US" sz="2000" dirty="0"/>
              <a:t>. </a:t>
            </a:r>
            <a:r>
              <a:rPr lang="en-US" sz="2000" b="1" dirty="0"/>
              <a:t>Example: </a:t>
            </a:r>
            <a:r>
              <a:rPr lang="en-US" sz="2000" dirty="0"/>
              <a:t>‛Don’t stay out late, Mark,’ his mother said. </a:t>
            </a:r>
          </a:p>
          <a:p>
            <a:pPr>
              <a:lnSpc>
                <a:spcPct val="150000"/>
              </a:lnSpc>
            </a:pPr>
            <a:r>
              <a:rPr lang="en-US" sz="2000" dirty="0"/>
              <a:t>	=&gt; Mark’s mother told/warned him not to stay out late</a:t>
            </a:r>
          </a:p>
        </p:txBody>
      </p:sp>
      <p:sp>
        <p:nvSpPr>
          <p:cNvPr id="4" name="Rectangle 3">
            <a:extLst>
              <a:ext uri="{FF2B5EF4-FFF2-40B4-BE49-F238E27FC236}">
                <a16:creationId xmlns:a16="http://schemas.microsoft.com/office/drawing/2014/main" id="{CE9E218F-C9A0-1946-001C-BCC4D7D90753}"/>
              </a:ext>
            </a:extLst>
          </p:cNvPr>
          <p:cNvSpPr/>
          <p:nvPr/>
        </p:nvSpPr>
        <p:spPr>
          <a:xfrm>
            <a:off x="468925" y="729986"/>
            <a:ext cx="8159261"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2400" b="1" dirty="0">
                <a:solidFill>
                  <a:srgbClr val="FF0000"/>
                </a:solidFill>
              </a:rPr>
              <a:t>Reported speech: reporting orders, requests, offers, and advice</a:t>
            </a:r>
            <a:endParaRPr kumimoji="0" lang="en-US" sz="2400" b="1" i="0" u="none" strike="noStrike" kern="1200" cap="none" spc="0" normalizeH="0" baseline="0" noProof="0" dirty="0">
              <a:ln>
                <a:noFill/>
              </a:ln>
              <a:solidFill>
                <a:srgbClr val="FF0000"/>
              </a:solidFill>
              <a:effectLst/>
              <a:uLnTx/>
              <a:uFillTx/>
              <a:latin typeface="Calibri"/>
              <a:ea typeface="+mn-ea"/>
              <a:cs typeface="Arial" panose="020B0604020202020204" pitchFamily="34" charset="0"/>
            </a:endParaRPr>
          </a:p>
        </p:txBody>
      </p:sp>
      <p:pic>
        <p:nvPicPr>
          <p:cNvPr id="10" name="Picture 9" descr="A close up of text&#10;&#10;Description automatically generated">
            <a:extLst>
              <a:ext uri="{FF2B5EF4-FFF2-40B4-BE49-F238E27FC236}">
                <a16:creationId xmlns:a16="http://schemas.microsoft.com/office/drawing/2014/main" id="{9B76BCFE-3823-270F-5941-B2367524D4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26044"/>
            <a:ext cx="9144000" cy="1503237"/>
          </a:xfrm>
          <a:prstGeom prst="rect">
            <a:avLst/>
          </a:prstGeom>
        </p:spPr>
      </p:pic>
    </p:spTree>
    <p:extLst>
      <p:ext uri="{BB962C8B-B14F-4D97-AF65-F5344CB8AC3E}">
        <p14:creationId xmlns:p14="http://schemas.microsoft.com/office/powerpoint/2010/main" val="8185852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7145"/>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9112"/>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69303" y="68782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53604" y="5884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1</a:t>
            </a:r>
          </a:p>
        </p:txBody>
      </p:sp>
      <p:sp>
        <p:nvSpPr>
          <p:cNvPr id="4" name="Rectangle 3">
            <a:extLst>
              <a:ext uri="{FF2B5EF4-FFF2-40B4-BE49-F238E27FC236}">
                <a16:creationId xmlns:a16="http://schemas.microsoft.com/office/drawing/2014/main" id="{0445790A-8B20-F4D6-9B13-E7D1F75CCC01}"/>
              </a:ext>
            </a:extLst>
          </p:cNvPr>
          <p:cNvSpPr/>
          <p:nvPr/>
        </p:nvSpPr>
        <p:spPr>
          <a:xfrm>
            <a:off x="549877" y="542160"/>
            <a:ext cx="8551192" cy="830997"/>
          </a:xfrm>
          <a:prstGeom prst="rect">
            <a:avLst/>
          </a:prstGeom>
        </p:spPr>
        <p:txBody>
          <a:bodyPr wrap="square">
            <a:spAutoFit/>
          </a:bodyPr>
          <a:lstStyle/>
          <a:p>
            <a:pPr algn="just"/>
            <a:r>
              <a:rPr lang="en-US" sz="2400" b="1" dirty="0"/>
              <a:t>Rewrite the sentences in reported speech, using the correct forms of the verbs in the box.</a:t>
            </a:r>
            <a:endParaRPr lang="en-US" sz="2400" b="1" dirty="0">
              <a:cs typeface="Arial" panose="020B0604020202020204" pitchFamily="34" charset="0"/>
            </a:endParaRPr>
          </a:p>
        </p:txBody>
      </p:sp>
      <p:sp>
        <p:nvSpPr>
          <p:cNvPr id="7" name="TextBox 6">
            <a:extLst>
              <a:ext uri="{FF2B5EF4-FFF2-40B4-BE49-F238E27FC236}">
                <a16:creationId xmlns:a16="http://schemas.microsoft.com/office/drawing/2014/main" id="{B0ADE523-2E16-6545-D52E-32A47164A2F0}"/>
              </a:ext>
            </a:extLst>
          </p:cNvPr>
          <p:cNvSpPr txBox="1"/>
          <p:nvPr/>
        </p:nvSpPr>
        <p:spPr>
          <a:xfrm>
            <a:off x="216357" y="1587331"/>
            <a:ext cx="8909093" cy="3558988"/>
          </a:xfrm>
          <a:prstGeom prst="rect">
            <a:avLst/>
          </a:prstGeom>
          <a:noFill/>
        </p:spPr>
        <p:txBody>
          <a:bodyPr wrap="square">
            <a:spAutoFit/>
          </a:bodyPr>
          <a:lstStyle/>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1. </a:t>
            </a:r>
            <a:r>
              <a:rPr lang="en-US" sz="2000" dirty="0"/>
              <a:t>‛Find more information about the course you want to apply,’ my mother told me.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a:t>
            </a:r>
            <a:r>
              <a:rPr lang="en-US" sz="2000" b="1" dirty="0"/>
              <a:t>My mother </a:t>
            </a:r>
            <a:r>
              <a:rPr lang="en-US" sz="2000" dirty="0"/>
              <a:t>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2. </a:t>
            </a:r>
            <a:r>
              <a:rPr lang="en-US" sz="2000" dirty="0"/>
              <a:t>‛Can you send me the list of available online courses?’ my friend asked.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My friend </a:t>
            </a:r>
            <a:r>
              <a:rPr lang="en-US" sz="2000" dirty="0"/>
              <a:t>________________________________________________________.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3. </a:t>
            </a:r>
            <a:r>
              <a:rPr lang="en-US" sz="2000" dirty="0"/>
              <a:t>‛I’ll teach you how to use mobile applications,’ my brother said.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My brother </a:t>
            </a:r>
            <a:r>
              <a:rPr lang="en-US" sz="2000" dirty="0"/>
              <a:t>_______________________________________________________.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b="1" dirty="0">
                <a:solidFill>
                  <a:srgbClr val="E45983"/>
                </a:solidFill>
              </a:rPr>
              <a:t>4. </a:t>
            </a:r>
            <a:r>
              <a:rPr lang="en-US" sz="2000" dirty="0"/>
              <a:t>‛You shouldn’t waste so much time on social media,’ the head teacher said. </a:t>
            </a:r>
          </a:p>
          <a:p>
            <a:pPr marL="0" marR="0" lvl="0" indent="0" algn="just" defTabSz="914400" rtl="0" eaLnBrk="1" fontAlgn="auto" latinLnBrk="0" hangingPunct="1">
              <a:lnSpc>
                <a:spcPct val="120000"/>
              </a:lnSpc>
              <a:spcBef>
                <a:spcPts val="600"/>
              </a:spcBef>
              <a:spcAft>
                <a:spcPts val="0"/>
              </a:spcAft>
              <a:buClrTx/>
              <a:buSzTx/>
              <a:buFontTx/>
              <a:buNone/>
              <a:tabLst/>
              <a:defRPr/>
            </a:pPr>
            <a:r>
              <a:rPr lang="en-US" sz="2000" dirty="0">
                <a:sym typeface="Wingdings" panose="05000000000000000000" pitchFamily="2" charset="2"/>
              </a:rPr>
              <a:t> </a:t>
            </a:r>
            <a:r>
              <a:rPr lang="en-US" sz="2000" b="1" dirty="0"/>
              <a:t>The head teacher </a:t>
            </a:r>
            <a:r>
              <a:rPr lang="en-US" sz="2000" dirty="0"/>
              <a:t>__________________________________________________.</a:t>
            </a:r>
            <a:endParaRPr kumimoji="0" lang="en-US" sz="2000" b="1" i="0" u="none" strike="noStrike" kern="100" cap="none" spc="0" normalizeH="0" baseline="0" noProof="0" dirty="0">
              <a:ln>
                <a:noFill/>
              </a:ln>
              <a:solidFill>
                <a:srgbClr val="E45983"/>
              </a:solidFill>
              <a:effectLst/>
              <a:uLnTx/>
              <a:uFillTx/>
              <a:latin typeface="Calibri"/>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89C42E9F-C31D-2577-DD3C-D90C7900CAD1}"/>
              </a:ext>
            </a:extLst>
          </p:cNvPr>
          <p:cNvSpPr txBox="1"/>
          <p:nvPr/>
        </p:nvSpPr>
        <p:spPr>
          <a:xfrm>
            <a:off x="1727001" y="2074993"/>
            <a:ext cx="7552731" cy="400110"/>
          </a:xfrm>
          <a:prstGeom prst="rect">
            <a:avLst/>
          </a:prstGeom>
          <a:noFill/>
        </p:spPr>
        <p:txBody>
          <a:bodyPr wrap="square">
            <a:spAutoFit/>
          </a:bodyPr>
          <a:lstStyle/>
          <a:p>
            <a:pPr lvl="0"/>
            <a:r>
              <a:rPr lang="en-SG" sz="2000" dirty="0">
                <a:solidFill>
                  <a:srgbClr val="FF0000"/>
                </a:solidFill>
                <a:effectLst/>
                <a:ea typeface="Calibri" panose="020F0502020204030204" pitchFamily="34" charset="0"/>
                <a:cs typeface="Times New Roman" panose="02020603050405020304" pitchFamily="18" charset="0"/>
              </a:rPr>
              <a:t>told me to find more information about the course I wanted to apply.</a:t>
            </a:r>
            <a:endParaRPr lang="en-US" sz="2000" dirty="0">
              <a:effectLst/>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6589C853-3ACE-B304-F64C-73DF23B56334}"/>
              </a:ext>
            </a:extLst>
          </p:cNvPr>
          <p:cNvSpPr txBox="1"/>
          <p:nvPr/>
        </p:nvSpPr>
        <p:spPr>
          <a:xfrm>
            <a:off x="1641276" y="2962765"/>
            <a:ext cx="7159823"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asked me to send him/her the list of available online courses. </a:t>
            </a:r>
            <a:endParaRPr lang="en-US" sz="2000" dirty="0"/>
          </a:p>
        </p:txBody>
      </p:sp>
      <p:sp>
        <p:nvSpPr>
          <p:cNvPr id="14" name="TextBox 13">
            <a:extLst>
              <a:ext uri="{FF2B5EF4-FFF2-40B4-BE49-F238E27FC236}">
                <a16:creationId xmlns:a16="http://schemas.microsoft.com/office/drawing/2014/main" id="{AFA6B472-72A7-E88D-1983-D23D595177BB}"/>
              </a:ext>
            </a:extLst>
          </p:cNvPr>
          <p:cNvSpPr txBox="1"/>
          <p:nvPr/>
        </p:nvSpPr>
        <p:spPr>
          <a:xfrm>
            <a:off x="1784152" y="3819759"/>
            <a:ext cx="6795492"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offered to teach me how to use mobile applications.</a:t>
            </a:r>
            <a:endParaRPr lang="en-US" sz="2000" dirty="0"/>
          </a:p>
        </p:txBody>
      </p:sp>
      <p:sp>
        <p:nvSpPr>
          <p:cNvPr id="16" name="TextBox 15">
            <a:extLst>
              <a:ext uri="{FF2B5EF4-FFF2-40B4-BE49-F238E27FC236}">
                <a16:creationId xmlns:a16="http://schemas.microsoft.com/office/drawing/2014/main" id="{F6448021-F61F-502E-D1C8-8DC9DA91E4EE}"/>
              </a:ext>
            </a:extLst>
          </p:cNvPr>
          <p:cNvSpPr txBox="1"/>
          <p:nvPr/>
        </p:nvSpPr>
        <p:spPr>
          <a:xfrm>
            <a:off x="2434232" y="4707531"/>
            <a:ext cx="6145411" cy="400110"/>
          </a:xfrm>
          <a:prstGeom prst="rect">
            <a:avLst/>
          </a:prstGeom>
          <a:noFill/>
        </p:spPr>
        <p:txBody>
          <a:bodyPr wrap="square">
            <a:spAutoFit/>
          </a:bodyPr>
          <a:lstStyle/>
          <a:p>
            <a:r>
              <a:rPr lang="en-SG" sz="2000" dirty="0">
                <a:solidFill>
                  <a:srgbClr val="FF0000"/>
                </a:solidFill>
                <a:effectLst/>
                <a:ea typeface="Calibri" panose="020F0502020204030204" pitchFamily="34" charset="0"/>
              </a:rPr>
              <a:t>advised us not to waste so much time on social media.</a:t>
            </a:r>
            <a:endParaRPr lang="en-US" sz="2000" dirty="0"/>
          </a:p>
        </p:txBody>
      </p:sp>
      <p:sp>
        <p:nvSpPr>
          <p:cNvPr id="21" name="Rectangle 20">
            <a:extLst>
              <a:ext uri="{FF2B5EF4-FFF2-40B4-BE49-F238E27FC236}">
                <a16:creationId xmlns:a16="http://schemas.microsoft.com/office/drawing/2014/main" id="{0974E7A0-14F2-DD6C-4253-D72BF285CEC5}"/>
              </a:ext>
            </a:extLst>
          </p:cNvPr>
          <p:cNvSpPr/>
          <p:nvPr/>
        </p:nvSpPr>
        <p:spPr>
          <a:xfrm>
            <a:off x="1285875" y="1357313"/>
            <a:ext cx="6622256" cy="2607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E45983"/>
                </a:solidFill>
              </a:rPr>
              <a:t>ask 		offer  		tell		 advise</a:t>
            </a:r>
          </a:p>
        </p:txBody>
      </p:sp>
    </p:spTree>
    <p:extLst>
      <p:ext uri="{BB962C8B-B14F-4D97-AF65-F5344CB8AC3E}">
        <p14:creationId xmlns:p14="http://schemas.microsoft.com/office/powerpoint/2010/main" val="66336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
                                        </p:tgtEl>
                                        <p:attrNameLst>
                                          <p:attrName>ppt_x</p:attrName>
                                          <p:attrName>ppt_y</p:attrName>
                                        </p:attrNameLst>
                                      </p:cBhvr>
                                    </p:animMotion>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Scale>
                                      <p:cBhvr>
                                        <p:cTn id="2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4"/>
                                        </p:tgtEl>
                                        <p:attrNameLst>
                                          <p:attrName>ppt_x</p:attrName>
                                          <p:attrName>ppt_y</p:attrName>
                                        </p:attrNameLst>
                                      </p:cBhvr>
                                    </p:animMotion>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Scale>
                                      <p:cBhvr>
                                        <p:cTn id="2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6"/>
                                        </p:tgtEl>
                                        <p:attrNameLst>
                                          <p:attrName>ppt_x</p:attrName>
                                          <p:attrName>ppt_y</p:attrName>
                                        </p:attrNameLst>
                                      </p:cBhvr>
                                    </p:animMotion>
                                    <p:animEffect transition="in" filter="fade">
                                      <p:cBhvr>
                                        <p:cTn id="3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FB7A97-2050-4E17-AB89-5199898D9829}"/>
              </a:ext>
            </a:extLst>
          </p:cNvPr>
          <p:cNvSpPr txBox="1"/>
          <p:nvPr/>
        </p:nvSpPr>
        <p:spPr>
          <a:xfrm>
            <a:off x="380138" y="1096531"/>
            <a:ext cx="8286739" cy="954107"/>
          </a:xfrm>
          <a:prstGeom prst="rect">
            <a:avLst/>
          </a:prstGeom>
          <a:noFill/>
        </p:spPr>
        <p:txBody>
          <a:bodyPr wrap="square" rtlCol="0">
            <a:spAutoFit/>
          </a:bodyPr>
          <a:lstStyle/>
          <a:p>
            <a:pPr algn="ctr"/>
            <a:r>
              <a:rPr lang="en-US" sz="2800" b="1" dirty="0"/>
              <a:t>“What people around you often say to encourage you to learn new things every day”</a:t>
            </a:r>
            <a:endParaRPr lang="en-US" sz="2800" i="1"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ectangle 1"/>
          <p:cNvSpPr/>
          <p:nvPr/>
        </p:nvSpPr>
        <p:spPr>
          <a:xfrm>
            <a:off x="380138" y="646743"/>
            <a:ext cx="5960281" cy="523220"/>
          </a:xfrm>
          <a:prstGeom prst="rect">
            <a:avLst/>
          </a:prstGeom>
        </p:spPr>
        <p:txBody>
          <a:bodyPr wrap="square">
            <a:spAutoFit/>
          </a:bodyPr>
          <a:lstStyle/>
          <a:p>
            <a:pPr algn="just"/>
            <a:r>
              <a:rPr lang="en-US" sz="2800" b="1" dirty="0">
                <a:solidFill>
                  <a:srgbClr val="FF0000"/>
                </a:solidFill>
                <a:cs typeface="Arial" panose="020B0604020202020204" pitchFamily="34" charset="0"/>
              </a:rPr>
              <a:t>Brainstorming: </a:t>
            </a:r>
          </a:p>
        </p:txBody>
      </p:sp>
      <p:sp>
        <p:nvSpPr>
          <p:cNvPr id="6" name="TextBox 5">
            <a:extLst>
              <a:ext uri="{FF2B5EF4-FFF2-40B4-BE49-F238E27FC236}">
                <a16:creationId xmlns:a16="http://schemas.microsoft.com/office/drawing/2014/main" id="{C7AF2085-FF5D-7AD1-9DE2-348A5448F719}"/>
              </a:ext>
            </a:extLst>
          </p:cNvPr>
          <p:cNvSpPr txBox="1"/>
          <p:nvPr/>
        </p:nvSpPr>
        <p:spPr>
          <a:xfrm>
            <a:off x="494437" y="2110085"/>
            <a:ext cx="3920400" cy="461665"/>
          </a:xfrm>
          <a:prstGeom prst="rect">
            <a:avLst/>
          </a:prstGeom>
          <a:noFill/>
        </p:spPr>
        <p:txBody>
          <a:bodyPr wrap="square" rtlCol="0">
            <a:spAutoFit/>
          </a:bodyPr>
          <a:lstStyle/>
          <a:p>
            <a:r>
              <a:rPr lang="en-US" sz="2400" dirty="0"/>
              <a:t>- Read for an hour every day. </a:t>
            </a:r>
          </a:p>
        </p:txBody>
      </p:sp>
      <p:sp>
        <p:nvSpPr>
          <p:cNvPr id="7" name="TextBox 6">
            <a:extLst>
              <a:ext uri="{FF2B5EF4-FFF2-40B4-BE49-F238E27FC236}">
                <a16:creationId xmlns:a16="http://schemas.microsoft.com/office/drawing/2014/main" id="{512D41D9-5939-1429-8F4D-40D5EEF41128}"/>
              </a:ext>
            </a:extLst>
          </p:cNvPr>
          <p:cNvSpPr txBox="1"/>
          <p:nvPr/>
        </p:nvSpPr>
        <p:spPr>
          <a:xfrm>
            <a:off x="494436" y="2571750"/>
            <a:ext cx="4420463" cy="461665"/>
          </a:xfrm>
          <a:prstGeom prst="rect">
            <a:avLst/>
          </a:prstGeom>
          <a:noFill/>
        </p:spPr>
        <p:txBody>
          <a:bodyPr wrap="square" rtlCol="0">
            <a:spAutoFit/>
          </a:bodyPr>
          <a:lstStyle/>
          <a:p>
            <a:r>
              <a:rPr lang="en-US" sz="2400" dirty="0"/>
              <a:t>- Join the school English group. </a:t>
            </a:r>
          </a:p>
        </p:txBody>
      </p:sp>
      <p:sp>
        <p:nvSpPr>
          <p:cNvPr id="10" name="TextBox 9">
            <a:extLst>
              <a:ext uri="{FF2B5EF4-FFF2-40B4-BE49-F238E27FC236}">
                <a16:creationId xmlns:a16="http://schemas.microsoft.com/office/drawing/2014/main" id="{D2E310D5-8ECB-9779-9D00-22CCA5174C29}"/>
              </a:ext>
            </a:extLst>
          </p:cNvPr>
          <p:cNvSpPr txBox="1"/>
          <p:nvPr/>
        </p:nvSpPr>
        <p:spPr>
          <a:xfrm>
            <a:off x="494436" y="3092862"/>
            <a:ext cx="3920400" cy="461665"/>
          </a:xfrm>
          <a:prstGeom prst="rect">
            <a:avLst/>
          </a:prstGeom>
          <a:noFill/>
        </p:spPr>
        <p:txBody>
          <a:bodyPr wrap="square" rtlCol="0">
            <a:spAutoFit/>
          </a:bodyPr>
          <a:lstStyle/>
          <a:p>
            <a:r>
              <a:rPr lang="en-US" sz="2400" dirty="0"/>
              <a:t>- Start a learning journal. </a:t>
            </a:r>
          </a:p>
        </p:txBody>
      </p:sp>
      <p:sp>
        <p:nvSpPr>
          <p:cNvPr id="12" name="TextBox 11">
            <a:extLst>
              <a:ext uri="{FF2B5EF4-FFF2-40B4-BE49-F238E27FC236}">
                <a16:creationId xmlns:a16="http://schemas.microsoft.com/office/drawing/2014/main" id="{987DF8C4-BA17-106F-4D4F-4175A45A1A78}"/>
              </a:ext>
            </a:extLst>
          </p:cNvPr>
          <p:cNvSpPr txBox="1"/>
          <p:nvPr/>
        </p:nvSpPr>
        <p:spPr>
          <a:xfrm>
            <a:off x="494436" y="3613974"/>
            <a:ext cx="8649564" cy="461665"/>
          </a:xfrm>
          <a:prstGeom prst="rect">
            <a:avLst/>
          </a:prstGeom>
          <a:noFill/>
        </p:spPr>
        <p:txBody>
          <a:bodyPr wrap="square">
            <a:spAutoFit/>
          </a:bodyPr>
          <a:lstStyle/>
          <a:p>
            <a:r>
              <a:rPr lang="en-US" sz="2400" dirty="0"/>
              <a:t>- Write down my thoughts about what I am studying in the journal.</a:t>
            </a:r>
          </a:p>
        </p:txBody>
      </p:sp>
      <p:sp>
        <p:nvSpPr>
          <p:cNvPr id="14" name="TextBox 13">
            <a:extLst>
              <a:ext uri="{FF2B5EF4-FFF2-40B4-BE49-F238E27FC236}">
                <a16:creationId xmlns:a16="http://schemas.microsoft.com/office/drawing/2014/main" id="{7F526278-DD89-4E6B-D354-587506EC3AC5}"/>
              </a:ext>
            </a:extLst>
          </p:cNvPr>
          <p:cNvSpPr txBox="1"/>
          <p:nvPr/>
        </p:nvSpPr>
        <p:spPr>
          <a:xfrm>
            <a:off x="531673" y="4173591"/>
            <a:ext cx="4572000" cy="461665"/>
          </a:xfrm>
          <a:prstGeom prst="rect">
            <a:avLst/>
          </a:prstGeom>
          <a:noFill/>
        </p:spPr>
        <p:txBody>
          <a:bodyPr wrap="square">
            <a:spAutoFit/>
          </a:bodyPr>
          <a:lstStyle/>
          <a:p>
            <a:r>
              <a:rPr lang="en-US" sz="2400" dirty="0">
                <a:solidFill>
                  <a:srgbClr val="E45983"/>
                </a:solidFill>
              </a:rPr>
              <a:t>- ……</a:t>
            </a:r>
            <a:endParaRPr lang="en-US" sz="2400" dirty="0"/>
          </a:p>
        </p:txBody>
      </p:sp>
    </p:spTree>
    <p:extLst>
      <p:ext uri="{BB962C8B-B14F-4D97-AF65-F5344CB8AC3E}">
        <p14:creationId xmlns:p14="http://schemas.microsoft.com/office/powerpoint/2010/main" val="412622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10" grpId="0"/>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0" y="78614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3535" y="67413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03326" y="674130"/>
            <a:ext cx="8315003" cy="1200329"/>
          </a:xfrm>
          <a:prstGeom prst="rect">
            <a:avLst/>
          </a:prstGeom>
        </p:spPr>
        <p:txBody>
          <a:bodyPr wrap="square">
            <a:spAutoFit/>
          </a:bodyPr>
          <a:lstStyle/>
          <a:p>
            <a:pPr algn="just"/>
            <a:r>
              <a:rPr lang="en-US" sz="2400" b="1" dirty="0"/>
              <a:t>Work in pairs. Talk about what people around you often say to encourage you to learn new things every day. Use reported speech to report their orders, requests, offers, and advice.</a:t>
            </a:r>
            <a:endParaRPr lang="en-US" sz="2400" b="1" dirty="0">
              <a:cs typeface="Arial" panose="020B0604020202020204" pitchFamily="34" charset="0"/>
            </a:endParaRPr>
          </a:p>
        </p:txBody>
      </p:sp>
      <p:sp>
        <p:nvSpPr>
          <p:cNvPr id="8" name="TextBox 7">
            <a:extLst>
              <a:ext uri="{FF2B5EF4-FFF2-40B4-BE49-F238E27FC236}">
                <a16:creationId xmlns:a16="http://schemas.microsoft.com/office/drawing/2014/main" id="{9E30B256-B62E-C02F-435B-5907DA28CE7A}"/>
              </a:ext>
            </a:extLst>
          </p:cNvPr>
          <p:cNvSpPr txBox="1"/>
          <p:nvPr/>
        </p:nvSpPr>
        <p:spPr>
          <a:xfrm>
            <a:off x="169531" y="1978987"/>
            <a:ext cx="8859924" cy="1938992"/>
          </a:xfrm>
          <a:prstGeom prst="rect">
            <a:avLst/>
          </a:prstGeom>
          <a:noFill/>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lang="en-US" sz="2400" dirty="0">
                <a:solidFill>
                  <a:srgbClr val="E45983"/>
                </a:solidFill>
              </a:rPr>
              <a:t>Example: </a:t>
            </a:r>
          </a:p>
          <a:p>
            <a:pPr marL="0" marR="0" lvl="0" indent="0" algn="just" defTabSz="914400" rtl="0" eaLnBrk="1" fontAlgn="auto" latinLnBrk="0" hangingPunct="1">
              <a:spcBef>
                <a:spcPts val="0"/>
              </a:spcBef>
              <a:spcAft>
                <a:spcPts val="0"/>
              </a:spcAft>
              <a:buClrTx/>
              <a:buSzTx/>
              <a:buFontTx/>
              <a:buNone/>
              <a:tabLst/>
              <a:defRPr/>
            </a:pPr>
            <a:r>
              <a:rPr lang="en-US" sz="2400" dirty="0"/>
              <a:t>My parents </a:t>
            </a:r>
            <a:r>
              <a:rPr lang="en-US" sz="2400" dirty="0">
                <a:solidFill>
                  <a:srgbClr val="E45983"/>
                </a:solidFill>
              </a:rPr>
              <a:t>asked me to read </a:t>
            </a:r>
            <a:r>
              <a:rPr lang="en-US" sz="2400" dirty="0"/>
              <a:t>for an hour every day. They also </a:t>
            </a:r>
            <a:r>
              <a:rPr lang="en-US" sz="2400" dirty="0">
                <a:solidFill>
                  <a:srgbClr val="E45983"/>
                </a:solidFill>
              </a:rPr>
              <a:t>advised me to join </a:t>
            </a:r>
            <a:r>
              <a:rPr lang="en-US" sz="2400" dirty="0"/>
              <a:t>the school English club to improve my English. They </a:t>
            </a:r>
            <a:r>
              <a:rPr lang="en-US" sz="2400" dirty="0">
                <a:solidFill>
                  <a:srgbClr val="E45983"/>
                </a:solidFill>
              </a:rPr>
              <a:t>encouraged me to start </a:t>
            </a:r>
            <a:r>
              <a:rPr lang="en-US" sz="2400" dirty="0"/>
              <a:t>a learning journal. They </a:t>
            </a:r>
            <a:r>
              <a:rPr lang="en-US" sz="2400" dirty="0">
                <a:solidFill>
                  <a:srgbClr val="E45983"/>
                </a:solidFill>
              </a:rPr>
              <a:t>told me to write </a:t>
            </a:r>
            <a:r>
              <a:rPr lang="en-US" sz="2400" dirty="0"/>
              <a:t>down my thoughts about what I am studying in the journal.</a:t>
            </a:r>
            <a:endParaRPr kumimoji="0" lang="en-US" sz="2400" b="1" i="0" u="none" strike="noStrike" kern="100" cap="none" spc="0" normalizeH="0" baseline="0" noProof="0" dirty="0">
              <a:ln>
                <a:noFill/>
              </a:ln>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8766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GRAMMAR</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0" y="78614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3535" y="674130"/>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9" name="TextBox 8">
            <a:extLst>
              <a:ext uri="{FF2B5EF4-FFF2-40B4-BE49-F238E27FC236}">
                <a16:creationId xmlns:a16="http://schemas.microsoft.com/office/drawing/2014/main" id="{37AD1FD1-CB75-C596-001B-1C115FEB9C8E}"/>
              </a:ext>
            </a:extLst>
          </p:cNvPr>
          <p:cNvSpPr txBox="1"/>
          <p:nvPr/>
        </p:nvSpPr>
        <p:spPr>
          <a:xfrm>
            <a:off x="349048" y="2181902"/>
            <a:ext cx="8449537" cy="2308324"/>
          </a:xfrm>
          <a:prstGeom prst="rect">
            <a:avLst/>
          </a:prstGeom>
          <a:noFill/>
        </p:spPr>
        <p:txBody>
          <a:bodyPr wrap="square">
            <a:spAutoFit/>
          </a:bodyPr>
          <a:lstStyle/>
          <a:p>
            <a:pPr algn="just"/>
            <a:r>
              <a:rPr lang="en-US" b="1" dirty="0">
                <a:solidFill>
                  <a:srgbClr val="E45983"/>
                </a:solidFill>
              </a:rPr>
              <a:t>Example:</a:t>
            </a:r>
          </a:p>
          <a:p>
            <a:pPr algn="just"/>
            <a:r>
              <a:rPr lang="en-US" dirty="0"/>
              <a:t>My friends suggested that I dedicate some time each day to practice a new musical instrument. They encouraged me to join a local music group or take lessons to enhance my skills. They also advised me to explore different genres of music to broaden my musical knowledge. Additionally, they recommended that I set specific goals for my musical progress and track my achievements along the way. Their support and guidance have motivated me to embrace this new musical journey and strive for continuous improvement.</a:t>
            </a:r>
          </a:p>
        </p:txBody>
      </p:sp>
      <p:sp>
        <p:nvSpPr>
          <p:cNvPr id="11" name="Rectangle 10">
            <a:extLst>
              <a:ext uri="{FF2B5EF4-FFF2-40B4-BE49-F238E27FC236}">
                <a16:creationId xmlns:a16="http://schemas.microsoft.com/office/drawing/2014/main" id="{8803CB4C-0B57-8F5B-F77B-019968CF21E2}"/>
              </a:ext>
            </a:extLst>
          </p:cNvPr>
          <p:cNvSpPr/>
          <p:nvPr/>
        </p:nvSpPr>
        <p:spPr>
          <a:xfrm>
            <a:off x="803326" y="674130"/>
            <a:ext cx="8315003" cy="1200329"/>
          </a:xfrm>
          <a:prstGeom prst="rect">
            <a:avLst/>
          </a:prstGeom>
        </p:spPr>
        <p:txBody>
          <a:bodyPr wrap="square">
            <a:spAutoFit/>
          </a:bodyPr>
          <a:lstStyle/>
          <a:p>
            <a:pPr algn="just"/>
            <a:r>
              <a:rPr lang="en-US" sz="2400" b="1" dirty="0"/>
              <a:t>Work in pairs. Talk about what people around you often say to encourage you to learn new things every day. Use reported speech to report their orders, requests, offers, and advice.</a:t>
            </a:r>
            <a:endParaRPr lang="en-US" sz="2400" b="1" dirty="0">
              <a:cs typeface="Arial" panose="020B0604020202020204" pitchFamily="34" charset="0"/>
            </a:endParaRPr>
          </a:p>
        </p:txBody>
      </p:sp>
    </p:spTree>
    <p:extLst>
      <p:ext uri="{BB962C8B-B14F-4D97-AF65-F5344CB8AC3E}">
        <p14:creationId xmlns:p14="http://schemas.microsoft.com/office/powerpoint/2010/main" val="9083148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592218" y="1404009"/>
            <a:ext cx="8286739" cy="3257174"/>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a:t>
            </a:r>
            <a:r>
              <a:rPr lang="en-US" sz="2800" dirty="0">
                <a:latin typeface="Calibri" panose="020F0502020204030204" pitchFamily="34" charset="0"/>
                <a:cs typeface="Calibri" panose="020F0502020204030204" pitchFamily="34" charset="0"/>
              </a:rPr>
              <a:t>learned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Pronunciation: </a:t>
            </a:r>
            <a:r>
              <a:rPr lang="en-US" sz="2800" i="1" dirty="0"/>
              <a:t>Intonation in questions (revision) </a:t>
            </a:r>
            <a:endParaRPr lang="en-US" sz="2800" i="1"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Vocabulary: </a:t>
            </a:r>
            <a:r>
              <a:rPr lang="en-US" sz="2800" i="1" dirty="0"/>
              <a:t>Lifelong learning journey</a:t>
            </a:r>
            <a:endParaRPr lang="en-US" sz="2800" i="1"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Grammar: </a:t>
            </a:r>
            <a:r>
              <a:rPr lang="en-US" sz="2800" i="1" dirty="0"/>
              <a:t>Reported speech: reporting orders, requests, offers, and advice</a:t>
            </a:r>
            <a:endParaRPr lang="en-US" sz="2800" i="1"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1128354" y="1578616"/>
            <a:ext cx="8351058" cy="3420650"/>
          </a:xfrm>
          <a:noFill/>
        </p:spPr>
        <p:txBody>
          <a:bodyPr anchor="t"/>
          <a:lstStyle/>
          <a:p>
            <a:pPr marL="361950" indent="-257175" algn="l">
              <a:buFont typeface="Arial" panose="020B0604020202020204" pitchFamily="34" charset="0"/>
              <a:buChar char="•"/>
            </a:pPr>
            <a:r>
              <a:rPr lang="en-GB" sz="2400" dirty="0">
                <a:latin typeface="+mn-lt"/>
                <a:cs typeface="Arial" panose="020B0604020202020204" pitchFamily="34" charset="0"/>
              </a:rPr>
              <a:t>Do exercises in the workbook.</a:t>
            </a:r>
          </a:p>
          <a:p>
            <a:pPr marL="361950" indent="-257175" algn="l">
              <a:buFont typeface="Arial" panose="020B0604020202020204" pitchFamily="34" charset="0"/>
              <a:buChar char="•"/>
            </a:pPr>
            <a:r>
              <a:rPr lang="en-US" sz="2400" dirty="0">
                <a:latin typeface="+mn-lt"/>
                <a:cs typeface="Arial" panose="020B0604020202020204" pitchFamily="34" charset="0"/>
              </a:rPr>
              <a:t>Learn by heart some vocabulary related to </a:t>
            </a:r>
            <a:r>
              <a:rPr lang="en-US" sz="2400" i="1" dirty="0">
                <a:latin typeface="+mn-lt"/>
                <a:cs typeface="Arial" panose="020B0604020202020204" pitchFamily="34" charset="0"/>
              </a:rPr>
              <a:t>the </a:t>
            </a:r>
            <a:r>
              <a:rPr lang="en-US" sz="2400" i="1" dirty="0">
                <a:latin typeface="+mn-lt"/>
              </a:rPr>
              <a:t>Lifelong learning journey</a:t>
            </a:r>
            <a:r>
              <a:rPr lang="en-US" sz="2400" i="1" dirty="0">
                <a:latin typeface="+mn-lt"/>
                <a:cs typeface="Arial" panose="020B0604020202020204" pitchFamily="34" charset="0"/>
              </a:rPr>
              <a:t>.</a:t>
            </a:r>
          </a:p>
          <a:p>
            <a:pPr marL="361950" indent="-257175" algn="l">
              <a:buFont typeface="Arial" panose="020B0604020202020204" pitchFamily="34" charset="0"/>
              <a:buChar char="•"/>
            </a:pPr>
            <a:r>
              <a:rPr lang="en-GB" sz="2400" dirty="0">
                <a:latin typeface="+mn-lt"/>
                <a:cs typeface="Arial" panose="020B0604020202020204" pitchFamily="34" charset="0"/>
              </a:rPr>
              <a:t>Do more exercises about </a:t>
            </a:r>
            <a:r>
              <a:rPr lang="en-US" sz="2400" i="1" dirty="0">
                <a:latin typeface="+mn-lt"/>
              </a:rPr>
              <a:t>Reported speech: reporting orders, requests, offers, and advice</a:t>
            </a:r>
          </a:p>
          <a:p>
            <a:pPr marL="361950" indent="-257175" algn="l">
              <a:buFont typeface="Arial" panose="020B0604020202020204" pitchFamily="34" charset="0"/>
              <a:buChar char="•"/>
            </a:pPr>
            <a:r>
              <a:rPr lang="en-GB" sz="2400" dirty="0">
                <a:latin typeface="+mn-lt"/>
                <a:cs typeface="Arial" panose="020B0604020202020204" pitchFamily="34" charset="0"/>
              </a:rPr>
              <a:t>Prepare for the next lesson. </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7852"/>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9" name="TextBox 8">
            <a:extLst>
              <a:ext uri="{FF2B5EF4-FFF2-40B4-BE49-F238E27FC236}">
                <a16:creationId xmlns:a16="http://schemas.microsoft.com/office/drawing/2014/main" id="{2CC5CC42-F69C-95BB-8701-BA3561DABB3B}"/>
              </a:ext>
            </a:extLst>
          </p:cNvPr>
          <p:cNvSpPr txBox="1"/>
          <p:nvPr/>
        </p:nvSpPr>
        <p:spPr>
          <a:xfrm>
            <a:off x="1703440" y="1400964"/>
            <a:ext cx="5075426" cy="646331"/>
          </a:xfrm>
          <a:prstGeom prst="rect">
            <a:avLst/>
          </a:prstGeom>
          <a:noFill/>
        </p:spPr>
        <p:txBody>
          <a:bodyPr wrap="square">
            <a:spAutoFit/>
          </a:bodyPr>
          <a:lstStyle/>
          <a:p>
            <a:r>
              <a:rPr lang="en-US" sz="3600" b="1" dirty="0">
                <a:solidFill>
                  <a:schemeClr val="tx1"/>
                </a:solidFill>
              </a:rPr>
              <a:t>What is the video about? </a:t>
            </a:r>
          </a:p>
        </p:txBody>
      </p:sp>
      <p:pic>
        <p:nvPicPr>
          <p:cNvPr id="2" name="REPORTED SPEECH orders, requests, suggestions - direct and indirect speech - HOW TO ENGLISH- new">
            <a:hlinkClick r:id="" action="ppaction://media"/>
            <a:extLst>
              <a:ext uri="{FF2B5EF4-FFF2-40B4-BE49-F238E27FC236}">
                <a16:creationId xmlns:a16="http://schemas.microsoft.com/office/drawing/2014/main" id="{4BED17C0-594B-EEED-E5C9-2A4AA00649E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89422" y="2175818"/>
            <a:ext cx="6965156" cy="2967681"/>
          </a:xfrm>
          <a:prstGeom prst="rect">
            <a:avLst/>
          </a:prstGeom>
        </p:spPr>
      </p:pic>
      <p:sp>
        <p:nvSpPr>
          <p:cNvPr id="3" name="TextBox 2">
            <a:extLst>
              <a:ext uri="{FF2B5EF4-FFF2-40B4-BE49-F238E27FC236}">
                <a16:creationId xmlns:a16="http://schemas.microsoft.com/office/drawing/2014/main" id="{E318CAB3-CA8F-B3B0-A6D1-6DD7E096B34F}"/>
              </a:ext>
            </a:extLst>
          </p:cNvPr>
          <p:cNvSpPr txBox="1"/>
          <p:nvPr/>
        </p:nvSpPr>
        <p:spPr>
          <a:xfrm>
            <a:off x="667265" y="712615"/>
            <a:ext cx="7826654" cy="646331"/>
          </a:xfrm>
          <a:prstGeom prst="rect">
            <a:avLst/>
          </a:prstGeom>
          <a:noFill/>
        </p:spPr>
        <p:txBody>
          <a:bodyPr wrap="square">
            <a:spAutoFit/>
          </a:bodyPr>
          <a:lstStyle/>
          <a:p>
            <a:r>
              <a:rPr lang="en-US" sz="3600" b="1" dirty="0">
                <a:solidFill>
                  <a:srgbClr val="FF0000"/>
                </a:solidFill>
              </a:rPr>
              <a:t>Reported speech: orders and requests</a:t>
            </a:r>
          </a:p>
        </p:txBody>
      </p:sp>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08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6" presetClass="exit" presetSubtype="21" fill="hold" grpId="0" nodeType="clickEffect">
                                  <p:stCondLst>
                                    <p:cond delay="0"/>
                                  </p:stCondLst>
                                  <p:childTnLst>
                                    <p:animEffect transition="out" filter="barn(inVertical)">
                                      <p:cBhvr>
                                        <p:cTn id="10" dur="500"/>
                                        <p:tgtEl>
                                          <p:spTgt spid="9"/>
                                        </p:tgtEl>
                                      </p:cBhvr>
                                    </p:animEffect>
                                    <p:set>
                                      <p:cBhvr>
                                        <p:cTn id="11" dur="1" fill="hold">
                                          <p:stCondLst>
                                            <p:cond delay="499"/>
                                          </p:stCondLst>
                                        </p:cTn>
                                        <p:tgtEl>
                                          <p:spTgt spid="9"/>
                                        </p:tgtEl>
                                        <p:attrNameLst>
                                          <p:attrName>style.visibility</p:attrName>
                                        </p:attrNameLst>
                                      </p:cBhvr>
                                      <p:to>
                                        <p:strVal val="hidden"/>
                                      </p:to>
                                    </p:set>
                                  </p:childTnLst>
                                </p:cTn>
                              </p:par>
                              <p:par>
                                <p:cTn id="12" presetID="16" presetClass="entr" presetSubtype="21"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2"/>
                </p:tgtEl>
              </p:cMediaNode>
            </p:video>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childTnLst>
        </p:cTn>
      </p:par>
    </p:tnLst>
    <p:bldLst>
      <p:bldP spid="9"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pic>
        <p:nvPicPr>
          <p:cNvPr id="12" name="Picture 11" descr="A close-up of a question&#10;&#10;Description automatically generated">
            <a:extLst>
              <a:ext uri="{FF2B5EF4-FFF2-40B4-BE49-F238E27FC236}">
                <a16:creationId xmlns:a16="http://schemas.microsoft.com/office/drawing/2014/main" id="{C8280C30-2972-3BF2-D04B-7D69B0756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2247" y="646743"/>
            <a:ext cx="3671753" cy="4496312"/>
          </a:xfrm>
          <a:prstGeom prst="rect">
            <a:avLst/>
          </a:prstGeom>
        </p:spPr>
      </p:pic>
      <p:sp>
        <p:nvSpPr>
          <p:cNvPr id="14" name="TextBox 13">
            <a:extLst>
              <a:ext uri="{FF2B5EF4-FFF2-40B4-BE49-F238E27FC236}">
                <a16:creationId xmlns:a16="http://schemas.microsoft.com/office/drawing/2014/main" id="{D1ADE302-6DC0-ABAF-F6D7-BA12875A9652}"/>
              </a:ext>
            </a:extLst>
          </p:cNvPr>
          <p:cNvSpPr txBox="1"/>
          <p:nvPr/>
        </p:nvSpPr>
        <p:spPr>
          <a:xfrm>
            <a:off x="110543" y="754876"/>
            <a:ext cx="4182851" cy="584775"/>
          </a:xfrm>
          <a:prstGeom prst="rect">
            <a:avLst/>
          </a:prstGeom>
          <a:noFill/>
        </p:spPr>
        <p:txBody>
          <a:bodyPr wrap="square">
            <a:spAutoFit/>
          </a:bodyPr>
          <a:lstStyle/>
          <a:p>
            <a:r>
              <a:rPr lang="en-US" sz="3200" b="1" dirty="0"/>
              <a:t>Intonation in questions </a:t>
            </a:r>
            <a:endParaRPr lang="en-US" sz="3200" b="1" dirty="0">
              <a:solidFill>
                <a:schemeClr val="tx1"/>
              </a:solidFill>
            </a:endParaRPr>
          </a:p>
        </p:txBody>
      </p:sp>
      <p:sp>
        <p:nvSpPr>
          <p:cNvPr id="17" name="TextBox 16">
            <a:extLst>
              <a:ext uri="{FF2B5EF4-FFF2-40B4-BE49-F238E27FC236}">
                <a16:creationId xmlns:a16="http://schemas.microsoft.com/office/drawing/2014/main" id="{AF8A46B1-E833-5971-E072-B713692AEBE2}"/>
              </a:ext>
            </a:extLst>
          </p:cNvPr>
          <p:cNvSpPr txBox="1"/>
          <p:nvPr/>
        </p:nvSpPr>
        <p:spPr>
          <a:xfrm>
            <a:off x="427505" y="1578698"/>
            <a:ext cx="3953422"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Do you learn Japanese? </a:t>
            </a:r>
          </a:p>
        </p:txBody>
      </p:sp>
      <p:sp>
        <p:nvSpPr>
          <p:cNvPr id="18" name="TextBox 17">
            <a:extLst>
              <a:ext uri="{FF2B5EF4-FFF2-40B4-BE49-F238E27FC236}">
                <a16:creationId xmlns:a16="http://schemas.microsoft.com/office/drawing/2014/main" id="{E7A0600F-BF28-9341-78E3-1CBFE87028B9}"/>
              </a:ext>
            </a:extLst>
          </p:cNvPr>
          <p:cNvSpPr txBox="1"/>
          <p:nvPr/>
        </p:nvSpPr>
        <p:spPr>
          <a:xfrm>
            <a:off x="427505" y="2078815"/>
            <a:ext cx="5189848"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When did you start to learn Japanese? </a:t>
            </a:r>
          </a:p>
        </p:txBody>
      </p:sp>
      <p:sp>
        <p:nvSpPr>
          <p:cNvPr id="19" name="TextBox 18">
            <a:extLst>
              <a:ext uri="{FF2B5EF4-FFF2-40B4-BE49-F238E27FC236}">
                <a16:creationId xmlns:a16="http://schemas.microsoft.com/office/drawing/2014/main" id="{F7BA3A59-2D60-CA80-451F-AE7AD7D187CE}"/>
              </a:ext>
            </a:extLst>
          </p:cNvPr>
          <p:cNvSpPr txBox="1"/>
          <p:nvPr/>
        </p:nvSpPr>
        <p:spPr>
          <a:xfrm>
            <a:off x="427505" y="2771723"/>
            <a:ext cx="4887445"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Do you like learning Japanese or English?</a:t>
            </a:r>
          </a:p>
        </p:txBody>
      </p:sp>
      <p:sp>
        <p:nvSpPr>
          <p:cNvPr id="20" name="TextBox 19">
            <a:extLst>
              <a:ext uri="{FF2B5EF4-FFF2-40B4-BE49-F238E27FC236}">
                <a16:creationId xmlns:a16="http://schemas.microsoft.com/office/drawing/2014/main" id="{30C11E21-7924-B8F0-AA7E-22D7C3C8563E}"/>
              </a:ext>
            </a:extLst>
          </p:cNvPr>
          <p:cNvSpPr txBox="1"/>
          <p:nvPr/>
        </p:nvSpPr>
        <p:spPr>
          <a:xfrm>
            <a:off x="427505" y="3510887"/>
            <a:ext cx="3953422" cy="400110"/>
          </a:xfrm>
          <a:prstGeom prst="rect">
            <a:avLst/>
          </a:prstGeom>
          <a:noFill/>
        </p:spPr>
        <p:txBody>
          <a:bodyPr wrap="square" rtlCol="0">
            <a:spAutoFit/>
          </a:bodyPr>
          <a:lstStyle/>
          <a:p>
            <a:pPr marL="342900" indent="-342900">
              <a:buFont typeface="Wingdings" panose="05000000000000000000" pitchFamily="2" charset="2"/>
              <a:buChar char="§"/>
            </a:pPr>
            <a:r>
              <a:rPr lang="en-US" sz="2000" dirty="0"/>
              <a:t>Are you tired, aren’t you? </a:t>
            </a:r>
          </a:p>
        </p:txBody>
      </p:sp>
    </p:spTree>
    <p:extLst>
      <p:ext uri="{BB962C8B-B14F-4D97-AF65-F5344CB8AC3E}">
        <p14:creationId xmlns:p14="http://schemas.microsoft.com/office/powerpoint/2010/main" val="2770600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6" name="TextBox 5">
            <a:extLst>
              <a:ext uri="{FF2B5EF4-FFF2-40B4-BE49-F238E27FC236}">
                <a16:creationId xmlns:a16="http://schemas.microsoft.com/office/drawing/2014/main" id="{690EB75B-5102-D45F-CCDC-84D94E2576AA}"/>
              </a:ext>
            </a:extLst>
          </p:cNvPr>
          <p:cNvSpPr txBox="1"/>
          <p:nvPr/>
        </p:nvSpPr>
        <p:spPr>
          <a:xfrm>
            <a:off x="689187" y="520636"/>
            <a:ext cx="8546800" cy="1077218"/>
          </a:xfrm>
          <a:prstGeom prst="rect">
            <a:avLst/>
          </a:prstGeom>
          <a:noFill/>
        </p:spPr>
        <p:txBody>
          <a:bodyPr wrap="square">
            <a:spAutoFit/>
          </a:bodyPr>
          <a:lstStyle/>
          <a:p>
            <a:r>
              <a:rPr lang="en-US" sz="3200" b="1" dirty="0"/>
              <a:t>Listen and repeat. Pay attention to the intonation of the following questions</a:t>
            </a:r>
            <a:endParaRPr lang="en-US" sz="3200" b="1" dirty="0">
              <a:solidFill>
                <a:schemeClr val="tx1"/>
              </a:solidFill>
            </a:endParaRPr>
          </a:p>
        </p:txBody>
      </p:sp>
      <p:grpSp>
        <p:nvGrpSpPr>
          <p:cNvPr id="8" name="Group 7">
            <a:extLst>
              <a:ext uri="{FF2B5EF4-FFF2-40B4-BE49-F238E27FC236}">
                <a16:creationId xmlns:a16="http://schemas.microsoft.com/office/drawing/2014/main" id="{04CA10E6-4438-6F8D-F11A-C2BB962CE3C8}"/>
              </a:ext>
            </a:extLst>
          </p:cNvPr>
          <p:cNvGrpSpPr/>
          <p:nvPr/>
        </p:nvGrpSpPr>
        <p:grpSpPr>
          <a:xfrm>
            <a:off x="259788" y="616377"/>
            <a:ext cx="354892" cy="461665"/>
            <a:chOff x="269947" y="708710"/>
            <a:chExt cx="376955" cy="532825"/>
          </a:xfrm>
        </p:grpSpPr>
        <p:sp>
          <p:nvSpPr>
            <p:cNvPr id="9" name="Rounded Rectangle 7">
              <a:extLst>
                <a:ext uri="{FF2B5EF4-FFF2-40B4-BE49-F238E27FC236}">
                  <a16:creationId xmlns:a16="http://schemas.microsoft.com/office/drawing/2014/main" id="{2E440AC2-3417-40DC-B54C-F8604D39A4E9}"/>
                </a:ext>
              </a:extLst>
            </p:cNvPr>
            <p:cNvSpPr/>
            <p:nvPr/>
          </p:nvSpPr>
          <p:spPr>
            <a:xfrm>
              <a:off x="269947" y="7972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0" name="TextBox 9">
              <a:extLst>
                <a:ext uri="{FF2B5EF4-FFF2-40B4-BE49-F238E27FC236}">
                  <a16:creationId xmlns:a16="http://schemas.microsoft.com/office/drawing/2014/main" id="{51401E49-DE78-970D-5FA3-72CD24A22974}"/>
                </a:ext>
              </a:extLst>
            </p:cNvPr>
            <p:cNvSpPr txBox="1"/>
            <p:nvPr/>
          </p:nvSpPr>
          <p:spPr>
            <a:xfrm>
              <a:off x="300073" y="708710"/>
              <a:ext cx="316702" cy="532825"/>
            </a:xfrm>
            <a:prstGeom prst="rect">
              <a:avLst/>
            </a:prstGeom>
            <a:noFill/>
          </p:spPr>
          <p:txBody>
            <a:bodyPr wrap="square" rtlCol="0">
              <a:spAutoFit/>
            </a:bodyPr>
            <a:lstStyle/>
            <a:p>
              <a:pPr algn="ctr"/>
              <a:r>
                <a:rPr lang="vi-VN" sz="2400" b="1" dirty="0">
                  <a:solidFill>
                    <a:schemeClr val="bg1"/>
                  </a:solidFill>
                  <a:latin typeface="Myriad Pro" pitchFamily="34" charset="0"/>
                </a:rPr>
                <a:t>1</a:t>
              </a:r>
              <a:endParaRPr lang="en-US" sz="2400" b="1" dirty="0">
                <a:solidFill>
                  <a:schemeClr val="bg1"/>
                </a:solidFill>
                <a:latin typeface="Myriad Pro" pitchFamily="34" charset="0"/>
              </a:endParaRPr>
            </a:p>
          </p:txBody>
        </p:sp>
      </p:grpSp>
      <p:sp>
        <p:nvSpPr>
          <p:cNvPr id="13" name="TextBox 12">
            <a:extLst>
              <a:ext uri="{FF2B5EF4-FFF2-40B4-BE49-F238E27FC236}">
                <a16:creationId xmlns:a16="http://schemas.microsoft.com/office/drawing/2014/main" id="{57645D6F-79E3-7E35-3305-7E4B4DFFEDA9}"/>
              </a:ext>
            </a:extLst>
          </p:cNvPr>
          <p:cNvSpPr txBox="1"/>
          <p:nvPr/>
        </p:nvSpPr>
        <p:spPr>
          <a:xfrm>
            <a:off x="142038" y="1671990"/>
            <a:ext cx="8859924" cy="3007618"/>
          </a:xfrm>
          <a:prstGeom prst="rect">
            <a:avLst/>
          </a:prstGeom>
          <a:noFill/>
        </p:spPr>
        <p:txBody>
          <a:bodyPr wrap="square">
            <a:spAutoFit/>
          </a:bodyPr>
          <a:lstStyle/>
          <a:p>
            <a:pPr lvl="0" algn="just">
              <a:lnSpc>
                <a:spcPct val="120000"/>
              </a:lnSpc>
            </a:pPr>
            <a:r>
              <a:rPr lang="en-US" sz="3200" b="1" dirty="0">
                <a:solidFill>
                  <a:srgbClr val="E45983"/>
                </a:solidFill>
              </a:rPr>
              <a:t>1. </a:t>
            </a:r>
            <a:r>
              <a:rPr lang="en-US" sz="3200" dirty="0"/>
              <a:t>It’s easy, isn’t it?</a:t>
            </a:r>
            <a:r>
              <a:rPr lang="en-US" sz="3200" b="1" dirty="0"/>
              <a:t> </a:t>
            </a:r>
          </a:p>
          <a:p>
            <a:pPr lvl="0" algn="just">
              <a:lnSpc>
                <a:spcPct val="120000"/>
              </a:lnSpc>
            </a:pPr>
            <a:r>
              <a:rPr lang="en-US" sz="3200" b="1" dirty="0">
                <a:solidFill>
                  <a:srgbClr val="E45983"/>
                </a:solidFill>
              </a:rPr>
              <a:t>2. </a:t>
            </a:r>
            <a:r>
              <a:rPr lang="en-US" sz="3200" dirty="0"/>
              <a:t>What are you working on? </a:t>
            </a:r>
          </a:p>
          <a:p>
            <a:pPr lvl="0" algn="just">
              <a:lnSpc>
                <a:spcPct val="120000"/>
              </a:lnSpc>
            </a:pPr>
            <a:r>
              <a:rPr lang="en-US" sz="3200" b="1" dirty="0">
                <a:solidFill>
                  <a:srgbClr val="E45983"/>
                </a:solidFill>
              </a:rPr>
              <a:t>3. </a:t>
            </a:r>
            <a:r>
              <a:rPr lang="en-US" sz="3200" dirty="0"/>
              <a:t>Are all club members your age? </a:t>
            </a:r>
          </a:p>
          <a:p>
            <a:pPr lvl="0" algn="just">
              <a:lnSpc>
                <a:spcPct val="120000"/>
              </a:lnSpc>
            </a:pPr>
            <a:r>
              <a:rPr lang="en-US" sz="3200" b="1" dirty="0">
                <a:solidFill>
                  <a:srgbClr val="E45983"/>
                </a:solidFill>
              </a:rPr>
              <a:t>4. </a:t>
            </a:r>
            <a:r>
              <a:rPr lang="en-US" sz="3200" dirty="0"/>
              <a:t>But why do you have to type it? </a:t>
            </a:r>
          </a:p>
          <a:p>
            <a:pPr lvl="0" algn="just">
              <a:lnSpc>
                <a:spcPct val="120000"/>
              </a:lnSpc>
            </a:pPr>
            <a:r>
              <a:rPr lang="en-US" sz="3200" b="1" dirty="0">
                <a:solidFill>
                  <a:srgbClr val="E45983"/>
                </a:solidFill>
              </a:rPr>
              <a:t>5. </a:t>
            </a:r>
            <a:r>
              <a:rPr lang="en-US" sz="3200" dirty="0"/>
              <a:t>Are you interested in joining the next meeting? </a:t>
            </a:r>
            <a:endParaRPr lang="en-US" sz="2800" kern="100" dirty="0">
              <a:effectLst/>
              <a:ea typeface="Calibri" panose="020F0502020204030204" pitchFamily="34" charset="0"/>
              <a:cs typeface="Times New Roman" panose="02020603050405020304" pitchFamily="18" charset="0"/>
            </a:endParaRPr>
          </a:p>
        </p:txBody>
      </p:sp>
      <p:pic>
        <p:nvPicPr>
          <p:cNvPr id="3" name="Graphic 2" descr="Arrow: Clockwise curve with solid fill">
            <a:extLst>
              <a:ext uri="{FF2B5EF4-FFF2-40B4-BE49-F238E27FC236}">
                <a16:creationId xmlns:a16="http://schemas.microsoft.com/office/drawing/2014/main" id="{EDD4B2C1-1034-529B-78A2-192AD3A045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3573870" y="1593116"/>
            <a:ext cx="827156" cy="827156"/>
          </a:xfrm>
          <a:prstGeom prst="rect">
            <a:avLst/>
          </a:prstGeom>
        </p:spPr>
      </p:pic>
      <p:pic>
        <p:nvPicPr>
          <p:cNvPr id="7" name="Graphic 6" descr="Arrow: Clockwise curve with solid fill">
            <a:extLst>
              <a:ext uri="{FF2B5EF4-FFF2-40B4-BE49-F238E27FC236}">
                <a16:creationId xmlns:a16="http://schemas.microsoft.com/office/drawing/2014/main" id="{3899063B-6542-A646-5866-0A4951297D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5905863" y="2762220"/>
            <a:ext cx="827156" cy="827156"/>
          </a:xfrm>
          <a:prstGeom prst="rect">
            <a:avLst/>
          </a:prstGeom>
        </p:spPr>
      </p:pic>
      <p:pic>
        <p:nvPicPr>
          <p:cNvPr id="11" name="Graphic 10" descr="Arrow: Clockwise curve with solid fill">
            <a:extLst>
              <a:ext uri="{FF2B5EF4-FFF2-40B4-BE49-F238E27FC236}">
                <a16:creationId xmlns:a16="http://schemas.microsoft.com/office/drawing/2014/main" id="{B8911F02-6624-8872-C756-ADC6CCAA0CF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2816531" flipH="1">
            <a:off x="8408848" y="3961331"/>
            <a:ext cx="827156" cy="827156"/>
          </a:xfrm>
          <a:prstGeom prst="rect">
            <a:avLst/>
          </a:prstGeom>
        </p:spPr>
      </p:pic>
      <p:pic>
        <p:nvPicPr>
          <p:cNvPr id="15" name="Graphic 14" descr="Arrow: Clockwise curve with solid fill">
            <a:extLst>
              <a:ext uri="{FF2B5EF4-FFF2-40B4-BE49-F238E27FC236}">
                <a16:creationId xmlns:a16="http://schemas.microsoft.com/office/drawing/2014/main" id="{86AFD9E2-F2E4-C0DB-5CEC-13B6E07994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199771">
            <a:off x="5325337" y="1975495"/>
            <a:ext cx="745886" cy="1077213"/>
          </a:xfrm>
          <a:prstGeom prst="rect">
            <a:avLst/>
          </a:prstGeom>
        </p:spPr>
      </p:pic>
      <p:pic>
        <p:nvPicPr>
          <p:cNvPr id="16" name="Graphic 15" descr="Arrow: Clockwise curve with solid fill">
            <a:extLst>
              <a:ext uri="{FF2B5EF4-FFF2-40B4-BE49-F238E27FC236}">
                <a16:creationId xmlns:a16="http://schemas.microsoft.com/office/drawing/2014/main" id="{99ECA2C8-AF40-D8B6-CDC2-744C25404C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199771">
            <a:off x="6243856" y="3182685"/>
            <a:ext cx="745886" cy="1077213"/>
          </a:xfrm>
          <a:prstGeom prst="rect">
            <a:avLst/>
          </a:prstGeom>
        </p:spPr>
      </p:pic>
      <p:pic>
        <p:nvPicPr>
          <p:cNvPr id="2" name="076">
            <a:hlinkClick r:id="" action="ppaction://media"/>
            <a:extLst>
              <a:ext uri="{FF2B5EF4-FFF2-40B4-BE49-F238E27FC236}">
                <a16:creationId xmlns:a16="http://schemas.microsoft.com/office/drawing/2014/main" id="{3CB9D247-45BC-086F-B12D-A6AC21EA565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54598" y="1118785"/>
            <a:ext cx="487363" cy="487363"/>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52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PRONUNCIATION</a:t>
            </a:r>
          </a:p>
        </p:txBody>
      </p:sp>
      <p:sp>
        <p:nvSpPr>
          <p:cNvPr id="3" name="TextBox 2">
            <a:extLst>
              <a:ext uri="{FF2B5EF4-FFF2-40B4-BE49-F238E27FC236}">
                <a16:creationId xmlns:a16="http://schemas.microsoft.com/office/drawing/2014/main" id="{4A5CA657-FCEA-EB05-1EE2-E011479C30B1}"/>
              </a:ext>
            </a:extLst>
          </p:cNvPr>
          <p:cNvSpPr txBox="1"/>
          <p:nvPr/>
        </p:nvSpPr>
        <p:spPr>
          <a:xfrm>
            <a:off x="435824" y="655365"/>
            <a:ext cx="8708176" cy="1200329"/>
          </a:xfrm>
          <a:prstGeom prst="rect">
            <a:avLst/>
          </a:prstGeom>
          <a:noFill/>
        </p:spPr>
        <p:txBody>
          <a:bodyPr wrap="square">
            <a:spAutoFit/>
          </a:bodyPr>
          <a:lstStyle/>
          <a:p>
            <a:r>
              <a:rPr lang="en-US" sz="2400" b="1" dirty="0"/>
              <a:t>Mark the intonation in the following questions using (rising intonation) or (falling intonation). Then listen and check. </a:t>
            </a:r>
            <a:r>
              <a:rPr lang="en-US" sz="2400" b="1" dirty="0" err="1"/>
              <a:t>Practise</a:t>
            </a:r>
            <a:r>
              <a:rPr lang="en-US" sz="2400" b="1" dirty="0"/>
              <a:t> saying them in pairs.</a:t>
            </a:r>
          </a:p>
        </p:txBody>
      </p:sp>
      <p:grpSp>
        <p:nvGrpSpPr>
          <p:cNvPr id="9" name="Group 8">
            <a:extLst>
              <a:ext uri="{FF2B5EF4-FFF2-40B4-BE49-F238E27FC236}">
                <a16:creationId xmlns:a16="http://schemas.microsoft.com/office/drawing/2014/main" id="{7466710F-1885-6E9F-89FA-4AD1C0ABF696}"/>
              </a:ext>
            </a:extLst>
          </p:cNvPr>
          <p:cNvGrpSpPr/>
          <p:nvPr/>
        </p:nvGrpSpPr>
        <p:grpSpPr>
          <a:xfrm>
            <a:off x="58868" y="646743"/>
            <a:ext cx="376955" cy="553998"/>
            <a:chOff x="380138" y="646743"/>
            <a:chExt cx="376955" cy="553998"/>
          </a:xfrm>
        </p:grpSpPr>
        <p:sp>
          <p:nvSpPr>
            <p:cNvPr id="7" name="Rounded Rectangle 7">
              <a:extLst>
                <a:ext uri="{FF2B5EF4-FFF2-40B4-BE49-F238E27FC236}">
                  <a16:creationId xmlns:a16="http://schemas.microsoft.com/office/drawing/2014/main" id="{638B0ACD-B114-67EB-EEE5-E6E4D39BC720}"/>
                </a:ext>
              </a:extLst>
            </p:cNvPr>
            <p:cNvSpPr/>
            <p:nvPr/>
          </p:nvSpPr>
          <p:spPr>
            <a:xfrm>
              <a:off x="380138" y="71847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8" name="TextBox 7">
              <a:extLst>
                <a:ext uri="{FF2B5EF4-FFF2-40B4-BE49-F238E27FC236}">
                  <a16:creationId xmlns:a16="http://schemas.microsoft.com/office/drawing/2014/main" id="{A4FE9218-8BF0-8F24-6021-DC369CB17E6E}"/>
                </a:ext>
              </a:extLst>
            </p:cNvPr>
            <p:cNvSpPr txBox="1"/>
            <p:nvPr/>
          </p:nvSpPr>
          <p:spPr>
            <a:xfrm>
              <a:off x="402768" y="646743"/>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11" name="TextBox 10">
            <a:extLst>
              <a:ext uri="{FF2B5EF4-FFF2-40B4-BE49-F238E27FC236}">
                <a16:creationId xmlns:a16="http://schemas.microsoft.com/office/drawing/2014/main" id="{4D5F2E9D-BA3F-6402-AACA-F7AC840846F8}"/>
              </a:ext>
            </a:extLst>
          </p:cNvPr>
          <p:cNvSpPr txBox="1"/>
          <p:nvPr/>
        </p:nvSpPr>
        <p:spPr>
          <a:xfrm>
            <a:off x="39677" y="2249988"/>
            <a:ext cx="9144000" cy="2677656"/>
          </a:xfrm>
          <a:prstGeom prst="rect">
            <a:avLst/>
          </a:prstGeom>
          <a:noFill/>
        </p:spPr>
        <p:txBody>
          <a:bodyPr wrap="square">
            <a:spAutoFit/>
          </a:bodyPr>
          <a:lstStyle/>
          <a:p>
            <a:pPr lvl="0"/>
            <a:r>
              <a:rPr lang="en-US" sz="2800" b="1" dirty="0">
                <a:solidFill>
                  <a:srgbClr val="E45983"/>
                </a:solidFill>
              </a:rPr>
              <a:t>1. </a:t>
            </a:r>
            <a:r>
              <a:rPr lang="en-US" sz="2800" dirty="0"/>
              <a:t>What does lifelong learning mean? </a:t>
            </a:r>
          </a:p>
          <a:p>
            <a:pPr lvl="0"/>
            <a:r>
              <a:rPr lang="en-US" sz="2800" b="1" dirty="0">
                <a:solidFill>
                  <a:srgbClr val="E45983"/>
                </a:solidFill>
              </a:rPr>
              <a:t>2. </a:t>
            </a:r>
            <a:r>
              <a:rPr lang="en-US" sz="2800" dirty="0"/>
              <a:t>Do you have to pay for this online course? </a:t>
            </a:r>
          </a:p>
          <a:p>
            <a:pPr lvl="0"/>
            <a:r>
              <a:rPr lang="en-US" sz="2800" b="1" dirty="0">
                <a:solidFill>
                  <a:srgbClr val="E45983"/>
                </a:solidFill>
              </a:rPr>
              <a:t>3. </a:t>
            </a:r>
            <a:r>
              <a:rPr lang="en-US" sz="2800" dirty="0"/>
              <a:t>Do students prefer online courses or face-to-face classes? </a:t>
            </a:r>
          </a:p>
          <a:p>
            <a:pPr lvl="0"/>
            <a:endParaRPr lang="en-US" sz="2800" b="1" dirty="0">
              <a:solidFill>
                <a:srgbClr val="E45983"/>
              </a:solidFill>
            </a:endParaRPr>
          </a:p>
          <a:p>
            <a:pPr lvl="0"/>
            <a:r>
              <a:rPr lang="en-US" sz="2800" b="1" dirty="0">
                <a:solidFill>
                  <a:srgbClr val="E45983"/>
                </a:solidFill>
              </a:rPr>
              <a:t>4. </a:t>
            </a:r>
            <a:r>
              <a:rPr lang="en-US" sz="2800" dirty="0"/>
              <a:t>This is your book, isn’t it? I saw your signature on the first page.</a:t>
            </a:r>
            <a:endParaRPr lang="en-US" sz="2800" dirty="0">
              <a:effectLst/>
              <a:ea typeface="Times New Roman" panose="02020603050405020304" pitchFamily="18" charset="0"/>
            </a:endParaRPr>
          </a:p>
        </p:txBody>
      </p:sp>
      <p:pic>
        <p:nvPicPr>
          <p:cNvPr id="2" name="077">
            <a:hlinkClick r:id="" action="ppaction://media"/>
            <a:extLst>
              <a:ext uri="{FF2B5EF4-FFF2-40B4-BE49-F238E27FC236}">
                <a16:creationId xmlns:a16="http://schemas.microsoft.com/office/drawing/2014/main" id="{FB29341E-22EB-04C2-1FA9-5118285CD75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70700" y="1538709"/>
            <a:ext cx="487363" cy="487363"/>
          </a:xfrm>
          <a:prstGeom prst="rect">
            <a:avLst/>
          </a:prstGeom>
        </p:spPr>
      </p:pic>
      <p:pic>
        <p:nvPicPr>
          <p:cNvPr id="6" name="Graphic 5" descr="Arrow: Clockwise curve with solid fill">
            <a:extLst>
              <a:ext uri="{FF2B5EF4-FFF2-40B4-BE49-F238E27FC236}">
                <a16:creationId xmlns:a16="http://schemas.microsoft.com/office/drawing/2014/main" id="{278713EC-D933-90B4-7CD6-E56ED812BB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816531" flipH="1">
            <a:off x="6446678" y="2545626"/>
            <a:ext cx="827156" cy="827156"/>
          </a:xfrm>
          <a:prstGeom prst="rect">
            <a:avLst/>
          </a:prstGeom>
        </p:spPr>
      </p:pic>
      <p:pic>
        <p:nvPicPr>
          <p:cNvPr id="10" name="Graphic 9" descr="Arrow: Clockwise curve with solid fill">
            <a:extLst>
              <a:ext uri="{FF2B5EF4-FFF2-40B4-BE49-F238E27FC236}">
                <a16:creationId xmlns:a16="http://schemas.microsoft.com/office/drawing/2014/main" id="{92B74D75-98F5-E3D4-CF39-19416D20B91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7199771">
            <a:off x="5348408" y="1836046"/>
            <a:ext cx="745886" cy="1077213"/>
          </a:xfrm>
          <a:prstGeom prst="rect">
            <a:avLst/>
          </a:prstGeom>
        </p:spPr>
      </p:pic>
      <p:pic>
        <p:nvPicPr>
          <p:cNvPr id="12" name="Graphic 11" descr="Arrow: Clockwise curve with solid fill">
            <a:extLst>
              <a:ext uri="{FF2B5EF4-FFF2-40B4-BE49-F238E27FC236}">
                <a16:creationId xmlns:a16="http://schemas.microsoft.com/office/drawing/2014/main" id="{86C64985-73CA-41AF-DA32-9C12514DD6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816531" flipH="1">
            <a:off x="4707808" y="3338358"/>
            <a:ext cx="827156" cy="827156"/>
          </a:xfrm>
          <a:prstGeom prst="rect">
            <a:avLst/>
          </a:prstGeom>
        </p:spPr>
      </p:pic>
      <p:pic>
        <p:nvPicPr>
          <p:cNvPr id="13" name="Graphic 12" descr="Arrow: Clockwise curve with solid fill">
            <a:extLst>
              <a:ext uri="{FF2B5EF4-FFF2-40B4-BE49-F238E27FC236}">
                <a16:creationId xmlns:a16="http://schemas.microsoft.com/office/drawing/2014/main" id="{8F5A9AE4-4121-F268-9E97-1895C24B8BA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8509543">
            <a:off x="8428024" y="2827486"/>
            <a:ext cx="745886" cy="1077213"/>
          </a:xfrm>
          <a:prstGeom prst="rect">
            <a:avLst/>
          </a:prstGeom>
        </p:spPr>
      </p:pic>
      <p:pic>
        <p:nvPicPr>
          <p:cNvPr id="15" name="Graphic 14" descr="Arrow: Clockwise curve with solid fill">
            <a:extLst>
              <a:ext uri="{FF2B5EF4-FFF2-40B4-BE49-F238E27FC236}">
                <a16:creationId xmlns:a16="http://schemas.microsoft.com/office/drawing/2014/main" id="{4CEFA57C-3640-EAF2-B6B0-8F549F29D6F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7199771">
            <a:off x="3546142" y="3949528"/>
            <a:ext cx="745886" cy="1077213"/>
          </a:xfrm>
          <a:prstGeom prst="rect">
            <a:avLst/>
          </a:prstGeom>
        </p:spPr>
      </p:pic>
    </p:spTree>
    <p:extLst>
      <p:ext uri="{BB962C8B-B14F-4D97-AF65-F5344CB8AC3E}">
        <p14:creationId xmlns:p14="http://schemas.microsoft.com/office/powerpoint/2010/main" val="192896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55487" fill="hold"/>
                                        <p:tgtEl>
                                          <p:spTgt spid="2"/>
                                        </p:tgtEl>
                                      </p:cBhvr>
                                    </p:cmd>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8" fill="hold" display="0">
                  <p:stCondLst>
                    <p:cond delay="indefinite"/>
                  </p:stCondLst>
                  <p:endCondLst>
                    <p:cond evt="onStopAudio" delay="0">
                      <p:tgtEl>
                        <p:sldTgt/>
                      </p:tgtEl>
                    </p:cond>
                  </p:endCondLst>
                </p:cTn>
                <p:tgtEl>
                  <p:spTgt spid="2"/>
                </p:tgtEl>
              </p:cMediaNode>
            </p:audio>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07178" y="65661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4124" y="558037"/>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511079" y="540239"/>
            <a:ext cx="8632921" cy="830997"/>
          </a:xfrm>
          <a:prstGeom prst="rect">
            <a:avLst/>
          </a:prstGeom>
        </p:spPr>
        <p:txBody>
          <a:bodyPr wrap="square">
            <a:spAutoFit/>
          </a:bodyPr>
          <a:lstStyle/>
          <a:p>
            <a:pPr algn="just"/>
            <a:r>
              <a:rPr lang="en-US" sz="2400" b="1" dirty="0"/>
              <a:t>Match </a:t>
            </a:r>
            <a:r>
              <a:rPr lang="en-US" sz="2400" b="1" dirty="0">
                <a:solidFill>
                  <a:srgbClr val="EE0000"/>
                </a:solidFill>
              </a:rPr>
              <a:t>1</a:t>
            </a:r>
            <a:r>
              <a:rPr lang="en-US" sz="2400" b="1" dirty="0"/>
              <a:t> to </a:t>
            </a:r>
            <a:r>
              <a:rPr lang="en-US" sz="2400" b="1" dirty="0">
                <a:solidFill>
                  <a:srgbClr val="EE0000"/>
                </a:solidFill>
              </a:rPr>
              <a:t>5</a:t>
            </a:r>
            <a:r>
              <a:rPr lang="en-US" sz="2400" b="1" dirty="0"/>
              <a:t> with </a:t>
            </a:r>
            <a:r>
              <a:rPr lang="en-US" sz="2400" b="1" dirty="0">
                <a:solidFill>
                  <a:srgbClr val="EE0000"/>
                </a:solidFill>
              </a:rPr>
              <a:t>a</a:t>
            </a:r>
            <a:r>
              <a:rPr lang="en-US" sz="2400" b="1" dirty="0"/>
              <a:t> to </a:t>
            </a:r>
            <a:r>
              <a:rPr lang="en-US" sz="2400" b="1" dirty="0">
                <a:solidFill>
                  <a:srgbClr val="EE0000"/>
                </a:solidFill>
              </a:rPr>
              <a:t>e</a:t>
            </a:r>
            <a:r>
              <a:rPr lang="en-US" sz="2400" b="1" dirty="0"/>
              <a:t> to make words and phrases with the meanings below.</a:t>
            </a:r>
            <a:endParaRPr lang="en-US" sz="2400" b="1" dirty="0">
              <a:cs typeface="Arial" panose="020B0604020202020204" pitchFamily="34" charset="0"/>
            </a:endParaRPr>
          </a:p>
        </p:txBody>
      </p:sp>
      <p:sp>
        <p:nvSpPr>
          <p:cNvPr id="7" name="Flowchart: Terminator 6">
            <a:extLst>
              <a:ext uri="{FF2B5EF4-FFF2-40B4-BE49-F238E27FC236}">
                <a16:creationId xmlns:a16="http://schemas.microsoft.com/office/drawing/2014/main" id="{24D66AA4-BB08-F044-E138-6456B75AB1CF}"/>
              </a:ext>
            </a:extLst>
          </p:cNvPr>
          <p:cNvSpPr/>
          <p:nvPr/>
        </p:nvSpPr>
        <p:spPr>
          <a:xfrm>
            <a:off x="224138" y="1420149"/>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night</a:t>
            </a:r>
          </a:p>
        </p:txBody>
      </p:sp>
      <p:sp>
        <p:nvSpPr>
          <p:cNvPr id="8" name="Oval 7">
            <a:extLst>
              <a:ext uri="{FF2B5EF4-FFF2-40B4-BE49-F238E27FC236}">
                <a16:creationId xmlns:a16="http://schemas.microsoft.com/office/drawing/2014/main" id="{420F623C-3A3C-CD34-55A5-47DC4A405A04}"/>
              </a:ext>
            </a:extLst>
          </p:cNvPr>
          <p:cNvSpPr/>
          <p:nvPr/>
        </p:nvSpPr>
        <p:spPr>
          <a:xfrm>
            <a:off x="85725" y="1457395"/>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4F1CC751-7E91-A0E8-FF4D-305AFA3D87AB}"/>
              </a:ext>
            </a:extLst>
          </p:cNvPr>
          <p:cNvSpPr/>
          <p:nvPr/>
        </p:nvSpPr>
        <p:spPr>
          <a:xfrm>
            <a:off x="224138" y="2164972"/>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distance</a:t>
            </a:r>
          </a:p>
        </p:txBody>
      </p:sp>
      <p:sp>
        <p:nvSpPr>
          <p:cNvPr id="10" name="Oval 9">
            <a:extLst>
              <a:ext uri="{FF2B5EF4-FFF2-40B4-BE49-F238E27FC236}">
                <a16:creationId xmlns:a16="http://schemas.microsoft.com/office/drawing/2014/main" id="{E096EA54-2C56-C5F8-7DF7-2400840A7234}"/>
              </a:ext>
            </a:extLst>
          </p:cNvPr>
          <p:cNvSpPr/>
          <p:nvPr/>
        </p:nvSpPr>
        <p:spPr>
          <a:xfrm>
            <a:off x="85725" y="220221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322712B1-E530-F7D7-7B01-89D1BEB70E02}"/>
              </a:ext>
            </a:extLst>
          </p:cNvPr>
          <p:cNvSpPr/>
          <p:nvPr/>
        </p:nvSpPr>
        <p:spPr>
          <a:xfrm>
            <a:off x="224138" y="2923460"/>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well</a:t>
            </a:r>
          </a:p>
        </p:txBody>
      </p:sp>
      <p:sp>
        <p:nvSpPr>
          <p:cNvPr id="12" name="Oval 11">
            <a:extLst>
              <a:ext uri="{FF2B5EF4-FFF2-40B4-BE49-F238E27FC236}">
                <a16:creationId xmlns:a16="http://schemas.microsoft.com/office/drawing/2014/main" id="{40CF2F44-F1D9-9CAD-8860-5947772812C0}"/>
              </a:ext>
            </a:extLst>
          </p:cNvPr>
          <p:cNvSpPr/>
          <p:nvPr/>
        </p:nvSpPr>
        <p:spPr>
          <a:xfrm>
            <a:off x="85725" y="296070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AFE57A19-D5C9-7CB9-BF9B-24A91B9232C0}"/>
              </a:ext>
            </a:extLst>
          </p:cNvPr>
          <p:cNvSpPr/>
          <p:nvPr/>
        </p:nvSpPr>
        <p:spPr>
          <a:xfrm>
            <a:off x="224138" y="3650508"/>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learning</a:t>
            </a:r>
          </a:p>
        </p:txBody>
      </p:sp>
      <p:sp>
        <p:nvSpPr>
          <p:cNvPr id="14" name="Oval 13">
            <a:extLst>
              <a:ext uri="{FF2B5EF4-FFF2-40B4-BE49-F238E27FC236}">
                <a16:creationId xmlns:a16="http://schemas.microsoft.com/office/drawing/2014/main" id="{B715083B-DF91-C9C3-B9B7-31D4076BB9D1}"/>
              </a:ext>
            </a:extLst>
          </p:cNvPr>
          <p:cNvSpPr/>
          <p:nvPr/>
        </p:nvSpPr>
        <p:spPr>
          <a:xfrm>
            <a:off x="85725" y="369759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5" name="Flowchart: Terminator 14">
            <a:extLst>
              <a:ext uri="{FF2B5EF4-FFF2-40B4-BE49-F238E27FC236}">
                <a16:creationId xmlns:a16="http://schemas.microsoft.com/office/drawing/2014/main" id="{B3EE091D-A44F-5975-EA92-59BCAF9F9481}"/>
              </a:ext>
            </a:extLst>
          </p:cNvPr>
          <p:cNvSpPr/>
          <p:nvPr/>
        </p:nvSpPr>
        <p:spPr>
          <a:xfrm>
            <a:off x="224138" y="4422920"/>
            <a:ext cx="1747538"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adult </a:t>
            </a:r>
          </a:p>
        </p:txBody>
      </p:sp>
      <p:sp>
        <p:nvSpPr>
          <p:cNvPr id="16" name="Oval 15">
            <a:extLst>
              <a:ext uri="{FF2B5EF4-FFF2-40B4-BE49-F238E27FC236}">
                <a16:creationId xmlns:a16="http://schemas.microsoft.com/office/drawing/2014/main" id="{063A228E-36B8-3BB0-0E1A-62E9DEF030A5}"/>
              </a:ext>
            </a:extLst>
          </p:cNvPr>
          <p:cNvSpPr/>
          <p:nvPr/>
        </p:nvSpPr>
        <p:spPr>
          <a:xfrm>
            <a:off x="85725" y="446016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a:t>
            </a:r>
          </a:p>
        </p:txBody>
      </p:sp>
      <p:sp>
        <p:nvSpPr>
          <p:cNvPr id="17" name="Flowchart: Terminator 16">
            <a:extLst>
              <a:ext uri="{FF2B5EF4-FFF2-40B4-BE49-F238E27FC236}">
                <a16:creationId xmlns:a16="http://schemas.microsoft.com/office/drawing/2014/main" id="{8826C91F-5A3A-1CA2-3CFC-474EC121B148}"/>
              </a:ext>
            </a:extLst>
          </p:cNvPr>
          <p:cNvSpPr/>
          <p:nvPr/>
        </p:nvSpPr>
        <p:spPr>
          <a:xfrm>
            <a:off x="2766415" y="139810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-rounded: </a:t>
            </a:r>
            <a:r>
              <a:rPr lang="en-US" sz="2000" dirty="0">
                <a:solidFill>
                  <a:srgbClr val="E45983"/>
                </a:solidFill>
              </a:rPr>
              <a:t>having a variety of experiences and a range of skills and interests </a:t>
            </a:r>
          </a:p>
        </p:txBody>
      </p:sp>
      <p:sp>
        <p:nvSpPr>
          <p:cNvPr id="18" name="Oval 17">
            <a:extLst>
              <a:ext uri="{FF2B5EF4-FFF2-40B4-BE49-F238E27FC236}">
                <a16:creationId xmlns:a16="http://schemas.microsoft.com/office/drawing/2014/main" id="{D9165177-F685-AB4A-8436-7EDD5E8DC12C}"/>
              </a:ext>
            </a:extLst>
          </p:cNvPr>
          <p:cNvSpPr/>
          <p:nvPr/>
        </p:nvSpPr>
        <p:spPr>
          <a:xfrm>
            <a:off x="2572059" y="147685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p>
        </p:txBody>
      </p:sp>
      <p:sp>
        <p:nvSpPr>
          <p:cNvPr id="19" name="Flowchart: Terminator 18">
            <a:extLst>
              <a:ext uri="{FF2B5EF4-FFF2-40B4-BE49-F238E27FC236}">
                <a16:creationId xmlns:a16="http://schemas.microsoft.com/office/drawing/2014/main" id="{D368FE6B-907E-4819-1AFB-B8716CE917CB}"/>
              </a:ext>
            </a:extLst>
          </p:cNvPr>
          <p:cNvSpPr/>
          <p:nvPr/>
        </p:nvSpPr>
        <p:spPr>
          <a:xfrm>
            <a:off x="2766415" y="2138314"/>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education: </a:t>
            </a:r>
            <a:r>
              <a:rPr lang="en-US" sz="2000" dirty="0">
                <a:solidFill>
                  <a:srgbClr val="E45983"/>
                </a:solidFill>
              </a:rPr>
              <a:t>education for adults that is available outside schools and universities</a:t>
            </a:r>
          </a:p>
        </p:txBody>
      </p:sp>
      <p:sp>
        <p:nvSpPr>
          <p:cNvPr id="20" name="Oval 19">
            <a:extLst>
              <a:ext uri="{FF2B5EF4-FFF2-40B4-BE49-F238E27FC236}">
                <a16:creationId xmlns:a16="http://schemas.microsoft.com/office/drawing/2014/main" id="{CE9E6AAB-7FEE-425E-A86D-DDE79CF1A581}"/>
              </a:ext>
            </a:extLst>
          </p:cNvPr>
          <p:cNvSpPr/>
          <p:nvPr/>
        </p:nvSpPr>
        <p:spPr>
          <a:xfrm>
            <a:off x="2590656" y="219490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a:t>
            </a:r>
          </a:p>
        </p:txBody>
      </p:sp>
      <p:sp>
        <p:nvSpPr>
          <p:cNvPr id="21" name="Flowchart: Terminator 20">
            <a:extLst>
              <a:ext uri="{FF2B5EF4-FFF2-40B4-BE49-F238E27FC236}">
                <a16:creationId xmlns:a16="http://schemas.microsoft.com/office/drawing/2014/main" id="{EA148FD4-F208-1253-2032-E2A3E884C51E}"/>
              </a:ext>
            </a:extLst>
          </p:cNvPr>
          <p:cNvSpPr/>
          <p:nvPr/>
        </p:nvSpPr>
        <p:spPr>
          <a:xfrm>
            <a:off x="2743195" y="289643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school: </a:t>
            </a:r>
            <a:r>
              <a:rPr lang="en-US" sz="2000" dirty="0">
                <a:solidFill>
                  <a:srgbClr val="E45983"/>
                </a:solidFill>
              </a:rPr>
              <a:t>classes for adults, held in the evening</a:t>
            </a:r>
          </a:p>
        </p:txBody>
      </p:sp>
      <p:sp>
        <p:nvSpPr>
          <p:cNvPr id="22" name="Oval 21">
            <a:extLst>
              <a:ext uri="{FF2B5EF4-FFF2-40B4-BE49-F238E27FC236}">
                <a16:creationId xmlns:a16="http://schemas.microsoft.com/office/drawing/2014/main" id="{CC983F31-707A-D4B9-4C46-037582D73927}"/>
              </a:ext>
            </a:extLst>
          </p:cNvPr>
          <p:cNvSpPr/>
          <p:nvPr/>
        </p:nvSpPr>
        <p:spPr>
          <a:xfrm>
            <a:off x="2550163" y="2994088"/>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23" name="Flowchart: Terminator 22">
            <a:extLst>
              <a:ext uri="{FF2B5EF4-FFF2-40B4-BE49-F238E27FC236}">
                <a16:creationId xmlns:a16="http://schemas.microsoft.com/office/drawing/2014/main" id="{243AA45B-E416-9F2A-72A3-B6681C35B100}"/>
              </a:ext>
            </a:extLst>
          </p:cNvPr>
          <p:cNvSpPr/>
          <p:nvPr/>
        </p:nvSpPr>
        <p:spPr>
          <a:xfrm>
            <a:off x="2769560" y="3667693"/>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learning: </a:t>
            </a:r>
            <a:r>
              <a:rPr lang="en-US" sz="2000" dirty="0">
                <a:solidFill>
                  <a:srgbClr val="E45983"/>
                </a:solidFill>
              </a:rPr>
              <a:t>a method of education in which people study at home and send their work to their teachers</a:t>
            </a:r>
          </a:p>
        </p:txBody>
      </p:sp>
      <p:sp>
        <p:nvSpPr>
          <p:cNvPr id="24" name="Oval 23">
            <a:extLst>
              <a:ext uri="{FF2B5EF4-FFF2-40B4-BE49-F238E27FC236}">
                <a16:creationId xmlns:a16="http://schemas.microsoft.com/office/drawing/2014/main" id="{F97A0C98-1707-90C1-B998-84D077627DBA}"/>
              </a:ext>
            </a:extLst>
          </p:cNvPr>
          <p:cNvSpPr/>
          <p:nvPr/>
        </p:nvSpPr>
        <p:spPr>
          <a:xfrm>
            <a:off x="2590656" y="3759896"/>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
            </a:r>
          </a:p>
        </p:txBody>
      </p:sp>
      <p:sp>
        <p:nvSpPr>
          <p:cNvPr id="25" name="Flowchart: Terminator 24">
            <a:extLst>
              <a:ext uri="{FF2B5EF4-FFF2-40B4-BE49-F238E27FC236}">
                <a16:creationId xmlns:a16="http://schemas.microsoft.com/office/drawing/2014/main" id="{27F10016-4747-DC45-A6BC-370CC27FA736}"/>
              </a:ext>
            </a:extLst>
          </p:cNvPr>
          <p:cNvSpPr/>
          <p:nvPr/>
        </p:nvSpPr>
        <p:spPr>
          <a:xfrm>
            <a:off x="2743196" y="4438948"/>
            <a:ext cx="6176666"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rPr>
              <a:t>community: </a:t>
            </a:r>
            <a:r>
              <a:rPr lang="en-US" sz="2000" dirty="0">
                <a:solidFill>
                  <a:srgbClr val="E45983"/>
                </a:solidFill>
              </a:rPr>
              <a:t>a group of learners who share learning goals and often connect with one another</a:t>
            </a:r>
          </a:p>
        </p:txBody>
      </p:sp>
      <p:sp>
        <p:nvSpPr>
          <p:cNvPr id="26" name="Oval 25">
            <a:extLst>
              <a:ext uri="{FF2B5EF4-FFF2-40B4-BE49-F238E27FC236}">
                <a16:creationId xmlns:a16="http://schemas.microsoft.com/office/drawing/2014/main" id="{015D4A68-91B6-5F14-C4A0-846005F000C0}"/>
              </a:ext>
            </a:extLst>
          </p:cNvPr>
          <p:cNvSpPr/>
          <p:nvPr/>
        </p:nvSpPr>
        <p:spPr>
          <a:xfrm>
            <a:off x="2604783" y="4503030"/>
            <a:ext cx="362339"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a:t>
            </a:r>
          </a:p>
        </p:txBody>
      </p:sp>
      <p:cxnSp>
        <p:nvCxnSpPr>
          <p:cNvPr id="27" name="Straight Connector 26">
            <a:extLst>
              <a:ext uri="{FF2B5EF4-FFF2-40B4-BE49-F238E27FC236}">
                <a16:creationId xmlns:a16="http://schemas.microsoft.com/office/drawing/2014/main" id="{E7B79448-5ECC-5109-77F1-7DF974AEA4FC}"/>
              </a:ext>
            </a:extLst>
          </p:cNvPr>
          <p:cNvCxnSpPr>
            <a:cxnSpLocks/>
            <a:stCxn id="7" idx="3"/>
            <a:endCxn id="22" idx="2"/>
          </p:cNvCxnSpPr>
          <p:nvPr/>
        </p:nvCxnSpPr>
        <p:spPr>
          <a:xfrm>
            <a:off x="1971676" y="1751868"/>
            <a:ext cx="578487" cy="140124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10031F4-E865-44D0-B670-36223C0157F6}"/>
              </a:ext>
            </a:extLst>
          </p:cNvPr>
          <p:cNvCxnSpPr>
            <a:cxnSpLocks/>
            <a:stCxn id="9" idx="3"/>
            <a:endCxn id="24" idx="2"/>
          </p:cNvCxnSpPr>
          <p:nvPr/>
        </p:nvCxnSpPr>
        <p:spPr>
          <a:xfrm>
            <a:off x="1971676" y="2496691"/>
            <a:ext cx="618980" cy="14222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1C445A5-1D77-40CE-BA33-CC5128D0F69F}"/>
              </a:ext>
            </a:extLst>
          </p:cNvPr>
          <p:cNvCxnSpPr>
            <a:cxnSpLocks/>
            <a:stCxn id="11" idx="3"/>
            <a:endCxn id="18" idx="2"/>
          </p:cNvCxnSpPr>
          <p:nvPr/>
        </p:nvCxnSpPr>
        <p:spPr>
          <a:xfrm flipV="1">
            <a:off x="1971676" y="1635880"/>
            <a:ext cx="600383" cy="16192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98DAA34-DA50-9215-CE86-315835F8FED2}"/>
              </a:ext>
            </a:extLst>
          </p:cNvPr>
          <p:cNvCxnSpPr>
            <a:cxnSpLocks/>
            <a:stCxn id="13" idx="3"/>
            <a:endCxn id="26" idx="2"/>
          </p:cNvCxnSpPr>
          <p:nvPr/>
        </p:nvCxnSpPr>
        <p:spPr>
          <a:xfrm>
            <a:off x="1971676" y="3982227"/>
            <a:ext cx="633107" cy="6798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991B312-7BFF-5D67-583B-33CFCC07B95F}"/>
              </a:ext>
            </a:extLst>
          </p:cNvPr>
          <p:cNvCxnSpPr>
            <a:cxnSpLocks/>
            <a:stCxn id="15" idx="3"/>
            <a:endCxn id="20" idx="2"/>
          </p:cNvCxnSpPr>
          <p:nvPr/>
        </p:nvCxnSpPr>
        <p:spPr>
          <a:xfrm flipV="1">
            <a:off x="1971676" y="2353935"/>
            <a:ext cx="618980" cy="24007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par>
                                <p:cTn id="8" presetID="16" presetClass="emph" presetSubtype="0" fill="hold" grpId="0" nodeType="withEffect">
                                  <p:stCondLst>
                                    <p:cond delay="0"/>
                                  </p:stCondLst>
                                  <p:iterate type="lt">
                                    <p:tmPct val="4000"/>
                                  </p:iterate>
                                  <p:childTnLst>
                                    <p:set>
                                      <p:cBhvr override="childStyle">
                                        <p:cTn id="9" dur="500" fill="hold"/>
                                        <p:tgtEl>
                                          <p:spTgt spid="21"/>
                                        </p:tgtEl>
                                        <p:attrNameLst>
                                          <p:attrName>style.color</p:attrName>
                                        </p:attrNameLst>
                                      </p:cBhvr>
                                      <p:to>
                                        <p:clrVal>
                                          <a:srgbClr val="FF0000"/>
                                        </p:clrVal>
                                      </p:to>
                                    </p:set>
                                    <p:set>
                                      <p:cBhvr>
                                        <p:cTn id="10" dur="500" fill="hold"/>
                                        <p:tgtEl>
                                          <p:spTgt spid="21"/>
                                        </p:tgtEl>
                                        <p:attrNameLst>
                                          <p:attrName>fillcolor</p:attrName>
                                        </p:attrNameLst>
                                      </p:cBhvr>
                                      <p:to>
                                        <p:clrVal>
                                          <a:srgbClr val="FF0000"/>
                                        </p:clrVal>
                                      </p:to>
                                    </p:set>
                                    <p:set>
                                      <p:cBhvr>
                                        <p:cTn id="11" dur="500" fill="hold"/>
                                        <p:tgtEl>
                                          <p:spTgt spid="21"/>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mph" presetSubtype="0" fill="hold" grpId="0" nodeType="withEffect">
                                  <p:stCondLst>
                                    <p:cond delay="0"/>
                                  </p:stCondLst>
                                  <p:iterate type="lt">
                                    <p:tmPct val="4000"/>
                                  </p:iterate>
                                  <p:childTnLst>
                                    <p:set>
                                      <p:cBhvr override="childStyle">
                                        <p:cTn id="18" dur="500" fill="hold"/>
                                        <p:tgtEl>
                                          <p:spTgt spid="23"/>
                                        </p:tgtEl>
                                        <p:attrNameLst>
                                          <p:attrName>style.color</p:attrName>
                                        </p:attrNameLst>
                                      </p:cBhvr>
                                      <p:to>
                                        <p:clrVal>
                                          <a:srgbClr val="FF0000"/>
                                        </p:clrVal>
                                      </p:to>
                                    </p:set>
                                    <p:set>
                                      <p:cBhvr>
                                        <p:cTn id="19" dur="500" fill="hold"/>
                                        <p:tgtEl>
                                          <p:spTgt spid="23"/>
                                        </p:tgtEl>
                                        <p:attrNameLst>
                                          <p:attrName>fillcolor</p:attrName>
                                        </p:attrNameLst>
                                      </p:cBhvr>
                                      <p:to>
                                        <p:clrVal>
                                          <a:srgbClr val="FF0000"/>
                                        </p:clrVal>
                                      </p:to>
                                    </p:set>
                                    <p:set>
                                      <p:cBhvr>
                                        <p:cTn id="20" dur="500" fill="hold"/>
                                        <p:tgtEl>
                                          <p:spTgt spid="23"/>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arn(inVertical)">
                                      <p:cBhvr>
                                        <p:cTn id="25" dur="500"/>
                                        <p:tgtEl>
                                          <p:spTgt spid="32"/>
                                        </p:tgtEl>
                                      </p:cBhvr>
                                    </p:animEffect>
                                  </p:childTnLst>
                                </p:cTn>
                              </p:par>
                              <p:par>
                                <p:cTn id="26" presetID="16" presetClass="emph" presetSubtype="0" fill="hold" grpId="0" nodeType="withEffect">
                                  <p:stCondLst>
                                    <p:cond delay="0"/>
                                  </p:stCondLst>
                                  <p:iterate type="lt">
                                    <p:tmPct val="4000"/>
                                  </p:iterate>
                                  <p:childTnLst>
                                    <p:set>
                                      <p:cBhvr override="childStyle">
                                        <p:cTn id="27" dur="500" fill="hold"/>
                                        <p:tgtEl>
                                          <p:spTgt spid="17"/>
                                        </p:tgtEl>
                                        <p:attrNameLst>
                                          <p:attrName>style.color</p:attrName>
                                        </p:attrNameLst>
                                      </p:cBhvr>
                                      <p:to>
                                        <p:clrVal>
                                          <a:srgbClr val="FF0000"/>
                                        </p:clrVal>
                                      </p:to>
                                    </p:set>
                                    <p:set>
                                      <p:cBhvr>
                                        <p:cTn id="28" dur="500" fill="hold"/>
                                        <p:tgtEl>
                                          <p:spTgt spid="17"/>
                                        </p:tgtEl>
                                        <p:attrNameLst>
                                          <p:attrName>fillcolor</p:attrName>
                                        </p:attrNameLst>
                                      </p:cBhvr>
                                      <p:to>
                                        <p:clrVal>
                                          <a:srgbClr val="FF0000"/>
                                        </p:clrVal>
                                      </p:to>
                                    </p:set>
                                    <p:set>
                                      <p:cBhvr>
                                        <p:cTn id="29" dur="500" fill="hold"/>
                                        <p:tgtEl>
                                          <p:spTgt spid="17"/>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barn(inVertical)">
                                      <p:cBhvr>
                                        <p:cTn id="34" dur="500"/>
                                        <p:tgtEl>
                                          <p:spTgt spid="34"/>
                                        </p:tgtEl>
                                      </p:cBhvr>
                                    </p:animEffect>
                                  </p:childTnLst>
                                </p:cTn>
                              </p:par>
                              <p:par>
                                <p:cTn id="35" presetID="16" presetClass="emph" presetSubtype="0" fill="hold" grpId="0" nodeType="withEffect">
                                  <p:stCondLst>
                                    <p:cond delay="0"/>
                                  </p:stCondLst>
                                  <p:iterate type="lt">
                                    <p:tmPct val="4000"/>
                                  </p:iterate>
                                  <p:childTnLst>
                                    <p:set>
                                      <p:cBhvr override="childStyle">
                                        <p:cTn id="36" dur="500" fill="hold"/>
                                        <p:tgtEl>
                                          <p:spTgt spid="25"/>
                                        </p:tgtEl>
                                        <p:attrNameLst>
                                          <p:attrName>style.color</p:attrName>
                                        </p:attrNameLst>
                                      </p:cBhvr>
                                      <p:to>
                                        <p:clrVal>
                                          <a:srgbClr val="FF0000"/>
                                        </p:clrVal>
                                      </p:to>
                                    </p:set>
                                    <p:set>
                                      <p:cBhvr>
                                        <p:cTn id="37" dur="500" fill="hold"/>
                                        <p:tgtEl>
                                          <p:spTgt spid="25"/>
                                        </p:tgtEl>
                                        <p:attrNameLst>
                                          <p:attrName>fillcolor</p:attrName>
                                        </p:attrNameLst>
                                      </p:cBhvr>
                                      <p:to>
                                        <p:clrVal>
                                          <a:srgbClr val="FF0000"/>
                                        </p:clrVal>
                                      </p:to>
                                    </p:set>
                                    <p:set>
                                      <p:cBhvr>
                                        <p:cTn id="38" dur="500" fill="hold"/>
                                        <p:tgtEl>
                                          <p:spTgt spid="25"/>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barn(inVertical)">
                                      <p:cBhvr>
                                        <p:cTn id="43" dur="500"/>
                                        <p:tgtEl>
                                          <p:spTgt spid="36"/>
                                        </p:tgtEl>
                                      </p:cBhvr>
                                    </p:animEffect>
                                  </p:childTnLst>
                                </p:cTn>
                              </p:par>
                              <p:par>
                                <p:cTn id="44" presetID="16" presetClass="emph" presetSubtype="0" fill="hold" grpId="0" nodeType="withEffect">
                                  <p:stCondLst>
                                    <p:cond delay="0"/>
                                  </p:stCondLst>
                                  <p:iterate type="lt">
                                    <p:tmPct val="4000"/>
                                  </p:iterate>
                                  <p:childTnLst>
                                    <p:set>
                                      <p:cBhvr override="childStyle">
                                        <p:cTn id="45" dur="500" fill="hold"/>
                                        <p:tgtEl>
                                          <p:spTgt spid="19"/>
                                        </p:tgtEl>
                                        <p:attrNameLst>
                                          <p:attrName>style.color</p:attrName>
                                        </p:attrNameLst>
                                      </p:cBhvr>
                                      <p:to>
                                        <p:clrVal>
                                          <a:srgbClr val="FF0000"/>
                                        </p:clrVal>
                                      </p:to>
                                    </p:set>
                                    <p:set>
                                      <p:cBhvr>
                                        <p:cTn id="46" dur="500" fill="hold"/>
                                        <p:tgtEl>
                                          <p:spTgt spid="19"/>
                                        </p:tgtEl>
                                        <p:attrNameLst>
                                          <p:attrName>fillcolor</p:attrName>
                                        </p:attrNameLst>
                                      </p:cBhvr>
                                      <p:to>
                                        <p:clrVal>
                                          <a:srgbClr val="FF0000"/>
                                        </p:clrVal>
                                      </p:to>
                                    </p:set>
                                    <p:set>
                                      <p:cBhvr>
                                        <p:cTn id="47" dur="500" fill="hold"/>
                                        <p:tgtEl>
                                          <p:spTgt spid="1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2115604287"/>
              </p:ext>
            </p:extLst>
          </p:nvPr>
        </p:nvGraphicFramePr>
        <p:xfrm>
          <a:off x="246459" y="705372"/>
          <a:ext cx="8651081" cy="4443383"/>
        </p:xfrm>
        <a:graphic>
          <a:graphicData uri="http://schemas.openxmlformats.org/drawingml/2006/table">
            <a:tbl>
              <a:tblPr firstRow="1" bandRow="1">
                <a:tableStyleId>{5DA37D80-6434-44D0-A028-1B22A696006F}</a:tableStyleId>
              </a:tblPr>
              <a:tblGrid>
                <a:gridCol w="1964531">
                  <a:extLst>
                    <a:ext uri="{9D8B030D-6E8A-4147-A177-3AD203B41FA5}">
                      <a16:colId xmlns:a16="http://schemas.microsoft.com/office/drawing/2014/main" val="20000"/>
                    </a:ext>
                  </a:extLst>
                </a:gridCol>
                <a:gridCol w="1435894">
                  <a:extLst>
                    <a:ext uri="{9D8B030D-6E8A-4147-A177-3AD203B41FA5}">
                      <a16:colId xmlns:a16="http://schemas.microsoft.com/office/drawing/2014/main" val="20003"/>
                    </a:ext>
                  </a:extLst>
                </a:gridCol>
                <a:gridCol w="3403997">
                  <a:extLst>
                    <a:ext uri="{9D8B030D-6E8A-4147-A177-3AD203B41FA5}">
                      <a16:colId xmlns:a16="http://schemas.microsoft.com/office/drawing/2014/main" val="20001"/>
                    </a:ext>
                  </a:extLst>
                </a:gridCol>
                <a:gridCol w="1846659">
                  <a:extLst>
                    <a:ext uri="{9D8B030D-6E8A-4147-A177-3AD203B41FA5}">
                      <a16:colId xmlns:a16="http://schemas.microsoft.com/office/drawing/2014/main" val="20002"/>
                    </a:ext>
                  </a:extLst>
                </a:gridCol>
              </a:tblGrid>
              <a:tr h="686930">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6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6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6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6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474476">
                <a:tc>
                  <a:txBody>
                    <a:bodyPr/>
                    <a:lstStyle/>
                    <a:p>
                      <a:pPr marL="144145" marR="0" indent="-144145">
                        <a:lnSpc>
                          <a:spcPct val="120000"/>
                        </a:lnSpc>
                        <a:spcBef>
                          <a:spcPts val="0"/>
                        </a:spcBef>
                        <a:spcAft>
                          <a:spcPts val="0"/>
                        </a:spcAft>
                      </a:pPr>
                      <a:r>
                        <a:rPr lang="en-US" sz="1600" b="1" dirty="0">
                          <a:solidFill>
                            <a:srgbClr val="000000"/>
                          </a:solidFill>
                          <a:effectLst/>
                          <a:latin typeface="+mn-lt"/>
                          <a:ea typeface="Calibri" panose="020F0502020204030204" pitchFamily="34" charset="0"/>
                          <a:cs typeface="Times New Roman" panose="02020603050405020304" pitchFamily="18" charset="0"/>
                        </a:rPr>
                        <a:t>1. night school (n)</a:t>
                      </a:r>
                      <a:endParaRPr lang="en-US" sz="16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/ˈ</a:t>
                      </a:r>
                      <a:r>
                        <a:rPr lang="en-US" sz="1600" b="0" i="0" kern="1200" dirty="0" err="1">
                          <a:solidFill>
                            <a:schemeClr val="tx1"/>
                          </a:solidFill>
                          <a:effectLst/>
                          <a:latin typeface="+mn-lt"/>
                          <a:ea typeface="+mn-ea"/>
                          <a:cs typeface="+mn-cs"/>
                        </a:rPr>
                        <a:t>naɪt</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skuːl</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classes for adults, held in the evening</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Calibri" panose="020F0502020204030204" pitchFamily="34" charset="0"/>
                          <a:cs typeface="Times New Roman" panose="02020603050405020304" pitchFamily="18" charset="0"/>
                        </a:rPr>
                        <a:t>lớp</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học</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buổi</a:t>
                      </a:r>
                      <a:r>
                        <a:rPr lang="en-US" sz="1600" b="0" dirty="0">
                          <a:solidFill>
                            <a:srgbClr val="000000"/>
                          </a:solidFill>
                          <a:effectLst/>
                          <a:latin typeface="+mn-lt"/>
                          <a:ea typeface="Calibri" panose="020F0502020204030204" pitchFamily="34" charset="0"/>
                          <a:cs typeface="Times New Roman" panose="02020603050405020304" pitchFamily="18" charset="0"/>
                        </a:rPr>
                        <a:t> </a:t>
                      </a:r>
                      <a:r>
                        <a:rPr lang="en-US" sz="1600" b="0" dirty="0" err="1">
                          <a:solidFill>
                            <a:srgbClr val="000000"/>
                          </a:solidFill>
                          <a:effectLst/>
                          <a:latin typeface="+mn-lt"/>
                          <a:ea typeface="Calibri" panose="020F0502020204030204" pitchFamily="34" charset="0"/>
                          <a:cs typeface="Times New Roman" panose="02020603050405020304" pitchFamily="18" charset="0"/>
                        </a:rPr>
                        <a:t>tối</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849492">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rgbClr val="000000"/>
                          </a:solidFill>
                          <a:effectLst/>
                          <a:latin typeface="+mn-lt"/>
                          <a:ea typeface="Calibri" panose="020F0502020204030204" pitchFamily="34" charset="0"/>
                          <a:cs typeface="Times New Roman" panose="02020603050405020304" pitchFamily="18" charset="0"/>
                        </a:rPr>
                        <a:t>2. distance learning (n)</a:t>
                      </a:r>
                      <a:endParaRPr lang="en-US" sz="1600" b="1" dirty="0">
                        <a:solidFill>
                          <a:schemeClr val="tx1"/>
                        </a:solidFill>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dɪstəns</a:t>
                      </a:r>
                      <a:r>
                        <a:rPr lang="en-US" sz="1600" b="0" i="0" kern="1200" dirty="0">
                          <a:solidFill>
                            <a:schemeClr val="tx1"/>
                          </a:solidFill>
                          <a:effectLst/>
                          <a:latin typeface="+mn-lt"/>
                          <a:ea typeface="+mn-ea"/>
                          <a:cs typeface="+mn-cs"/>
                        </a:rPr>
                        <a:t> ˈ</a:t>
                      </a:r>
                      <a:r>
                        <a:rPr lang="en-US" sz="1600" b="0" i="0" kern="1200" dirty="0" err="1">
                          <a:solidFill>
                            <a:schemeClr val="tx1"/>
                          </a:solidFill>
                          <a:effectLst/>
                          <a:latin typeface="+mn-lt"/>
                          <a:ea typeface="+mn-ea"/>
                          <a:cs typeface="+mn-cs"/>
                        </a:rPr>
                        <a:t>lɜːnɪŋ</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 method of education in which people study at home and send their work to their teachers</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Times New Roman" panose="02020603050405020304" pitchFamily="18" charset="0"/>
                          <a:cs typeface="Times New Roman" panose="02020603050405020304" pitchFamily="18" charset="0"/>
                        </a:rPr>
                        <a:t>học</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từ</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xa</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r h="612768">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rgbClr val="000000"/>
                          </a:solidFill>
                          <a:effectLst/>
                          <a:latin typeface="+mn-lt"/>
                          <a:ea typeface="Calibri" panose="020F0502020204030204" pitchFamily="34" charset="0"/>
                          <a:cs typeface="Times New Roman" panose="02020603050405020304" pitchFamily="18" charset="0"/>
                        </a:rPr>
                        <a:t>3. </a:t>
                      </a:r>
                      <a:r>
                        <a:rPr lang="en-US" sz="1600" b="1" dirty="0">
                          <a:solidFill>
                            <a:schemeClr val="tx1"/>
                          </a:solidFill>
                          <a:effectLst/>
                          <a:latin typeface="+mn-lt"/>
                          <a:ea typeface="Calibri" panose="020F0502020204030204" pitchFamily="34" charset="0"/>
                          <a:cs typeface="Times New Roman" panose="02020603050405020304" pitchFamily="18" charset="0"/>
                        </a:rPr>
                        <a:t>well-rounded (adj)</a:t>
                      </a:r>
                      <a:endParaRPr lang="en-US" sz="16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wel</a:t>
                      </a:r>
                      <a:r>
                        <a:rPr lang="en-US" sz="1600" b="0" i="0" kern="1200" dirty="0">
                          <a:solidFill>
                            <a:schemeClr val="tx1"/>
                          </a:solidFill>
                          <a:effectLst/>
                          <a:latin typeface="+mn-lt"/>
                          <a:ea typeface="+mn-ea"/>
                          <a:cs typeface="+mn-cs"/>
                        </a:rPr>
                        <a:t> ˈ</a:t>
                      </a:r>
                      <a:r>
                        <a:rPr lang="en-US" sz="1600" b="0" i="0" kern="1200" dirty="0" err="1">
                          <a:solidFill>
                            <a:schemeClr val="tx1"/>
                          </a:solidFill>
                          <a:effectLst/>
                          <a:latin typeface="+mn-lt"/>
                          <a:ea typeface="+mn-ea"/>
                          <a:cs typeface="+mn-cs"/>
                        </a:rPr>
                        <a:t>raʊndɪd</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having a variety of experiences and a range of skills and interests </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solidFill>
                            <a:srgbClr val="000000"/>
                          </a:solidFill>
                          <a:effectLst/>
                          <a:latin typeface="+mn-lt"/>
                          <a:ea typeface="Times New Roman" panose="02020603050405020304" pitchFamily="18" charset="0"/>
                          <a:cs typeface="Times New Roman" panose="02020603050405020304" pitchFamily="18" charset="0"/>
                        </a:rPr>
                        <a:t>được</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phát</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triển</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một</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cách</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toàn</a:t>
                      </a:r>
                      <a:r>
                        <a:rPr lang="en-US" sz="1600" b="0" dirty="0">
                          <a:solidFill>
                            <a:srgbClr val="000000"/>
                          </a:solidFill>
                          <a:effectLst/>
                          <a:latin typeface="+mn-lt"/>
                          <a:ea typeface="Times New Roman" panose="02020603050405020304" pitchFamily="18" charset="0"/>
                          <a:cs typeface="Times New Roman" panose="02020603050405020304" pitchFamily="18" charset="0"/>
                        </a:rPr>
                        <a:t> </a:t>
                      </a:r>
                      <a:r>
                        <a:rPr lang="en-US" sz="1600" b="0" dirty="0" err="1">
                          <a:solidFill>
                            <a:srgbClr val="000000"/>
                          </a:solidFill>
                          <a:effectLst/>
                          <a:latin typeface="+mn-lt"/>
                          <a:ea typeface="Times New Roman" panose="02020603050405020304" pitchFamily="18" charset="0"/>
                          <a:cs typeface="Times New Roman" panose="02020603050405020304" pitchFamily="18" charset="0"/>
                        </a:rPr>
                        <a:t>diện</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2"/>
                  </a:ext>
                </a:extLst>
              </a:tr>
              <a:tr h="849492">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effectLst/>
                          <a:latin typeface="+mn-lt"/>
                          <a:ea typeface="Times New Roman" panose="02020603050405020304" pitchFamily="18" charset="0"/>
                          <a:cs typeface="Times New Roman" panose="02020603050405020304" pitchFamily="18" charset="0"/>
                        </a:rPr>
                        <a:t>4. learning community (np)</a:t>
                      </a: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a:t>
                      </a:r>
                      <a:r>
                        <a:rPr lang="en-US" sz="1600" b="0" i="0" kern="1200" dirty="0" err="1">
                          <a:solidFill>
                            <a:schemeClr val="tx1"/>
                          </a:solidFill>
                          <a:effectLst/>
                          <a:latin typeface="+mn-lt"/>
                          <a:ea typeface="+mn-ea"/>
                          <a:cs typeface="+mn-cs"/>
                        </a:rPr>
                        <a:t>lɜːnɪŋ</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kəˌmjuːnəti</a:t>
                      </a:r>
                      <a:r>
                        <a:rPr lang="en-US" sz="1600" b="0" i="0" kern="1200" dirty="0">
                          <a:solidFill>
                            <a:schemeClr val="tx1"/>
                          </a:solidFill>
                          <a:effectLst/>
                          <a:latin typeface="+mn-lt"/>
                          <a:ea typeface="+mn-ea"/>
                          <a:cs typeface="+mn-cs"/>
                        </a:rPr>
                        <a:t> /</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r>
                        <a:rPr lang="en-US" sz="1600" kern="1200" dirty="0">
                          <a:solidFill>
                            <a:schemeClr val="tx1"/>
                          </a:solidFill>
                          <a:effectLst/>
                          <a:latin typeface="+mn-lt"/>
                          <a:ea typeface="+mn-ea"/>
                          <a:cs typeface="+mn-cs"/>
                        </a:rPr>
                        <a:t>a group of learners who share learning goals and often connect with one another</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effectLst/>
                          <a:latin typeface="+mn-lt"/>
                          <a:ea typeface="Times New Roman" panose="02020603050405020304" pitchFamily="18" charset="0"/>
                          <a:cs typeface="Times New Roman" panose="02020603050405020304" pitchFamily="18" charset="0"/>
                        </a:rPr>
                        <a:t>cộng</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đồng</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học</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tập</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768046513"/>
                  </a:ext>
                </a:extLst>
              </a:tr>
              <a:tr h="802098">
                <a:tc>
                  <a:txBody>
                    <a:bodyPr/>
                    <a:lstStyle/>
                    <a:p>
                      <a:pPr marL="144145" marR="0" lvl="0" indent="-144145" algn="l" defTabSz="914400" rtl="0" eaLnBrk="1" fontAlgn="auto" latinLnBrk="0" hangingPunct="1">
                        <a:lnSpc>
                          <a:spcPct val="120000"/>
                        </a:lnSpc>
                        <a:spcBef>
                          <a:spcPts val="0"/>
                        </a:spcBef>
                        <a:spcAft>
                          <a:spcPts val="0"/>
                        </a:spcAft>
                        <a:buClrTx/>
                        <a:buSzTx/>
                        <a:buFontTx/>
                        <a:buNone/>
                        <a:tabLst/>
                        <a:defRPr/>
                      </a:pPr>
                      <a:r>
                        <a:rPr lang="en-US" sz="1600" b="1" dirty="0">
                          <a:solidFill>
                            <a:schemeClr val="tx1"/>
                          </a:solidFill>
                        </a:rPr>
                        <a:t>5. adult education (n)</a:t>
                      </a:r>
                    </a:p>
                  </a:txBody>
                  <a:tcPr marL="71755" marR="71755" marT="71755" marB="71755"/>
                </a:tc>
                <a:tc>
                  <a:txBody>
                    <a:bodyPr/>
                    <a:lstStyle/>
                    <a:p>
                      <a:pPr marL="0" marR="0" algn="ctr">
                        <a:lnSpc>
                          <a:spcPct val="120000"/>
                        </a:lnSpc>
                        <a:spcBef>
                          <a:spcPts val="0"/>
                        </a:spcBef>
                        <a:spcAft>
                          <a:spcPts val="0"/>
                        </a:spcAft>
                      </a:pPr>
                      <a:r>
                        <a:rPr lang="en-US" sz="1600" b="0" i="0" kern="1200" dirty="0">
                          <a:solidFill>
                            <a:schemeClr val="tx1"/>
                          </a:solidFill>
                          <a:effectLst/>
                          <a:latin typeface="+mn-lt"/>
                          <a:ea typeface="+mn-ea"/>
                          <a:cs typeface="+mn-cs"/>
                        </a:rPr>
                        <a:t>/ˌ</a:t>
                      </a:r>
                      <a:r>
                        <a:rPr lang="en-US" sz="1600" b="0" i="0" kern="1200" dirty="0" err="1">
                          <a:solidFill>
                            <a:schemeClr val="tx1"/>
                          </a:solidFill>
                          <a:effectLst/>
                          <a:latin typeface="+mn-lt"/>
                          <a:ea typeface="+mn-ea"/>
                          <a:cs typeface="+mn-cs"/>
                        </a:rPr>
                        <a:t>ædʌlt</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edʒuˈkeɪʃn</a:t>
                      </a:r>
                      <a:r>
                        <a:rPr lang="en-US" sz="1600" b="0" i="0" kern="1200" dirty="0">
                          <a:solidFill>
                            <a:schemeClr val="tx1"/>
                          </a:solidFill>
                          <a:effectLst/>
                          <a:latin typeface="+mn-lt"/>
                          <a:ea typeface="+mn-ea"/>
                          <a:cs typeface="+mn-cs"/>
                        </a:rPr>
                        <a:t>/</a:t>
                      </a:r>
                      <a:endParaRPr lang="en-US" sz="14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education for adults that is available outside schools and universities</a:t>
                      </a:r>
                      <a:endParaRPr lang="en-US" sz="1600" dirty="0">
                        <a:solidFill>
                          <a:schemeClr val="tx1"/>
                        </a:solidFill>
                      </a:endParaRPr>
                    </a:p>
                  </a:txBody>
                  <a:tcPr marL="71755" marR="71755" marT="71755" marB="71755"/>
                </a:tc>
                <a:tc>
                  <a:txBody>
                    <a:bodyPr/>
                    <a:lstStyle/>
                    <a:p>
                      <a:pPr marL="176213" marR="0" indent="0">
                        <a:lnSpc>
                          <a:spcPct val="120000"/>
                        </a:lnSpc>
                        <a:spcBef>
                          <a:spcPts val="0"/>
                        </a:spcBef>
                        <a:spcAft>
                          <a:spcPts val="0"/>
                        </a:spcAft>
                      </a:pPr>
                      <a:r>
                        <a:rPr lang="en-US" sz="1600" b="0" dirty="0" err="1">
                          <a:effectLst/>
                          <a:latin typeface="+mn-lt"/>
                          <a:ea typeface="Times New Roman" panose="02020603050405020304" pitchFamily="18" charset="0"/>
                          <a:cs typeface="Times New Roman" panose="02020603050405020304" pitchFamily="18" charset="0"/>
                        </a:rPr>
                        <a:t>giáo</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dục</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cho</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người</a:t>
                      </a:r>
                      <a:r>
                        <a:rPr lang="en-US" sz="1600" b="0" dirty="0">
                          <a:effectLst/>
                          <a:latin typeface="+mn-lt"/>
                          <a:ea typeface="Times New Roman" panose="02020603050405020304" pitchFamily="18" charset="0"/>
                          <a:cs typeface="Times New Roman" panose="02020603050405020304" pitchFamily="18" charset="0"/>
                        </a:rPr>
                        <a:t> </a:t>
                      </a:r>
                      <a:r>
                        <a:rPr lang="en-US" sz="1600" b="0" dirty="0" err="1">
                          <a:effectLst/>
                          <a:latin typeface="+mn-lt"/>
                          <a:ea typeface="Times New Roman" panose="02020603050405020304" pitchFamily="18" charset="0"/>
                          <a:cs typeface="Times New Roman" panose="02020603050405020304" pitchFamily="18" charset="0"/>
                        </a:rPr>
                        <a:t>lớn</a:t>
                      </a:r>
                      <a:endParaRPr lang="en-US" sz="16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174403505"/>
                  </a:ext>
                </a:extLst>
              </a:tr>
            </a:tbl>
          </a:graphicData>
        </a:graphic>
      </p:graphicFrame>
    </p:spTree>
    <p:extLst>
      <p:ext uri="{BB962C8B-B14F-4D97-AF65-F5344CB8AC3E}">
        <p14:creationId xmlns:p14="http://schemas.microsoft.com/office/powerpoint/2010/main" val="2491304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grpSp>
        <p:nvGrpSpPr>
          <p:cNvPr id="8" name="Group 7">
            <a:extLst>
              <a:ext uri="{FF2B5EF4-FFF2-40B4-BE49-F238E27FC236}">
                <a16:creationId xmlns:a16="http://schemas.microsoft.com/office/drawing/2014/main" id="{61DD213C-4310-F1FD-6608-1A4E3D10E377}"/>
              </a:ext>
            </a:extLst>
          </p:cNvPr>
          <p:cNvGrpSpPr/>
          <p:nvPr/>
        </p:nvGrpSpPr>
        <p:grpSpPr>
          <a:xfrm>
            <a:off x="306872" y="675912"/>
            <a:ext cx="502400" cy="553998"/>
            <a:chOff x="306872" y="675912"/>
            <a:chExt cx="502400" cy="553998"/>
          </a:xfrm>
        </p:grpSpPr>
        <p:sp>
          <p:nvSpPr>
            <p:cNvPr id="2" name="Rounded Rectangle 7">
              <a:extLst>
                <a:ext uri="{FF2B5EF4-FFF2-40B4-BE49-F238E27FC236}">
                  <a16:creationId xmlns:a16="http://schemas.microsoft.com/office/drawing/2014/main" id="{4E846887-2C9F-8978-A57E-E4026728BE40}"/>
                </a:ext>
              </a:extLst>
            </p:cNvPr>
            <p:cNvSpPr/>
            <p:nvPr/>
          </p:nvSpPr>
          <p:spPr>
            <a:xfrm>
              <a:off x="306872" y="719876"/>
              <a:ext cx="502400" cy="46607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05705" y="67591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grpSp>
      <p:sp>
        <p:nvSpPr>
          <p:cNvPr id="4" name="Rectangle 3">
            <a:extLst>
              <a:ext uri="{FF2B5EF4-FFF2-40B4-BE49-F238E27FC236}">
                <a16:creationId xmlns:a16="http://schemas.microsoft.com/office/drawing/2014/main" id="{0445790A-8B20-F4D6-9B13-E7D1F75CCC01}"/>
              </a:ext>
            </a:extLst>
          </p:cNvPr>
          <p:cNvSpPr/>
          <p:nvPr/>
        </p:nvSpPr>
        <p:spPr>
          <a:xfrm>
            <a:off x="743071" y="675581"/>
            <a:ext cx="8258891" cy="492443"/>
          </a:xfrm>
          <a:prstGeom prst="rect">
            <a:avLst/>
          </a:prstGeom>
        </p:spPr>
        <p:txBody>
          <a:bodyPr wrap="square">
            <a:spAutoFit/>
          </a:bodyPr>
          <a:lstStyle/>
          <a:p>
            <a:pPr algn="just"/>
            <a:r>
              <a:rPr lang="en-US" sz="2600" b="1" dirty="0"/>
              <a:t>Complete the sentences using the words and phrases in 1.</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2DD0322-822E-065B-2254-05F53DE5DBD7}"/>
              </a:ext>
            </a:extLst>
          </p:cNvPr>
          <p:cNvSpPr txBox="1"/>
          <p:nvPr/>
        </p:nvSpPr>
        <p:spPr>
          <a:xfrm>
            <a:off x="142038" y="1959384"/>
            <a:ext cx="8859924" cy="3022366"/>
          </a:xfrm>
          <a:prstGeom prst="rect">
            <a:avLst/>
          </a:prstGeom>
          <a:noFill/>
        </p:spPr>
        <p:txBody>
          <a:bodyPr wrap="square">
            <a:spAutoFit/>
          </a:bodyPr>
          <a:lstStyle/>
          <a:p>
            <a:pPr lvl="0" algn="just">
              <a:lnSpc>
                <a:spcPct val="120000"/>
              </a:lnSpc>
            </a:pPr>
            <a:r>
              <a:rPr lang="en-US" sz="2000" b="1" dirty="0">
                <a:solidFill>
                  <a:srgbClr val="E45983"/>
                </a:solidFill>
              </a:rPr>
              <a:t>1. </a:t>
            </a:r>
            <a:r>
              <a:rPr lang="en-US" sz="2000" dirty="0"/>
              <a:t>Lifelong learning can help you to become a _________ person. </a:t>
            </a:r>
          </a:p>
          <a:p>
            <a:pPr lvl="0" algn="just">
              <a:lnSpc>
                <a:spcPct val="120000"/>
              </a:lnSpc>
            </a:pPr>
            <a:r>
              <a:rPr lang="en-US" sz="2000" b="1" dirty="0">
                <a:solidFill>
                  <a:srgbClr val="E45983"/>
                </a:solidFill>
              </a:rPr>
              <a:t>2. </a:t>
            </a:r>
            <a:r>
              <a:rPr lang="en-US" sz="2000" dirty="0"/>
              <a:t>Continuing education or _________ helps people keep their knowledge and skills up-to-date. </a:t>
            </a:r>
          </a:p>
          <a:p>
            <a:pPr lvl="0" algn="just">
              <a:lnSpc>
                <a:spcPct val="120000"/>
              </a:lnSpc>
            </a:pPr>
            <a:r>
              <a:rPr lang="en-US" sz="2000" b="1" dirty="0">
                <a:solidFill>
                  <a:srgbClr val="E45983"/>
                </a:solidFill>
              </a:rPr>
              <a:t>3. </a:t>
            </a:r>
            <a:r>
              <a:rPr lang="en-US" sz="2000" dirty="0"/>
              <a:t>As my mother worked during the day, she went to _________ to get nursing qualifications. </a:t>
            </a:r>
          </a:p>
          <a:p>
            <a:pPr lvl="0" algn="just">
              <a:lnSpc>
                <a:spcPct val="120000"/>
              </a:lnSpc>
            </a:pPr>
            <a:r>
              <a:rPr lang="en-US" sz="2000" b="1" dirty="0">
                <a:solidFill>
                  <a:srgbClr val="E45983"/>
                </a:solidFill>
              </a:rPr>
              <a:t>4. </a:t>
            </a:r>
            <a:r>
              <a:rPr lang="en-US" sz="2000" dirty="0"/>
              <a:t>Joining a _________ is a great way to meet people with similar interests. </a:t>
            </a:r>
          </a:p>
          <a:p>
            <a:pPr lvl="0" algn="just">
              <a:lnSpc>
                <a:spcPct val="120000"/>
              </a:lnSpc>
            </a:pPr>
            <a:r>
              <a:rPr lang="en-US" sz="2000" b="1" dirty="0">
                <a:solidFill>
                  <a:srgbClr val="E45983"/>
                </a:solidFill>
              </a:rPr>
              <a:t>5. </a:t>
            </a:r>
            <a:r>
              <a:rPr lang="en-US" sz="2000" dirty="0"/>
              <a:t>Thanks to the power of the Internet, _________ or remote learning has become very popular</a:t>
            </a:r>
            <a:endParaRPr lang="en-US" sz="2000" kern="100" dirty="0">
              <a:effectLst/>
              <a:ea typeface="Calibri" panose="020F0502020204030204" pitchFamily="34" charset="0"/>
              <a:cs typeface="Times New Roman" panose="02020603050405020304" pitchFamily="18" charset="0"/>
            </a:endParaRPr>
          </a:p>
        </p:txBody>
      </p:sp>
      <p:sp>
        <p:nvSpPr>
          <p:cNvPr id="9" name="Rectangle: Rounded Corners 8">
            <a:extLst>
              <a:ext uri="{FF2B5EF4-FFF2-40B4-BE49-F238E27FC236}">
                <a16:creationId xmlns:a16="http://schemas.microsoft.com/office/drawing/2014/main" id="{DEC58A1C-215C-D43C-14DC-FBCDAF359C64}"/>
              </a:ext>
            </a:extLst>
          </p:cNvPr>
          <p:cNvSpPr/>
          <p:nvPr/>
        </p:nvSpPr>
        <p:spPr>
          <a:xfrm>
            <a:off x="7337469" y="133192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adult education</a:t>
            </a:r>
            <a:endParaRPr lang="en-US" dirty="0"/>
          </a:p>
        </p:txBody>
      </p:sp>
      <p:sp>
        <p:nvSpPr>
          <p:cNvPr id="10" name="Rectangle: Rounded Corners 9">
            <a:extLst>
              <a:ext uri="{FF2B5EF4-FFF2-40B4-BE49-F238E27FC236}">
                <a16:creationId xmlns:a16="http://schemas.microsoft.com/office/drawing/2014/main" id="{B2958EAE-D206-A13E-1796-C3C95017315C}"/>
              </a:ext>
            </a:extLst>
          </p:cNvPr>
          <p:cNvSpPr/>
          <p:nvPr/>
        </p:nvSpPr>
        <p:spPr>
          <a:xfrm>
            <a:off x="5596780" y="1326444"/>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learning community</a:t>
            </a:r>
            <a:endParaRPr lang="en-US" dirty="0"/>
          </a:p>
        </p:txBody>
      </p:sp>
      <p:sp>
        <p:nvSpPr>
          <p:cNvPr id="11" name="Rectangle: Rounded Corners 10">
            <a:extLst>
              <a:ext uri="{FF2B5EF4-FFF2-40B4-BE49-F238E27FC236}">
                <a16:creationId xmlns:a16="http://schemas.microsoft.com/office/drawing/2014/main" id="{8C660E38-B07A-82F1-618E-3A2BDE07AC58}"/>
              </a:ext>
            </a:extLst>
          </p:cNvPr>
          <p:cNvSpPr/>
          <p:nvPr/>
        </p:nvSpPr>
        <p:spPr>
          <a:xfrm>
            <a:off x="3852002" y="133193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well-rounded</a:t>
            </a:r>
            <a:endParaRPr lang="en-US" dirty="0"/>
          </a:p>
        </p:txBody>
      </p:sp>
      <p:sp>
        <p:nvSpPr>
          <p:cNvPr id="12" name="Rectangle: Rounded Corners 11">
            <a:extLst>
              <a:ext uri="{FF2B5EF4-FFF2-40B4-BE49-F238E27FC236}">
                <a16:creationId xmlns:a16="http://schemas.microsoft.com/office/drawing/2014/main" id="{E54529BE-7F91-3D5F-30AE-654DE9D7360D}"/>
              </a:ext>
            </a:extLst>
          </p:cNvPr>
          <p:cNvSpPr/>
          <p:nvPr/>
        </p:nvSpPr>
        <p:spPr>
          <a:xfrm>
            <a:off x="2086819" y="1330576"/>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distance learning</a:t>
            </a:r>
            <a:endParaRPr lang="en-US" dirty="0"/>
          </a:p>
        </p:txBody>
      </p:sp>
      <p:sp>
        <p:nvSpPr>
          <p:cNvPr id="13" name="Rectangle: Rounded Corners 12">
            <a:extLst>
              <a:ext uri="{FF2B5EF4-FFF2-40B4-BE49-F238E27FC236}">
                <a16:creationId xmlns:a16="http://schemas.microsoft.com/office/drawing/2014/main" id="{4F1AD694-DE22-B0D2-FBF5-AF8B7CFB4771}"/>
              </a:ext>
            </a:extLst>
          </p:cNvPr>
          <p:cNvSpPr/>
          <p:nvPr/>
        </p:nvSpPr>
        <p:spPr>
          <a:xfrm>
            <a:off x="306872" y="1320952"/>
            <a:ext cx="1664493" cy="49244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800" b="1" kern="1200" dirty="0">
                <a:solidFill>
                  <a:srgbClr val="000000"/>
                </a:solidFill>
                <a:effectLst/>
                <a:latin typeface="Calibri" panose="020F0502020204030204" pitchFamily="34" charset="0"/>
                <a:ea typeface="+mn-ea"/>
                <a:cs typeface="+mn-cs"/>
              </a:rPr>
              <a:t>night school</a:t>
            </a:r>
            <a:endParaRPr lang="en-US" dirty="0"/>
          </a:p>
        </p:txBody>
      </p:sp>
    </p:spTree>
    <p:extLst>
      <p:ext uri="{BB962C8B-B14F-4D97-AF65-F5344CB8AC3E}">
        <p14:creationId xmlns:p14="http://schemas.microsoft.com/office/powerpoint/2010/main" val="23100062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2040</TotalTime>
  <Words>1672</Words>
  <Application>Microsoft Office PowerPoint</Application>
  <PresentationFormat>On-screen Show (16:9)</PresentationFormat>
  <Paragraphs>253</Paragraphs>
  <Slides>28</Slides>
  <Notes>8</Notes>
  <HiddenSlides>0</HiddenSlides>
  <MMClips>4</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28</vt:i4>
      </vt:variant>
    </vt:vector>
  </HeadingPairs>
  <TitlesOfParts>
    <vt:vector size="40" baseType="lpstr">
      <vt:lpstr>ADLaM Display</vt:lpstr>
      <vt:lpstr>Arial</vt:lpstr>
      <vt:lpstr>Bookman Old Style</vt:lpstr>
      <vt:lpstr>Calibri</vt:lpstr>
      <vt:lpstr>Calibri Light</vt:lpstr>
      <vt:lpstr>Montserrat Medium</vt:lpstr>
      <vt:lpstr>Myriad Pro</vt:lpstr>
      <vt:lpstr>Times New Roman</vt:lpstr>
      <vt:lpstr>UTM Facebook K&amp;T</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71</cp:revision>
  <dcterms:created xsi:type="dcterms:W3CDTF">2020-12-09T02:04:09Z</dcterms:created>
  <dcterms:modified xsi:type="dcterms:W3CDTF">2025-08-29T14:19:08Z</dcterms:modified>
</cp:coreProperties>
</file>