
<file path=[Content_Types].xml><?xml version="1.0" encoding="utf-8"?>
<Types xmlns="http://schemas.openxmlformats.org/package/2006/content-types">
  <Default Extension="gif" ContentType="image/gif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tiff" ContentType="image/tiff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2.xml" ContentType="application/vnd.openxmlformats-officedocument.theme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6" r:id="rId1"/>
    <p:sldMasterId id="2147483722" r:id="rId2"/>
    <p:sldMasterId id="2147483758" r:id="rId3"/>
  </p:sldMasterIdLst>
  <p:notesMasterIdLst>
    <p:notesMasterId r:id="rId23"/>
  </p:notesMasterIdLst>
  <p:sldIdLst>
    <p:sldId id="381" r:id="rId4"/>
    <p:sldId id="382" r:id="rId5"/>
    <p:sldId id="312" r:id="rId6"/>
    <p:sldId id="367" r:id="rId7"/>
    <p:sldId id="368" r:id="rId8"/>
    <p:sldId id="392" r:id="rId9"/>
    <p:sldId id="393" r:id="rId10"/>
    <p:sldId id="394" r:id="rId11"/>
    <p:sldId id="399" r:id="rId12"/>
    <p:sldId id="402" r:id="rId13"/>
    <p:sldId id="403" r:id="rId14"/>
    <p:sldId id="404" r:id="rId15"/>
    <p:sldId id="356" r:id="rId16"/>
    <p:sldId id="385" r:id="rId17"/>
    <p:sldId id="395" r:id="rId18"/>
    <p:sldId id="401" r:id="rId19"/>
    <p:sldId id="390" r:id="rId20"/>
    <p:sldId id="259" r:id="rId21"/>
    <p:sldId id="260" r:id="rId2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EDIBOOKS" initials="E" lastIdx="1" clrIdx="0">
    <p:extLst>
      <p:ext uri="{19B8F6BF-5375-455C-9EA6-DF929625EA0E}">
        <p15:presenceInfo xmlns:p15="http://schemas.microsoft.com/office/powerpoint/2012/main" userId="e44a7bdf1da03790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493C6"/>
    <a:srgbClr val="F26532"/>
    <a:srgbClr val="CCCCFF"/>
    <a:srgbClr val="E0A4A5"/>
    <a:srgbClr val="FFFF99"/>
    <a:srgbClr val="E36427"/>
    <a:srgbClr val="000000"/>
    <a:srgbClr val="61953D"/>
    <a:srgbClr val="5E913B"/>
    <a:srgbClr val="5C8E3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ED083AE6-46FA-4A59-8FB0-9F97EB10719F}" styleName="Light Style 3 - Accent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223" autoAdjust="0"/>
    <p:restoredTop sz="91667" autoAdjust="0"/>
  </p:normalViewPr>
  <p:slideViewPr>
    <p:cSldViewPr snapToGrid="0" showGuides="1">
      <p:cViewPr varScale="1">
        <p:scale>
          <a:sx n="90" d="100"/>
          <a:sy n="90" d="100"/>
        </p:scale>
        <p:origin x="206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commentAuthors" Target="commentAuthor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280945-BB74-47ED-919A-9C361166EB61}" type="datetimeFigureOut">
              <a:rPr lang="en-US" smtClean="0"/>
              <a:t>8/23/2025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62FB90-C021-40C3-ACC1-60A35BBA16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8544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1B62FB90-C021-40C3-ACC1-60A35BBA1602}" type="slidenum">
              <a:rPr kumimoji="0" lang="en-US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4</a:t>
            </a:fld>
            <a:endParaRPr kumimoji="0" lang="en-US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13324170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4" name="Google Shape;1074;g54dda1946d_6_3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75" name="Google Shape;1075;g54dda1946d_6_3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1B62FB90-C021-40C3-ACC1-60A35BBA1602}" type="slidenum">
              <a:rPr kumimoji="0" lang="en-US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5</a:t>
            </a:fld>
            <a:endParaRPr kumimoji="0" lang="en-US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9812440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1B62FB90-C021-40C3-ACC1-60A35BBA1602}" type="slidenum">
              <a:rPr kumimoji="0" lang="en-US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6</a:t>
            </a:fld>
            <a:endParaRPr kumimoji="0" lang="en-US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62434616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1B62FB90-C021-40C3-ACC1-60A35BBA1602}" type="slidenum">
              <a:rPr kumimoji="0" lang="en-US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7</a:t>
            </a:fld>
            <a:endParaRPr kumimoji="0" lang="en-US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67276578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1B62FB90-C021-40C3-ACC1-60A35BBA1602}" type="slidenum">
              <a:rPr kumimoji="0" lang="en-US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8</a:t>
            </a:fld>
            <a:endParaRPr kumimoji="0" lang="en-US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70282626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1B62FB90-C021-40C3-ACC1-60A35BBA1602}" type="slidenum">
              <a:rPr kumimoji="0" lang="en-US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9</a:t>
            </a:fld>
            <a:endParaRPr kumimoji="0" lang="en-US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69065131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1B62FB90-C021-40C3-ACC1-60A35BBA1602}" type="slidenum">
              <a:rPr kumimoji="0" lang="en-US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10</a:t>
            </a:fld>
            <a:endParaRPr kumimoji="0" lang="en-US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18678562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1B62FB90-C021-40C3-ACC1-60A35BBA1602}" type="slidenum">
              <a:rPr kumimoji="0" lang="en-US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11</a:t>
            </a:fld>
            <a:endParaRPr kumimoji="0" lang="en-US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01430249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8" name="Google Shape;1058;g54dda1946d_6_25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59" name="Google Shape;1059;g54dda1946d_6_25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hyperlink" Target="http://bit.ly/2TyoMsr" TargetMode="External"/><Relationship Id="rId2" Type="http://schemas.openxmlformats.org/officeDocument/2006/relationships/hyperlink" Target="https://bit.ly/3A1uf1Q" TargetMode="External"/><Relationship Id="rId1" Type="http://schemas.openxmlformats.org/officeDocument/2006/relationships/slideMaster" Target="../slideMasters/slideMaster2.xml"/><Relationship Id="rId4" Type="http://schemas.openxmlformats.org/officeDocument/2006/relationships/hyperlink" Target="http://bit.ly/2TtBDfr" TargetMode="Externa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3" Type="http://schemas.openxmlformats.org/officeDocument/2006/relationships/hyperlink" Target="http://bit.ly/2TyoMsr" TargetMode="External"/><Relationship Id="rId2" Type="http://schemas.openxmlformats.org/officeDocument/2006/relationships/hyperlink" Target="https://bit.ly/3A1uf1Q" TargetMode="External"/><Relationship Id="rId1" Type="http://schemas.openxmlformats.org/officeDocument/2006/relationships/slideMaster" Target="../slideMasters/slideMaster3.xml"/><Relationship Id="rId4" Type="http://schemas.openxmlformats.org/officeDocument/2006/relationships/hyperlink" Target="http://bit.ly/2TtBDfr" TargetMode="Externa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12056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94763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49905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5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5" name="Google Shape;545;p10"/>
          <p:cNvSpPr txBox="1">
            <a:spLocks noGrp="1"/>
          </p:cNvSpPr>
          <p:nvPr>
            <p:ph type="body" idx="1"/>
          </p:nvPr>
        </p:nvSpPr>
        <p:spPr>
          <a:xfrm>
            <a:off x="949833" y="5385300"/>
            <a:ext cx="10292400" cy="749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36435752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4"/>
          <p:cNvSpPr txBox="1">
            <a:spLocks noGrp="1"/>
          </p:cNvSpPr>
          <p:nvPr>
            <p:ph type="title"/>
          </p:nvPr>
        </p:nvSpPr>
        <p:spPr>
          <a:xfrm>
            <a:off x="1331400" y="723267"/>
            <a:ext cx="9529200" cy="633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34" name="Google Shape;234;p4"/>
          <p:cNvSpPr txBox="1">
            <a:spLocks noGrp="1"/>
          </p:cNvSpPr>
          <p:nvPr>
            <p:ph type="body" idx="1"/>
          </p:nvPr>
        </p:nvSpPr>
        <p:spPr>
          <a:xfrm>
            <a:off x="1331400" y="1356867"/>
            <a:ext cx="9529200" cy="47776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marL="457200" lvl="0" indent="-304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Char char="●"/>
              <a:defRPr>
                <a:solidFill>
                  <a:schemeClr val="lt1"/>
                </a:solidFill>
              </a:defRPr>
            </a:lvl1pPr>
            <a:lvl2pPr marL="914400" lvl="1" indent="-304800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Char char="○"/>
              <a:defRPr sz="1200">
                <a:solidFill>
                  <a:schemeClr val="lt1"/>
                </a:solidFill>
              </a:defRPr>
            </a:lvl2pPr>
            <a:lvl3pPr marL="1371600" lvl="2" indent="-304800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Char char="■"/>
              <a:defRPr sz="1200">
                <a:solidFill>
                  <a:schemeClr val="lt1"/>
                </a:solidFill>
              </a:defRPr>
            </a:lvl3pPr>
            <a:lvl4pPr marL="1828800" lvl="3" indent="-304800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Char char="●"/>
              <a:defRPr sz="1200">
                <a:solidFill>
                  <a:schemeClr val="lt1"/>
                </a:solidFill>
              </a:defRPr>
            </a:lvl4pPr>
            <a:lvl5pPr marL="2286000" lvl="4" indent="-304800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Char char="○"/>
              <a:defRPr sz="1200">
                <a:solidFill>
                  <a:schemeClr val="lt1"/>
                </a:solidFill>
              </a:defRPr>
            </a:lvl5pPr>
            <a:lvl6pPr marL="2743200" lvl="5" indent="-304800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Char char="■"/>
              <a:defRPr sz="1200">
                <a:solidFill>
                  <a:schemeClr val="lt1"/>
                </a:solidFill>
              </a:defRPr>
            </a:lvl6pPr>
            <a:lvl7pPr marL="3200400" lvl="6" indent="-304800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Char char="●"/>
              <a:defRPr sz="1200">
                <a:solidFill>
                  <a:schemeClr val="lt1"/>
                </a:solidFill>
              </a:defRPr>
            </a:lvl7pPr>
            <a:lvl8pPr marL="3657600" lvl="7" indent="-304800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Char char="○"/>
              <a:defRPr sz="1200">
                <a:solidFill>
                  <a:schemeClr val="lt1"/>
                </a:solidFill>
              </a:defRPr>
            </a:lvl8pPr>
            <a:lvl9pPr marL="4114800" lvl="8" indent="-304800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200"/>
              <a:buChar char="■"/>
              <a:defRPr sz="1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35395473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>
            <a:spLocks noGrp="1"/>
          </p:cNvSpPr>
          <p:nvPr>
            <p:ph type="ctrTitle"/>
          </p:nvPr>
        </p:nvSpPr>
        <p:spPr>
          <a:xfrm>
            <a:off x="950967" y="719333"/>
            <a:ext cx="7341200" cy="2487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000"/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9pPr>
          </a:lstStyle>
          <a:p>
            <a:endParaRPr/>
          </a:p>
        </p:txBody>
      </p:sp>
      <p:sp>
        <p:nvSpPr>
          <p:cNvPr id="10" name="Google Shape;10;p2"/>
          <p:cNvSpPr txBox="1">
            <a:spLocks noGrp="1"/>
          </p:cNvSpPr>
          <p:nvPr>
            <p:ph type="subTitle" idx="1"/>
          </p:nvPr>
        </p:nvSpPr>
        <p:spPr>
          <a:xfrm>
            <a:off x="950967" y="3206451"/>
            <a:ext cx="7341200" cy="52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133">
                <a:solidFill>
                  <a:schemeClr val="dk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9pPr>
          </a:lstStyle>
          <a:p>
            <a:endParaRPr/>
          </a:p>
        </p:txBody>
      </p:sp>
      <p:grpSp>
        <p:nvGrpSpPr>
          <p:cNvPr id="11" name="Google Shape;11;p2"/>
          <p:cNvGrpSpPr/>
          <p:nvPr/>
        </p:nvGrpSpPr>
        <p:grpSpPr>
          <a:xfrm>
            <a:off x="141433" y="5292929"/>
            <a:ext cx="652707" cy="1078457"/>
            <a:chOff x="661400" y="4138682"/>
            <a:chExt cx="489530" cy="808843"/>
          </a:xfrm>
        </p:grpSpPr>
        <p:sp>
          <p:nvSpPr>
            <p:cNvPr id="12" name="Google Shape;12;p2"/>
            <p:cNvSpPr/>
            <p:nvPr/>
          </p:nvSpPr>
          <p:spPr>
            <a:xfrm>
              <a:off x="891665" y="4392739"/>
              <a:ext cx="29015" cy="554786"/>
            </a:xfrm>
            <a:custGeom>
              <a:avLst/>
              <a:gdLst/>
              <a:ahLst/>
              <a:cxnLst/>
              <a:rect l="l" t="t" r="r" b="b"/>
              <a:pathLst>
                <a:path w="530" h="10134" extrusionOk="0">
                  <a:moveTo>
                    <a:pt x="1" y="1"/>
                  </a:moveTo>
                  <a:lnTo>
                    <a:pt x="1" y="10133"/>
                  </a:lnTo>
                  <a:lnTo>
                    <a:pt x="529" y="10133"/>
                  </a:lnTo>
                  <a:lnTo>
                    <a:pt x="529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3" name="Google Shape;13;p2"/>
            <p:cNvSpPr/>
            <p:nvPr/>
          </p:nvSpPr>
          <p:spPr>
            <a:xfrm>
              <a:off x="661400" y="4138682"/>
              <a:ext cx="489530" cy="561957"/>
            </a:xfrm>
            <a:custGeom>
              <a:avLst/>
              <a:gdLst/>
              <a:ahLst/>
              <a:cxnLst/>
              <a:rect l="l" t="t" r="r" b="b"/>
              <a:pathLst>
                <a:path w="8942" h="10265" extrusionOk="0">
                  <a:moveTo>
                    <a:pt x="4471" y="0"/>
                  </a:moveTo>
                  <a:cubicBezTo>
                    <a:pt x="4325" y="0"/>
                    <a:pt x="4179" y="56"/>
                    <a:pt x="4069" y="168"/>
                  </a:cubicBezTo>
                  <a:lnTo>
                    <a:pt x="1456" y="2779"/>
                  </a:lnTo>
                  <a:cubicBezTo>
                    <a:pt x="1096" y="3139"/>
                    <a:pt x="1351" y="3752"/>
                    <a:pt x="1859" y="3752"/>
                  </a:cubicBezTo>
                  <a:lnTo>
                    <a:pt x="2777" y="3752"/>
                  </a:lnTo>
                  <a:lnTo>
                    <a:pt x="754" y="5777"/>
                  </a:lnTo>
                  <a:cubicBezTo>
                    <a:pt x="311" y="6218"/>
                    <a:pt x="625" y="6976"/>
                    <a:pt x="1252" y="6976"/>
                  </a:cubicBezTo>
                  <a:lnTo>
                    <a:pt x="2476" y="6976"/>
                  </a:lnTo>
                  <a:lnTo>
                    <a:pt x="477" y="8975"/>
                  </a:lnTo>
                  <a:cubicBezTo>
                    <a:pt x="0" y="9450"/>
                    <a:pt x="336" y="10265"/>
                    <a:pt x="1011" y="10265"/>
                  </a:cubicBezTo>
                  <a:lnTo>
                    <a:pt x="7933" y="10265"/>
                  </a:lnTo>
                  <a:cubicBezTo>
                    <a:pt x="8606" y="10265"/>
                    <a:pt x="8942" y="9450"/>
                    <a:pt x="8465" y="8975"/>
                  </a:cubicBezTo>
                  <a:lnTo>
                    <a:pt x="6468" y="6976"/>
                  </a:lnTo>
                  <a:lnTo>
                    <a:pt x="7692" y="6976"/>
                  </a:lnTo>
                  <a:cubicBezTo>
                    <a:pt x="8317" y="6976"/>
                    <a:pt x="8631" y="6218"/>
                    <a:pt x="8188" y="5777"/>
                  </a:cubicBezTo>
                  <a:lnTo>
                    <a:pt x="6165" y="3752"/>
                  </a:lnTo>
                  <a:lnTo>
                    <a:pt x="7083" y="3752"/>
                  </a:lnTo>
                  <a:cubicBezTo>
                    <a:pt x="7591" y="3752"/>
                    <a:pt x="7846" y="3139"/>
                    <a:pt x="7486" y="2779"/>
                  </a:cubicBezTo>
                  <a:lnTo>
                    <a:pt x="4874" y="168"/>
                  </a:lnTo>
                  <a:cubicBezTo>
                    <a:pt x="4763" y="56"/>
                    <a:pt x="4617" y="0"/>
                    <a:pt x="4471" y="0"/>
                  </a:cubicBezTo>
                  <a:close/>
                </a:path>
              </a:pathLst>
            </a:custGeom>
            <a:solidFill>
              <a:srgbClr val="48A6C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14" name="Google Shape;14;p2"/>
          <p:cNvGrpSpPr/>
          <p:nvPr/>
        </p:nvGrpSpPr>
        <p:grpSpPr>
          <a:xfrm>
            <a:off x="969191" y="5198805"/>
            <a:ext cx="648984" cy="1017319"/>
            <a:chOff x="1366181" y="4147346"/>
            <a:chExt cx="486738" cy="762989"/>
          </a:xfrm>
        </p:grpSpPr>
        <p:sp>
          <p:nvSpPr>
            <p:cNvPr id="15" name="Google Shape;15;p2"/>
            <p:cNvSpPr/>
            <p:nvPr/>
          </p:nvSpPr>
          <p:spPr>
            <a:xfrm>
              <a:off x="1595186" y="4415058"/>
              <a:ext cx="28741" cy="495278"/>
            </a:xfrm>
            <a:custGeom>
              <a:avLst/>
              <a:gdLst/>
              <a:ahLst/>
              <a:cxnLst/>
              <a:rect l="l" t="t" r="r" b="b"/>
              <a:pathLst>
                <a:path w="525" h="9047" extrusionOk="0">
                  <a:moveTo>
                    <a:pt x="0" y="0"/>
                  </a:moveTo>
                  <a:lnTo>
                    <a:pt x="0" y="9047"/>
                  </a:lnTo>
                  <a:lnTo>
                    <a:pt x="524" y="9047"/>
                  </a:lnTo>
                  <a:lnTo>
                    <a:pt x="524" y="0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" name="Google Shape;16;p2"/>
            <p:cNvSpPr/>
            <p:nvPr/>
          </p:nvSpPr>
          <p:spPr>
            <a:xfrm>
              <a:off x="1366181" y="4147346"/>
              <a:ext cx="486738" cy="558782"/>
            </a:xfrm>
            <a:custGeom>
              <a:avLst/>
              <a:gdLst/>
              <a:ahLst/>
              <a:cxnLst/>
              <a:rect l="l" t="t" r="r" b="b"/>
              <a:pathLst>
                <a:path w="8891" h="10207" extrusionOk="0">
                  <a:moveTo>
                    <a:pt x="4445" y="1"/>
                  </a:moveTo>
                  <a:cubicBezTo>
                    <a:pt x="4300" y="1"/>
                    <a:pt x="4156" y="56"/>
                    <a:pt x="4045" y="167"/>
                  </a:cubicBezTo>
                  <a:lnTo>
                    <a:pt x="1450" y="2764"/>
                  </a:lnTo>
                  <a:cubicBezTo>
                    <a:pt x="1092" y="3122"/>
                    <a:pt x="1345" y="3733"/>
                    <a:pt x="1849" y="3733"/>
                  </a:cubicBezTo>
                  <a:lnTo>
                    <a:pt x="2761" y="3733"/>
                  </a:lnTo>
                  <a:lnTo>
                    <a:pt x="748" y="5745"/>
                  </a:lnTo>
                  <a:cubicBezTo>
                    <a:pt x="309" y="6186"/>
                    <a:pt x="619" y="6937"/>
                    <a:pt x="1242" y="6937"/>
                  </a:cubicBezTo>
                  <a:lnTo>
                    <a:pt x="2461" y="6937"/>
                  </a:lnTo>
                  <a:lnTo>
                    <a:pt x="473" y="8925"/>
                  </a:lnTo>
                  <a:cubicBezTo>
                    <a:pt x="0" y="9398"/>
                    <a:pt x="334" y="10207"/>
                    <a:pt x="1005" y="10207"/>
                  </a:cubicBezTo>
                  <a:lnTo>
                    <a:pt x="7886" y="10207"/>
                  </a:lnTo>
                  <a:cubicBezTo>
                    <a:pt x="8556" y="10207"/>
                    <a:pt x="8891" y="9398"/>
                    <a:pt x="8418" y="8925"/>
                  </a:cubicBezTo>
                  <a:lnTo>
                    <a:pt x="6430" y="6937"/>
                  </a:lnTo>
                  <a:lnTo>
                    <a:pt x="7648" y="6937"/>
                  </a:lnTo>
                  <a:cubicBezTo>
                    <a:pt x="8269" y="6937"/>
                    <a:pt x="8582" y="6186"/>
                    <a:pt x="8143" y="5745"/>
                  </a:cubicBezTo>
                  <a:lnTo>
                    <a:pt x="6129" y="3733"/>
                  </a:lnTo>
                  <a:lnTo>
                    <a:pt x="7043" y="3733"/>
                  </a:lnTo>
                  <a:cubicBezTo>
                    <a:pt x="7548" y="3733"/>
                    <a:pt x="7801" y="3122"/>
                    <a:pt x="7445" y="2764"/>
                  </a:cubicBezTo>
                  <a:lnTo>
                    <a:pt x="4846" y="167"/>
                  </a:lnTo>
                  <a:cubicBezTo>
                    <a:pt x="4735" y="56"/>
                    <a:pt x="4590" y="1"/>
                    <a:pt x="4445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17" name="Google Shape;17;p2"/>
          <p:cNvSpPr/>
          <p:nvPr/>
        </p:nvSpPr>
        <p:spPr>
          <a:xfrm>
            <a:off x="-220534" y="6197634"/>
            <a:ext cx="3936635" cy="660365"/>
          </a:xfrm>
          <a:custGeom>
            <a:avLst/>
            <a:gdLst/>
            <a:ahLst/>
            <a:cxnLst/>
            <a:rect l="l" t="t" r="r" b="b"/>
            <a:pathLst>
              <a:path w="26526" h="4450" extrusionOk="0">
                <a:moveTo>
                  <a:pt x="7136" y="1"/>
                </a:moveTo>
                <a:cubicBezTo>
                  <a:pt x="5857" y="1"/>
                  <a:pt x="4621" y="462"/>
                  <a:pt x="3651" y="1298"/>
                </a:cubicBezTo>
                <a:lnTo>
                  <a:pt x="0" y="4449"/>
                </a:lnTo>
                <a:lnTo>
                  <a:pt x="26525" y="4449"/>
                </a:lnTo>
                <a:lnTo>
                  <a:pt x="25629" y="3551"/>
                </a:lnTo>
                <a:cubicBezTo>
                  <a:pt x="24947" y="2869"/>
                  <a:pt x="24025" y="2487"/>
                  <a:pt x="23062" y="2487"/>
                </a:cubicBezTo>
                <a:lnTo>
                  <a:pt x="16043" y="2487"/>
                </a:lnTo>
                <a:cubicBezTo>
                  <a:pt x="15259" y="2487"/>
                  <a:pt x="14508" y="2175"/>
                  <a:pt x="13954" y="1623"/>
                </a:cubicBezTo>
                <a:lnTo>
                  <a:pt x="13224" y="891"/>
                </a:lnTo>
                <a:cubicBezTo>
                  <a:pt x="12655" y="321"/>
                  <a:pt x="11881" y="1"/>
                  <a:pt x="11076" y="1"/>
                </a:cubicBezTo>
                <a:close/>
              </a:path>
            </a:pathLst>
          </a:custGeom>
          <a:solidFill>
            <a:srgbClr val="2E84A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8" name="Google Shape;18;p2"/>
          <p:cNvSpPr/>
          <p:nvPr/>
        </p:nvSpPr>
        <p:spPr>
          <a:xfrm>
            <a:off x="-590657" y="4486112"/>
            <a:ext cx="1698183" cy="289841"/>
          </a:xfrm>
          <a:custGeom>
            <a:avLst/>
            <a:gdLst/>
            <a:ahLst/>
            <a:cxnLst/>
            <a:rect l="l" t="t" r="r" b="b"/>
            <a:pathLst>
              <a:path w="22106" h="3773" extrusionOk="0">
                <a:moveTo>
                  <a:pt x="10395" y="0"/>
                </a:moveTo>
                <a:cubicBezTo>
                  <a:pt x="8790" y="0"/>
                  <a:pt x="7473" y="2494"/>
                  <a:pt x="5450" y="2494"/>
                </a:cubicBezTo>
                <a:cubicBezTo>
                  <a:pt x="5125" y="2494"/>
                  <a:pt x="4782" y="2429"/>
                  <a:pt x="4416" y="2280"/>
                </a:cubicBezTo>
                <a:cubicBezTo>
                  <a:pt x="4045" y="2128"/>
                  <a:pt x="3666" y="2064"/>
                  <a:pt x="3292" y="2064"/>
                </a:cubicBezTo>
                <a:cubicBezTo>
                  <a:pt x="2094" y="2064"/>
                  <a:pt x="945" y="2718"/>
                  <a:pt x="244" y="3219"/>
                </a:cubicBezTo>
                <a:cubicBezTo>
                  <a:pt x="1" y="3391"/>
                  <a:pt x="126" y="3773"/>
                  <a:pt x="422" y="3773"/>
                </a:cubicBezTo>
                <a:lnTo>
                  <a:pt x="21684" y="3773"/>
                </a:lnTo>
                <a:cubicBezTo>
                  <a:pt x="21987" y="3773"/>
                  <a:pt x="22105" y="3379"/>
                  <a:pt x="21850" y="3213"/>
                </a:cubicBezTo>
                <a:cubicBezTo>
                  <a:pt x="20899" y="2592"/>
                  <a:pt x="20007" y="1520"/>
                  <a:pt x="18460" y="1520"/>
                </a:cubicBezTo>
                <a:cubicBezTo>
                  <a:pt x="18036" y="1520"/>
                  <a:pt x="17563" y="1601"/>
                  <a:pt x="17026" y="1793"/>
                </a:cubicBezTo>
                <a:cubicBezTo>
                  <a:pt x="16492" y="1985"/>
                  <a:pt x="16012" y="2069"/>
                  <a:pt x="15561" y="2069"/>
                </a:cubicBezTo>
                <a:cubicBezTo>
                  <a:pt x="14122" y="2069"/>
                  <a:pt x="12971" y="1209"/>
                  <a:pt x="11225" y="230"/>
                </a:cubicBezTo>
                <a:cubicBezTo>
                  <a:pt x="10937" y="69"/>
                  <a:pt x="10662" y="0"/>
                  <a:pt x="10395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19" name="Google Shape;19;p2"/>
          <p:cNvGrpSpPr/>
          <p:nvPr/>
        </p:nvGrpSpPr>
        <p:grpSpPr>
          <a:xfrm>
            <a:off x="10994506" y="3705479"/>
            <a:ext cx="1098177" cy="2669775"/>
            <a:chOff x="7638154" y="2779109"/>
            <a:chExt cx="823633" cy="2002331"/>
          </a:xfrm>
        </p:grpSpPr>
        <p:sp>
          <p:nvSpPr>
            <p:cNvPr id="20" name="Google Shape;20;p2"/>
            <p:cNvSpPr/>
            <p:nvPr/>
          </p:nvSpPr>
          <p:spPr>
            <a:xfrm>
              <a:off x="7999973" y="2779109"/>
              <a:ext cx="108978" cy="478541"/>
            </a:xfrm>
            <a:custGeom>
              <a:avLst/>
              <a:gdLst/>
              <a:ahLst/>
              <a:cxnLst/>
              <a:rect l="l" t="t" r="r" b="b"/>
              <a:pathLst>
                <a:path w="2150" h="9441" extrusionOk="0">
                  <a:moveTo>
                    <a:pt x="1076" y="0"/>
                  </a:moveTo>
                  <a:lnTo>
                    <a:pt x="65" y="6280"/>
                  </a:lnTo>
                  <a:cubicBezTo>
                    <a:pt x="0" y="6682"/>
                    <a:pt x="51" y="7093"/>
                    <a:pt x="214" y="7467"/>
                  </a:cubicBezTo>
                  <a:lnTo>
                    <a:pt x="1076" y="9441"/>
                  </a:lnTo>
                  <a:lnTo>
                    <a:pt x="1938" y="7467"/>
                  </a:lnTo>
                  <a:cubicBezTo>
                    <a:pt x="2099" y="7093"/>
                    <a:pt x="2150" y="6682"/>
                    <a:pt x="2085" y="6280"/>
                  </a:cubicBezTo>
                  <a:lnTo>
                    <a:pt x="107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" name="Google Shape;21;p2"/>
            <p:cNvSpPr/>
            <p:nvPr/>
          </p:nvSpPr>
          <p:spPr>
            <a:xfrm>
              <a:off x="7638154" y="3257873"/>
              <a:ext cx="414370" cy="239346"/>
            </a:xfrm>
            <a:custGeom>
              <a:avLst/>
              <a:gdLst/>
              <a:ahLst/>
              <a:cxnLst/>
              <a:rect l="l" t="t" r="r" b="b"/>
              <a:pathLst>
                <a:path w="8175" h="4722" extrusionOk="0">
                  <a:moveTo>
                    <a:pt x="8174" y="0"/>
                  </a:moveTo>
                  <a:lnTo>
                    <a:pt x="6034" y="240"/>
                  </a:lnTo>
                  <a:cubicBezTo>
                    <a:pt x="5631" y="287"/>
                    <a:pt x="5249" y="447"/>
                    <a:pt x="4935" y="706"/>
                  </a:cubicBezTo>
                  <a:lnTo>
                    <a:pt x="0" y="4721"/>
                  </a:lnTo>
                  <a:lnTo>
                    <a:pt x="5943" y="2455"/>
                  </a:lnTo>
                  <a:cubicBezTo>
                    <a:pt x="6325" y="2308"/>
                    <a:pt x="6655" y="2059"/>
                    <a:pt x="6897" y="1733"/>
                  </a:cubicBezTo>
                  <a:lnTo>
                    <a:pt x="817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" name="Google Shape;22;p2"/>
            <p:cNvSpPr/>
            <p:nvPr/>
          </p:nvSpPr>
          <p:spPr>
            <a:xfrm>
              <a:off x="8047265" y="3263094"/>
              <a:ext cx="414522" cy="239346"/>
            </a:xfrm>
            <a:custGeom>
              <a:avLst/>
              <a:gdLst/>
              <a:ahLst/>
              <a:cxnLst/>
              <a:rect l="l" t="t" r="r" b="b"/>
              <a:pathLst>
                <a:path w="8178" h="4722" extrusionOk="0">
                  <a:moveTo>
                    <a:pt x="1" y="0"/>
                  </a:moveTo>
                  <a:lnTo>
                    <a:pt x="1278" y="1735"/>
                  </a:lnTo>
                  <a:cubicBezTo>
                    <a:pt x="1522" y="2061"/>
                    <a:pt x="1852" y="2310"/>
                    <a:pt x="2232" y="2455"/>
                  </a:cubicBezTo>
                  <a:lnTo>
                    <a:pt x="8177" y="4721"/>
                  </a:lnTo>
                  <a:lnTo>
                    <a:pt x="3242" y="706"/>
                  </a:lnTo>
                  <a:cubicBezTo>
                    <a:pt x="2928" y="449"/>
                    <a:pt x="2544" y="287"/>
                    <a:pt x="2141" y="241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" name="Google Shape;23;p2"/>
            <p:cNvSpPr/>
            <p:nvPr/>
          </p:nvSpPr>
          <p:spPr>
            <a:xfrm>
              <a:off x="8036519" y="3278910"/>
              <a:ext cx="26763" cy="1502530"/>
            </a:xfrm>
            <a:custGeom>
              <a:avLst/>
              <a:gdLst/>
              <a:ahLst/>
              <a:cxnLst/>
              <a:rect l="l" t="t" r="r" b="b"/>
              <a:pathLst>
                <a:path w="528" h="29643" extrusionOk="0">
                  <a:moveTo>
                    <a:pt x="1" y="1"/>
                  </a:moveTo>
                  <a:lnTo>
                    <a:pt x="1" y="29643"/>
                  </a:lnTo>
                  <a:lnTo>
                    <a:pt x="527" y="29643"/>
                  </a:lnTo>
                  <a:lnTo>
                    <a:pt x="527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" name="Google Shape;24;p2"/>
            <p:cNvSpPr/>
            <p:nvPr/>
          </p:nvSpPr>
          <p:spPr>
            <a:xfrm>
              <a:off x="8003572" y="3214632"/>
              <a:ext cx="89362" cy="85915"/>
            </a:xfrm>
            <a:custGeom>
              <a:avLst/>
              <a:gdLst/>
              <a:ahLst/>
              <a:cxnLst/>
              <a:rect l="l" t="t" r="r" b="b"/>
              <a:pathLst>
                <a:path w="1763" h="1695" extrusionOk="0">
                  <a:moveTo>
                    <a:pt x="914" y="0"/>
                  </a:moveTo>
                  <a:cubicBezTo>
                    <a:pt x="572" y="0"/>
                    <a:pt x="263" y="206"/>
                    <a:pt x="131" y="522"/>
                  </a:cubicBezTo>
                  <a:cubicBezTo>
                    <a:pt x="0" y="841"/>
                    <a:pt x="73" y="1205"/>
                    <a:pt x="315" y="1446"/>
                  </a:cubicBezTo>
                  <a:cubicBezTo>
                    <a:pt x="477" y="1609"/>
                    <a:pt x="694" y="1694"/>
                    <a:pt x="914" y="1694"/>
                  </a:cubicBezTo>
                  <a:cubicBezTo>
                    <a:pt x="1023" y="1694"/>
                    <a:pt x="1133" y="1673"/>
                    <a:pt x="1238" y="1630"/>
                  </a:cubicBezTo>
                  <a:cubicBezTo>
                    <a:pt x="1555" y="1499"/>
                    <a:pt x="1763" y="1191"/>
                    <a:pt x="1763" y="847"/>
                  </a:cubicBezTo>
                  <a:cubicBezTo>
                    <a:pt x="1763" y="380"/>
                    <a:pt x="1383" y="0"/>
                    <a:pt x="914" y="0"/>
                  </a:cubicBez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25" name="Google Shape;25;p2"/>
          <p:cNvSpPr/>
          <p:nvPr/>
        </p:nvSpPr>
        <p:spPr>
          <a:xfrm>
            <a:off x="7359993" y="4855531"/>
            <a:ext cx="38824" cy="669173"/>
          </a:xfrm>
          <a:custGeom>
            <a:avLst/>
            <a:gdLst/>
            <a:ahLst/>
            <a:cxnLst/>
            <a:rect l="l" t="t" r="r" b="b"/>
            <a:pathLst>
              <a:path w="525" h="9049" extrusionOk="0">
                <a:moveTo>
                  <a:pt x="1" y="0"/>
                </a:moveTo>
                <a:lnTo>
                  <a:pt x="1" y="9049"/>
                </a:lnTo>
                <a:lnTo>
                  <a:pt x="525" y="9049"/>
                </a:lnTo>
                <a:lnTo>
                  <a:pt x="525" y="0"/>
                </a:lnTo>
                <a:close/>
              </a:path>
            </a:pathLst>
          </a:custGeom>
          <a:solidFill>
            <a:srgbClr val="293B6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6" name="Google Shape;26;p2"/>
          <p:cNvSpPr/>
          <p:nvPr/>
        </p:nvSpPr>
        <p:spPr>
          <a:xfrm>
            <a:off x="7050657" y="4494059"/>
            <a:ext cx="657489" cy="754808"/>
          </a:xfrm>
          <a:custGeom>
            <a:avLst/>
            <a:gdLst/>
            <a:ahLst/>
            <a:cxnLst/>
            <a:rect l="l" t="t" r="r" b="b"/>
            <a:pathLst>
              <a:path w="8891" h="10207" extrusionOk="0">
                <a:moveTo>
                  <a:pt x="4445" y="1"/>
                </a:moveTo>
                <a:cubicBezTo>
                  <a:pt x="4300" y="1"/>
                  <a:pt x="4155" y="56"/>
                  <a:pt x="4045" y="167"/>
                </a:cubicBezTo>
                <a:lnTo>
                  <a:pt x="1446" y="2764"/>
                </a:lnTo>
                <a:cubicBezTo>
                  <a:pt x="1090" y="3122"/>
                  <a:pt x="1343" y="3731"/>
                  <a:pt x="1848" y="3731"/>
                </a:cubicBezTo>
                <a:lnTo>
                  <a:pt x="2762" y="3731"/>
                </a:lnTo>
                <a:lnTo>
                  <a:pt x="748" y="5744"/>
                </a:lnTo>
                <a:cubicBezTo>
                  <a:pt x="309" y="6184"/>
                  <a:pt x="620" y="6937"/>
                  <a:pt x="1243" y="6937"/>
                </a:cubicBezTo>
                <a:lnTo>
                  <a:pt x="2461" y="6937"/>
                </a:lnTo>
                <a:lnTo>
                  <a:pt x="473" y="8925"/>
                </a:lnTo>
                <a:cubicBezTo>
                  <a:pt x="0" y="9398"/>
                  <a:pt x="335" y="10206"/>
                  <a:pt x="1003" y="10206"/>
                </a:cubicBezTo>
                <a:lnTo>
                  <a:pt x="7886" y="10206"/>
                </a:lnTo>
                <a:cubicBezTo>
                  <a:pt x="8555" y="10206"/>
                  <a:pt x="8891" y="9398"/>
                  <a:pt x="8418" y="8925"/>
                </a:cubicBezTo>
                <a:lnTo>
                  <a:pt x="6430" y="6937"/>
                </a:lnTo>
                <a:lnTo>
                  <a:pt x="7647" y="6937"/>
                </a:lnTo>
                <a:cubicBezTo>
                  <a:pt x="8270" y="6937"/>
                  <a:pt x="8582" y="6184"/>
                  <a:pt x="8141" y="5744"/>
                </a:cubicBezTo>
                <a:lnTo>
                  <a:pt x="6130" y="3731"/>
                </a:lnTo>
                <a:lnTo>
                  <a:pt x="7042" y="3731"/>
                </a:lnTo>
                <a:cubicBezTo>
                  <a:pt x="7548" y="3731"/>
                  <a:pt x="7801" y="3122"/>
                  <a:pt x="7443" y="2764"/>
                </a:cubicBezTo>
                <a:lnTo>
                  <a:pt x="4846" y="167"/>
                </a:lnTo>
                <a:cubicBezTo>
                  <a:pt x="4735" y="56"/>
                  <a:pt x="4590" y="1"/>
                  <a:pt x="4445" y="1"/>
                </a:cubicBezTo>
                <a:close/>
              </a:path>
            </a:pathLst>
          </a:custGeom>
          <a:solidFill>
            <a:srgbClr val="2E84A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27" name="Google Shape;27;p2"/>
          <p:cNvGrpSpPr/>
          <p:nvPr/>
        </p:nvGrpSpPr>
        <p:grpSpPr>
          <a:xfrm>
            <a:off x="9232907" y="4683229"/>
            <a:ext cx="1564779" cy="1477551"/>
            <a:chOff x="6423730" y="3512421"/>
            <a:chExt cx="1173584" cy="1108163"/>
          </a:xfrm>
        </p:grpSpPr>
        <p:sp>
          <p:nvSpPr>
            <p:cNvPr id="28" name="Google Shape;28;p2"/>
            <p:cNvSpPr/>
            <p:nvPr/>
          </p:nvSpPr>
          <p:spPr>
            <a:xfrm>
              <a:off x="6423730" y="3713713"/>
              <a:ext cx="756730" cy="906869"/>
            </a:xfrm>
            <a:custGeom>
              <a:avLst/>
              <a:gdLst/>
              <a:ahLst/>
              <a:cxnLst/>
              <a:rect l="l" t="t" r="r" b="b"/>
              <a:pathLst>
                <a:path w="13644" h="14322" extrusionOk="0">
                  <a:moveTo>
                    <a:pt x="0" y="0"/>
                  </a:moveTo>
                  <a:lnTo>
                    <a:pt x="0" y="14322"/>
                  </a:lnTo>
                  <a:lnTo>
                    <a:pt x="13643" y="14322"/>
                  </a:lnTo>
                  <a:lnTo>
                    <a:pt x="13643" y="0"/>
                  </a:lnTo>
                  <a:close/>
                </a:path>
              </a:pathLst>
            </a:custGeom>
            <a:solidFill>
              <a:srgbClr val="F4CD8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9" name="Google Shape;29;p2"/>
            <p:cNvSpPr/>
            <p:nvPr/>
          </p:nvSpPr>
          <p:spPr>
            <a:xfrm>
              <a:off x="7180402" y="3512421"/>
              <a:ext cx="416912" cy="1108163"/>
            </a:xfrm>
            <a:custGeom>
              <a:avLst/>
              <a:gdLst/>
              <a:ahLst/>
              <a:cxnLst/>
              <a:rect l="l" t="t" r="r" b="b"/>
              <a:pathLst>
                <a:path w="7517" h="17501" extrusionOk="0">
                  <a:moveTo>
                    <a:pt x="3758" y="1"/>
                  </a:moveTo>
                  <a:lnTo>
                    <a:pt x="0" y="3193"/>
                  </a:lnTo>
                  <a:lnTo>
                    <a:pt x="0" y="17501"/>
                  </a:lnTo>
                  <a:lnTo>
                    <a:pt x="7516" y="17501"/>
                  </a:lnTo>
                  <a:lnTo>
                    <a:pt x="7516" y="3193"/>
                  </a:lnTo>
                  <a:lnTo>
                    <a:pt x="3758" y="1"/>
                  </a:lnTo>
                  <a:close/>
                </a:path>
              </a:pathLst>
            </a:custGeom>
            <a:solidFill>
              <a:srgbClr val="FFE5C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0" name="Google Shape;30;p2"/>
            <p:cNvSpPr/>
            <p:nvPr/>
          </p:nvSpPr>
          <p:spPr>
            <a:xfrm>
              <a:off x="6423730" y="3512421"/>
              <a:ext cx="965158" cy="201294"/>
            </a:xfrm>
            <a:custGeom>
              <a:avLst/>
              <a:gdLst/>
              <a:ahLst/>
              <a:cxnLst/>
              <a:rect l="l" t="t" r="r" b="b"/>
              <a:pathLst>
                <a:path w="17402" h="3179" extrusionOk="0">
                  <a:moveTo>
                    <a:pt x="3742" y="1"/>
                  </a:moveTo>
                  <a:lnTo>
                    <a:pt x="0" y="3179"/>
                  </a:lnTo>
                  <a:lnTo>
                    <a:pt x="13659" y="3179"/>
                  </a:lnTo>
                  <a:lnTo>
                    <a:pt x="17401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1" name="Google Shape;31;p2"/>
            <p:cNvSpPr/>
            <p:nvPr/>
          </p:nvSpPr>
          <p:spPr>
            <a:xfrm>
              <a:off x="6552403" y="3896009"/>
              <a:ext cx="131335" cy="109417"/>
            </a:xfrm>
            <a:custGeom>
              <a:avLst/>
              <a:gdLst/>
              <a:ahLst/>
              <a:cxnLst/>
              <a:rect l="l" t="t" r="r" b="b"/>
              <a:pathLst>
                <a:path w="2368" h="1728" extrusionOk="0">
                  <a:moveTo>
                    <a:pt x="0" y="1"/>
                  </a:moveTo>
                  <a:lnTo>
                    <a:pt x="0" y="1727"/>
                  </a:lnTo>
                  <a:lnTo>
                    <a:pt x="2368" y="1727"/>
                  </a:lnTo>
                  <a:lnTo>
                    <a:pt x="2368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2" name="Google Shape;32;p2"/>
            <p:cNvSpPr/>
            <p:nvPr/>
          </p:nvSpPr>
          <p:spPr>
            <a:xfrm>
              <a:off x="6888283" y="3896009"/>
              <a:ext cx="131446" cy="109417"/>
            </a:xfrm>
            <a:custGeom>
              <a:avLst/>
              <a:gdLst/>
              <a:ahLst/>
              <a:cxnLst/>
              <a:rect l="l" t="t" r="r" b="b"/>
              <a:pathLst>
                <a:path w="2370" h="1728" extrusionOk="0">
                  <a:moveTo>
                    <a:pt x="0" y="1"/>
                  </a:moveTo>
                  <a:lnTo>
                    <a:pt x="0" y="1727"/>
                  </a:lnTo>
                  <a:lnTo>
                    <a:pt x="2370" y="1727"/>
                  </a:lnTo>
                  <a:lnTo>
                    <a:pt x="2370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33" name="Google Shape;33;p2"/>
          <p:cNvGrpSpPr/>
          <p:nvPr/>
        </p:nvGrpSpPr>
        <p:grpSpPr>
          <a:xfrm>
            <a:off x="1793234" y="4932865"/>
            <a:ext cx="1131740" cy="1663803"/>
            <a:chOff x="1520725" y="3612974"/>
            <a:chExt cx="848805" cy="1247852"/>
          </a:xfrm>
        </p:grpSpPr>
        <p:sp>
          <p:nvSpPr>
            <p:cNvPr id="34" name="Google Shape;34;p2"/>
            <p:cNvSpPr/>
            <p:nvPr/>
          </p:nvSpPr>
          <p:spPr>
            <a:xfrm>
              <a:off x="1520725" y="3612975"/>
              <a:ext cx="504875" cy="1247851"/>
            </a:xfrm>
            <a:custGeom>
              <a:avLst/>
              <a:gdLst/>
              <a:ahLst/>
              <a:cxnLst/>
              <a:rect l="l" t="t" r="r" b="b"/>
              <a:pathLst>
                <a:path w="9103" h="19980" extrusionOk="0">
                  <a:moveTo>
                    <a:pt x="1" y="1"/>
                  </a:moveTo>
                  <a:lnTo>
                    <a:pt x="1" y="19979"/>
                  </a:lnTo>
                  <a:lnTo>
                    <a:pt x="9103" y="19979"/>
                  </a:lnTo>
                  <a:lnTo>
                    <a:pt x="9103" y="1"/>
                  </a:lnTo>
                  <a:close/>
                </a:path>
              </a:pathLst>
            </a:custGeom>
            <a:solidFill>
              <a:srgbClr val="FFB5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5" name="Google Shape;35;p2"/>
            <p:cNvSpPr/>
            <p:nvPr/>
          </p:nvSpPr>
          <p:spPr>
            <a:xfrm>
              <a:off x="2025440" y="3612974"/>
              <a:ext cx="344089" cy="1108141"/>
            </a:xfrm>
            <a:custGeom>
              <a:avLst/>
              <a:gdLst/>
              <a:ahLst/>
              <a:cxnLst/>
              <a:rect l="l" t="t" r="r" b="b"/>
              <a:pathLst>
                <a:path w="6204" h="19980" extrusionOk="0">
                  <a:moveTo>
                    <a:pt x="1" y="1"/>
                  </a:moveTo>
                  <a:lnTo>
                    <a:pt x="1" y="19979"/>
                  </a:lnTo>
                  <a:lnTo>
                    <a:pt x="6203" y="19979"/>
                  </a:lnTo>
                  <a:lnTo>
                    <a:pt x="6203" y="1"/>
                  </a:lnTo>
                  <a:close/>
                </a:path>
              </a:pathLst>
            </a:custGeom>
            <a:solidFill>
              <a:srgbClr val="F4CD8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6" name="Google Shape;36;p2"/>
            <p:cNvSpPr/>
            <p:nvPr/>
          </p:nvSpPr>
          <p:spPr>
            <a:xfrm>
              <a:off x="1520725" y="3872098"/>
              <a:ext cx="504875" cy="39101"/>
            </a:xfrm>
            <a:custGeom>
              <a:avLst/>
              <a:gdLst/>
              <a:ahLst/>
              <a:cxnLst/>
              <a:rect l="l" t="t" r="r" b="b"/>
              <a:pathLst>
                <a:path w="9103" h="705" extrusionOk="0">
                  <a:moveTo>
                    <a:pt x="1" y="1"/>
                  </a:moveTo>
                  <a:lnTo>
                    <a:pt x="1" y="705"/>
                  </a:lnTo>
                  <a:lnTo>
                    <a:pt x="9103" y="705"/>
                  </a:lnTo>
                  <a:lnTo>
                    <a:pt x="9103" y="1"/>
                  </a:lnTo>
                  <a:close/>
                </a:path>
              </a:pathLst>
            </a:custGeom>
            <a:solidFill>
              <a:srgbClr val="F97F2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7" name="Google Shape;37;p2"/>
            <p:cNvSpPr/>
            <p:nvPr/>
          </p:nvSpPr>
          <p:spPr>
            <a:xfrm>
              <a:off x="2025440" y="3872098"/>
              <a:ext cx="344089" cy="39101"/>
            </a:xfrm>
            <a:custGeom>
              <a:avLst/>
              <a:gdLst/>
              <a:ahLst/>
              <a:cxnLst/>
              <a:rect l="l" t="t" r="r" b="b"/>
              <a:pathLst>
                <a:path w="6204" h="705" extrusionOk="0">
                  <a:moveTo>
                    <a:pt x="1" y="1"/>
                  </a:moveTo>
                  <a:lnTo>
                    <a:pt x="1" y="705"/>
                  </a:lnTo>
                  <a:lnTo>
                    <a:pt x="6203" y="705"/>
                  </a:lnTo>
                  <a:lnTo>
                    <a:pt x="6203" y="1"/>
                  </a:lnTo>
                  <a:close/>
                </a:path>
              </a:pathLst>
            </a:custGeom>
            <a:solidFill>
              <a:srgbClr val="FFB5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8" name="Google Shape;38;p2"/>
            <p:cNvSpPr/>
            <p:nvPr/>
          </p:nvSpPr>
          <p:spPr>
            <a:xfrm>
              <a:off x="1599705" y="3693617"/>
              <a:ext cx="61175" cy="110315"/>
            </a:xfrm>
            <a:custGeom>
              <a:avLst/>
              <a:gdLst/>
              <a:ahLst/>
              <a:cxnLst/>
              <a:rect l="l" t="t" r="r" b="b"/>
              <a:pathLst>
                <a:path w="1103" h="1989" extrusionOk="0">
                  <a:moveTo>
                    <a:pt x="1" y="1"/>
                  </a:moveTo>
                  <a:lnTo>
                    <a:pt x="1" y="1988"/>
                  </a:lnTo>
                  <a:lnTo>
                    <a:pt x="1102" y="1988"/>
                  </a:lnTo>
                  <a:lnTo>
                    <a:pt x="1102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9" name="Google Shape;39;p2"/>
            <p:cNvSpPr/>
            <p:nvPr/>
          </p:nvSpPr>
          <p:spPr>
            <a:xfrm>
              <a:off x="1882955" y="3693617"/>
              <a:ext cx="61175" cy="110315"/>
            </a:xfrm>
            <a:custGeom>
              <a:avLst/>
              <a:gdLst/>
              <a:ahLst/>
              <a:cxnLst/>
              <a:rect l="l" t="t" r="r" b="b"/>
              <a:pathLst>
                <a:path w="1103" h="1989" extrusionOk="0">
                  <a:moveTo>
                    <a:pt x="1" y="1"/>
                  </a:moveTo>
                  <a:lnTo>
                    <a:pt x="1" y="1988"/>
                  </a:lnTo>
                  <a:lnTo>
                    <a:pt x="1102" y="1988"/>
                  </a:lnTo>
                  <a:lnTo>
                    <a:pt x="1102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0" name="Google Shape;40;p2"/>
            <p:cNvSpPr/>
            <p:nvPr/>
          </p:nvSpPr>
          <p:spPr>
            <a:xfrm>
              <a:off x="1742024" y="3693617"/>
              <a:ext cx="61231" cy="110315"/>
            </a:xfrm>
            <a:custGeom>
              <a:avLst/>
              <a:gdLst/>
              <a:ahLst/>
              <a:cxnLst/>
              <a:rect l="l" t="t" r="r" b="b"/>
              <a:pathLst>
                <a:path w="1104" h="1989" extrusionOk="0">
                  <a:moveTo>
                    <a:pt x="0" y="1"/>
                  </a:moveTo>
                  <a:lnTo>
                    <a:pt x="0" y="1988"/>
                  </a:lnTo>
                  <a:lnTo>
                    <a:pt x="1104" y="1988"/>
                  </a:lnTo>
                  <a:lnTo>
                    <a:pt x="1104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1" name="Google Shape;41;p2"/>
            <p:cNvSpPr/>
            <p:nvPr/>
          </p:nvSpPr>
          <p:spPr>
            <a:xfrm>
              <a:off x="1520725" y="4177700"/>
              <a:ext cx="504875" cy="39101"/>
            </a:xfrm>
            <a:custGeom>
              <a:avLst/>
              <a:gdLst/>
              <a:ahLst/>
              <a:cxnLst/>
              <a:rect l="l" t="t" r="r" b="b"/>
              <a:pathLst>
                <a:path w="9103" h="705" extrusionOk="0">
                  <a:moveTo>
                    <a:pt x="1" y="1"/>
                  </a:moveTo>
                  <a:lnTo>
                    <a:pt x="1" y="705"/>
                  </a:lnTo>
                  <a:lnTo>
                    <a:pt x="9103" y="705"/>
                  </a:lnTo>
                  <a:lnTo>
                    <a:pt x="9103" y="1"/>
                  </a:lnTo>
                  <a:close/>
                </a:path>
              </a:pathLst>
            </a:custGeom>
            <a:solidFill>
              <a:srgbClr val="F97F2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2" name="Google Shape;42;p2"/>
            <p:cNvSpPr/>
            <p:nvPr/>
          </p:nvSpPr>
          <p:spPr>
            <a:xfrm>
              <a:off x="2025440" y="4177700"/>
              <a:ext cx="344089" cy="39101"/>
            </a:xfrm>
            <a:custGeom>
              <a:avLst/>
              <a:gdLst/>
              <a:ahLst/>
              <a:cxnLst/>
              <a:rect l="l" t="t" r="r" b="b"/>
              <a:pathLst>
                <a:path w="6204" h="705" extrusionOk="0">
                  <a:moveTo>
                    <a:pt x="1" y="1"/>
                  </a:moveTo>
                  <a:lnTo>
                    <a:pt x="1" y="705"/>
                  </a:lnTo>
                  <a:lnTo>
                    <a:pt x="6203" y="705"/>
                  </a:lnTo>
                  <a:lnTo>
                    <a:pt x="6203" y="1"/>
                  </a:lnTo>
                  <a:close/>
                </a:path>
              </a:pathLst>
            </a:custGeom>
            <a:solidFill>
              <a:srgbClr val="FFB5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3" name="Google Shape;43;p2"/>
            <p:cNvSpPr/>
            <p:nvPr/>
          </p:nvSpPr>
          <p:spPr>
            <a:xfrm>
              <a:off x="1599705" y="3999219"/>
              <a:ext cx="61175" cy="110315"/>
            </a:xfrm>
            <a:custGeom>
              <a:avLst/>
              <a:gdLst/>
              <a:ahLst/>
              <a:cxnLst/>
              <a:rect l="l" t="t" r="r" b="b"/>
              <a:pathLst>
                <a:path w="1103" h="1989" extrusionOk="0">
                  <a:moveTo>
                    <a:pt x="1" y="1"/>
                  </a:moveTo>
                  <a:lnTo>
                    <a:pt x="1" y="1989"/>
                  </a:lnTo>
                  <a:lnTo>
                    <a:pt x="1102" y="1989"/>
                  </a:lnTo>
                  <a:lnTo>
                    <a:pt x="1102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4" name="Google Shape;44;p2"/>
            <p:cNvSpPr/>
            <p:nvPr/>
          </p:nvSpPr>
          <p:spPr>
            <a:xfrm>
              <a:off x="1882955" y="3999219"/>
              <a:ext cx="61175" cy="110315"/>
            </a:xfrm>
            <a:custGeom>
              <a:avLst/>
              <a:gdLst/>
              <a:ahLst/>
              <a:cxnLst/>
              <a:rect l="l" t="t" r="r" b="b"/>
              <a:pathLst>
                <a:path w="1103" h="1989" extrusionOk="0">
                  <a:moveTo>
                    <a:pt x="1" y="1"/>
                  </a:moveTo>
                  <a:lnTo>
                    <a:pt x="1" y="1989"/>
                  </a:lnTo>
                  <a:lnTo>
                    <a:pt x="1102" y="1989"/>
                  </a:lnTo>
                  <a:lnTo>
                    <a:pt x="1102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5" name="Google Shape;45;p2"/>
            <p:cNvSpPr/>
            <p:nvPr/>
          </p:nvSpPr>
          <p:spPr>
            <a:xfrm>
              <a:off x="1742024" y="3999219"/>
              <a:ext cx="61231" cy="110315"/>
            </a:xfrm>
            <a:custGeom>
              <a:avLst/>
              <a:gdLst/>
              <a:ahLst/>
              <a:cxnLst/>
              <a:rect l="l" t="t" r="r" b="b"/>
              <a:pathLst>
                <a:path w="1104" h="1989" extrusionOk="0">
                  <a:moveTo>
                    <a:pt x="0" y="1"/>
                  </a:moveTo>
                  <a:lnTo>
                    <a:pt x="0" y="1989"/>
                  </a:lnTo>
                  <a:lnTo>
                    <a:pt x="1104" y="1989"/>
                  </a:lnTo>
                  <a:lnTo>
                    <a:pt x="1104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6" name="Google Shape;46;p2"/>
            <p:cNvSpPr/>
            <p:nvPr/>
          </p:nvSpPr>
          <p:spPr>
            <a:xfrm>
              <a:off x="1520725" y="4499442"/>
              <a:ext cx="504875" cy="39101"/>
            </a:xfrm>
            <a:custGeom>
              <a:avLst/>
              <a:gdLst/>
              <a:ahLst/>
              <a:cxnLst/>
              <a:rect l="l" t="t" r="r" b="b"/>
              <a:pathLst>
                <a:path w="9103" h="705" extrusionOk="0">
                  <a:moveTo>
                    <a:pt x="1" y="1"/>
                  </a:moveTo>
                  <a:lnTo>
                    <a:pt x="1" y="705"/>
                  </a:lnTo>
                  <a:lnTo>
                    <a:pt x="9103" y="705"/>
                  </a:lnTo>
                  <a:lnTo>
                    <a:pt x="9103" y="1"/>
                  </a:lnTo>
                  <a:close/>
                </a:path>
              </a:pathLst>
            </a:custGeom>
            <a:solidFill>
              <a:srgbClr val="F97F2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7" name="Google Shape;47;p2"/>
            <p:cNvSpPr/>
            <p:nvPr/>
          </p:nvSpPr>
          <p:spPr>
            <a:xfrm>
              <a:off x="1599705" y="4320961"/>
              <a:ext cx="61175" cy="110315"/>
            </a:xfrm>
            <a:custGeom>
              <a:avLst/>
              <a:gdLst/>
              <a:ahLst/>
              <a:cxnLst/>
              <a:rect l="l" t="t" r="r" b="b"/>
              <a:pathLst>
                <a:path w="1103" h="1989" extrusionOk="0">
                  <a:moveTo>
                    <a:pt x="1" y="1"/>
                  </a:moveTo>
                  <a:lnTo>
                    <a:pt x="1" y="1989"/>
                  </a:lnTo>
                  <a:lnTo>
                    <a:pt x="1102" y="1989"/>
                  </a:lnTo>
                  <a:lnTo>
                    <a:pt x="1102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8" name="Google Shape;48;p2"/>
            <p:cNvSpPr/>
            <p:nvPr/>
          </p:nvSpPr>
          <p:spPr>
            <a:xfrm>
              <a:off x="1882955" y="4320961"/>
              <a:ext cx="61175" cy="110315"/>
            </a:xfrm>
            <a:custGeom>
              <a:avLst/>
              <a:gdLst/>
              <a:ahLst/>
              <a:cxnLst/>
              <a:rect l="l" t="t" r="r" b="b"/>
              <a:pathLst>
                <a:path w="1103" h="1989" extrusionOk="0">
                  <a:moveTo>
                    <a:pt x="1" y="1"/>
                  </a:moveTo>
                  <a:lnTo>
                    <a:pt x="1" y="1989"/>
                  </a:lnTo>
                  <a:lnTo>
                    <a:pt x="1102" y="1989"/>
                  </a:lnTo>
                  <a:lnTo>
                    <a:pt x="1102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9" name="Google Shape;49;p2"/>
            <p:cNvSpPr/>
            <p:nvPr/>
          </p:nvSpPr>
          <p:spPr>
            <a:xfrm>
              <a:off x="1742024" y="4320961"/>
              <a:ext cx="61231" cy="110315"/>
            </a:xfrm>
            <a:custGeom>
              <a:avLst/>
              <a:gdLst/>
              <a:ahLst/>
              <a:cxnLst/>
              <a:rect l="l" t="t" r="r" b="b"/>
              <a:pathLst>
                <a:path w="1104" h="1989" extrusionOk="0">
                  <a:moveTo>
                    <a:pt x="0" y="1"/>
                  </a:moveTo>
                  <a:lnTo>
                    <a:pt x="0" y="1989"/>
                  </a:lnTo>
                  <a:lnTo>
                    <a:pt x="1104" y="1989"/>
                  </a:lnTo>
                  <a:lnTo>
                    <a:pt x="1104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50" name="Google Shape;50;p2"/>
          <p:cNvGrpSpPr/>
          <p:nvPr/>
        </p:nvGrpSpPr>
        <p:grpSpPr>
          <a:xfrm>
            <a:off x="3061763" y="4987459"/>
            <a:ext cx="1021700" cy="1333984"/>
            <a:chOff x="2296322" y="3740594"/>
            <a:chExt cx="766275" cy="1000488"/>
          </a:xfrm>
        </p:grpSpPr>
        <p:grpSp>
          <p:nvGrpSpPr>
            <p:cNvPr id="51" name="Google Shape;51;p2"/>
            <p:cNvGrpSpPr/>
            <p:nvPr/>
          </p:nvGrpSpPr>
          <p:grpSpPr>
            <a:xfrm>
              <a:off x="2296322" y="3740594"/>
              <a:ext cx="766275" cy="1000488"/>
              <a:chOff x="2296322" y="3740594"/>
              <a:chExt cx="766275" cy="1000488"/>
            </a:xfrm>
          </p:grpSpPr>
          <p:sp>
            <p:nvSpPr>
              <p:cNvPr id="52" name="Google Shape;52;p2"/>
              <p:cNvSpPr/>
              <p:nvPr/>
            </p:nvSpPr>
            <p:spPr>
              <a:xfrm>
                <a:off x="2296322" y="3740594"/>
                <a:ext cx="455735" cy="1000488"/>
              </a:xfrm>
              <a:custGeom>
                <a:avLst/>
                <a:gdLst/>
                <a:ahLst/>
                <a:cxnLst/>
                <a:rect l="l" t="t" r="r" b="b"/>
                <a:pathLst>
                  <a:path w="8217" h="18039" extrusionOk="0">
                    <a:moveTo>
                      <a:pt x="0" y="0"/>
                    </a:moveTo>
                    <a:lnTo>
                      <a:pt x="0" y="18038"/>
                    </a:lnTo>
                    <a:lnTo>
                      <a:pt x="8216" y="18038"/>
                    </a:lnTo>
                    <a:lnTo>
                      <a:pt x="8216" y="0"/>
                    </a:lnTo>
                    <a:close/>
                  </a:path>
                </a:pathLst>
              </a:custGeom>
              <a:solidFill>
                <a:srgbClr val="F97F2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3" name="Google Shape;53;p2"/>
              <p:cNvSpPr/>
              <p:nvPr/>
            </p:nvSpPr>
            <p:spPr>
              <a:xfrm>
                <a:off x="2752008" y="3740594"/>
                <a:ext cx="310590" cy="1000488"/>
              </a:xfrm>
              <a:custGeom>
                <a:avLst/>
                <a:gdLst/>
                <a:ahLst/>
                <a:cxnLst/>
                <a:rect l="l" t="t" r="r" b="b"/>
                <a:pathLst>
                  <a:path w="5600" h="18039" extrusionOk="0">
                    <a:moveTo>
                      <a:pt x="0" y="0"/>
                    </a:moveTo>
                    <a:lnTo>
                      <a:pt x="0" y="18038"/>
                    </a:lnTo>
                    <a:lnTo>
                      <a:pt x="5599" y="18038"/>
                    </a:lnTo>
                    <a:lnTo>
                      <a:pt x="5599" y="0"/>
                    </a:lnTo>
                    <a:close/>
                  </a:path>
                </a:pathLst>
              </a:custGeom>
              <a:solidFill>
                <a:srgbClr val="FFB5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4" name="Google Shape;54;p2"/>
              <p:cNvSpPr/>
              <p:nvPr/>
            </p:nvSpPr>
            <p:spPr>
              <a:xfrm>
                <a:off x="2381015" y="3816135"/>
                <a:ext cx="80532" cy="80365"/>
              </a:xfrm>
              <a:custGeom>
                <a:avLst/>
                <a:gdLst/>
                <a:ahLst/>
                <a:cxnLst/>
                <a:rect l="l" t="t" r="r" b="b"/>
                <a:pathLst>
                  <a:path w="1452" h="1449" extrusionOk="0">
                    <a:moveTo>
                      <a:pt x="0" y="1"/>
                    </a:moveTo>
                    <a:lnTo>
                      <a:pt x="0" y="1449"/>
                    </a:lnTo>
                    <a:lnTo>
                      <a:pt x="1452" y="1449"/>
                    </a:lnTo>
                    <a:lnTo>
                      <a:pt x="1452" y="1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5" name="Google Shape;55;p2"/>
              <p:cNvSpPr/>
              <p:nvPr/>
            </p:nvSpPr>
            <p:spPr>
              <a:xfrm>
                <a:off x="2565485" y="3816135"/>
                <a:ext cx="80476" cy="80365"/>
              </a:xfrm>
              <a:custGeom>
                <a:avLst/>
                <a:gdLst/>
                <a:ahLst/>
                <a:cxnLst/>
                <a:rect l="l" t="t" r="r" b="b"/>
                <a:pathLst>
                  <a:path w="1451" h="1449" extrusionOk="0">
                    <a:moveTo>
                      <a:pt x="1" y="1"/>
                    </a:moveTo>
                    <a:lnTo>
                      <a:pt x="1" y="1449"/>
                    </a:lnTo>
                    <a:lnTo>
                      <a:pt x="1451" y="1449"/>
                    </a:lnTo>
                    <a:lnTo>
                      <a:pt x="1451" y="1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6" name="Google Shape;56;p2"/>
              <p:cNvSpPr/>
              <p:nvPr/>
            </p:nvSpPr>
            <p:spPr>
              <a:xfrm>
                <a:off x="2381015" y="4001660"/>
                <a:ext cx="80532" cy="80365"/>
              </a:xfrm>
              <a:custGeom>
                <a:avLst/>
                <a:gdLst/>
                <a:ahLst/>
                <a:cxnLst/>
                <a:rect l="l" t="t" r="r" b="b"/>
                <a:pathLst>
                  <a:path w="1452" h="1449" extrusionOk="0">
                    <a:moveTo>
                      <a:pt x="0" y="0"/>
                    </a:moveTo>
                    <a:lnTo>
                      <a:pt x="0" y="1448"/>
                    </a:lnTo>
                    <a:lnTo>
                      <a:pt x="1452" y="1448"/>
                    </a:lnTo>
                    <a:lnTo>
                      <a:pt x="1452" y="0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7" name="Google Shape;57;p2"/>
              <p:cNvSpPr/>
              <p:nvPr/>
            </p:nvSpPr>
            <p:spPr>
              <a:xfrm>
                <a:off x="2565485" y="4001660"/>
                <a:ext cx="80476" cy="80365"/>
              </a:xfrm>
              <a:custGeom>
                <a:avLst/>
                <a:gdLst/>
                <a:ahLst/>
                <a:cxnLst/>
                <a:rect l="l" t="t" r="r" b="b"/>
                <a:pathLst>
                  <a:path w="1451" h="1449" extrusionOk="0">
                    <a:moveTo>
                      <a:pt x="1" y="0"/>
                    </a:moveTo>
                    <a:lnTo>
                      <a:pt x="1" y="1448"/>
                    </a:lnTo>
                    <a:lnTo>
                      <a:pt x="1451" y="1448"/>
                    </a:lnTo>
                    <a:lnTo>
                      <a:pt x="1451" y="0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8" name="Google Shape;58;p2"/>
              <p:cNvSpPr/>
              <p:nvPr/>
            </p:nvSpPr>
            <p:spPr>
              <a:xfrm>
                <a:off x="2381015" y="4372653"/>
                <a:ext cx="80532" cy="80365"/>
              </a:xfrm>
              <a:custGeom>
                <a:avLst/>
                <a:gdLst/>
                <a:ahLst/>
                <a:cxnLst/>
                <a:rect l="l" t="t" r="r" b="b"/>
                <a:pathLst>
                  <a:path w="1452" h="1449" extrusionOk="0">
                    <a:moveTo>
                      <a:pt x="0" y="0"/>
                    </a:moveTo>
                    <a:lnTo>
                      <a:pt x="0" y="1448"/>
                    </a:lnTo>
                    <a:lnTo>
                      <a:pt x="1452" y="1448"/>
                    </a:lnTo>
                    <a:lnTo>
                      <a:pt x="1452" y="0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9" name="Google Shape;59;p2"/>
              <p:cNvSpPr/>
              <p:nvPr/>
            </p:nvSpPr>
            <p:spPr>
              <a:xfrm>
                <a:off x="2565485" y="4372653"/>
                <a:ext cx="80476" cy="80365"/>
              </a:xfrm>
              <a:custGeom>
                <a:avLst/>
                <a:gdLst/>
                <a:ahLst/>
                <a:cxnLst/>
                <a:rect l="l" t="t" r="r" b="b"/>
                <a:pathLst>
                  <a:path w="1451" h="1449" extrusionOk="0">
                    <a:moveTo>
                      <a:pt x="1" y="0"/>
                    </a:moveTo>
                    <a:lnTo>
                      <a:pt x="1" y="1448"/>
                    </a:lnTo>
                    <a:lnTo>
                      <a:pt x="1451" y="1448"/>
                    </a:lnTo>
                    <a:lnTo>
                      <a:pt x="1451" y="0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60" name="Google Shape;60;p2"/>
              <p:cNvSpPr/>
              <p:nvPr/>
            </p:nvSpPr>
            <p:spPr>
              <a:xfrm>
                <a:off x="2381015" y="4558233"/>
                <a:ext cx="80532" cy="80365"/>
              </a:xfrm>
              <a:custGeom>
                <a:avLst/>
                <a:gdLst/>
                <a:ahLst/>
                <a:cxnLst/>
                <a:rect l="l" t="t" r="r" b="b"/>
                <a:pathLst>
                  <a:path w="1452" h="1449" extrusionOk="0">
                    <a:moveTo>
                      <a:pt x="0" y="1"/>
                    </a:moveTo>
                    <a:lnTo>
                      <a:pt x="0" y="1449"/>
                    </a:lnTo>
                    <a:lnTo>
                      <a:pt x="1452" y="1449"/>
                    </a:lnTo>
                    <a:lnTo>
                      <a:pt x="1452" y="1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61" name="Google Shape;61;p2"/>
              <p:cNvSpPr/>
              <p:nvPr/>
            </p:nvSpPr>
            <p:spPr>
              <a:xfrm>
                <a:off x="2565485" y="4558233"/>
                <a:ext cx="80476" cy="80365"/>
              </a:xfrm>
              <a:custGeom>
                <a:avLst/>
                <a:gdLst/>
                <a:ahLst/>
                <a:cxnLst/>
                <a:rect l="l" t="t" r="r" b="b"/>
                <a:pathLst>
                  <a:path w="1451" h="1449" extrusionOk="0">
                    <a:moveTo>
                      <a:pt x="1" y="1"/>
                    </a:moveTo>
                    <a:lnTo>
                      <a:pt x="1" y="1449"/>
                    </a:lnTo>
                    <a:lnTo>
                      <a:pt x="1451" y="1449"/>
                    </a:lnTo>
                    <a:lnTo>
                      <a:pt x="1451" y="1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sp>
          <p:nvSpPr>
            <p:cNvPr id="62" name="Google Shape;62;p2"/>
            <p:cNvSpPr/>
            <p:nvPr/>
          </p:nvSpPr>
          <p:spPr>
            <a:xfrm>
              <a:off x="2381015" y="4187128"/>
              <a:ext cx="80532" cy="80365"/>
            </a:xfrm>
            <a:custGeom>
              <a:avLst/>
              <a:gdLst/>
              <a:ahLst/>
              <a:cxnLst/>
              <a:rect l="l" t="t" r="r" b="b"/>
              <a:pathLst>
                <a:path w="1452" h="1449" extrusionOk="0">
                  <a:moveTo>
                    <a:pt x="0" y="1"/>
                  </a:moveTo>
                  <a:lnTo>
                    <a:pt x="0" y="1449"/>
                  </a:lnTo>
                  <a:lnTo>
                    <a:pt x="1452" y="1449"/>
                  </a:lnTo>
                  <a:lnTo>
                    <a:pt x="1452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3" name="Google Shape;63;p2"/>
            <p:cNvSpPr/>
            <p:nvPr/>
          </p:nvSpPr>
          <p:spPr>
            <a:xfrm>
              <a:off x="2565485" y="4187128"/>
              <a:ext cx="80476" cy="80365"/>
            </a:xfrm>
            <a:custGeom>
              <a:avLst/>
              <a:gdLst/>
              <a:ahLst/>
              <a:cxnLst/>
              <a:rect l="l" t="t" r="r" b="b"/>
              <a:pathLst>
                <a:path w="1451" h="1449" extrusionOk="0">
                  <a:moveTo>
                    <a:pt x="1" y="1"/>
                  </a:moveTo>
                  <a:lnTo>
                    <a:pt x="1" y="1449"/>
                  </a:lnTo>
                  <a:lnTo>
                    <a:pt x="1451" y="1449"/>
                  </a:lnTo>
                  <a:lnTo>
                    <a:pt x="1451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64" name="Google Shape;64;p2"/>
          <p:cNvSpPr/>
          <p:nvPr/>
        </p:nvSpPr>
        <p:spPr>
          <a:xfrm>
            <a:off x="1426167" y="5507300"/>
            <a:ext cx="11006920" cy="1360744"/>
          </a:xfrm>
          <a:custGeom>
            <a:avLst/>
            <a:gdLst/>
            <a:ahLst/>
            <a:cxnLst/>
            <a:rect l="l" t="t" r="r" b="b"/>
            <a:pathLst>
              <a:path w="118737" h="17863" extrusionOk="0">
                <a:moveTo>
                  <a:pt x="60071" y="0"/>
                </a:moveTo>
                <a:cubicBezTo>
                  <a:pt x="57342" y="0"/>
                  <a:pt x="55148" y="2255"/>
                  <a:pt x="55224" y="4985"/>
                </a:cubicBezTo>
                <a:lnTo>
                  <a:pt x="55235" y="5366"/>
                </a:lnTo>
                <a:cubicBezTo>
                  <a:pt x="55313" y="8208"/>
                  <a:pt x="53030" y="10558"/>
                  <a:pt x="50186" y="10558"/>
                </a:cubicBezTo>
                <a:lnTo>
                  <a:pt x="11630" y="10558"/>
                </a:lnTo>
                <a:cubicBezTo>
                  <a:pt x="11627" y="10558"/>
                  <a:pt x="11625" y="10558"/>
                  <a:pt x="11622" y="10558"/>
                </a:cubicBezTo>
                <a:cubicBezTo>
                  <a:pt x="10458" y="10558"/>
                  <a:pt x="9342" y="11023"/>
                  <a:pt x="8519" y="11846"/>
                </a:cubicBezTo>
                <a:lnTo>
                  <a:pt x="6883" y="13481"/>
                </a:lnTo>
                <a:cubicBezTo>
                  <a:pt x="6210" y="14156"/>
                  <a:pt x="5297" y="14534"/>
                  <a:pt x="4343" y="14534"/>
                </a:cubicBezTo>
                <a:lnTo>
                  <a:pt x="2524" y="14534"/>
                </a:lnTo>
                <a:cubicBezTo>
                  <a:pt x="1129" y="14534"/>
                  <a:pt x="0" y="15663"/>
                  <a:pt x="0" y="17057"/>
                </a:cubicBezTo>
                <a:lnTo>
                  <a:pt x="0" y="17862"/>
                </a:lnTo>
                <a:lnTo>
                  <a:pt x="118736" y="17862"/>
                </a:lnTo>
                <a:lnTo>
                  <a:pt x="118736" y="15890"/>
                </a:lnTo>
                <a:cubicBezTo>
                  <a:pt x="118736" y="12483"/>
                  <a:pt x="115973" y="9721"/>
                  <a:pt x="112565" y="9721"/>
                </a:cubicBezTo>
                <a:lnTo>
                  <a:pt x="108111" y="9721"/>
                </a:lnTo>
                <a:cubicBezTo>
                  <a:pt x="105783" y="9719"/>
                  <a:pt x="103552" y="8796"/>
                  <a:pt x="101907" y="7150"/>
                </a:cubicBezTo>
                <a:lnTo>
                  <a:pt x="97908" y="3151"/>
                </a:lnTo>
                <a:cubicBezTo>
                  <a:pt x="95890" y="1134"/>
                  <a:pt x="93155" y="0"/>
                  <a:pt x="90301" y="0"/>
                </a:cubicBezTo>
                <a:close/>
              </a:path>
            </a:pathLst>
          </a:custGeom>
          <a:solidFill>
            <a:srgbClr val="48A6CC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65" name="Google Shape;65;p2"/>
          <p:cNvSpPr/>
          <p:nvPr/>
        </p:nvSpPr>
        <p:spPr>
          <a:xfrm>
            <a:off x="7194104" y="6231365"/>
            <a:ext cx="3852541" cy="626628"/>
          </a:xfrm>
          <a:custGeom>
            <a:avLst/>
            <a:gdLst/>
            <a:ahLst/>
            <a:cxnLst/>
            <a:rect l="l" t="t" r="r" b="b"/>
            <a:pathLst>
              <a:path w="34968" h="5688" extrusionOk="0">
                <a:moveTo>
                  <a:pt x="1403" y="1"/>
                </a:moveTo>
                <a:lnTo>
                  <a:pt x="1" y="5687"/>
                </a:lnTo>
                <a:lnTo>
                  <a:pt x="34967" y="5687"/>
                </a:lnTo>
                <a:lnTo>
                  <a:pt x="33761" y="4481"/>
                </a:lnTo>
                <a:cubicBezTo>
                  <a:pt x="33049" y="3769"/>
                  <a:pt x="32086" y="3371"/>
                  <a:pt x="31081" y="3371"/>
                </a:cubicBezTo>
                <a:lnTo>
                  <a:pt x="20725" y="3371"/>
                </a:lnTo>
                <a:cubicBezTo>
                  <a:pt x="19819" y="3371"/>
                  <a:pt x="18951" y="3011"/>
                  <a:pt x="18310" y="2370"/>
                </a:cubicBezTo>
                <a:lnTo>
                  <a:pt x="16945" y="1006"/>
                </a:lnTo>
                <a:cubicBezTo>
                  <a:pt x="16300" y="363"/>
                  <a:pt x="15428" y="1"/>
                  <a:pt x="14516" y="1"/>
                </a:cubicBezTo>
                <a:close/>
              </a:path>
            </a:pathLst>
          </a:custGeom>
          <a:solidFill>
            <a:srgbClr val="2E84A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66" name="Google Shape;66;p2"/>
          <p:cNvGrpSpPr/>
          <p:nvPr/>
        </p:nvGrpSpPr>
        <p:grpSpPr>
          <a:xfrm>
            <a:off x="10797689" y="5746351"/>
            <a:ext cx="543655" cy="1116375"/>
            <a:chOff x="6755066" y="4176800"/>
            <a:chExt cx="407741" cy="837281"/>
          </a:xfrm>
        </p:grpSpPr>
        <p:sp>
          <p:nvSpPr>
            <p:cNvPr id="67" name="Google Shape;67;p2"/>
            <p:cNvSpPr/>
            <p:nvPr/>
          </p:nvSpPr>
          <p:spPr>
            <a:xfrm>
              <a:off x="6942081" y="4544096"/>
              <a:ext cx="27208" cy="469986"/>
            </a:xfrm>
            <a:custGeom>
              <a:avLst/>
              <a:gdLst/>
              <a:ahLst/>
              <a:cxnLst/>
              <a:rect l="l" t="t" r="r" b="b"/>
              <a:pathLst>
                <a:path w="497" h="8585" extrusionOk="0">
                  <a:moveTo>
                    <a:pt x="0" y="1"/>
                  </a:moveTo>
                  <a:lnTo>
                    <a:pt x="0" y="8585"/>
                  </a:lnTo>
                  <a:lnTo>
                    <a:pt x="497" y="8585"/>
                  </a:lnTo>
                  <a:lnTo>
                    <a:pt x="497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8" name="Google Shape;68;p2"/>
            <p:cNvSpPr/>
            <p:nvPr/>
          </p:nvSpPr>
          <p:spPr>
            <a:xfrm>
              <a:off x="6755066" y="4176800"/>
              <a:ext cx="407741" cy="637013"/>
            </a:xfrm>
            <a:custGeom>
              <a:avLst/>
              <a:gdLst/>
              <a:ahLst/>
              <a:cxnLst/>
              <a:rect l="l" t="t" r="r" b="b"/>
              <a:pathLst>
                <a:path w="7448" h="11636" extrusionOk="0">
                  <a:moveTo>
                    <a:pt x="3645" y="0"/>
                  </a:moveTo>
                  <a:cubicBezTo>
                    <a:pt x="2694" y="0"/>
                    <a:pt x="1789" y="437"/>
                    <a:pt x="1195" y="1188"/>
                  </a:cubicBezTo>
                  <a:cubicBezTo>
                    <a:pt x="560" y="1993"/>
                    <a:pt x="359" y="3057"/>
                    <a:pt x="659" y="4038"/>
                  </a:cubicBezTo>
                  <a:cubicBezTo>
                    <a:pt x="893" y="4791"/>
                    <a:pt x="839" y="5610"/>
                    <a:pt x="462" y="6304"/>
                  </a:cubicBezTo>
                  <a:cubicBezTo>
                    <a:pt x="149" y="6884"/>
                    <a:pt x="1" y="7540"/>
                    <a:pt x="32" y="8199"/>
                  </a:cubicBezTo>
                  <a:cubicBezTo>
                    <a:pt x="119" y="10013"/>
                    <a:pt x="1573" y="11502"/>
                    <a:pt x="3385" y="11627"/>
                  </a:cubicBezTo>
                  <a:cubicBezTo>
                    <a:pt x="3470" y="11633"/>
                    <a:pt x="3556" y="11636"/>
                    <a:pt x="3641" y="11636"/>
                  </a:cubicBezTo>
                  <a:cubicBezTo>
                    <a:pt x="4860" y="11636"/>
                    <a:pt x="6005" y="11019"/>
                    <a:pt x="6674" y="9987"/>
                  </a:cubicBezTo>
                  <a:cubicBezTo>
                    <a:pt x="7390" y="8881"/>
                    <a:pt x="7447" y="7475"/>
                    <a:pt x="6826" y="6316"/>
                  </a:cubicBezTo>
                  <a:cubicBezTo>
                    <a:pt x="6456" y="5622"/>
                    <a:pt x="6381" y="4807"/>
                    <a:pt x="6619" y="4057"/>
                  </a:cubicBezTo>
                  <a:cubicBezTo>
                    <a:pt x="6729" y="3701"/>
                    <a:pt x="6777" y="3330"/>
                    <a:pt x="6757" y="2958"/>
                  </a:cubicBezTo>
                  <a:cubicBezTo>
                    <a:pt x="6678" y="1389"/>
                    <a:pt x="5410" y="106"/>
                    <a:pt x="3844" y="7"/>
                  </a:cubicBezTo>
                  <a:cubicBezTo>
                    <a:pt x="3777" y="3"/>
                    <a:pt x="3711" y="0"/>
                    <a:pt x="3645" y="0"/>
                  </a:cubicBezTo>
                  <a:close/>
                </a:path>
              </a:pathLst>
            </a:custGeom>
            <a:solidFill>
              <a:srgbClr val="2E84A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69" name="Google Shape;69;p2"/>
          <p:cNvGrpSpPr/>
          <p:nvPr/>
        </p:nvGrpSpPr>
        <p:grpSpPr>
          <a:xfrm>
            <a:off x="3877325" y="5240201"/>
            <a:ext cx="1126895" cy="1634540"/>
            <a:chOff x="2542743" y="3917575"/>
            <a:chExt cx="845171" cy="1225905"/>
          </a:xfrm>
        </p:grpSpPr>
        <p:sp>
          <p:nvSpPr>
            <p:cNvPr id="70" name="Google Shape;70;p2"/>
            <p:cNvSpPr/>
            <p:nvPr/>
          </p:nvSpPr>
          <p:spPr>
            <a:xfrm>
              <a:off x="3110685" y="3917575"/>
              <a:ext cx="277229" cy="1225905"/>
            </a:xfrm>
            <a:custGeom>
              <a:avLst/>
              <a:gdLst/>
              <a:ahLst/>
              <a:cxnLst/>
              <a:rect l="l" t="t" r="r" b="b"/>
              <a:pathLst>
                <a:path w="5064" h="22393" extrusionOk="0">
                  <a:moveTo>
                    <a:pt x="0" y="1"/>
                  </a:moveTo>
                  <a:lnTo>
                    <a:pt x="0" y="22392"/>
                  </a:lnTo>
                  <a:lnTo>
                    <a:pt x="5064" y="22392"/>
                  </a:lnTo>
                  <a:lnTo>
                    <a:pt x="5064" y="1"/>
                  </a:lnTo>
                  <a:close/>
                </a:path>
              </a:pathLst>
            </a:custGeom>
            <a:solidFill>
              <a:srgbClr val="FFE5C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1" name="Google Shape;71;p2"/>
            <p:cNvSpPr/>
            <p:nvPr/>
          </p:nvSpPr>
          <p:spPr>
            <a:xfrm>
              <a:off x="2542743" y="3917575"/>
              <a:ext cx="567979" cy="1225905"/>
            </a:xfrm>
            <a:custGeom>
              <a:avLst/>
              <a:gdLst/>
              <a:ahLst/>
              <a:cxnLst/>
              <a:rect l="l" t="t" r="r" b="b"/>
              <a:pathLst>
                <a:path w="10375" h="22393" extrusionOk="0">
                  <a:moveTo>
                    <a:pt x="4633" y="1"/>
                  </a:moveTo>
                  <a:lnTo>
                    <a:pt x="4633" y="8009"/>
                  </a:lnTo>
                  <a:lnTo>
                    <a:pt x="0" y="8009"/>
                  </a:lnTo>
                  <a:lnTo>
                    <a:pt x="0" y="22392"/>
                  </a:lnTo>
                  <a:lnTo>
                    <a:pt x="10374" y="22392"/>
                  </a:lnTo>
                  <a:lnTo>
                    <a:pt x="10374" y="1"/>
                  </a:lnTo>
                  <a:close/>
                </a:path>
              </a:pathLst>
            </a:custGeom>
            <a:solidFill>
              <a:srgbClr val="F4CD8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2" name="Google Shape;72;p2"/>
            <p:cNvSpPr/>
            <p:nvPr/>
          </p:nvSpPr>
          <p:spPr>
            <a:xfrm>
              <a:off x="2862299" y="3978125"/>
              <a:ext cx="178250" cy="27537"/>
            </a:xfrm>
            <a:custGeom>
              <a:avLst/>
              <a:gdLst/>
              <a:ahLst/>
              <a:cxnLst/>
              <a:rect l="l" t="t" r="r" b="b"/>
              <a:pathLst>
                <a:path w="3256" h="503" extrusionOk="0">
                  <a:moveTo>
                    <a:pt x="0" y="1"/>
                  </a:moveTo>
                  <a:lnTo>
                    <a:pt x="0" y="503"/>
                  </a:lnTo>
                  <a:lnTo>
                    <a:pt x="3256" y="503"/>
                  </a:lnTo>
                  <a:lnTo>
                    <a:pt x="3256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3" name="Google Shape;73;p2"/>
            <p:cNvSpPr/>
            <p:nvPr/>
          </p:nvSpPr>
          <p:spPr>
            <a:xfrm>
              <a:off x="2862299" y="4130485"/>
              <a:ext cx="178250" cy="27537"/>
            </a:xfrm>
            <a:custGeom>
              <a:avLst/>
              <a:gdLst/>
              <a:ahLst/>
              <a:cxnLst/>
              <a:rect l="l" t="t" r="r" b="b"/>
              <a:pathLst>
                <a:path w="3256" h="503" extrusionOk="0">
                  <a:moveTo>
                    <a:pt x="0" y="0"/>
                  </a:moveTo>
                  <a:lnTo>
                    <a:pt x="0" y="503"/>
                  </a:lnTo>
                  <a:lnTo>
                    <a:pt x="3256" y="503"/>
                  </a:lnTo>
                  <a:lnTo>
                    <a:pt x="3256" y="0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4" name="Google Shape;74;p2"/>
            <p:cNvSpPr/>
            <p:nvPr/>
          </p:nvSpPr>
          <p:spPr>
            <a:xfrm>
              <a:off x="2862299" y="4282844"/>
              <a:ext cx="178250" cy="27537"/>
            </a:xfrm>
            <a:custGeom>
              <a:avLst/>
              <a:gdLst/>
              <a:ahLst/>
              <a:cxnLst/>
              <a:rect l="l" t="t" r="r" b="b"/>
              <a:pathLst>
                <a:path w="3256" h="503" extrusionOk="0">
                  <a:moveTo>
                    <a:pt x="0" y="0"/>
                  </a:moveTo>
                  <a:lnTo>
                    <a:pt x="0" y="503"/>
                  </a:lnTo>
                  <a:lnTo>
                    <a:pt x="3256" y="503"/>
                  </a:lnTo>
                  <a:lnTo>
                    <a:pt x="3256" y="0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5" name="Google Shape;75;p2"/>
            <p:cNvSpPr/>
            <p:nvPr/>
          </p:nvSpPr>
          <p:spPr>
            <a:xfrm>
              <a:off x="2612490" y="4435204"/>
              <a:ext cx="427942" cy="27537"/>
            </a:xfrm>
            <a:custGeom>
              <a:avLst/>
              <a:gdLst/>
              <a:ahLst/>
              <a:cxnLst/>
              <a:rect l="l" t="t" r="r" b="b"/>
              <a:pathLst>
                <a:path w="7817" h="503" extrusionOk="0">
                  <a:moveTo>
                    <a:pt x="0" y="0"/>
                  </a:moveTo>
                  <a:lnTo>
                    <a:pt x="0" y="502"/>
                  </a:lnTo>
                  <a:lnTo>
                    <a:pt x="7817" y="502"/>
                  </a:lnTo>
                  <a:lnTo>
                    <a:pt x="7817" y="0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6" name="Google Shape;76;p2"/>
            <p:cNvSpPr/>
            <p:nvPr/>
          </p:nvSpPr>
          <p:spPr>
            <a:xfrm>
              <a:off x="2612490" y="4587510"/>
              <a:ext cx="427942" cy="27701"/>
            </a:xfrm>
            <a:custGeom>
              <a:avLst/>
              <a:gdLst/>
              <a:ahLst/>
              <a:cxnLst/>
              <a:rect l="l" t="t" r="r" b="b"/>
              <a:pathLst>
                <a:path w="7817" h="506" extrusionOk="0">
                  <a:moveTo>
                    <a:pt x="0" y="1"/>
                  </a:moveTo>
                  <a:lnTo>
                    <a:pt x="0" y="505"/>
                  </a:lnTo>
                  <a:lnTo>
                    <a:pt x="7817" y="505"/>
                  </a:lnTo>
                  <a:lnTo>
                    <a:pt x="7817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7" name="Google Shape;77;p2"/>
            <p:cNvSpPr/>
            <p:nvPr/>
          </p:nvSpPr>
          <p:spPr>
            <a:xfrm>
              <a:off x="2612490" y="4739979"/>
              <a:ext cx="427942" cy="27591"/>
            </a:xfrm>
            <a:custGeom>
              <a:avLst/>
              <a:gdLst/>
              <a:ahLst/>
              <a:cxnLst/>
              <a:rect l="l" t="t" r="r" b="b"/>
              <a:pathLst>
                <a:path w="7817" h="504" extrusionOk="0">
                  <a:moveTo>
                    <a:pt x="0" y="1"/>
                  </a:moveTo>
                  <a:lnTo>
                    <a:pt x="0" y="503"/>
                  </a:lnTo>
                  <a:lnTo>
                    <a:pt x="7817" y="503"/>
                  </a:lnTo>
                  <a:lnTo>
                    <a:pt x="7817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8" name="Google Shape;78;p2"/>
            <p:cNvSpPr/>
            <p:nvPr/>
          </p:nvSpPr>
          <p:spPr>
            <a:xfrm>
              <a:off x="2612490" y="4892339"/>
              <a:ext cx="427942" cy="27537"/>
            </a:xfrm>
            <a:custGeom>
              <a:avLst/>
              <a:gdLst/>
              <a:ahLst/>
              <a:cxnLst/>
              <a:rect l="l" t="t" r="r" b="b"/>
              <a:pathLst>
                <a:path w="7817" h="503" extrusionOk="0">
                  <a:moveTo>
                    <a:pt x="0" y="1"/>
                  </a:moveTo>
                  <a:lnTo>
                    <a:pt x="0" y="503"/>
                  </a:lnTo>
                  <a:lnTo>
                    <a:pt x="7817" y="503"/>
                  </a:lnTo>
                  <a:lnTo>
                    <a:pt x="7817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9" name="Google Shape;79;p2"/>
            <p:cNvSpPr/>
            <p:nvPr/>
          </p:nvSpPr>
          <p:spPr>
            <a:xfrm>
              <a:off x="2612490" y="5037245"/>
              <a:ext cx="427942" cy="27537"/>
            </a:xfrm>
            <a:custGeom>
              <a:avLst/>
              <a:gdLst/>
              <a:ahLst/>
              <a:cxnLst/>
              <a:rect l="l" t="t" r="r" b="b"/>
              <a:pathLst>
                <a:path w="7817" h="503" extrusionOk="0">
                  <a:moveTo>
                    <a:pt x="0" y="0"/>
                  </a:moveTo>
                  <a:lnTo>
                    <a:pt x="0" y="503"/>
                  </a:lnTo>
                  <a:lnTo>
                    <a:pt x="7817" y="503"/>
                  </a:lnTo>
                  <a:lnTo>
                    <a:pt x="7817" y="0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80" name="Google Shape;80;p2"/>
          <p:cNvGrpSpPr/>
          <p:nvPr/>
        </p:nvGrpSpPr>
        <p:grpSpPr>
          <a:xfrm>
            <a:off x="9558493" y="6071017"/>
            <a:ext cx="750809" cy="797031"/>
            <a:chOff x="6184769" y="4544862"/>
            <a:chExt cx="563107" cy="597773"/>
          </a:xfrm>
        </p:grpSpPr>
        <p:sp>
          <p:nvSpPr>
            <p:cNvPr id="81" name="Google Shape;81;p2"/>
            <p:cNvSpPr/>
            <p:nvPr/>
          </p:nvSpPr>
          <p:spPr>
            <a:xfrm>
              <a:off x="6184769" y="4587729"/>
              <a:ext cx="563107" cy="358689"/>
            </a:xfrm>
            <a:custGeom>
              <a:avLst/>
              <a:gdLst/>
              <a:ahLst/>
              <a:cxnLst/>
              <a:rect l="l" t="t" r="r" b="b"/>
              <a:pathLst>
                <a:path w="10286" h="6552" extrusionOk="0">
                  <a:moveTo>
                    <a:pt x="1812" y="1"/>
                  </a:moveTo>
                  <a:cubicBezTo>
                    <a:pt x="1254" y="3"/>
                    <a:pt x="782" y="414"/>
                    <a:pt x="703" y="966"/>
                  </a:cubicBezTo>
                  <a:lnTo>
                    <a:pt x="95" y="5276"/>
                  </a:lnTo>
                  <a:cubicBezTo>
                    <a:pt x="0" y="5950"/>
                    <a:pt x="523" y="6551"/>
                    <a:pt x="1203" y="6551"/>
                  </a:cubicBezTo>
                  <a:lnTo>
                    <a:pt x="9083" y="6551"/>
                  </a:lnTo>
                  <a:cubicBezTo>
                    <a:pt x="9763" y="6551"/>
                    <a:pt x="10285" y="5950"/>
                    <a:pt x="10190" y="5276"/>
                  </a:cubicBezTo>
                  <a:lnTo>
                    <a:pt x="9583" y="966"/>
                  </a:lnTo>
                  <a:cubicBezTo>
                    <a:pt x="9504" y="414"/>
                    <a:pt x="9031" y="3"/>
                    <a:pt x="8474" y="1"/>
                  </a:cubicBezTo>
                  <a:close/>
                </a:path>
              </a:pathLst>
            </a:custGeom>
            <a:solidFill>
              <a:srgbClr val="FFE5C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2" name="Google Shape;82;p2"/>
            <p:cNvSpPr/>
            <p:nvPr/>
          </p:nvSpPr>
          <p:spPr>
            <a:xfrm>
              <a:off x="6192762" y="4544862"/>
              <a:ext cx="547067" cy="348397"/>
            </a:xfrm>
            <a:custGeom>
              <a:avLst/>
              <a:gdLst/>
              <a:ahLst/>
              <a:cxnLst/>
              <a:rect l="l" t="t" r="r" b="b"/>
              <a:pathLst>
                <a:path w="9993" h="6364" extrusionOk="0">
                  <a:moveTo>
                    <a:pt x="1761" y="1"/>
                  </a:moveTo>
                  <a:cubicBezTo>
                    <a:pt x="1219" y="3"/>
                    <a:pt x="760" y="400"/>
                    <a:pt x="683" y="936"/>
                  </a:cubicBezTo>
                  <a:lnTo>
                    <a:pt x="92" y="5123"/>
                  </a:lnTo>
                  <a:cubicBezTo>
                    <a:pt x="1" y="5778"/>
                    <a:pt x="509" y="6363"/>
                    <a:pt x="1170" y="6363"/>
                  </a:cubicBezTo>
                  <a:lnTo>
                    <a:pt x="8824" y="6363"/>
                  </a:lnTo>
                  <a:cubicBezTo>
                    <a:pt x="9485" y="6363"/>
                    <a:pt x="9993" y="5778"/>
                    <a:pt x="9900" y="5123"/>
                  </a:cubicBezTo>
                  <a:lnTo>
                    <a:pt x="9309" y="936"/>
                  </a:lnTo>
                  <a:cubicBezTo>
                    <a:pt x="9231" y="400"/>
                    <a:pt x="8773" y="3"/>
                    <a:pt x="823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3" name="Google Shape;83;p2"/>
            <p:cNvSpPr/>
            <p:nvPr/>
          </p:nvSpPr>
          <p:spPr>
            <a:xfrm>
              <a:off x="6226760" y="4780273"/>
              <a:ext cx="150658" cy="81351"/>
            </a:xfrm>
            <a:custGeom>
              <a:avLst/>
              <a:gdLst/>
              <a:ahLst/>
              <a:cxnLst/>
              <a:rect l="l" t="t" r="r" b="b"/>
              <a:pathLst>
                <a:path w="2752" h="1486" extrusionOk="0">
                  <a:moveTo>
                    <a:pt x="171" y="0"/>
                  </a:moveTo>
                  <a:lnTo>
                    <a:pt x="44" y="904"/>
                  </a:lnTo>
                  <a:cubicBezTo>
                    <a:pt x="1" y="1211"/>
                    <a:pt x="238" y="1484"/>
                    <a:pt x="549" y="1486"/>
                  </a:cubicBezTo>
                  <a:lnTo>
                    <a:pt x="2677" y="1486"/>
                  </a:lnTo>
                  <a:lnTo>
                    <a:pt x="2752" y="0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4" name="Google Shape;84;p2"/>
            <p:cNvSpPr/>
            <p:nvPr/>
          </p:nvSpPr>
          <p:spPr>
            <a:xfrm>
              <a:off x="6253203" y="4576506"/>
              <a:ext cx="134289" cy="82446"/>
            </a:xfrm>
            <a:custGeom>
              <a:avLst/>
              <a:gdLst/>
              <a:ahLst/>
              <a:cxnLst/>
              <a:rect l="l" t="t" r="r" b="b"/>
              <a:pathLst>
                <a:path w="2453" h="1506" extrusionOk="0">
                  <a:moveTo>
                    <a:pt x="657" y="0"/>
                  </a:moveTo>
                  <a:cubicBezTo>
                    <a:pt x="402" y="0"/>
                    <a:pt x="188" y="188"/>
                    <a:pt x="151" y="439"/>
                  </a:cubicBezTo>
                  <a:lnTo>
                    <a:pt x="0" y="1505"/>
                  </a:lnTo>
                  <a:lnTo>
                    <a:pt x="2380" y="1505"/>
                  </a:lnTo>
                  <a:lnTo>
                    <a:pt x="2453" y="0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5" name="Google Shape;85;p2"/>
            <p:cNvSpPr/>
            <p:nvPr/>
          </p:nvSpPr>
          <p:spPr>
            <a:xfrm>
              <a:off x="6238476" y="4675652"/>
              <a:ext cx="144144" cy="87866"/>
            </a:xfrm>
            <a:custGeom>
              <a:avLst/>
              <a:gdLst/>
              <a:ahLst/>
              <a:cxnLst/>
              <a:rect l="l" t="t" r="r" b="b"/>
              <a:pathLst>
                <a:path w="2633" h="1605" extrusionOk="0">
                  <a:moveTo>
                    <a:pt x="226" y="1"/>
                  </a:moveTo>
                  <a:lnTo>
                    <a:pt x="0" y="1605"/>
                  </a:lnTo>
                  <a:lnTo>
                    <a:pt x="2552" y="1605"/>
                  </a:lnTo>
                  <a:lnTo>
                    <a:pt x="2633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6" name="Google Shape;86;p2"/>
            <p:cNvSpPr/>
            <p:nvPr/>
          </p:nvSpPr>
          <p:spPr>
            <a:xfrm>
              <a:off x="6391821" y="4780273"/>
              <a:ext cx="149016" cy="81351"/>
            </a:xfrm>
            <a:custGeom>
              <a:avLst/>
              <a:gdLst/>
              <a:ahLst/>
              <a:cxnLst/>
              <a:rect l="l" t="t" r="r" b="b"/>
              <a:pathLst>
                <a:path w="2722" h="1486" extrusionOk="0">
                  <a:moveTo>
                    <a:pt x="65" y="0"/>
                  </a:moveTo>
                  <a:lnTo>
                    <a:pt x="0" y="1486"/>
                  </a:lnTo>
                  <a:lnTo>
                    <a:pt x="2722" y="1486"/>
                  </a:lnTo>
                  <a:lnTo>
                    <a:pt x="2656" y="0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7" name="Google Shape;87;p2"/>
            <p:cNvSpPr/>
            <p:nvPr/>
          </p:nvSpPr>
          <p:spPr>
            <a:xfrm>
              <a:off x="6396146" y="4675652"/>
              <a:ext cx="140366" cy="87866"/>
            </a:xfrm>
            <a:custGeom>
              <a:avLst/>
              <a:gdLst/>
              <a:ahLst/>
              <a:cxnLst/>
              <a:rect l="l" t="t" r="r" b="b"/>
              <a:pathLst>
                <a:path w="2564" h="1605" extrusionOk="0">
                  <a:moveTo>
                    <a:pt x="71" y="1"/>
                  </a:moveTo>
                  <a:lnTo>
                    <a:pt x="0" y="1605"/>
                  </a:lnTo>
                  <a:lnTo>
                    <a:pt x="2563" y="1605"/>
                  </a:lnTo>
                  <a:lnTo>
                    <a:pt x="2490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8" name="Google Shape;88;p2"/>
            <p:cNvSpPr/>
            <p:nvPr/>
          </p:nvSpPr>
          <p:spPr>
            <a:xfrm>
              <a:off x="6400800" y="4576506"/>
              <a:ext cx="131060" cy="82446"/>
            </a:xfrm>
            <a:custGeom>
              <a:avLst/>
              <a:gdLst/>
              <a:ahLst/>
              <a:cxnLst/>
              <a:rect l="l" t="t" r="r" b="b"/>
              <a:pathLst>
                <a:path w="2394" h="1506" extrusionOk="0">
                  <a:moveTo>
                    <a:pt x="67" y="0"/>
                  </a:moveTo>
                  <a:lnTo>
                    <a:pt x="0" y="1505"/>
                  </a:lnTo>
                  <a:lnTo>
                    <a:pt x="2393" y="1505"/>
                  </a:lnTo>
                  <a:lnTo>
                    <a:pt x="2326" y="0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9" name="Google Shape;89;p2"/>
            <p:cNvSpPr/>
            <p:nvPr/>
          </p:nvSpPr>
          <p:spPr>
            <a:xfrm>
              <a:off x="6545112" y="4576506"/>
              <a:ext cx="134344" cy="82446"/>
            </a:xfrm>
            <a:custGeom>
              <a:avLst/>
              <a:gdLst/>
              <a:ahLst/>
              <a:cxnLst/>
              <a:rect l="l" t="t" r="r" b="b"/>
              <a:pathLst>
                <a:path w="2454" h="1506" extrusionOk="0">
                  <a:moveTo>
                    <a:pt x="1" y="0"/>
                  </a:moveTo>
                  <a:lnTo>
                    <a:pt x="76" y="1505"/>
                  </a:lnTo>
                  <a:lnTo>
                    <a:pt x="2453" y="1505"/>
                  </a:lnTo>
                  <a:lnTo>
                    <a:pt x="2303" y="439"/>
                  </a:lnTo>
                  <a:cubicBezTo>
                    <a:pt x="2265" y="192"/>
                    <a:pt x="2060" y="8"/>
                    <a:pt x="1810" y="0"/>
                  </a:cubicBez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0" name="Google Shape;90;p2"/>
            <p:cNvSpPr/>
            <p:nvPr/>
          </p:nvSpPr>
          <p:spPr>
            <a:xfrm>
              <a:off x="6549985" y="4675652"/>
              <a:ext cx="144198" cy="87866"/>
            </a:xfrm>
            <a:custGeom>
              <a:avLst/>
              <a:gdLst/>
              <a:ahLst/>
              <a:cxnLst/>
              <a:rect l="l" t="t" r="r" b="b"/>
              <a:pathLst>
                <a:path w="2634" h="1605" extrusionOk="0">
                  <a:moveTo>
                    <a:pt x="1" y="1"/>
                  </a:moveTo>
                  <a:lnTo>
                    <a:pt x="82" y="1605"/>
                  </a:lnTo>
                  <a:lnTo>
                    <a:pt x="2633" y="1605"/>
                  </a:lnTo>
                  <a:lnTo>
                    <a:pt x="2406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1" name="Google Shape;91;p2"/>
            <p:cNvSpPr/>
            <p:nvPr/>
          </p:nvSpPr>
          <p:spPr>
            <a:xfrm>
              <a:off x="6555186" y="4780273"/>
              <a:ext cx="150658" cy="81351"/>
            </a:xfrm>
            <a:custGeom>
              <a:avLst/>
              <a:gdLst/>
              <a:ahLst/>
              <a:cxnLst/>
              <a:rect l="l" t="t" r="r" b="b"/>
              <a:pathLst>
                <a:path w="2752" h="1486" extrusionOk="0">
                  <a:moveTo>
                    <a:pt x="1" y="0"/>
                  </a:moveTo>
                  <a:lnTo>
                    <a:pt x="76" y="1486"/>
                  </a:lnTo>
                  <a:lnTo>
                    <a:pt x="2204" y="1486"/>
                  </a:lnTo>
                  <a:cubicBezTo>
                    <a:pt x="2513" y="1484"/>
                    <a:pt x="2752" y="1211"/>
                    <a:pt x="2708" y="904"/>
                  </a:cubicBezTo>
                  <a:lnTo>
                    <a:pt x="2582" y="0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2" name="Google Shape;92;p2"/>
            <p:cNvSpPr/>
            <p:nvPr/>
          </p:nvSpPr>
          <p:spPr>
            <a:xfrm>
              <a:off x="6393409" y="4942597"/>
              <a:ext cx="145786" cy="200038"/>
            </a:xfrm>
            <a:custGeom>
              <a:avLst/>
              <a:gdLst/>
              <a:ahLst/>
              <a:cxnLst/>
              <a:rect l="l" t="t" r="r" b="b"/>
              <a:pathLst>
                <a:path w="2663" h="3654" extrusionOk="0">
                  <a:moveTo>
                    <a:pt x="1" y="0"/>
                  </a:moveTo>
                  <a:lnTo>
                    <a:pt x="1" y="3653"/>
                  </a:lnTo>
                  <a:lnTo>
                    <a:pt x="2663" y="3653"/>
                  </a:lnTo>
                  <a:lnTo>
                    <a:pt x="2663" y="0"/>
                  </a:lnTo>
                  <a:close/>
                </a:path>
              </a:pathLst>
            </a:custGeom>
            <a:solidFill>
              <a:srgbClr val="FFE5C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93" name="Google Shape;93;p2"/>
          <p:cNvGrpSpPr/>
          <p:nvPr/>
        </p:nvGrpSpPr>
        <p:grpSpPr>
          <a:xfrm>
            <a:off x="2481894" y="6100368"/>
            <a:ext cx="718181" cy="762357"/>
            <a:chOff x="1861420" y="4465151"/>
            <a:chExt cx="538636" cy="571768"/>
          </a:xfrm>
        </p:grpSpPr>
        <p:sp>
          <p:nvSpPr>
            <p:cNvPr id="94" name="Google Shape;94;p2"/>
            <p:cNvSpPr/>
            <p:nvPr/>
          </p:nvSpPr>
          <p:spPr>
            <a:xfrm>
              <a:off x="2025440" y="4499442"/>
              <a:ext cx="344089" cy="39101"/>
            </a:xfrm>
            <a:custGeom>
              <a:avLst/>
              <a:gdLst/>
              <a:ahLst/>
              <a:cxnLst/>
              <a:rect l="l" t="t" r="r" b="b"/>
              <a:pathLst>
                <a:path w="6204" h="705" extrusionOk="0">
                  <a:moveTo>
                    <a:pt x="1" y="1"/>
                  </a:moveTo>
                  <a:lnTo>
                    <a:pt x="1" y="705"/>
                  </a:lnTo>
                  <a:lnTo>
                    <a:pt x="6203" y="705"/>
                  </a:lnTo>
                  <a:lnTo>
                    <a:pt x="6203" y="1"/>
                  </a:lnTo>
                  <a:close/>
                </a:path>
              </a:pathLst>
            </a:custGeom>
            <a:solidFill>
              <a:srgbClr val="FFB5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5" name="Google Shape;95;p2"/>
            <p:cNvSpPr/>
            <p:nvPr/>
          </p:nvSpPr>
          <p:spPr>
            <a:xfrm>
              <a:off x="1861420" y="4506320"/>
              <a:ext cx="538636" cy="342977"/>
            </a:xfrm>
            <a:custGeom>
              <a:avLst/>
              <a:gdLst/>
              <a:ahLst/>
              <a:cxnLst/>
              <a:rect l="l" t="t" r="r" b="b"/>
              <a:pathLst>
                <a:path w="9839" h="6265" extrusionOk="0">
                  <a:moveTo>
                    <a:pt x="1735" y="0"/>
                  </a:moveTo>
                  <a:cubicBezTo>
                    <a:pt x="1201" y="2"/>
                    <a:pt x="750" y="394"/>
                    <a:pt x="673" y="922"/>
                  </a:cubicBezTo>
                  <a:lnTo>
                    <a:pt x="92" y="5044"/>
                  </a:lnTo>
                  <a:cubicBezTo>
                    <a:pt x="1" y="5689"/>
                    <a:pt x="501" y="6264"/>
                    <a:pt x="1152" y="6264"/>
                  </a:cubicBezTo>
                  <a:lnTo>
                    <a:pt x="8687" y="6262"/>
                  </a:lnTo>
                  <a:cubicBezTo>
                    <a:pt x="9340" y="6262"/>
                    <a:pt x="9839" y="5687"/>
                    <a:pt x="9750" y="5044"/>
                  </a:cubicBezTo>
                  <a:lnTo>
                    <a:pt x="9168" y="922"/>
                  </a:lnTo>
                  <a:cubicBezTo>
                    <a:pt x="9091" y="394"/>
                    <a:pt x="8640" y="2"/>
                    <a:pt x="8106" y="0"/>
                  </a:cubicBezTo>
                  <a:close/>
                </a:path>
              </a:pathLst>
            </a:custGeom>
            <a:solidFill>
              <a:srgbClr val="F4CD8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6" name="Google Shape;96;p2"/>
            <p:cNvSpPr/>
            <p:nvPr/>
          </p:nvSpPr>
          <p:spPr>
            <a:xfrm>
              <a:off x="1869139" y="4465151"/>
              <a:ext cx="523362" cy="333233"/>
            </a:xfrm>
            <a:custGeom>
              <a:avLst/>
              <a:gdLst/>
              <a:ahLst/>
              <a:cxnLst/>
              <a:rect l="l" t="t" r="r" b="b"/>
              <a:pathLst>
                <a:path w="9560" h="6087" extrusionOk="0">
                  <a:moveTo>
                    <a:pt x="1683" y="1"/>
                  </a:moveTo>
                  <a:cubicBezTo>
                    <a:pt x="1167" y="3"/>
                    <a:pt x="728" y="385"/>
                    <a:pt x="655" y="897"/>
                  </a:cubicBezTo>
                  <a:lnTo>
                    <a:pt x="89" y="4902"/>
                  </a:lnTo>
                  <a:cubicBezTo>
                    <a:pt x="0" y="5527"/>
                    <a:pt x="487" y="6087"/>
                    <a:pt x="1120" y="6087"/>
                  </a:cubicBezTo>
                  <a:lnTo>
                    <a:pt x="8440" y="6087"/>
                  </a:lnTo>
                  <a:cubicBezTo>
                    <a:pt x="9073" y="6087"/>
                    <a:pt x="9559" y="5527"/>
                    <a:pt x="9470" y="4902"/>
                  </a:cubicBezTo>
                  <a:lnTo>
                    <a:pt x="8904" y="897"/>
                  </a:lnTo>
                  <a:cubicBezTo>
                    <a:pt x="8831" y="383"/>
                    <a:pt x="8392" y="3"/>
                    <a:pt x="787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7" name="Google Shape;97;p2"/>
            <p:cNvSpPr/>
            <p:nvPr/>
          </p:nvSpPr>
          <p:spPr>
            <a:xfrm>
              <a:off x="1901713" y="4690269"/>
              <a:ext cx="144089" cy="77793"/>
            </a:xfrm>
            <a:custGeom>
              <a:avLst/>
              <a:gdLst/>
              <a:ahLst/>
              <a:cxnLst/>
              <a:rect l="l" t="t" r="r" b="b"/>
              <a:pathLst>
                <a:path w="2632" h="1421" extrusionOk="0">
                  <a:moveTo>
                    <a:pt x="163" y="1"/>
                  </a:moveTo>
                  <a:lnTo>
                    <a:pt x="42" y="867"/>
                  </a:lnTo>
                  <a:cubicBezTo>
                    <a:pt x="1" y="1160"/>
                    <a:pt x="228" y="1421"/>
                    <a:pt x="525" y="1421"/>
                  </a:cubicBezTo>
                  <a:lnTo>
                    <a:pt x="2560" y="1421"/>
                  </a:lnTo>
                  <a:lnTo>
                    <a:pt x="2631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8" name="Google Shape;98;p2"/>
            <p:cNvSpPr/>
            <p:nvPr/>
          </p:nvSpPr>
          <p:spPr>
            <a:xfrm>
              <a:off x="1927061" y="4495481"/>
              <a:ext cx="128487" cy="78888"/>
            </a:xfrm>
            <a:custGeom>
              <a:avLst/>
              <a:gdLst/>
              <a:ahLst/>
              <a:cxnLst/>
              <a:rect l="l" t="t" r="r" b="b"/>
              <a:pathLst>
                <a:path w="2347" h="1441" extrusionOk="0">
                  <a:moveTo>
                    <a:pt x="625" y="1"/>
                  </a:moveTo>
                  <a:cubicBezTo>
                    <a:pt x="384" y="1"/>
                    <a:pt x="178" y="179"/>
                    <a:pt x="143" y="418"/>
                  </a:cubicBezTo>
                  <a:lnTo>
                    <a:pt x="0" y="1441"/>
                  </a:lnTo>
                  <a:lnTo>
                    <a:pt x="2273" y="1441"/>
                  </a:lnTo>
                  <a:lnTo>
                    <a:pt x="2346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9" name="Google Shape;99;p2"/>
            <p:cNvSpPr/>
            <p:nvPr/>
          </p:nvSpPr>
          <p:spPr>
            <a:xfrm>
              <a:off x="1912882" y="4590357"/>
              <a:ext cx="137903" cy="83979"/>
            </a:xfrm>
            <a:custGeom>
              <a:avLst/>
              <a:gdLst/>
              <a:ahLst/>
              <a:cxnLst/>
              <a:rect l="l" t="t" r="r" b="b"/>
              <a:pathLst>
                <a:path w="2519" h="1534" extrusionOk="0">
                  <a:moveTo>
                    <a:pt x="218" y="0"/>
                  </a:moveTo>
                  <a:lnTo>
                    <a:pt x="0" y="1533"/>
                  </a:lnTo>
                  <a:lnTo>
                    <a:pt x="2441" y="1533"/>
                  </a:lnTo>
                  <a:lnTo>
                    <a:pt x="2518" y="0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0" name="Google Shape;100;p2"/>
            <p:cNvSpPr/>
            <p:nvPr/>
          </p:nvSpPr>
          <p:spPr>
            <a:xfrm>
              <a:off x="2059603" y="4690269"/>
              <a:ext cx="142446" cy="77793"/>
            </a:xfrm>
            <a:custGeom>
              <a:avLst/>
              <a:gdLst/>
              <a:ahLst/>
              <a:cxnLst/>
              <a:rect l="l" t="t" r="r" b="b"/>
              <a:pathLst>
                <a:path w="2602" h="1421" extrusionOk="0">
                  <a:moveTo>
                    <a:pt x="64" y="1"/>
                  </a:moveTo>
                  <a:lnTo>
                    <a:pt x="0" y="1421"/>
                  </a:lnTo>
                  <a:lnTo>
                    <a:pt x="2601" y="1421"/>
                  </a:lnTo>
                  <a:lnTo>
                    <a:pt x="2540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1" name="Google Shape;101;p2"/>
            <p:cNvSpPr/>
            <p:nvPr/>
          </p:nvSpPr>
          <p:spPr>
            <a:xfrm>
              <a:off x="2063709" y="4590357"/>
              <a:ext cx="134180" cy="83979"/>
            </a:xfrm>
            <a:custGeom>
              <a:avLst/>
              <a:gdLst/>
              <a:ahLst/>
              <a:cxnLst/>
              <a:rect l="l" t="t" r="r" b="b"/>
              <a:pathLst>
                <a:path w="2451" h="1534" extrusionOk="0">
                  <a:moveTo>
                    <a:pt x="70" y="0"/>
                  </a:moveTo>
                  <a:lnTo>
                    <a:pt x="0" y="1533"/>
                  </a:lnTo>
                  <a:lnTo>
                    <a:pt x="2451" y="1533"/>
                  </a:lnTo>
                  <a:lnTo>
                    <a:pt x="2382" y="0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2" name="Google Shape;102;p2"/>
            <p:cNvSpPr/>
            <p:nvPr/>
          </p:nvSpPr>
          <p:spPr>
            <a:xfrm>
              <a:off x="2068143" y="4495481"/>
              <a:ext cx="125311" cy="78888"/>
            </a:xfrm>
            <a:custGeom>
              <a:avLst/>
              <a:gdLst/>
              <a:ahLst/>
              <a:cxnLst/>
              <a:rect l="l" t="t" r="r" b="b"/>
              <a:pathLst>
                <a:path w="2289" h="1441" extrusionOk="0">
                  <a:moveTo>
                    <a:pt x="64" y="1"/>
                  </a:moveTo>
                  <a:lnTo>
                    <a:pt x="0" y="1441"/>
                  </a:lnTo>
                  <a:lnTo>
                    <a:pt x="2289" y="1441"/>
                  </a:lnTo>
                  <a:lnTo>
                    <a:pt x="2224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3" name="Google Shape;103;p2"/>
            <p:cNvSpPr/>
            <p:nvPr/>
          </p:nvSpPr>
          <p:spPr>
            <a:xfrm>
              <a:off x="2206105" y="4495371"/>
              <a:ext cx="128541" cy="78997"/>
            </a:xfrm>
            <a:custGeom>
              <a:avLst/>
              <a:gdLst/>
              <a:ahLst/>
              <a:cxnLst/>
              <a:rect l="l" t="t" r="r" b="b"/>
              <a:pathLst>
                <a:path w="2348" h="1443" extrusionOk="0">
                  <a:moveTo>
                    <a:pt x="0" y="1"/>
                  </a:moveTo>
                  <a:lnTo>
                    <a:pt x="73" y="1443"/>
                  </a:lnTo>
                  <a:lnTo>
                    <a:pt x="2348" y="1443"/>
                  </a:lnTo>
                  <a:lnTo>
                    <a:pt x="2204" y="420"/>
                  </a:lnTo>
                  <a:cubicBezTo>
                    <a:pt x="2168" y="187"/>
                    <a:pt x="1970" y="9"/>
                    <a:pt x="1733" y="3"/>
                  </a:cubicBezTo>
                  <a:lnTo>
                    <a:pt x="1733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4" name="Google Shape;104;p2"/>
            <p:cNvSpPr/>
            <p:nvPr/>
          </p:nvSpPr>
          <p:spPr>
            <a:xfrm>
              <a:off x="2210868" y="4590357"/>
              <a:ext cx="137903" cy="83979"/>
            </a:xfrm>
            <a:custGeom>
              <a:avLst/>
              <a:gdLst/>
              <a:ahLst/>
              <a:cxnLst/>
              <a:rect l="l" t="t" r="r" b="b"/>
              <a:pathLst>
                <a:path w="2519" h="1534" extrusionOk="0">
                  <a:moveTo>
                    <a:pt x="0" y="0"/>
                  </a:moveTo>
                  <a:lnTo>
                    <a:pt x="77" y="1533"/>
                  </a:lnTo>
                  <a:lnTo>
                    <a:pt x="2518" y="1533"/>
                  </a:lnTo>
                  <a:lnTo>
                    <a:pt x="2301" y="0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5" name="Google Shape;105;p2"/>
            <p:cNvSpPr/>
            <p:nvPr/>
          </p:nvSpPr>
          <p:spPr>
            <a:xfrm>
              <a:off x="2215850" y="4690269"/>
              <a:ext cx="144034" cy="77902"/>
            </a:xfrm>
            <a:custGeom>
              <a:avLst/>
              <a:gdLst/>
              <a:ahLst/>
              <a:cxnLst/>
              <a:rect l="l" t="t" r="r" b="b"/>
              <a:pathLst>
                <a:path w="2631" h="1423" extrusionOk="0">
                  <a:moveTo>
                    <a:pt x="0" y="1"/>
                  </a:moveTo>
                  <a:lnTo>
                    <a:pt x="71" y="1421"/>
                  </a:lnTo>
                  <a:lnTo>
                    <a:pt x="2107" y="1423"/>
                  </a:lnTo>
                  <a:cubicBezTo>
                    <a:pt x="2403" y="1423"/>
                    <a:pt x="2631" y="1160"/>
                    <a:pt x="2589" y="867"/>
                  </a:cubicBezTo>
                  <a:lnTo>
                    <a:pt x="2469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6" name="Google Shape;106;p2"/>
            <p:cNvSpPr/>
            <p:nvPr/>
          </p:nvSpPr>
          <p:spPr>
            <a:xfrm>
              <a:off x="2061081" y="4845585"/>
              <a:ext cx="139436" cy="191334"/>
            </a:xfrm>
            <a:custGeom>
              <a:avLst/>
              <a:gdLst/>
              <a:ahLst/>
              <a:cxnLst/>
              <a:rect l="l" t="t" r="r" b="b"/>
              <a:pathLst>
                <a:path w="2547" h="3495" extrusionOk="0">
                  <a:moveTo>
                    <a:pt x="1" y="0"/>
                  </a:moveTo>
                  <a:lnTo>
                    <a:pt x="1" y="3495"/>
                  </a:lnTo>
                  <a:lnTo>
                    <a:pt x="2546" y="3495"/>
                  </a:lnTo>
                  <a:lnTo>
                    <a:pt x="2546" y="0"/>
                  </a:lnTo>
                  <a:close/>
                </a:path>
              </a:pathLst>
            </a:custGeom>
            <a:solidFill>
              <a:srgbClr val="F4CD8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107" name="Google Shape;107;p2"/>
          <p:cNvGrpSpPr/>
          <p:nvPr/>
        </p:nvGrpSpPr>
        <p:grpSpPr>
          <a:xfrm>
            <a:off x="4906368" y="4806336"/>
            <a:ext cx="954043" cy="2051624"/>
            <a:chOff x="3438564" y="3604752"/>
            <a:chExt cx="715532" cy="1538718"/>
          </a:xfrm>
        </p:grpSpPr>
        <p:sp>
          <p:nvSpPr>
            <p:cNvPr id="108" name="Google Shape;108;p2"/>
            <p:cNvSpPr/>
            <p:nvPr/>
          </p:nvSpPr>
          <p:spPr>
            <a:xfrm>
              <a:off x="3438564" y="3604752"/>
              <a:ext cx="482084" cy="1538718"/>
            </a:xfrm>
            <a:custGeom>
              <a:avLst/>
              <a:gdLst/>
              <a:ahLst/>
              <a:cxnLst/>
              <a:rect l="l" t="t" r="r" b="b"/>
              <a:pathLst>
                <a:path w="8806" h="28107" extrusionOk="0">
                  <a:moveTo>
                    <a:pt x="0" y="1"/>
                  </a:moveTo>
                  <a:lnTo>
                    <a:pt x="0" y="28106"/>
                  </a:lnTo>
                  <a:lnTo>
                    <a:pt x="8806" y="28106"/>
                  </a:lnTo>
                  <a:lnTo>
                    <a:pt x="8806" y="1"/>
                  </a:lnTo>
                  <a:close/>
                </a:path>
              </a:pathLst>
            </a:custGeom>
            <a:solidFill>
              <a:srgbClr val="F4CD8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9" name="Google Shape;109;p2"/>
            <p:cNvSpPr/>
            <p:nvPr/>
          </p:nvSpPr>
          <p:spPr>
            <a:xfrm>
              <a:off x="3920608" y="3604752"/>
              <a:ext cx="233487" cy="1538718"/>
            </a:xfrm>
            <a:custGeom>
              <a:avLst/>
              <a:gdLst/>
              <a:ahLst/>
              <a:cxnLst/>
              <a:rect l="l" t="t" r="r" b="b"/>
              <a:pathLst>
                <a:path w="4265" h="28107" extrusionOk="0">
                  <a:moveTo>
                    <a:pt x="1" y="1"/>
                  </a:moveTo>
                  <a:lnTo>
                    <a:pt x="1" y="28106"/>
                  </a:lnTo>
                  <a:lnTo>
                    <a:pt x="4265" y="28106"/>
                  </a:lnTo>
                  <a:lnTo>
                    <a:pt x="4265" y="327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E5C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0" name="Google Shape;110;p2"/>
            <p:cNvSpPr/>
            <p:nvPr/>
          </p:nvSpPr>
          <p:spPr>
            <a:xfrm>
              <a:off x="3524625" y="3759083"/>
              <a:ext cx="246407" cy="49873"/>
            </a:xfrm>
            <a:custGeom>
              <a:avLst/>
              <a:gdLst/>
              <a:ahLst/>
              <a:cxnLst/>
              <a:rect l="l" t="t" r="r" b="b"/>
              <a:pathLst>
                <a:path w="4501" h="911" extrusionOk="0">
                  <a:moveTo>
                    <a:pt x="1" y="0"/>
                  </a:moveTo>
                  <a:lnTo>
                    <a:pt x="1" y="910"/>
                  </a:lnTo>
                  <a:lnTo>
                    <a:pt x="4500" y="910"/>
                  </a:lnTo>
                  <a:lnTo>
                    <a:pt x="4500" y="0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1" name="Google Shape;111;p2"/>
            <p:cNvSpPr/>
            <p:nvPr/>
          </p:nvSpPr>
          <p:spPr>
            <a:xfrm>
              <a:off x="3524625" y="3886971"/>
              <a:ext cx="246407" cy="49763"/>
            </a:xfrm>
            <a:custGeom>
              <a:avLst/>
              <a:gdLst/>
              <a:ahLst/>
              <a:cxnLst/>
              <a:rect l="l" t="t" r="r" b="b"/>
              <a:pathLst>
                <a:path w="4501" h="909" extrusionOk="0">
                  <a:moveTo>
                    <a:pt x="1" y="0"/>
                  </a:moveTo>
                  <a:lnTo>
                    <a:pt x="1" y="908"/>
                  </a:lnTo>
                  <a:lnTo>
                    <a:pt x="4500" y="908"/>
                  </a:lnTo>
                  <a:lnTo>
                    <a:pt x="4500" y="0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2" name="Google Shape;112;p2"/>
            <p:cNvSpPr/>
            <p:nvPr/>
          </p:nvSpPr>
          <p:spPr>
            <a:xfrm>
              <a:off x="3524625" y="4014860"/>
              <a:ext cx="246407" cy="49708"/>
            </a:xfrm>
            <a:custGeom>
              <a:avLst/>
              <a:gdLst/>
              <a:ahLst/>
              <a:cxnLst/>
              <a:rect l="l" t="t" r="r" b="b"/>
              <a:pathLst>
                <a:path w="4501" h="908" extrusionOk="0">
                  <a:moveTo>
                    <a:pt x="1" y="0"/>
                  </a:moveTo>
                  <a:lnTo>
                    <a:pt x="1" y="908"/>
                  </a:lnTo>
                  <a:lnTo>
                    <a:pt x="4500" y="908"/>
                  </a:lnTo>
                  <a:lnTo>
                    <a:pt x="4500" y="0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3" name="Google Shape;113;p2"/>
            <p:cNvSpPr/>
            <p:nvPr/>
          </p:nvSpPr>
          <p:spPr>
            <a:xfrm>
              <a:off x="3524625" y="4142146"/>
              <a:ext cx="246407" cy="49763"/>
            </a:xfrm>
            <a:custGeom>
              <a:avLst/>
              <a:gdLst/>
              <a:ahLst/>
              <a:cxnLst/>
              <a:rect l="l" t="t" r="r" b="b"/>
              <a:pathLst>
                <a:path w="4501" h="909" extrusionOk="0">
                  <a:moveTo>
                    <a:pt x="1" y="1"/>
                  </a:moveTo>
                  <a:lnTo>
                    <a:pt x="1" y="909"/>
                  </a:lnTo>
                  <a:lnTo>
                    <a:pt x="4500" y="909"/>
                  </a:lnTo>
                  <a:lnTo>
                    <a:pt x="4500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4" name="Google Shape;114;p2"/>
            <p:cNvSpPr/>
            <p:nvPr/>
          </p:nvSpPr>
          <p:spPr>
            <a:xfrm>
              <a:off x="3524625" y="4270034"/>
              <a:ext cx="246407" cy="49763"/>
            </a:xfrm>
            <a:custGeom>
              <a:avLst/>
              <a:gdLst/>
              <a:ahLst/>
              <a:cxnLst/>
              <a:rect l="l" t="t" r="r" b="b"/>
              <a:pathLst>
                <a:path w="4501" h="909" extrusionOk="0">
                  <a:moveTo>
                    <a:pt x="1" y="1"/>
                  </a:moveTo>
                  <a:lnTo>
                    <a:pt x="1" y="909"/>
                  </a:lnTo>
                  <a:lnTo>
                    <a:pt x="4500" y="909"/>
                  </a:lnTo>
                  <a:lnTo>
                    <a:pt x="4500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5" name="Google Shape;115;p2"/>
            <p:cNvSpPr/>
            <p:nvPr/>
          </p:nvSpPr>
          <p:spPr>
            <a:xfrm>
              <a:off x="3524625" y="4397922"/>
              <a:ext cx="246407" cy="49763"/>
            </a:xfrm>
            <a:custGeom>
              <a:avLst/>
              <a:gdLst/>
              <a:ahLst/>
              <a:cxnLst/>
              <a:rect l="l" t="t" r="r" b="b"/>
              <a:pathLst>
                <a:path w="4501" h="909" extrusionOk="0">
                  <a:moveTo>
                    <a:pt x="1" y="1"/>
                  </a:moveTo>
                  <a:lnTo>
                    <a:pt x="1" y="908"/>
                  </a:lnTo>
                  <a:lnTo>
                    <a:pt x="4500" y="908"/>
                  </a:lnTo>
                  <a:lnTo>
                    <a:pt x="4500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6" name="Google Shape;116;p2"/>
            <p:cNvSpPr/>
            <p:nvPr/>
          </p:nvSpPr>
          <p:spPr>
            <a:xfrm>
              <a:off x="3524625" y="4525701"/>
              <a:ext cx="246407" cy="49873"/>
            </a:xfrm>
            <a:custGeom>
              <a:avLst/>
              <a:gdLst/>
              <a:ahLst/>
              <a:cxnLst/>
              <a:rect l="l" t="t" r="r" b="b"/>
              <a:pathLst>
                <a:path w="4501" h="911" extrusionOk="0">
                  <a:moveTo>
                    <a:pt x="1" y="1"/>
                  </a:moveTo>
                  <a:lnTo>
                    <a:pt x="1" y="910"/>
                  </a:lnTo>
                  <a:lnTo>
                    <a:pt x="4500" y="910"/>
                  </a:lnTo>
                  <a:lnTo>
                    <a:pt x="4500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7" name="Google Shape;117;p2"/>
            <p:cNvSpPr/>
            <p:nvPr/>
          </p:nvSpPr>
          <p:spPr>
            <a:xfrm>
              <a:off x="3524625" y="4652166"/>
              <a:ext cx="246407" cy="49873"/>
            </a:xfrm>
            <a:custGeom>
              <a:avLst/>
              <a:gdLst/>
              <a:ahLst/>
              <a:cxnLst/>
              <a:rect l="l" t="t" r="r" b="b"/>
              <a:pathLst>
                <a:path w="4501" h="911" extrusionOk="0">
                  <a:moveTo>
                    <a:pt x="1" y="1"/>
                  </a:moveTo>
                  <a:lnTo>
                    <a:pt x="1" y="910"/>
                  </a:lnTo>
                  <a:lnTo>
                    <a:pt x="4500" y="910"/>
                  </a:lnTo>
                  <a:lnTo>
                    <a:pt x="4500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8" name="Google Shape;118;p2"/>
            <p:cNvSpPr/>
            <p:nvPr/>
          </p:nvSpPr>
          <p:spPr>
            <a:xfrm>
              <a:off x="3524625" y="4780054"/>
              <a:ext cx="246407" cy="49763"/>
            </a:xfrm>
            <a:custGeom>
              <a:avLst/>
              <a:gdLst/>
              <a:ahLst/>
              <a:cxnLst/>
              <a:rect l="l" t="t" r="r" b="b"/>
              <a:pathLst>
                <a:path w="4501" h="909" extrusionOk="0">
                  <a:moveTo>
                    <a:pt x="1" y="0"/>
                  </a:moveTo>
                  <a:lnTo>
                    <a:pt x="1" y="908"/>
                  </a:lnTo>
                  <a:lnTo>
                    <a:pt x="4500" y="908"/>
                  </a:lnTo>
                  <a:lnTo>
                    <a:pt x="4500" y="0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9" name="Google Shape;119;p2"/>
            <p:cNvSpPr/>
            <p:nvPr/>
          </p:nvSpPr>
          <p:spPr>
            <a:xfrm>
              <a:off x="3524625" y="4907942"/>
              <a:ext cx="246407" cy="49763"/>
            </a:xfrm>
            <a:custGeom>
              <a:avLst/>
              <a:gdLst/>
              <a:ahLst/>
              <a:cxnLst/>
              <a:rect l="l" t="t" r="r" b="b"/>
              <a:pathLst>
                <a:path w="4501" h="909" extrusionOk="0">
                  <a:moveTo>
                    <a:pt x="1" y="0"/>
                  </a:moveTo>
                  <a:lnTo>
                    <a:pt x="1" y="908"/>
                  </a:lnTo>
                  <a:lnTo>
                    <a:pt x="4500" y="908"/>
                  </a:lnTo>
                  <a:lnTo>
                    <a:pt x="4500" y="0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120" name="Google Shape;120;p2"/>
          <p:cNvGrpSpPr/>
          <p:nvPr/>
        </p:nvGrpSpPr>
        <p:grpSpPr>
          <a:xfrm>
            <a:off x="5767860" y="4008708"/>
            <a:ext cx="1053731" cy="2859328"/>
            <a:chOff x="4207208" y="2998981"/>
            <a:chExt cx="790298" cy="2144496"/>
          </a:xfrm>
        </p:grpSpPr>
        <p:sp>
          <p:nvSpPr>
            <p:cNvPr id="121" name="Google Shape;121;p2"/>
            <p:cNvSpPr/>
            <p:nvPr/>
          </p:nvSpPr>
          <p:spPr>
            <a:xfrm>
              <a:off x="4505413" y="2998981"/>
              <a:ext cx="391591" cy="157392"/>
            </a:xfrm>
            <a:custGeom>
              <a:avLst/>
              <a:gdLst/>
              <a:ahLst/>
              <a:cxnLst/>
              <a:rect l="l" t="t" r="r" b="b"/>
              <a:pathLst>
                <a:path w="7153" h="2875" extrusionOk="0">
                  <a:moveTo>
                    <a:pt x="1" y="1"/>
                  </a:moveTo>
                  <a:cubicBezTo>
                    <a:pt x="1368" y="1"/>
                    <a:pt x="2473" y="1108"/>
                    <a:pt x="2473" y="2473"/>
                  </a:cubicBezTo>
                  <a:lnTo>
                    <a:pt x="2473" y="2875"/>
                  </a:lnTo>
                  <a:lnTo>
                    <a:pt x="7153" y="2875"/>
                  </a:lnTo>
                  <a:lnTo>
                    <a:pt x="7153" y="2473"/>
                  </a:lnTo>
                  <a:cubicBezTo>
                    <a:pt x="7153" y="1108"/>
                    <a:pt x="6047" y="1"/>
                    <a:pt x="4681" y="1"/>
                  </a:cubicBezTo>
                  <a:close/>
                </a:path>
              </a:pathLst>
            </a:custGeom>
            <a:solidFill>
              <a:srgbClr val="F4CD8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2" name="Google Shape;122;p2"/>
            <p:cNvSpPr/>
            <p:nvPr/>
          </p:nvSpPr>
          <p:spPr>
            <a:xfrm>
              <a:off x="4280951" y="3299759"/>
              <a:ext cx="451044" cy="626666"/>
            </a:xfrm>
            <a:custGeom>
              <a:avLst/>
              <a:gdLst/>
              <a:ahLst/>
              <a:cxnLst/>
              <a:rect l="l" t="t" r="r" b="b"/>
              <a:pathLst>
                <a:path w="8239" h="11447" extrusionOk="0">
                  <a:moveTo>
                    <a:pt x="1" y="0"/>
                  </a:moveTo>
                  <a:lnTo>
                    <a:pt x="1" y="11446"/>
                  </a:lnTo>
                  <a:lnTo>
                    <a:pt x="8239" y="11446"/>
                  </a:lnTo>
                  <a:lnTo>
                    <a:pt x="8239" y="0"/>
                  </a:lnTo>
                  <a:close/>
                </a:path>
              </a:pathLst>
            </a:custGeom>
            <a:solidFill>
              <a:srgbClr val="FFB5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3" name="Google Shape;123;p2"/>
            <p:cNvSpPr/>
            <p:nvPr/>
          </p:nvSpPr>
          <p:spPr>
            <a:xfrm>
              <a:off x="4731955" y="3299759"/>
              <a:ext cx="196808" cy="626666"/>
            </a:xfrm>
            <a:custGeom>
              <a:avLst/>
              <a:gdLst/>
              <a:ahLst/>
              <a:cxnLst/>
              <a:rect l="l" t="t" r="r" b="b"/>
              <a:pathLst>
                <a:path w="3595" h="11447" extrusionOk="0">
                  <a:moveTo>
                    <a:pt x="1" y="0"/>
                  </a:moveTo>
                  <a:lnTo>
                    <a:pt x="1" y="11446"/>
                  </a:lnTo>
                  <a:lnTo>
                    <a:pt x="3594" y="11446"/>
                  </a:lnTo>
                  <a:lnTo>
                    <a:pt x="3594" y="0"/>
                  </a:lnTo>
                  <a:close/>
                </a:path>
              </a:pathLst>
            </a:custGeom>
            <a:solidFill>
              <a:srgbClr val="F4CD8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4" name="Google Shape;124;p2"/>
            <p:cNvSpPr/>
            <p:nvPr/>
          </p:nvSpPr>
          <p:spPr>
            <a:xfrm>
              <a:off x="4280951" y="3299759"/>
              <a:ext cx="450935" cy="626666"/>
            </a:xfrm>
            <a:custGeom>
              <a:avLst/>
              <a:gdLst/>
              <a:ahLst/>
              <a:cxnLst/>
              <a:rect l="l" t="t" r="r" b="b"/>
              <a:pathLst>
                <a:path w="8237" h="11447" extrusionOk="0">
                  <a:moveTo>
                    <a:pt x="1" y="0"/>
                  </a:moveTo>
                  <a:lnTo>
                    <a:pt x="1" y="11446"/>
                  </a:lnTo>
                  <a:lnTo>
                    <a:pt x="8237" y="11446"/>
                  </a:lnTo>
                  <a:lnTo>
                    <a:pt x="8237" y="0"/>
                  </a:lnTo>
                  <a:close/>
                </a:path>
              </a:pathLst>
            </a:custGeom>
            <a:solidFill>
              <a:srgbClr val="FFB5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5" name="Google Shape;125;p2"/>
            <p:cNvSpPr/>
            <p:nvPr/>
          </p:nvSpPr>
          <p:spPr>
            <a:xfrm>
              <a:off x="4280951" y="3776055"/>
              <a:ext cx="647798" cy="150385"/>
            </a:xfrm>
            <a:custGeom>
              <a:avLst/>
              <a:gdLst/>
              <a:ahLst/>
              <a:cxnLst/>
              <a:rect l="l" t="t" r="r" b="b"/>
              <a:pathLst>
                <a:path w="11833" h="2747" extrusionOk="0">
                  <a:moveTo>
                    <a:pt x="1" y="1"/>
                  </a:moveTo>
                  <a:lnTo>
                    <a:pt x="1" y="2746"/>
                  </a:lnTo>
                  <a:lnTo>
                    <a:pt x="11832" y="2746"/>
                  </a:lnTo>
                  <a:lnTo>
                    <a:pt x="11832" y="1"/>
                  </a:lnTo>
                  <a:close/>
                </a:path>
              </a:pathLst>
            </a:custGeom>
            <a:solidFill>
              <a:srgbClr val="FFB5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6" name="Google Shape;126;p2"/>
            <p:cNvSpPr/>
            <p:nvPr/>
          </p:nvSpPr>
          <p:spPr>
            <a:xfrm>
              <a:off x="4280951" y="3776055"/>
              <a:ext cx="450935" cy="150385"/>
            </a:xfrm>
            <a:custGeom>
              <a:avLst/>
              <a:gdLst/>
              <a:ahLst/>
              <a:cxnLst/>
              <a:rect l="l" t="t" r="r" b="b"/>
              <a:pathLst>
                <a:path w="8237" h="2747" extrusionOk="0">
                  <a:moveTo>
                    <a:pt x="1" y="1"/>
                  </a:moveTo>
                  <a:lnTo>
                    <a:pt x="1" y="2746"/>
                  </a:lnTo>
                  <a:lnTo>
                    <a:pt x="8237" y="2746"/>
                  </a:lnTo>
                  <a:lnTo>
                    <a:pt x="8237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7" name="Google Shape;127;p2"/>
            <p:cNvSpPr/>
            <p:nvPr/>
          </p:nvSpPr>
          <p:spPr>
            <a:xfrm>
              <a:off x="4207208" y="3824451"/>
              <a:ext cx="553691" cy="1319026"/>
            </a:xfrm>
            <a:custGeom>
              <a:avLst/>
              <a:gdLst/>
              <a:ahLst/>
              <a:cxnLst/>
              <a:rect l="l" t="t" r="r" b="b"/>
              <a:pathLst>
                <a:path w="10114" h="24094" extrusionOk="0">
                  <a:moveTo>
                    <a:pt x="1" y="1"/>
                  </a:moveTo>
                  <a:lnTo>
                    <a:pt x="1" y="24093"/>
                  </a:lnTo>
                  <a:lnTo>
                    <a:pt x="10114" y="24093"/>
                  </a:lnTo>
                  <a:lnTo>
                    <a:pt x="10114" y="1"/>
                  </a:lnTo>
                  <a:close/>
                </a:path>
              </a:pathLst>
            </a:custGeom>
            <a:solidFill>
              <a:srgbClr val="FFB5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8" name="Google Shape;128;p2"/>
            <p:cNvSpPr/>
            <p:nvPr/>
          </p:nvSpPr>
          <p:spPr>
            <a:xfrm>
              <a:off x="4755861" y="3824451"/>
              <a:ext cx="241644" cy="1319026"/>
            </a:xfrm>
            <a:custGeom>
              <a:avLst/>
              <a:gdLst/>
              <a:ahLst/>
              <a:cxnLst/>
              <a:rect l="l" t="t" r="r" b="b"/>
              <a:pathLst>
                <a:path w="4414" h="24094" extrusionOk="0">
                  <a:moveTo>
                    <a:pt x="1" y="1"/>
                  </a:moveTo>
                  <a:lnTo>
                    <a:pt x="1" y="24093"/>
                  </a:lnTo>
                  <a:lnTo>
                    <a:pt x="4413" y="24093"/>
                  </a:lnTo>
                  <a:lnTo>
                    <a:pt x="4413" y="1"/>
                  </a:lnTo>
                  <a:close/>
                </a:path>
              </a:pathLst>
            </a:custGeom>
            <a:solidFill>
              <a:srgbClr val="F4CD8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9" name="Google Shape;129;p2"/>
            <p:cNvSpPr/>
            <p:nvPr/>
          </p:nvSpPr>
          <p:spPr>
            <a:xfrm>
              <a:off x="4336081" y="3985406"/>
              <a:ext cx="87209" cy="73851"/>
            </a:xfrm>
            <a:custGeom>
              <a:avLst/>
              <a:gdLst/>
              <a:ahLst/>
              <a:cxnLst/>
              <a:rect l="l" t="t" r="r" b="b"/>
              <a:pathLst>
                <a:path w="1593" h="1349" extrusionOk="0">
                  <a:moveTo>
                    <a:pt x="1" y="0"/>
                  </a:moveTo>
                  <a:lnTo>
                    <a:pt x="1" y="1349"/>
                  </a:lnTo>
                  <a:lnTo>
                    <a:pt x="1593" y="1349"/>
                  </a:lnTo>
                  <a:lnTo>
                    <a:pt x="1593" y="0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30" name="Google Shape;130;p2"/>
            <p:cNvSpPr/>
            <p:nvPr/>
          </p:nvSpPr>
          <p:spPr>
            <a:xfrm>
              <a:off x="4558189" y="3985406"/>
              <a:ext cx="87209" cy="73851"/>
            </a:xfrm>
            <a:custGeom>
              <a:avLst/>
              <a:gdLst/>
              <a:ahLst/>
              <a:cxnLst/>
              <a:rect l="l" t="t" r="r" b="b"/>
              <a:pathLst>
                <a:path w="1593" h="1349" extrusionOk="0">
                  <a:moveTo>
                    <a:pt x="0" y="0"/>
                  </a:moveTo>
                  <a:lnTo>
                    <a:pt x="0" y="1349"/>
                  </a:lnTo>
                  <a:lnTo>
                    <a:pt x="1592" y="1349"/>
                  </a:lnTo>
                  <a:lnTo>
                    <a:pt x="1592" y="0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31" name="Google Shape;131;p2"/>
            <p:cNvSpPr/>
            <p:nvPr/>
          </p:nvSpPr>
          <p:spPr>
            <a:xfrm>
              <a:off x="4336081" y="4216765"/>
              <a:ext cx="87209" cy="73906"/>
            </a:xfrm>
            <a:custGeom>
              <a:avLst/>
              <a:gdLst/>
              <a:ahLst/>
              <a:cxnLst/>
              <a:rect l="l" t="t" r="r" b="b"/>
              <a:pathLst>
                <a:path w="1593" h="1350" extrusionOk="0">
                  <a:moveTo>
                    <a:pt x="1" y="1"/>
                  </a:moveTo>
                  <a:lnTo>
                    <a:pt x="1" y="1350"/>
                  </a:lnTo>
                  <a:lnTo>
                    <a:pt x="1593" y="1350"/>
                  </a:lnTo>
                  <a:lnTo>
                    <a:pt x="1593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32" name="Google Shape;132;p2"/>
            <p:cNvSpPr/>
            <p:nvPr/>
          </p:nvSpPr>
          <p:spPr>
            <a:xfrm>
              <a:off x="4558189" y="4216765"/>
              <a:ext cx="87209" cy="73906"/>
            </a:xfrm>
            <a:custGeom>
              <a:avLst/>
              <a:gdLst/>
              <a:ahLst/>
              <a:cxnLst/>
              <a:rect l="l" t="t" r="r" b="b"/>
              <a:pathLst>
                <a:path w="1593" h="1350" extrusionOk="0">
                  <a:moveTo>
                    <a:pt x="0" y="1"/>
                  </a:moveTo>
                  <a:lnTo>
                    <a:pt x="0" y="1350"/>
                  </a:lnTo>
                  <a:lnTo>
                    <a:pt x="1592" y="1350"/>
                  </a:lnTo>
                  <a:lnTo>
                    <a:pt x="1592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33" name="Google Shape;133;p2"/>
            <p:cNvSpPr/>
            <p:nvPr/>
          </p:nvSpPr>
          <p:spPr>
            <a:xfrm>
              <a:off x="4336081" y="4448179"/>
              <a:ext cx="87209" cy="73906"/>
            </a:xfrm>
            <a:custGeom>
              <a:avLst/>
              <a:gdLst/>
              <a:ahLst/>
              <a:cxnLst/>
              <a:rect l="l" t="t" r="r" b="b"/>
              <a:pathLst>
                <a:path w="1593" h="1350" extrusionOk="0">
                  <a:moveTo>
                    <a:pt x="1" y="0"/>
                  </a:moveTo>
                  <a:lnTo>
                    <a:pt x="1" y="1349"/>
                  </a:lnTo>
                  <a:lnTo>
                    <a:pt x="1593" y="1349"/>
                  </a:lnTo>
                  <a:lnTo>
                    <a:pt x="1593" y="0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34" name="Google Shape;134;p2"/>
            <p:cNvSpPr/>
            <p:nvPr/>
          </p:nvSpPr>
          <p:spPr>
            <a:xfrm>
              <a:off x="4558189" y="4448179"/>
              <a:ext cx="87209" cy="73906"/>
            </a:xfrm>
            <a:custGeom>
              <a:avLst/>
              <a:gdLst/>
              <a:ahLst/>
              <a:cxnLst/>
              <a:rect l="l" t="t" r="r" b="b"/>
              <a:pathLst>
                <a:path w="1593" h="1350" extrusionOk="0">
                  <a:moveTo>
                    <a:pt x="0" y="0"/>
                  </a:moveTo>
                  <a:lnTo>
                    <a:pt x="0" y="1349"/>
                  </a:lnTo>
                  <a:lnTo>
                    <a:pt x="1592" y="1349"/>
                  </a:lnTo>
                  <a:lnTo>
                    <a:pt x="1592" y="0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35" name="Google Shape;135;p2"/>
            <p:cNvSpPr/>
            <p:nvPr/>
          </p:nvSpPr>
          <p:spPr>
            <a:xfrm>
              <a:off x="4336081" y="4679484"/>
              <a:ext cx="87209" cy="73960"/>
            </a:xfrm>
            <a:custGeom>
              <a:avLst/>
              <a:gdLst/>
              <a:ahLst/>
              <a:cxnLst/>
              <a:rect l="l" t="t" r="r" b="b"/>
              <a:pathLst>
                <a:path w="1593" h="1351" extrusionOk="0">
                  <a:moveTo>
                    <a:pt x="1" y="0"/>
                  </a:moveTo>
                  <a:lnTo>
                    <a:pt x="1" y="1351"/>
                  </a:lnTo>
                  <a:lnTo>
                    <a:pt x="1593" y="1351"/>
                  </a:lnTo>
                  <a:lnTo>
                    <a:pt x="1593" y="0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36" name="Google Shape;136;p2"/>
            <p:cNvSpPr/>
            <p:nvPr/>
          </p:nvSpPr>
          <p:spPr>
            <a:xfrm>
              <a:off x="4558189" y="4679484"/>
              <a:ext cx="87209" cy="73960"/>
            </a:xfrm>
            <a:custGeom>
              <a:avLst/>
              <a:gdLst/>
              <a:ahLst/>
              <a:cxnLst/>
              <a:rect l="l" t="t" r="r" b="b"/>
              <a:pathLst>
                <a:path w="1593" h="1351" extrusionOk="0">
                  <a:moveTo>
                    <a:pt x="0" y="0"/>
                  </a:moveTo>
                  <a:lnTo>
                    <a:pt x="0" y="1351"/>
                  </a:lnTo>
                  <a:lnTo>
                    <a:pt x="1592" y="1351"/>
                  </a:lnTo>
                  <a:lnTo>
                    <a:pt x="1592" y="0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37" name="Google Shape;137;p2"/>
            <p:cNvSpPr/>
            <p:nvPr/>
          </p:nvSpPr>
          <p:spPr>
            <a:xfrm>
              <a:off x="4336081" y="4910844"/>
              <a:ext cx="87209" cy="73906"/>
            </a:xfrm>
            <a:custGeom>
              <a:avLst/>
              <a:gdLst/>
              <a:ahLst/>
              <a:cxnLst/>
              <a:rect l="l" t="t" r="r" b="b"/>
              <a:pathLst>
                <a:path w="1593" h="1350" extrusionOk="0">
                  <a:moveTo>
                    <a:pt x="1" y="1"/>
                  </a:moveTo>
                  <a:lnTo>
                    <a:pt x="1" y="1350"/>
                  </a:lnTo>
                  <a:lnTo>
                    <a:pt x="1593" y="1350"/>
                  </a:lnTo>
                  <a:lnTo>
                    <a:pt x="1593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38" name="Google Shape;138;p2"/>
            <p:cNvSpPr/>
            <p:nvPr/>
          </p:nvSpPr>
          <p:spPr>
            <a:xfrm>
              <a:off x="4558189" y="4910844"/>
              <a:ext cx="87209" cy="73906"/>
            </a:xfrm>
            <a:custGeom>
              <a:avLst/>
              <a:gdLst/>
              <a:ahLst/>
              <a:cxnLst/>
              <a:rect l="l" t="t" r="r" b="b"/>
              <a:pathLst>
                <a:path w="1593" h="1350" extrusionOk="0">
                  <a:moveTo>
                    <a:pt x="0" y="1"/>
                  </a:moveTo>
                  <a:lnTo>
                    <a:pt x="0" y="1350"/>
                  </a:lnTo>
                  <a:lnTo>
                    <a:pt x="1592" y="1350"/>
                  </a:lnTo>
                  <a:lnTo>
                    <a:pt x="1592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39" name="Google Shape;139;p2"/>
            <p:cNvSpPr/>
            <p:nvPr/>
          </p:nvSpPr>
          <p:spPr>
            <a:xfrm>
              <a:off x="4336081" y="3404653"/>
              <a:ext cx="87209" cy="73906"/>
            </a:xfrm>
            <a:custGeom>
              <a:avLst/>
              <a:gdLst/>
              <a:ahLst/>
              <a:cxnLst/>
              <a:rect l="l" t="t" r="r" b="b"/>
              <a:pathLst>
                <a:path w="1593" h="1350" extrusionOk="0">
                  <a:moveTo>
                    <a:pt x="1" y="1"/>
                  </a:moveTo>
                  <a:lnTo>
                    <a:pt x="1" y="1350"/>
                  </a:lnTo>
                  <a:lnTo>
                    <a:pt x="1593" y="1350"/>
                  </a:lnTo>
                  <a:lnTo>
                    <a:pt x="1593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40" name="Google Shape;140;p2"/>
            <p:cNvSpPr/>
            <p:nvPr/>
          </p:nvSpPr>
          <p:spPr>
            <a:xfrm>
              <a:off x="4558189" y="3404653"/>
              <a:ext cx="87209" cy="73906"/>
            </a:xfrm>
            <a:custGeom>
              <a:avLst/>
              <a:gdLst/>
              <a:ahLst/>
              <a:cxnLst/>
              <a:rect l="l" t="t" r="r" b="b"/>
              <a:pathLst>
                <a:path w="1593" h="1350" extrusionOk="0">
                  <a:moveTo>
                    <a:pt x="0" y="1"/>
                  </a:moveTo>
                  <a:lnTo>
                    <a:pt x="0" y="1350"/>
                  </a:lnTo>
                  <a:lnTo>
                    <a:pt x="1592" y="1350"/>
                  </a:lnTo>
                  <a:lnTo>
                    <a:pt x="1592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41" name="Google Shape;141;p2"/>
            <p:cNvSpPr/>
            <p:nvPr/>
          </p:nvSpPr>
          <p:spPr>
            <a:xfrm>
              <a:off x="4336081" y="3635958"/>
              <a:ext cx="87209" cy="74015"/>
            </a:xfrm>
            <a:custGeom>
              <a:avLst/>
              <a:gdLst/>
              <a:ahLst/>
              <a:cxnLst/>
              <a:rect l="l" t="t" r="r" b="b"/>
              <a:pathLst>
                <a:path w="1593" h="1352" extrusionOk="0">
                  <a:moveTo>
                    <a:pt x="1" y="1"/>
                  </a:moveTo>
                  <a:lnTo>
                    <a:pt x="1" y="1351"/>
                  </a:lnTo>
                  <a:lnTo>
                    <a:pt x="1593" y="1351"/>
                  </a:lnTo>
                  <a:lnTo>
                    <a:pt x="1593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42" name="Google Shape;142;p2"/>
            <p:cNvSpPr/>
            <p:nvPr/>
          </p:nvSpPr>
          <p:spPr>
            <a:xfrm>
              <a:off x="4558189" y="3635958"/>
              <a:ext cx="87209" cy="74015"/>
            </a:xfrm>
            <a:custGeom>
              <a:avLst/>
              <a:gdLst/>
              <a:ahLst/>
              <a:cxnLst/>
              <a:rect l="l" t="t" r="r" b="b"/>
              <a:pathLst>
                <a:path w="1593" h="1352" extrusionOk="0">
                  <a:moveTo>
                    <a:pt x="0" y="1"/>
                  </a:moveTo>
                  <a:lnTo>
                    <a:pt x="0" y="1351"/>
                  </a:lnTo>
                  <a:lnTo>
                    <a:pt x="1592" y="1351"/>
                  </a:lnTo>
                  <a:lnTo>
                    <a:pt x="1592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43" name="Google Shape;143;p2"/>
            <p:cNvSpPr/>
            <p:nvPr/>
          </p:nvSpPr>
          <p:spPr>
            <a:xfrm>
              <a:off x="4300989" y="2999090"/>
              <a:ext cx="409274" cy="300660"/>
            </a:xfrm>
            <a:custGeom>
              <a:avLst/>
              <a:gdLst/>
              <a:ahLst/>
              <a:cxnLst/>
              <a:rect l="l" t="t" r="r" b="b"/>
              <a:pathLst>
                <a:path w="7476" h="5492" extrusionOk="0">
                  <a:moveTo>
                    <a:pt x="3737" y="1"/>
                  </a:moveTo>
                  <a:cubicBezTo>
                    <a:pt x="2372" y="1"/>
                    <a:pt x="1267" y="1106"/>
                    <a:pt x="1267" y="2471"/>
                  </a:cubicBezTo>
                  <a:lnTo>
                    <a:pt x="1267" y="2873"/>
                  </a:lnTo>
                  <a:lnTo>
                    <a:pt x="1" y="2873"/>
                  </a:lnTo>
                  <a:lnTo>
                    <a:pt x="1" y="5491"/>
                  </a:lnTo>
                  <a:lnTo>
                    <a:pt x="7475" y="5491"/>
                  </a:lnTo>
                  <a:lnTo>
                    <a:pt x="7475" y="2873"/>
                  </a:lnTo>
                  <a:lnTo>
                    <a:pt x="6207" y="2873"/>
                  </a:lnTo>
                  <a:lnTo>
                    <a:pt x="6207" y="2471"/>
                  </a:lnTo>
                  <a:cubicBezTo>
                    <a:pt x="6207" y="1106"/>
                    <a:pt x="5102" y="1"/>
                    <a:pt x="3737" y="1"/>
                  </a:cubicBez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44" name="Google Shape;144;p2"/>
            <p:cNvSpPr/>
            <p:nvPr/>
          </p:nvSpPr>
          <p:spPr>
            <a:xfrm>
              <a:off x="4709783" y="3156323"/>
              <a:ext cx="188104" cy="143432"/>
            </a:xfrm>
            <a:custGeom>
              <a:avLst/>
              <a:gdLst/>
              <a:ahLst/>
              <a:cxnLst/>
              <a:rect l="l" t="t" r="r" b="b"/>
              <a:pathLst>
                <a:path w="3436" h="2620" extrusionOk="0">
                  <a:moveTo>
                    <a:pt x="0" y="1"/>
                  </a:moveTo>
                  <a:lnTo>
                    <a:pt x="0" y="2619"/>
                  </a:lnTo>
                  <a:lnTo>
                    <a:pt x="3436" y="2619"/>
                  </a:lnTo>
                  <a:lnTo>
                    <a:pt x="3436" y="1"/>
                  </a:lnTo>
                  <a:close/>
                </a:path>
              </a:pathLst>
            </a:custGeom>
            <a:solidFill>
              <a:srgbClr val="F4CD8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45" name="Google Shape;145;p2"/>
            <p:cNvSpPr/>
            <p:nvPr/>
          </p:nvSpPr>
          <p:spPr>
            <a:xfrm>
              <a:off x="4596183" y="4692350"/>
              <a:ext cx="51898" cy="51898"/>
            </a:xfrm>
            <a:custGeom>
              <a:avLst/>
              <a:gdLst/>
              <a:ahLst/>
              <a:cxnLst/>
              <a:rect l="l" t="t" r="r" b="b"/>
              <a:pathLst>
                <a:path w="948" h="948" extrusionOk="0">
                  <a:moveTo>
                    <a:pt x="0" y="0"/>
                  </a:moveTo>
                  <a:lnTo>
                    <a:pt x="0" y="948"/>
                  </a:lnTo>
                  <a:lnTo>
                    <a:pt x="948" y="948"/>
                  </a:lnTo>
                  <a:lnTo>
                    <a:pt x="948" y="0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146" name="Google Shape;146;p2"/>
          <p:cNvSpPr/>
          <p:nvPr/>
        </p:nvSpPr>
        <p:spPr>
          <a:xfrm>
            <a:off x="7937184" y="3818578"/>
            <a:ext cx="738232" cy="672628"/>
          </a:xfrm>
          <a:custGeom>
            <a:avLst/>
            <a:gdLst/>
            <a:ahLst/>
            <a:cxnLst/>
            <a:rect l="l" t="t" r="r" b="b"/>
            <a:pathLst>
              <a:path w="9126" h="8315" extrusionOk="0">
                <a:moveTo>
                  <a:pt x="4562" y="1"/>
                </a:moveTo>
                <a:cubicBezTo>
                  <a:pt x="3498" y="1"/>
                  <a:pt x="2435" y="407"/>
                  <a:pt x="1624" y="1219"/>
                </a:cubicBezTo>
                <a:cubicBezTo>
                  <a:pt x="0" y="2842"/>
                  <a:pt x="0" y="5473"/>
                  <a:pt x="1624" y="7097"/>
                </a:cubicBezTo>
                <a:cubicBezTo>
                  <a:pt x="2435" y="7909"/>
                  <a:pt x="3498" y="8315"/>
                  <a:pt x="4562" y="8315"/>
                </a:cubicBezTo>
                <a:cubicBezTo>
                  <a:pt x="5626" y="8315"/>
                  <a:pt x="6690" y="7909"/>
                  <a:pt x="7502" y="7097"/>
                </a:cubicBezTo>
                <a:cubicBezTo>
                  <a:pt x="9126" y="5473"/>
                  <a:pt x="9126" y="2842"/>
                  <a:pt x="7502" y="1219"/>
                </a:cubicBezTo>
                <a:cubicBezTo>
                  <a:pt x="6690" y="407"/>
                  <a:pt x="5626" y="1"/>
                  <a:pt x="4562" y="1"/>
                </a:cubicBezTo>
                <a:close/>
              </a:path>
            </a:pathLst>
          </a:custGeom>
          <a:solidFill>
            <a:srgbClr val="FFB53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47" name="Google Shape;147;p2"/>
          <p:cNvSpPr/>
          <p:nvPr/>
        </p:nvSpPr>
        <p:spPr>
          <a:xfrm>
            <a:off x="4694904" y="6375253"/>
            <a:ext cx="1412056" cy="497668"/>
          </a:xfrm>
          <a:custGeom>
            <a:avLst/>
            <a:gdLst/>
            <a:ahLst/>
            <a:cxnLst/>
            <a:rect l="l" t="t" r="r" b="b"/>
            <a:pathLst>
              <a:path w="19345" h="6818" extrusionOk="0">
                <a:moveTo>
                  <a:pt x="9786" y="1"/>
                </a:moveTo>
                <a:cubicBezTo>
                  <a:pt x="9762" y="1"/>
                  <a:pt x="9738" y="1"/>
                  <a:pt x="9714" y="1"/>
                </a:cubicBezTo>
                <a:cubicBezTo>
                  <a:pt x="8498" y="27"/>
                  <a:pt x="7388" y="700"/>
                  <a:pt x="6805" y="1768"/>
                </a:cubicBezTo>
                <a:cubicBezTo>
                  <a:pt x="6743" y="1772"/>
                  <a:pt x="6682" y="1778"/>
                  <a:pt x="6623" y="1785"/>
                </a:cubicBezTo>
                <a:cubicBezTo>
                  <a:pt x="6260" y="1588"/>
                  <a:pt x="5860" y="1489"/>
                  <a:pt x="5460" y="1489"/>
                </a:cubicBezTo>
                <a:cubicBezTo>
                  <a:pt x="5060" y="1489"/>
                  <a:pt x="4659" y="1588"/>
                  <a:pt x="4297" y="1787"/>
                </a:cubicBezTo>
                <a:cubicBezTo>
                  <a:pt x="3573" y="2185"/>
                  <a:pt x="3102" y="2925"/>
                  <a:pt x="3047" y="3747"/>
                </a:cubicBezTo>
                <a:cubicBezTo>
                  <a:pt x="1401" y="3850"/>
                  <a:pt x="90" y="5168"/>
                  <a:pt x="1" y="6817"/>
                </a:cubicBezTo>
                <a:lnTo>
                  <a:pt x="19344" y="6817"/>
                </a:lnTo>
                <a:cubicBezTo>
                  <a:pt x="19049" y="5391"/>
                  <a:pt x="17940" y="4276"/>
                  <a:pt x="16518" y="3971"/>
                </a:cubicBezTo>
                <a:cubicBezTo>
                  <a:pt x="16512" y="3059"/>
                  <a:pt x="16035" y="2215"/>
                  <a:pt x="15256" y="1740"/>
                </a:cubicBezTo>
                <a:cubicBezTo>
                  <a:pt x="14838" y="1485"/>
                  <a:pt x="14364" y="1357"/>
                  <a:pt x="13890" y="1357"/>
                </a:cubicBezTo>
                <a:cubicBezTo>
                  <a:pt x="13480" y="1357"/>
                  <a:pt x="13070" y="1453"/>
                  <a:pt x="12695" y="1645"/>
                </a:cubicBezTo>
                <a:cubicBezTo>
                  <a:pt x="12078" y="623"/>
                  <a:pt x="10975" y="1"/>
                  <a:pt x="9786" y="1"/>
                </a:cubicBezTo>
                <a:close/>
              </a:path>
            </a:pathLst>
          </a:custGeom>
          <a:solidFill>
            <a:srgbClr val="2E84A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148" name="Google Shape;148;p2"/>
          <p:cNvGrpSpPr/>
          <p:nvPr/>
        </p:nvGrpSpPr>
        <p:grpSpPr>
          <a:xfrm>
            <a:off x="4342318" y="6012223"/>
            <a:ext cx="611173" cy="850525"/>
            <a:chOff x="2943051" y="4509167"/>
            <a:chExt cx="458380" cy="637894"/>
          </a:xfrm>
        </p:grpSpPr>
        <p:sp>
          <p:nvSpPr>
            <p:cNvPr id="149" name="Google Shape;149;p2"/>
            <p:cNvSpPr/>
            <p:nvPr/>
          </p:nvSpPr>
          <p:spPr>
            <a:xfrm>
              <a:off x="3158315" y="4666126"/>
              <a:ext cx="27865" cy="480935"/>
            </a:xfrm>
            <a:custGeom>
              <a:avLst/>
              <a:gdLst/>
              <a:ahLst/>
              <a:cxnLst/>
              <a:rect l="l" t="t" r="r" b="b"/>
              <a:pathLst>
                <a:path w="509" h="8785" extrusionOk="0">
                  <a:moveTo>
                    <a:pt x="0" y="1"/>
                  </a:moveTo>
                  <a:lnTo>
                    <a:pt x="0" y="8784"/>
                  </a:lnTo>
                  <a:lnTo>
                    <a:pt x="509" y="8784"/>
                  </a:lnTo>
                  <a:lnTo>
                    <a:pt x="509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50" name="Google Shape;150;p2"/>
            <p:cNvSpPr/>
            <p:nvPr/>
          </p:nvSpPr>
          <p:spPr>
            <a:xfrm>
              <a:off x="2943051" y="4509167"/>
              <a:ext cx="458380" cy="417704"/>
            </a:xfrm>
            <a:custGeom>
              <a:avLst/>
              <a:gdLst/>
              <a:ahLst/>
              <a:cxnLst/>
              <a:rect l="l" t="t" r="r" b="b"/>
              <a:pathLst>
                <a:path w="8373" h="7630" extrusionOk="0">
                  <a:moveTo>
                    <a:pt x="4187" y="0"/>
                  </a:moveTo>
                  <a:cubicBezTo>
                    <a:pt x="3211" y="0"/>
                    <a:pt x="2234" y="373"/>
                    <a:pt x="1490" y="1117"/>
                  </a:cubicBezTo>
                  <a:cubicBezTo>
                    <a:pt x="1" y="2607"/>
                    <a:pt x="1" y="5022"/>
                    <a:pt x="1490" y="6511"/>
                  </a:cubicBezTo>
                  <a:cubicBezTo>
                    <a:pt x="2234" y="7257"/>
                    <a:pt x="3211" y="7629"/>
                    <a:pt x="4187" y="7629"/>
                  </a:cubicBezTo>
                  <a:cubicBezTo>
                    <a:pt x="5163" y="7629"/>
                    <a:pt x="6139" y="7257"/>
                    <a:pt x="6883" y="6511"/>
                  </a:cubicBezTo>
                  <a:cubicBezTo>
                    <a:pt x="8373" y="5022"/>
                    <a:pt x="8373" y="2607"/>
                    <a:pt x="6883" y="1117"/>
                  </a:cubicBezTo>
                  <a:cubicBezTo>
                    <a:pt x="6139" y="373"/>
                    <a:pt x="5163" y="0"/>
                    <a:pt x="4187" y="0"/>
                  </a:cubicBezTo>
                  <a:close/>
                </a:path>
              </a:pathLst>
            </a:custGeom>
            <a:solidFill>
              <a:srgbClr val="48A6C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151" name="Google Shape;151;p2"/>
          <p:cNvGrpSpPr/>
          <p:nvPr/>
        </p:nvGrpSpPr>
        <p:grpSpPr>
          <a:xfrm>
            <a:off x="7085782" y="5330907"/>
            <a:ext cx="1853689" cy="1543837"/>
            <a:chOff x="5314336" y="3998180"/>
            <a:chExt cx="1390267" cy="1157878"/>
          </a:xfrm>
        </p:grpSpPr>
        <p:grpSp>
          <p:nvGrpSpPr>
            <p:cNvPr id="152" name="Google Shape;152;p2"/>
            <p:cNvGrpSpPr/>
            <p:nvPr/>
          </p:nvGrpSpPr>
          <p:grpSpPr>
            <a:xfrm>
              <a:off x="5314336" y="3998180"/>
              <a:ext cx="1390267" cy="1157878"/>
              <a:chOff x="5359461" y="3993180"/>
              <a:chExt cx="1390267" cy="1157878"/>
            </a:xfrm>
          </p:grpSpPr>
          <p:sp>
            <p:nvSpPr>
              <p:cNvPr id="153" name="Google Shape;153;p2"/>
              <p:cNvSpPr/>
              <p:nvPr/>
            </p:nvSpPr>
            <p:spPr>
              <a:xfrm>
                <a:off x="5905833" y="3993180"/>
                <a:ext cx="843894" cy="1150302"/>
              </a:xfrm>
              <a:custGeom>
                <a:avLst/>
                <a:gdLst/>
                <a:ahLst/>
                <a:cxnLst/>
                <a:rect l="l" t="t" r="r" b="b"/>
                <a:pathLst>
                  <a:path w="15415" h="21012" extrusionOk="0">
                    <a:moveTo>
                      <a:pt x="5325" y="0"/>
                    </a:moveTo>
                    <a:lnTo>
                      <a:pt x="1" y="5323"/>
                    </a:lnTo>
                    <a:lnTo>
                      <a:pt x="1" y="21011"/>
                    </a:lnTo>
                    <a:lnTo>
                      <a:pt x="15414" y="21011"/>
                    </a:lnTo>
                    <a:lnTo>
                      <a:pt x="15414" y="9856"/>
                    </a:lnTo>
                    <a:lnTo>
                      <a:pt x="10648" y="9856"/>
                    </a:lnTo>
                    <a:lnTo>
                      <a:pt x="10648" y="5323"/>
                    </a:lnTo>
                    <a:lnTo>
                      <a:pt x="5325" y="0"/>
                    </a:lnTo>
                    <a:close/>
                  </a:path>
                </a:pathLst>
              </a:custGeom>
              <a:solidFill>
                <a:srgbClr val="FFB5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54" name="Google Shape;154;p2"/>
              <p:cNvSpPr/>
              <p:nvPr/>
            </p:nvSpPr>
            <p:spPr>
              <a:xfrm>
                <a:off x="5359461" y="4284542"/>
                <a:ext cx="546410" cy="858949"/>
              </a:xfrm>
              <a:custGeom>
                <a:avLst/>
                <a:gdLst/>
                <a:ahLst/>
                <a:cxnLst/>
                <a:rect l="l" t="t" r="r" b="b"/>
                <a:pathLst>
                  <a:path w="9981" h="15690" extrusionOk="0">
                    <a:moveTo>
                      <a:pt x="1" y="1"/>
                    </a:moveTo>
                    <a:lnTo>
                      <a:pt x="1" y="15689"/>
                    </a:lnTo>
                    <a:lnTo>
                      <a:pt x="9981" y="15689"/>
                    </a:lnTo>
                    <a:lnTo>
                      <a:pt x="9981" y="1"/>
                    </a:lnTo>
                    <a:close/>
                  </a:path>
                </a:pathLst>
              </a:custGeom>
              <a:solidFill>
                <a:srgbClr val="F97F2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55" name="Google Shape;155;p2"/>
              <p:cNvSpPr/>
              <p:nvPr/>
            </p:nvSpPr>
            <p:spPr>
              <a:xfrm>
                <a:off x="5359461" y="3993180"/>
                <a:ext cx="837927" cy="291408"/>
              </a:xfrm>
              <a:custGeom>
                <a:avLst/>
                <a:gdLst/>
                <a:ahLst/>
                <a:cxnLst/>
                <a:rect l="l" t="t" r="r" b="b"/>
                <a:pathLst>
                  <a:path w="15306" h="5323" extrusionOk="0">
                    <a:moveTo>
                      <a:pt x="5323" y="0"/>
                    </a:moveTo>
                    <a:lnTo>
                      <a:pt x="1" y="5323"/>
                    </a:lnTo>
                    <a:lnTo>
                      <a:pt x="9983" y="5323"/>
                    </a:lnTo>
                    <a:lnTo>
                      <a:pt x="15305" y="0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56" name="Google Shape;156;p2"/>
              <p:cNvSpPr/>
              <p:nvPr/>
            </p:nvSpPr>
            <p:spPr>
              <a:xfrm>
                <a:off x="5456008" y="4398141"/>
                <a:ext cx="51898" cy="51844"/>
              </a:xfrm>
              <a:custGeom>
                <a:avLst/>
                <a:gdLst/>
                <a:ahLst/>
                <a:cxnLst/>
                <a:rect l="l" t="t" r="r" b="b"/>
                <a:pathLst>
                  <a:path w="948" h="947" extrusionOk="0">
                    <a:moveTo>
                      <a:pt x="0" y="1"/>
                    </a:moveTo>
                    <a:lnTo>
                      <a:pt x="0" y="946"/>
                    </a:lnTo>
                    <a:lnTo>
                      <a:pt x="948" y="946"/>
                    </a:lnTo>
                    <a:lnTo>
                      <a:pt x="948" y="1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57" name="Google Shape;157;p2"/>
              <p:cNvSpPr/>
              <p:nvPr/>
            </p:nvSpPr>
            <p:spPr>
              <a:xfrm>
                <a:off x="5598430" y="4398141"/>
                <a:ext cx="51953" cy="51844"/>
              </a:xfrm>
              <a:custGeom>
                <a:avLst/>
                <a:gdLst/>
                <a:ahLst/>
                <a:cxnLst/>
                <a:rect l="l" t="t" r="r" b="b"/>
                <a:pathLst>
                  <a:path w="949" h="947" extrusionOk="0">
                    <a:moveTo>
                      <a:pt x="1" y="1"/>
                    </a:moveTo>
                    <a:lnTo>
                      <a:pt x="1" y="946"/>
                    </a:lnTo>
                    <a:lnTo>
                      <a:pt x="948" y="946"/>
                    </a:lnTo>
                    <a:lnTo>
                      <a:pt x="948" y="1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58" name="Google Shape;158;p2"/>
              <p:cNvSpPr/>
              <p:nvPr/>
            </p:nvSpPr>
            <p:spPr>
              <a:xfrm>
                <a:off x="5743016" y="4398141"/>
                <a:ext cx="51789" cy="51844"/>
              </a:xfrm>
              <a:custGeom>
                <a:avLst/>
                <a:gdLst/>
                <a:ahLst/>
                <a:cxnLst/>
                <a:rect l="l" t="t" r="r" b="b"/>
                <a:pathLst>
                  <a:path w="946" h="947" extrusionOk="0">
                    <a:moveTo>
                      <a:pt x="0" y="1"/>
                    </a:moveTo>
                    <a:lnTo>
                      <a:pt x="0" y="946"/>
                    </a:lnTo>
                    <a:lnTo>
                      <a:pt x="946" y="946"/>
                    </a:lnTo>
                    <a:lnTo>
                      <a:pt x="946" y="1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59" name="Google Shape;159;p2"/>
              <p:cNvSpPr/>
              <p:nvPr/>
            </p:nvSpPr>
            <p:spPr>
              <a:xfrm>
                <a:off x="5456008" y="4545191"/>
                <a:ext cx="51898" cy="51898"/>
              </a:xfrm>
              <a:custGeom>
                <a:avLst/>
                <a:gdLst/>
                <a:ahLst/>
                <a:cxnLst/>
                <a:rect l="l" t="t" r="r" b="b"/>
                <a:pathLst>
                  <a:path w="948" h="948" extrusionOk="0">
                    <a:moveTo>
                      <a:pt x="0" y="1"/>
                    </a:moveTo>
                    <a:lnTo>
                      <a:pt x="0" y="948"/>
                    </a:lnTo>
                    <a:lnTo>
                      <a:pt x="948" y="948"/>
                    </a:lnTo>
                    <a:lnTo>
                      <a:pt x="948" y="1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60" name="Google Shape;160;p2"/>
              <p:cNvSpPr/>
              <p:nvPr/>
            </p:nvSpPr>
            <p:spPr>
              <a:xfrm>
                <a:off x="5598430" y="4545191"/>
                <a:ext cx="51953" cy="51898"/>
              </a:xfrm>
              <a:custGeom>
                <a:avLst/>
                <a:gdLst/>
                <a:ahLst/>
                <a:cxnLst/>
                <a:rect l="l" t="t" r="r" b="b"/>
                <a:pathLst>
                  <a:path w="949" h="948" extrusionOk="0">
                    <a:moveTo>
                      <a:pt x="1" y="1"/>
                    </a:moveTo>
                    <a:lnTo>
                      <a:pt x="1" y="948"/>
                    </a:lnTo>
                    <a:lnTo>
                      <a:pt x="948" y="948"/>
                    </a:lnTo>
                    <a:lnTo>
                      <a:pt x="948" y="1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61" name="Google Shape;161;p2"/>
              <p:cNvSpPr/>
              <p:nvPr/>
            </p:nvSpPr>
            <p:spPr>
              <a:xfrm>
                <a:off x="5743016" y="4545191"/>
                <a:ext cx="51789" cy="51898"/>
              </a:xfrm>
              <a:custGeom>
                <a:avLst/>
                <a:gdLst/>
                <a:ahLst/>
                <a:cxnLst/>
                <a:rect l="l" t="t" r="r" b="b"/>
                <a:pathLst>
                  <a:path w="946" h="948" extrusionOk="0">
                    <a:moveTo>
                      <a:pt x="0" y="1"/>
                    </a:moveTo>
                    <a:lnTo>
                      <a:pt x="0" y="948"/>
                    </a:lnTo>
                    <a:lnTo>
                      <a:pt x="946" y="948"/>
                    </a:lnTo>
                    <a:lnTo>
                      <a:pt x="946" y="1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62" name="Google Shape;162;p2"/>
              <p:cNvSpPr/>
              <p:nvPr/>
            </p:nvSpPr>
            <p:spPr>
              <a:xfrm>
                <a:off x="5598430" y="4692350"/>
                <a:ext cx="51953" cy="51898"/>
              </a:xfrm>
              <a:custGeom>
                <a:avLst/>
                <a:gdLst/>
                <a:ahLst/>
                <a:cxnLst/>
                <a:rect l="l" t="t" r="r" b="b"/>
                <a:pathLst>
                  <a:path w="949" h="948" extrusionOk="0">
                    <a:moveTo>
                      <a:pt x="1" y="0"/>
                    </a:moveTo>
                    <a:lnTo>
                      <a:pt x="1" y="948"/>
                    </a:lnTo>
                    <a:lnTo>
                      <a:pt x="948" y="948"/>
                    </a:lnTo>
                    <a:lnTo>
                      <a:pt x="948" y="0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63" name="Google Shape;163;p2"/>
              <p:cNvSpPr/>
              <p:nvPr/>
            </p:nvSpPr>
            <p:spPr>
              <a:xfrm>
                <a:off x="5743016" y="4692350"/>
                <a:ext cx="51789" cy="51898"/>
              </a:xfrm>
              <a:custGeom>
                <a:avLst/>
                <a:gdLst/>
                <a:ahLst/>
                <a:cxnLst/>
                <a:rect l="l" t="t" r="r" b="b"/>
                <a:pathLst>
                  <a:path w="946" h="948" extrusionOk="0">
                    <a:moveTo>
                      <a:pt x="0" y="0"/>
                    </a:moveTo>
                    <a:lnTo>
                      <a:pt x="0" y="948"/>
                    </a:lnTo>
                    <a:lnTo>
                      <a:pt x="946" y="948"/>
                    </a:lnTo>
                    <a:lnTo>
                      <a:pt x="946" y="0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64" name="Google Shape;164;p2"/>
              <p:cNvSpPr/>
              <p:nvPr/>
            </p:nvSpPr>
            <p:spPr>
              <a:xfrm>
                <a:off x="5456008" y="4839509"/>
                <a:ext cx="51898" cy="51898"/>
              </a:xfrm>
              <a:custGeom>
                <a:avLst/>
                <a:gdLst/>
                <a:ahLst/>
                <a:cxnLst/>
                <a:rect l="l" t="t" r="r" b="b"/>
                <a:pathLst>
                  <a:path w="948" h="948" extrusionOk="0">
                    <a:moveTo>
                      <a:pt x="0" y="0"/>
                    </a:moveTo>
                    <a:lnTo>
                      <a:pt x="0" y="948"/>
                    </a:lnTo>
                    <a:lnTo>
                      <a:pt x="948" y="948"/>
                    </a:lnTo>
                    <a:lnTo>
                      <a:pt x="948" y="0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65" name="Google Shape;165;p2"/>
              <p:cNvSpPr/>
              <p:nvPr/>
            </p:nvSpPr>
            <p:spPr>
              <a:xfrm>
                <a:off x="5598430" y="4839509"/>
                <a:ext cx="51953" cy="51898"/>
              </a:xfrm>
              <a:custGeom>
                <a:avLst/>
                <a:gdLst/>
                <a:ahLst/>
                <a:cxnLst/>
                <a:rect l="l" t="t" r="r" b="b"/>
                <a:pathLst>
                  <a:path w="949" h="948" extrusionOk="0">
                    <a:moveTo>
                      <a:pt x="1" y="0"/>
                    </a:moveTo>
                    <a:lnTo>
                      <a:pt x="1" y="948"/>
                    </a:lnTo>
                    <a:lnTo>
                      <a:pt x="948" y="948"/>
                    </a:lnTo>
                    <a:lnTo>
                      <a:pt x="948" y="0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66" name="Google Shape;166;p2"/>
              <p:cNvSpPr/>
              <p:nvPr/>
            </p:nvSpPr>
            <p:spPr>
              <a:xfrm>
                <a:off x="5743016" y="4839509"/>
                <a:ext cx="51789" cy="51898"/>
              </a:xfrm>
              <a:custGeom>
                <a:avLst/>
                <a:gdLst/>
                <a:ahLst/>
                <a:cxnLst/>
                <a:rect l="l" t="t" r="r" b="b"/>
                <a:pathLst>
                  <a:path w="946" h="948" extrusionOk="0">
                    <a:moveTo>
                      <a:pt x="0" y="0"/>
                    </a:moveTo>
                    <a:lnTo>
                      <a:pt x="0" y="948"/>
                    </a:lnTo>
                    <a:lnTo>
                      <a:pt x="946" y="948"/>
                    </a:lnTo>
                    <a:lnTo>
                      <a:pt x="946" y="0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67" name="Google Shape;167;p2"/>
              <p:cNvSpPr/>
              <p:nvPr/>
            </p:nvSpPr>
            <p:spPr>
              <a:xfrm>
                <a:off x="5456008" y="4986668"/>
                <a:ext cx="51898" cy="51789"/>
              </a:xfrm>
              <a:custGeom>
                <a:avLst/>
                <a:gdLst/>
                <a:ahLst/>
                <a:cxnLst/>
                <a:rect l="l" t="t" r="r" b="b"/>
                <a:pathLst>
                  <a:path w="948" h="946" extrusionOk="0">
                    <a:moveTo>
                      <a:pt x="0" y="0"/>
                    </a:moveTo>
                    <a:lnTo>
                      <a:pt x="0" y="946"/>
                    </a:lnTo>
                    <a:lnTo>
                      <a:pt x="948" y="946"/>
                    </a:lnTo>
                    <a:lnTo>
                      <a:pt x="948" y="0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68" name="Google Shape;168;p2"/>
              <p:cNvSpPr/>
              <p:nvPr/>
            </p:nvSpPr>
            <p:spPr>
              <a:xfrm>
                <a:off x="5598430" y="4986668"/>
                <a:ext cx="51953" cy="51789"/>
              </a:xfrm>
              <a:custGeom>
                <a:avLst/>
                <a:gdLst/>
                <a:ahLst/>
                <a:cxnLst/>
                <a:rect l="l" t="t" r="r" b="b"/>
                <a:pathLst>
                  <a:path w="949" h="946" extrusionOk="0">
                    <a:moveTo>
                      <a:pt x="1" y="0"/>
                    </a:moveTo>
                    <a:lnTo>
                      <a:pt x="1" y="946"/>
                    </a:lnTo>
                    <a:lnTo>
                      <a:pt x="948" y="946"/>
                    </a:lnTo>
                    <a:lnTo>
                      <a:pt x="948" y="0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69" name="Google Shape;169;p2"/>
              <p:cNvSpPr/>
              <p:nvPr/>
            </p:nvSpPr>
            <p:spPr>
              <a:xfrm>
                <a:off x="5743016" y="4986668"/>
                <a:ext cx="51789" cy="51789"/>
              </a:xfrm>
              <a:custGeom>
                <a:avLst/>
                <a:gdLst/>
                <a:ahLst/>
                <a:cxnLst/>
                <a:rect l="l" t="t" r="r" b="b"/>
                <a:pathLst>
                  <a:path w="946" h="946" extrusionOk="0">
                    <a:moveTo>
                      <a:pt x="0" y="0"/>
                    </a:moveTo>
                    <a:lnTo>
                      <a:pt x="0" y="946"/>
                    </a:lnTo>
                    <a:lnTo>
                      <a:pt x="946" y="946"/>
                    </a:lnTo>
                    <a:lnTo>
                      <a:pt x="946" y="0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70" name="Google Shape;170;p2"/>
              <p:cNvSpPr/>
              <p:nvPr/>
            </p:nvSpPr>
            <p:spPr>
              <a:xfrm>
                <a:off x="6267818" y="4686492"/>
                <a:ext cx="27044" cy="464566"/>
              </a:xfrm>
              <a:custGeom>
                <a:avLst/>
                <a:gdLst/>
                <a:ahLst/>
                <a:cxnLst/>
                <a:rect l="l" t="t" r="r" b="b"/>
                <a:pathLst>
                  <a:path w="494" h="8486" extrusionOk="0">
                    <a:moveTo>
                      <a:pt x="1" y="1"/>
                    </a:moveTo>
                    <a:lnTo>
                      <a:pt x="1" y="8486"/>
                    </a:lnTo>
                    <a:lnTo>
                      <a:pt x="493" y="8486"/>
                    </a:lnTo>
                    <a:lnTo>
                      <a:pt x="493" y="1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71" name="Google Shape;171;p2"/>
              <p:cNvSpPr/>
              <p:nvPr/>
            </p:nvSpPr>
            <p:spPr>
              <a:xfrm>
                <a:off x="6059945" y="4534898"/>
                <a:ext cx="442778" cy="403416"/>
              </a:xfrm>
              <a:custGeom>
                <a:avLst/>
                <a:gdLst/>
                <a:ahLst/>
                <a:cxnLst/>
                <a:rect l="l" t="t" r="r" b="b"/>
                <a:pathLst>
                  <a:path w="8088" h="7369" extrusionOk="0">
                    <a:moveTo>
                      <a:pt x="4044" y="0"/>
                    </a:moveTo>
                    <a:cubicBezTo>
                      <a:pt x="3101" y="0"/>
                      <a:pt x="2158" y="360"/>
                      <a:pt x="1438" y="1079"/>
                    </a:cubicBezTo>
                    <a:cubicBezTo>
                      <a:pt x="0" y="2518"/>
                      <a:pt x="0" y="4850"/>
                      <a:pt x="1438" y="6290"/>
                    </a:cubicBezTo>
                    <a:cubicBezTo>
                      <a:pt x="2158" y="7009"/>
                      <a:pt x="3101" y="7369"/>
                      <a:pt x="4044" y="7369"/>
                    </a:cubicBezTo>
                    <a:cubicBezTo>
                      <a:pt x="4987" y="7369"/>
                      <a:pt x="5930" y="7009"/>
                      <a:pt x="6650" y="6290"/>
                    </a:cubicBezTo>
                    <a:cubicBezTo>
                      <a:pt x="8088" y="4850"/>
                      <a:pt x="8088" y="2518"/>
                      <a:pt x="6650" y="1079"/>
                    </a:cubicBezTo>
                    <a:cubicBezTo>
                      <a:pt x="5930" y="360"/>
                      <a:pt x="4987" y="0"/>
                      <a:pt x="4044" y="0"/>
                    </a:cubicBezTo>
                    <a:close/>
                  </a:path>
                </a:pathLst>
              </a:custGeom>
              <a:solidFill>
                <a:srgbClr val="2E84A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sp>
          <p:nvSpPr>
            <p:cNvPr id="172" name="Google Shape;172;p2"/>
            <p:cNvSpPr/>
            <p:nvPr/>
          </p:nvSpPr>
          <p:spPr>
            <a:xfrm>
              <a:off x="5410883" y="4697341"/>
              <a:ext cx="51898" cy="51898"/>
            </a:xfrm>
            <a:custGeom>
              <a:avLst/>
              <a:gdLst/>
              <a:ahLst/>
              <a:cxnLst/>
              <a:rect l="l" t="t" r="r" b="b"/>
              <a:pathLst>
                <a:path w="948" h="948" extrusionOk="0">
                  <a:moveTo>
                    <a:pt x="0" y="1"/>
                  </a:moveTo>
                  <a:lnTo>
                    <a:pt x="0" y="948"/>
                  </a:lnTo>
                  <a:lnTo>
                    <a:pt x="948" y="948"/>
                  </a:lnTo>
                  <a:lnTo>
                    <a:pt x="948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173" name="Google Shape;173;p2"/>
          <p:cNvSpPr/>
          <p:nvPr/>
        </p:nvSpPr>
        <p:spPr>
          <a:xfrm>
            <a:off x="11561434" y="1782266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</p:spTree>
    <p:extLst>
      <p:ext uri="{BB962C8B-B14F-4D97-AF65-F5344CB8AC3E}">
        <p14:creationId xmlns:p14="http://schemas.microsoft.com/office/powerpoint/2010/main" val="328438667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spTree>
      <p:nvGrpSpPr>
        <p:cNvPr id="1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p3"/>
          <p:cNvSpPr txBox="1">
            <a:spLocks noGrp="1"/>
          </p:cNvSpPr>
          <p:nvPr>
            <p:ph type="title"/>
          </p:nvPr>
        </p:nvSpPr>
        <p:spPr>
          <a:xfrm>
            <a:off x="5598767" y="2656167"/>
            <a:ext cx="5592000" cy="1890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 sz="6667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endParaRPr/>
          </a:p>
        </p:txBody>
      </p:sp>
      <p:sp>
        <p:nvSpPr>
          <p:cNvPr id="176" name="Google Shape;176;p3"/>
          <p:cNvSpPr txBox="1">
            <a:spLocks noGrp="1"/>
          </p:cNvSpPr>
          <p:nvPr>
            <p:ph type="title" idx="2" hasCustomPrompt="1"/>
          </p:nvPr>
        </p:nvSpPr>
        <p:spPr>
          <a:xfrm>
            <a:off x="7617835" y="1023067"/>
            <a:ext cx="1553200" cy="11224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400"/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177" name="Google Shape;177;p3"/>
          <p:cNvSpPr txBox="1">
            <a:spLocks noGrp="1"/>
          </p:cNvSpPr>
          <p:nvPr>
            <p:ph type="subTitle" idx="1"/>
          </p:nvPr>
        </p:nvSpPr>
        <p:spPr>
          <a:xfrm>
            <a:off x="5598435" y="4664167"/>
            <a:ext cx="5592000" cy="50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133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8" name="Google Shape;178;p3"/>
          <p:cNvSpPr/>
          <p:nvPr/>
        </p:nvSpPr>
        <p:spPr>
          <a:xfrm flipH="1">
            <a:off x="3371938" y="5735599"/>
            <a:ext cx="8820063" cy="1122412"/>
          </a:xfrm>
          <a:custGeom>
            <a:avLst/>
            <a:gdLst/>
            <a:ahLst/>
            <a:cxnLst/>
            <a:rect l="l" t="t" r="r" b="b"/>
            <a:pathLst>
              <a:path w="50385" h="12645" extrusionOk="0">
                <a:moveTo>
                  <a:pt x="0" y="1"/>
                </a:moveTo>
                <a:lnTo>
                  <a:pt x="0" y="12645"/>
                </a:lnTo>
                <a:lnTo>
                  <a:pt x="50384" y="12645"/>
                </a:lnTo>
                <a:lnTo>
                  <a:pt x="48201" y="10461"/>
                </a:lnTo>
                <a:cubicBezTo>
                  <a:pt x="47376" y="9637"/>
                  <a:pt x="46256" y="9174"/>
                  <a:pt x="45089" y="9174"/>
                </a:cubicBezTo>
                <a:lnTo>
                  <a:pt x="32799" y="9174"/>
                </a:lnTo>
                <a:cubicBezTo>
                  <a:pt x="30871" y="9174"/>
                  <a:pt x="29021" y="8408"/>
                  <a:pt x="27659" y="7044"/>
                </a:cubicBezTo>
                <a:lnTo>
                  <a:pt x="23822" y="3205"/>
                </a:lnTo>
                <a:cubicBezTo>
                  <a:pt x="21767" y="1154"/>
                  <a:pt x="18984" y="1"/>
                  <a:pt x="16080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79" name="Google Shape;179;p3"/>
          <p:cNvSpPr/>
          <p:nvPr/>
        </p:nvSpPr>
        <p:spPr>
          <a:xfrm>
            <a:off x="1520800" y="854199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80" name="Google Shape;180;p3"/>
          <p:cNvSpPr/>
          <p:nvPr/>
        </p:nvSpPr>
        <p:spPr>
          <a:xfrm>
            <a:off x="2694734" y="22327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81" name="Google Shape;181;p3"/>
          <p:cNvSpPr/>
          <p:nvPr/>
        </p:nvSpPr>
        <p:spPr>
          <a:xfrm>
            <a:off x="597934" y="2333266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82" name="Google Shape;182;p3"/>
          <p:cNvSpPr/>
          <p:nvPr/>
        </p:nvSpPr>
        <p:spPr>
          <a:xfrm>
            <a:off x="4837834" y="4841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83" name="Google Shape;183;p3"/>
          <p:cNvSpPr/>
          <p:nvPr/>
        </p:nvSpPr>
        <p:spPr>
          <a:xfrm>
            <a:off x="11637934" y="3311399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84" name="Google Shape;184;p3"/>
          <p:cNvSpPr/>
          <p:nvPr/>
        </p:nvSpPr>
        <p:spPr>
          <a:xfrm>
            <a:off x="11241034" y="4883615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</p:spTree>
    <p:extLst>
      <p:ext uri="{BB962C8B-B14F-4D97-AF65-F5344CB8AC3E}">
        <p14:creationId xmlns:p14="http://schemas.microsoft.com/office/powerpoint/2010/main" val="373825874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p4"/>
          <p:cNvSpPr/>
          <p:nvPr/>
        </p:nvSpPr>
        <p:spPr>
          <a:xfrm flipH="1">
            <a:off x="144177" y="525057"/>
            <a:ext cx="1613591" cy="388544"/>
          </a:xfrm>
          <a:custGeom>
            <a:avLst/>
            <a:gdLst/>
            <a:ahLst/>
            <a:cxnLst/>
            <a:rect l="l" t="t" r="r" b="b"/>
            <a:pathLst>
              <a:path w="22106" h="3773" extrusionOk="0">
                <a:moveTo>
                  <a:pt x="10395" y="0"/>
                </a:moveTo>
                <a:cubicBezTo>
                  <a:pt x="8790" y="0"/>
                  <a:pt x="7473" y="2494"/>
                  <a:pt x="5450" y="2494"/>
                </a:cubicBezTo>
                <a:cubicBezTo>
                  <a:pt x="5125" y="2494"/>
                  <a:pt x="4782" y="2429"/>
                  <a:pt x="4416" y="2280"/>
                </a:cubicBezTo>
                <a:cubicBezTo>
                  <a:pt x="4045" y="2128"/>
                  <a:pt x="3666" y="2064"/>
                  <a:pt x="3292" y="2064"/>
                </a:cubicBezTo>
                <a:cubicBezTo>
                  <a:pt x="2094" y="2064"/>
                  <a:pt x="945" y="2718"/>
                  <a:pt x="244" y="3219"/>
                </a:cubicBezTo>
                <a:cubicBezTo>
                  <a:pt x="1" y="3391"/>
                  <a:pt x="126" y="3773"/>
                  <a:pt x="422" y="3773"/>
                </a:cubicBezTo>
                <a:lnTo>
                  <a:pt x="21684" y="3773"/>
                </a:lnTo>
                <a:cubicBezTo>
                  <a:pt x="21987" y="3773"/>
                  <a:pt x="22105" y="3379"/>
                  <a:pt x="21850" y="3213"/>
                </a:cubicBezTo>
                <a:cubicBezTo>
                  <a:pt x="20899" y="2592"/>
                  <a:pt x="20007" y="1520"/>
                  <a:pt x="18460" y="1520"/>
                </a:cubicBezTo>
                <a:cubicBezTo>
                  <a:pt x="18036" y="1520"/>
                  <a:pt x="17563" y="1601"/>
                  <a:pt x="17026" y="1793"/>
                </a:cubicBezTo>
                <a:cubicBezTo>
                  <a:pt x="16492" y="1985"/>
                  <a:pt x="16012" y="2069"/>
                  <a:pt x="15561" y="2069"/>
                </a:cubicBezTo>
                <a:cubicBezTo>
                  <a:pt x="14122" y="2069"/>
                  <a:pt x="12971" y="1209"/>
                  <a:pt x="11225" y="230"/>
                </a:cubicBezTo>
                <a:cubicBezTo>
                  <a:pt x="10937" y="69"/>
                  <a:pt x="10662" y="0"/>
                  <a:pt x="10395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87" name="Google Shape;187;p4"/>
          <p:cNvSpPr txBox="1">
            <a:spLocks noGrp="1"/>
          </p:cNvSpPr>
          <p:nvPr>
            <p:ph type="title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3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188" name="Google Shape;188;p4"/>
          <p:cNvSpPr txBox="1">
            <a:spLocks noGrp="1"/>
          </p:cNvSpPr>
          <p:nvPr>
            <p:ph type="body" idx="1"/>
          </p:nvPr>
        </p:nvSpPr>
        <p:spPr>
          <a:xfrm>
            <a:off x="960000" y="1356967"/>
            <a:ext cx="10272000" cy="478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2332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●"/>
              <a:defRPr/>
            </a:lvl1pPr>
            <a:lvl2pPr marL="1219170" lvl="1" indent="-42332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○"/>
              <a:defRPr/>
            </a:lvl2pPr>
            <a:lvl3pPr marL="1828754" lvl="2" indent="-42332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■"/>
              <a:defRPr/>
            </a:lvl3pPr>
            <a:lvl4pPr marL="2438339" lvl="3" indent="-42332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●"/>
              <a:defRPr/>
            </a:lvl4pPr>
            <a:lvl5pPr marL="3047924" lvl="4" indent="-42332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○"/>
              <a:defRPr/>
            </a:lvl5pPr>
            <a:lvl6pPr marL="3657509" lvl="5" indent="-42332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■"/>
              <a:defRPr/>
            </a:lvl6pPr>
            <a:lvl7pPr marL="4267093" lvl="6" indent="-42332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●"/>
              <a:defRPr/>
            </a:lvl7pPr>
            <a:lvl8pPr marL="4876678" lvl="7" indent="-42332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○"/>
              <a:defRPr/>
            </a:lvl8pPr>
            <a:lvl9pPr marL="5486263" lvl="8" indent="-42332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■"/>
              <a:defRPr/>
            </a:lvl9pPr>
          </a:lstStyle>
          <a:p>
            <a:endParaRPr/>
          </a:p>
        </p:txBody>
      </p:sp>
      <p:grpSp>
        <p:nvGrpSpPr>
          <p:cNvPr id="189" name="Google Shape;189;p4"/>
          <p:cNvGrpSpPr/>
          <p:nvPr/>
        </p:nvGrpSpPr>
        <p:grpSpPr>
          <a:xfrm>
            <a:off x="-14800" y="6242398"/>
            <a:ext cx="12221600" cy="615601"/>
            <a:chOff x="0" y="4681798"/>
            <a:chExt cx="9166200" cy="461701"/>
          </a:xfrm>
        </p:grpSpPr>
        <p:sp>
          <p:nvSpPr>
            <p:cNvPr id="190" name="Google Shape;190;p4"/>
            <p:cNvSpPr/>
            <p:nvPr/>
          </p:nvSpPr>
          <p:spPr>
            <a:xfrm>
              <a:off x="0" y="4681798"/>
              <a:ext cx="9166200" cy="4617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91" name="Google Shape;191;p4"/>
            <p:cNvSpPr/>
            <p:nvPr/>
          </p:nvSpPr>
          <p:spPr>
            <a:xfrm flipH="1">
              <a:off x="2528984" y="4681925"/>
              <a:ext cx="6637216" cy="461574"/>
            </a:xfrm>
            <a:custGeom>
              <a:avLst/>
              <a:gdLst/>
              <a:ahLst/>
              <a:cxnLst/>
              <a:rect l="l" t="t" r="r" b="b"/>
              <a:pathLst>
                <a:path w="50385" h="12645" extrusionOk="0">
                  <a:moveTo>
                    <a:pt x="0" y="1"/>
                  </a:moveTo>
                  <a:lnTo>
                    <a:pt x="0" y="12645"/>
                  </a:lnTo>
                  <a:lnTo>
                    <a:pt x="50384" y="12645"/>
                  </a:lnTo>
                  <a:lnTo>
                    <a:pt x="48201" y="10461"/>
                  </a:lnTo>
                  <a:cubicBezTo>
                    <a:pt x="47376" y="9637"/>
                    <a:pt x="46256" y="9174"/>
                    <a:pt x="45089" y="9174"/>
                  </a:cubicBezTo>
                  <a:lnTo>
                    <a:pt x="32799" y="9174"/>
                  </a:lnTo>
                  <a:cubicBezTo>
                    <a:pt x="30871" y="9174"/>
                    <a:pt x="29021" y="8408"/>
                    <a:pt x="27659" y="7044"/>
                  </a:cubicBezTo>
                  <a:lnTo>
                    <a:pt x="23822" y="3205"/>
                  </a:lnTo>
                  <a:cubicBezTo>
                    <a:pt x="21767" y="1154"/>
                    <a:pt x="18984" y="1"/>
                    <a:pt x="16080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192" name="Google Shape;192;p4"/>
          <p:cNvSpPr/>
          <p:nvPr/>
        </p:nvSpPr>
        <p:spPr>
          <a:xfrm flipH="1">
            <a:off x="10970577" y="2181757"/>
            <a:ext cx="1613591" cy="388544"/>
          </a:xfrm>
          <a:custGeom>
            <a:avLst/>
            <a:gdLst/>
            <a:ahLst/>
            <a:cxnLst/>
            <a:rect l="l" t="t" r="r" b="b"/>
            <a:pathLst>
              <a:path w="22106" h="3773" extrusionOk="0">
                <a:moveTo>
                  <a:pt x="10395" y="0"/>
                </a:moveTo>
                <a:cubicBezTo>
                  <a:pt x="8790" y="0"/>
                  <a:pt x="7473" y="2494"/>
                  <a:pt x="5450" y="2494"/>
                </a:cubicBezTo>
                <a:cubicBezTo>
                  <a:pt x="5125" y="2494"/>
                  <a:pt x="4782" y="2429"/>
                  <a:pt x="4416" y="2280"/>
                </a:cubicBezTo>
                <a:cubicBezTo>
                  <a:pt x="4045" y="2128"/>
                  <a:pt x="3666" y="2064"/>
                  <a:pt x="3292" y="2064"/>
                </a:cubicBezTo>
                <a:cubicBezTo>
                  <a:pt x="2094" y="2064"/>
                  <a:pt x="945" y="2718"/>
                  <a:pt x="244" y="3219"/>
                </a:cubicBezTo>
                <a:cubicBezTo>
                  <a:pt x="1" y="3391"/>
                  <a:pt x="126" y="3773"/>
                  <a:pt x="422" y="3773"/>
                </a:cubicBezTo>
                <a:lnTo>
                  <a:pt x="21684" y="3773"/>
                </a:lnTo>
                <a:cubicBezTo>
                  <a:pt x="21987" y="3773"/>
                  <a:pt x="22105" y="3379"/>
                  <a:pt x="21850" y="3213"/>
                </a:cubicBezTo>
                <a:cubicBezTo>
                  <a:pt x="20899" y="2592"/>
                  <a:pt x="20007" y="1520"/>
                  <a:pt x="18460" y="1520"/>
                </a:cubicBezTo>
                <a:cubicBezTo>
                  <a:pt x="18036" y="1520"/>
                  <a:pt x="17563" y="1601"/>
                  <a:pt x="17026" y="1793"/>
                </a:cubicBezTo>
                <a:cubicBezTo>
                  <a:pt x="16492" y="1985"/>
                  <a:pt x="16012" y="2069"/>
                  <a:pt x="15561" y="2069"/>
                </a:cubicBezTo>
                <a:cubicBezTo>
                  <a:pt x="14122" y="2069"/>
                  <a:pt x="12971" y="1209"/>
                  <a:pt x="11225" y="230"/>
                </a:cubicBezTo>
                <a:cubicBezTo>
                  <a:pt x="10937" y="69"/>
                  <a:pt x="10662" y="0"/>
                  <a:pt x="10395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93" name="Google Shape;193;p4"/>
          <p:cNvSpPr/>
          <p:nvPr/>
        </p:nvSpPr>
        <p:spPr>
          <a:xfrm>
            <a:off x="10702567" y="6017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94" name="Google Shape;194;p4"/>
          <p:cNvSpPr/>
          <p:nvPr/>
        </p:nvSpPr>
        <p:spPr>
          <a:xfrm>
            <a:off x="8968867" y="2322666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95" name="Google Shape;195;p4"/>
          <p:cNvSpPr/>
          <p:nvPr/>
        </p:nvSpPr>
        <p:spPr>
          <a:xfrm>
            <a:off x="2997034" y="2291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96" name="Google Shape;196;p4"/>
          <p:cNvSpPr/>
          <p:nvPr/>
        </p:nvSpPr>
        <p:spPr>
          <a:xfrm>
            <a:off x="467034" y="1770265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97" name="Google Shape;197;p4"/>
          <p:cNvSpPr/>
          <p:nvPr/>
        </p:nvSpPr>
        <p:spPr>
          <a:xfrm>
            <a:off x="158800" y="5529766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98" name="Google Shape;198;p4"/>
          <p:cNvSpPr/>
          <p:nvPr/>
        </p:nvSpPr>
        <p:spPr>
          <a:xfrm>
            <a:off x="11409000" y="3311399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</p:spTree>
    <p:extLst>
      <p:ext uri="{BB962C8B-B14F-4D97-AF65-F5344CB8AC3E}">
        <p14:creationId xmlns:p14="http://schemas.microsoft.com/office/powerpoint/2010/main" val="132315487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 and two columns">
    <p:spTree>
      <p:nvGrpSpPr>
        <p:cNvPr id="1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Google Shape;200;p5"/>
          <p:cNvSpPr txBox="1">
            <a:spLocks noGrp="1"/>
          </p:cNvSpPr>
          <p:nvPr>
            <p:ph type="title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3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201" name="Google Shape;201;p5"/>
          <p:cNvSpPr txBox="1">
            <a:spLocks noGrp="1"/>
          </p:cNvSpPr>
          <p:nvPr>
            <p:ph type="subTitle" idx="1"/>
          </p:nvPr>
        </p:nvSpPr>
        <p:spPr>
          <a:xfrm>
            <a:off x="6740328" y="4759148"/>
            <a:ext cx="33408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867" b="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9pPr>
          </a:lstStyle>
          <a:p>
            <a:endParaRPr/>
          </a:p>
        </p:txBody>
      </p:sp>
      <p:sp>
        <p:nvSpPr>
          <p:cNvPr id="202" name="Google Shape;202;p5"/>
          <p:cNvSpPr txBox="1">
            <a:spLocks noGrp="1"/>
          </p:cNvSpPr>
          <p:nvPr>
            <p:ph type="subTitle" idx="2"/>
          </p:nvPr>
        </p:nvSpPr>
        <p:spPr>
          <a:xfrm>
            <a:off x="2110872" y="4759148"/>
            <a:ext cx="33408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867" b="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9pPr>
          </a:lstStyle>
          <a:p>
            <a:endParaRPr/>
          </a:p>
        </p:txBody>
      </p:sp>
      <p:sp>
        <p:nvSpPr>
          <p:cNvPr id="203" name="Google Shape;203;p5"/>
          <p:cNvSpPr txBox="1">
            <a:spLocks noGrp="1"/>
          </p:cNvSpPr>
          <p:nvPr>
            <p:ph type="subTitle" idx="3"/>
          </p:nvPr>
        </p:nvSpPr>
        <p:spPr>
          <a:xfrm>
            <a:off x="6740328" y="4348449"/>
            <a:ext cx="3340800" cy="526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 b="1">
                <a:solidFill>
                  <a:schemeClr val="dk1"/>
                </a:solidFill>
                <a:latin typeface="Epilogue"/>
                <a:ea typeface="Epilogue"/>
                <a:cs typeface="Epilogue"/>
                <a:sym typeface="Epilogue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204" name="Google Shape;204;p5"/>
          <p:cNvSpPr txBox="1">
            <a:spLocks noGrp="1"/>
          </p:cNvSpPr>
          <p:nvPr>
            <p:ph type="subTitle" idx="4"/>
          </p:nvPr>
        </p:nvSpPr>
        <p:spPr>
          <a:xfrm>
            <a:off x="2110872" y="4348449"/>
            <a:ext cx="3340800" cy="526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 b="1">
                <a:solidFill>
                  <a:schemeClr val="dk1"/>
                </a:solidFill>
                <a:latin typeface="Epilogue"/>
                <a:ea typeface="Epilogue"/>
                <a:cs typeface="Epilogue"/>
                <a:sym typeface="Epilogue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205" name="Google Shape;205;p5"/>
          <p:cNvSpPr/>
          <p:nvPr/>
        </p:nvSpPr>
        <p:spPr>
          <a:xfrm>
            <a:off x="1989367" y="17816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06" name="Google Shape;206;p5"/>
          <p:cNvSpPr/>
          <p:nvPr/>
        </p:nvSpPr>
        <p:spPr>
          <a:xfrm>
            <a:off x="2473967" y="3665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07" name="Google Shape;207;p5"/>
          <p:cNvSpPr/>
          <p:nvPr/>
        </p:nvSpPr>
        <p:spPr>
          <a:xfrm>
            <a:off x="5912283" y="39256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08" name="Google Shape;208;p5"/>
          <p:cNvSpPr/>
          <p:nvPr/>
        </p:nvSpPr>
        <p:spPr>
          <a:xfrm>
            <a:off x="5388000" y="2110166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09" name="Google Shape;209;p5"/>
          <p:cNvSpPr/>
          <p:nvPr/>
        </p:nvSpPr>
        <p:spPr>
          <a:xfrm>
            <a:off x="11593767" y="4057899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10" name="Google Shape;210;p5"/>
          <p:cNvSpPr/>
          <p:nvPr/>
        </p:nvSpPr>
        <p:spPr>
          <a:xfrm>
            <a:off x="10656267" y="2899566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11" name="Google Shape;211;p5"/>
          <p:cNvSpPr/>
          <p:nvPr/>
        </p:nvSpPr>
        <p:spPr>
          <a:xfrm>
            <a:off x="10891467" y="857566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12" name="Google Shape;212;p5"/>
          <p:cNvSpPr/>
          <p:nvPr/>
        </p:nvSpPr>
        <p:spPr>
          <a:xfrm>
            <a:off x="9247600" y="3665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13" name="Google Shape;213;p5"/>
          <p:cNvSpPr/>
          <p:nvPr/>
        </p:nvSpPr>
        <p:spPr>
          <a:xfrm>
            <a:off x="482067" y="28165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214" name="Google Shape;214;p5"/>
          <p:cNvGrpSpPr/>
          <p:nvPr/>
        </p:nvGrpSpPr>
        <p:grpSpPr>
          <a:xfrm>
            <a:off x="0" y="5815300"/>
            <a:ext cx="12192000" cy="1042800"/>
            <a:chOff x="0" y="4361475"/>
            <a:chExt cx="9144000" cy="782100"/>
          </a:xfrm>
        </p:grpSpPr>
        <p:sp>
          <p:nvSpPr>
            <p:cNvPr id="215" name="Google Shape;215;p5"/>
            <p:cNvSpPr/>
            <p:nvPr/>
          </p:nvSpPr>
          <p:spPr>
            <a:xfrm>
              <a:off x="0" y="4361475"/>
              <a:ext cx="9144000" cy="7821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grpSp>
          <p:nvGrpSpPr>
            <p:cNvPr id="216" name="Google Shape;216;p5"/>
            <p:cNvGrpSpPr/>
            <p:nvPr/>
          </p:nvGrpSpPr>
          <p:grpSpPr>
            <a:xfrm>
              <a:off x="0" y="4361475"/>
              <a:ext cx="7153521" cy="782100"/>
              <a:chOff x="0" y="4361475"/>
              <a:chExt cx="7153521" cy="782100"/>
            </a:xfrm>
          </p:grpSpPr>
          <p:sp>
            <p:nvSpPr>
              <p:cNvPr id="217" name="Google Shape;217;p5"/>
              <p:cNvSpPr/>
              <p:nvPr/>
            </p:nvSpPr>
            <p:spPr>
              <a:xfrm>
                <a:off x="1808750" y="4361550"/>
                <a:ext cx="5344771" cy="781944"/>
              </a:xfrm>
              <a:custGeom>
                <a:avLst/>
                <a:gdLst/>
                <a:ahLst/>
                <a:cxnLst/>
                <a:rect l="l" t="t" r="r" b="b"/>
                <a:pathLst>
                  <a:path w="34968" h="5688" extrusionOk="0">
                    <a:moveTo>
                      <a:pt x="1403" y="1"/>
                    </a:moveTo>
                    <a:lnTo>
                      <a:pt x="1" y="5687"/>
                    </a:lnTo>
                    <a:lnTo>
                      <a:pt x="34967" y="5687"/>
                    </a:lnTo>
                    <a:lnTo>
                      <a:pt x="33761" y="4481"/>
                    </a:lnTo>
                    <a:cubicBezTo>
                      <a:pt x="33049" y="3769"/>
                      <a:pt x="32086" y="3371"/>
                      <a:pt x="31081" y="3371"/>
                    </a:cubicBezTo>
                    <a:lnTo>
                      <a:pt x="20725" y="3371"/>
                    </a:lnTo>
                    <a:cubicBezTo>
                      <a:pt x="19819" y="3371"/>
                      <a:pt x="18951" y="3011"/>
                      <a:pt x="18310" y="2370"/>
                    </a:cubicBezTo>
                    <a:lnTo>
                      <a:pt x="16945" y="1006"/>
                    </a:lnTo>
                    <a:cubicBezTo>
                      <a:pt x="16300" y="363"/>
                      <a:pt x="15428" y="1"/>
                      <a:pt x="14516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18" name="Google Shape;218;p5"/>
              <p:cNvSpPr/>
              <p:nvPr/>
            </p:nvSpPr>
            <p:spPr>
              <a:xfrm>
                <a:off x="0" y="4361475"/>
                <a:ext cx="3023700" cy="782100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</p:grpSp>
      <p:grpSp>
        <p:nvGrpSpPr>
          <p:cNvPr id="219" name="Google Shape;219;p5"/>
          <p:cNvGrpSpPr/>
          <p:nvPr/>
        </p:nvGrpSpPr>
        <p:grpSpPr>
          <a:xfrm>
            <a:off x="11232085" y="4637449"/>
            <a:ext cx="751264" cy="1177547"/>
            <a:chOff x="1366181" y="4147346"/>
            <a:chExt cx="486738" cy="762989"/>
          </a:xfrm>
        </p:grpSpPr>
        <p:sp>
          <p:nvSpPr>
            <p:cNvPr id="220" name="Google Shape;220;p5"/>
            <p:cNvSpPr/>
            <p:nvPr/>
          </p:nvSpPr>
          <p:spPr>
            <a:xfrm>
              <a:off x="1595186" y="4415058"/>
              <a:ext cx="28741" cy="495278"/>
            </a:xfrm>
            <a:custGeom>
              <a:avLst/>
              <a:gdLst/>
              <a:ahLst/>
              <a:cxnLst/>
              <a:rect l="l" t="t" r="r" b="b"/>
              <a:pathLst>
                <a:path w="525" h="9047" extrusionOk="0">
                  <a:moveTo>
                    <a:pt x="0" y="0"/>
                  </a:moveTo>
                  <a:lnTo>
                    <a:pt x="0" y="9047"/>
                  </a:lnTo>
                  <a:lnTo>
                    <a:pt x="524" y="9047"/>
                  </a:lnTo>
                  <a:lnTo>
                    <a:pt x="524" y="0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1" name="Google Shape;221;p5"/>
            <p:cNvSpPr/>
            <p:nvPr/>
          </p:nvSpPr>
          <p:spPr>
            <a:xfrm>
              <a:off x="1366181" y="4147346"/>
              <a:ext cx="486738" cy="558782"/>
            </a:xfrm>
            <a:custGeom>
              <a:avLst/>
              <a:gdLst/>
              <a:ahLst/>
              <a:cxnLst/>
              <a:rect l="l" t="t" r="r" b="b"/>
              <a:pathLst>
                <a:path w="8891" h="10207" extrusionOk="0">
                  <a:moveTo>
                    <a:pt x="4445" y="1"/>
                  </a:moveTo>
                  <a:cubicBezTo>
                    <a:pt x="4300" y="1"/>
                    <a:pt x="4156" y="56"/>
                    <a:pt x="4045" y="167"/>
                  </a:cubicBezTo>
                  <a:lnTo>
                    <a:pt x="1450" y="2764"/>
                  </a:lnTo>
                  <a:cubicBezTo>
                    <a:pt x="1092" y="3122"/>
                    <a:pt x="1345" y="3733"/>
                    <a:pt x="1849" y="3733"/>
                  </a:cubicBezTo>
                  <a:lnTo>
                    <a:pt x="2761" y="3733"/>
                  </a:lnTo>
                  <a:lnTo>
                    <a:pt x="748" y="5745"/>
                  </a:lnTo>
                  <a:cubicBezTo>
                    <a:pt x="309" y="6186"/>
                    <a:pt x="619" y="6937"/>
                    <a:pt x="1242" y="6937"/>
                  </a:cubicBezTo>
                  <a:lnTo>
                    <a:pt x="2461" y="6937"/>
                  </a:lnTo>
                  <a:lnTo>
                    <a:pt x="473" y="8925"/>
                  </a:lnTo>
                  <a:cubicBezTo>
                    <a:pt x="0" y="9398"/>
                    <a:pt x="334" y="10207"/>
                    <a:pt x="1005" y="10207"/>
                  </a:cubicBezTo>
                  <a:lnTo>
                    <a:pt x="7886" y="10207"/>
                  </a:lnTo>
                  <a:cubicBezTo>
                    <a:pt x="8556" y="10207"/>
                    <a:pt x="8891" y="9398"/>
                    <a:pt x="8418" y="8925"/>
                  </a:cubicBezTo>
                  <a:lnTo>
                    <a:pt x="6430" y="6937"/>
                  </a:lnTo>
                  <a:lnTo>
                    <a:pt x="7648" y="6937"/>
                  </a:lnTo>
                  <a:cubicBezTo>
                    <a:pt x="8269" y="6937"/>
                    <a:pt x="8582" y="6186"/>
                    <a:pt x="8143" y="5745"/>
                  </a:cubicBezTo>
                  <a:lnTo>
                    <a:pt x="6129" y="3733"/>
                  </a:lnTo>
                  <a:lnTo>
                    <a:pt x="7043" y="3733"/>
                  </a:lnTo>
                  <a:cubicBezTo>
                    <a:pt x="7548" y="3733"/>
                    <a:pt x="7801" y="3122"/>
                    <a:pt x="7445" y="2764"/>
                  </a:cubicBezTo>
                  <a:lnTo>
                    <a:pt x="4846" y="167"/>
                  </a:lnTo>
                  <a:cubicBezTo>
                    <a:pt x="4735" y="56"/>
                    <a:pt x="4590" y="1"/>
                    <a:pt x="4445" y="1"/>
                  </a:cubicBezTo>
                  <a:close/>
                </a:path>
              </a:pathLst>
            </a:custGeom>
            <a:solidFill>
              <a:srgbClr val="2E84A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222" name="Google Shape;222;p5"/>
          <p:cNvSpPr/>
          <p:nvPr/>
        </p:nvSpPr>
        <p:spPr>
          <a:xfrm>
            <a:off x="10081161" y="5401702"/>
            <a:ext cx="1238467" cy="436465"/>
          </a:xfrm>
          <a:custGeom>
            <a:avLst/>
            <a:gdLst/>
            <a:ahLst/>
            <a:cxnLst/>
            <a:rect l="l" t="t" r="r" b="b"/>
            <a:pathLst>
              <a:path w="19345" h="6818" extrusionOk="0">
                <a:moveTo>
                  <a:pt x="9786" y="1"/>
                </a:moveTo>
                <a:cubicBezTo>
                  <a:pt x="9762" y="1"/>
                  <a:pt x="9738" y="1"/>
                  <a:pt x="9714" y="1"/>
                </a:cubicBezTo>
                <a:cubicBezTo>
                  <a:pt x="8498" y="27"/>
                  <a:pt x="7388" y="700"/>
                  <a:pt x="6805" y="1768"/>
                </a:cubicBezTo>
                <a:cubicBezTo>
                  <a:pt x="6743" y="1772"/>
                  <a:pt x="6682" y="1778"/>
                  <a:pt x="6623" y="1785"/>
                </a:cubicBezTo>
                <a:cubicBezTo>
                  <a:pt x="6260" y="1588"/>
                  <a:pt x="5860" y="1489"/>
                  <a:pt x="5460" y="1489"/>
                </a:cubicBezTo>
                <a:cubicBezTo>
                  <a:pt x="5060" y="1489"/>
                  <a:pt x="4659" y="1588"/>
                  <a:pt x="4297" y="1787"/>
                </a:cubicBezTo>
                <a:cubicBezTo>
                  <a:pt x="3573" y="2185"/>
                  <a:pt x="3102" y="2925"/>
                  <a:pt x="3047" y="3747"/>
                </a:cubicBezTo>
                <a:cubicBezTo>
                  <a:pt x="1401" y="3850"/>
                  <a:pt x="90" y="5168"/>
                  <a:pt x="1" y="6817"/>
                </a:cubicBezTo>
                <a:lnTo>
                  <a:pt x="19344" y="6817"/>
                </a:lnTo>
                <a:cubicBezTo>
                  <a:pt x="19049" y="5391"/>
                  <a:pt x="17940" y="4276"/>
                  <a:pt x="16518" y="3971"/>
                </a:cubicBezTo>
                <a:cubicBezTo>
                  <a:pt x="16512" y="3059"/>
                  <a:pt x="16035" y="2215"/>
                  <a:pt x="15256" y="1740"/>
                </a:cubicBezTo>
                <a:cubicBezTo>
                  <a:pt x="14838" y="1485"/>
                  <a:pt x="14364" y="1357"/>
                  <a:pt x="13890" y="1357"/>
                </a:cubicBezTo>
                <a:cubicBezTo>
                  <a:pt x="13480" y="1357"/>
                  <a:pt x="13070" y="1453"/>
                  <a:pt x="12695" y="1645"/>
                </a:cubicBezTo>
                <a:cubicBezTo>
                  <a:pt x="12078" y="623"/>
                  <a:pt x="10975" y="1"/>
                  <a:pt x="9786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</p:spTree>
    <p:extLst>
      <p:ext uri="{BB962C8B-B14F-4D97-AF65-F5344CB8AC3E}">
        <p14:creationId xmlns:p14="http://schemas.microsoft.com/office/powerpoint/2010/main" val="46053848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Google Shape;224;p6"/>
          <p:cNvSpPr txBox="1">
            <a:spLocks noGrp="1"/>
          </p:cNvSpPr>
          <p:nvPr>
            <p:ph type="title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3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grpSp>
        <p:nvGrpSpPr>
          <p:cNvPr id="225" name="Google Shape;225;p6"/>
          <p:cNvGrpSpPr/>
          <p:nvPr/>
        </p:nvGrpSpPr>
        <p:grpSpPr>
          <a:xfrm>
            <a:off x="0" y="6242398"/>
            <a:ext cx="12221767" cy="615604"/>
            <a:chOff x="0" y="4681798"/>
            <a:chExt cx="9166325" cy="461703"/>
          </a:xfrm>
        </p:grpSpPr>
        <p:sp>
          <p:nvSpPr>
            <p:cNvPr id="226" name="Google Shape;226;p6"/>
            <p:cNvSpPr/>
            <p:nvPr/>
          </p:nvSpPr>
          <p:spPr>
            <a:xfrm>
              <a:off x="0" y="4681798"/>
              <a:ext cx="9166200" cy="4617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7" name="Google Shape;227;p6"/>
            <p:cNvSpPr/>
            <p:nvPr/>
          </p:nvSpPr>
          <p:spPr>
            <a:xfrm flipH="1">
              <a:off x="2528983" y="4681927"/>
              <a:ext cx="6637342" cy="461574"/>
            </a:xfrm>
            <a:custGeom>
              <a:avLst/>
              <a:gdLst/>
              <a:ahLst/>
              <a:cxnLst/>
              <a:rect l="l" t="t" r="r" b="b"/>
              <a:pathLst>
                <a:path w="50385" h="12645" extrusionOk="0">
                  <a:moveTo>
                    <a:pt x="0" y="1"/>
                  </a:moveTo>
                  <a:lnTo>
                    <a:pt x="0" y="12645"/>
                  </a:lnTo>
                  <a:lnTo>
                    <a:pt x="50384" y="12645"/>
                  </a:lnTo>
                  <a:lnTo>
                    <a:pt x="48201" y="10461"/>
                  </a:lnTo>
                  <a:cubicBezTo>
                    <a:pt x="47376" y="9637"/>
                    <a:pt x="46256" y="9174"/>
                    <a:pt x="45089" y="9174"/>
                  </a:cubicBezTo>
                  <a:lnTo>
                    <a:pt x="32799" y="9174"/>
                  </a:lnTo>
                  <a:cubicBezTo>
                    <a:pt x="30871" y="9174"/>
                    <a:pt x="29021" y="8408"/>
                    <a:pt x="27659" y="7044"/>
                  </a:cubicBezTo>
                  <a:lnTo>
                    <a:pt x="23822" y="3205"/>
                  </a:lnTo>
                  <a:cubicBezTo>
                    <a:pt x="21767" y="1154"/>
                    <a:pt x="18984" y="1"/>
                    <a:pt x="16080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228" name="Google Shape;228;p6"/>
          <p:cNvSpPr/>
          <p:nvPr/>
        </p:nvSpPr>
        <p:spPr>
          <a:xfrm>
            <a:off x="11123434" y="10150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29" name="Google Shape;229;p6"/>
          <p:cNvSpPr/>
          <p:nvPr/>
        </p:nvSpPr>
        <p:spPr>
          <a:xfrm>
            <a:off x="321934" y="12502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30" name="Google Shape;230;p6"/>
          <p:cNvSpPr/>
          <p:nvPr/>
        </p:nvSpPr>
        <p:spPr>
          <a:xfrm>
            <a:off x="161467" y="46636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31" name="Google Shape;231;p6"/>
          <p:cNvSpPr/>
          <p:nvPr/>
        </p:nvSpPr>
        <p:spPr>
          <a:xfrm>
            <a:off x="11241034" y="48988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32" name="Google Shape;232;p6"/>
          <p:cNvSpPr/>
          <p:nvPr/>
        </p:nvSpPr>
        <p:spPr>
          <a:xfrm>
            <a:off x="11666200" y="4841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233" name="Google Shape;233;p6"/>
          <p:cNvGrpSpPr/>
          <p:nvPr/>
        </p:nvGrpSpPr>
        <p:grpSpPr>
          <a:xfrm>
            <a:off x="117924" y="5360757"/>
            <a:ext cx="643213" cy="895111"/>
            <a:chOff x="3031405" y="2137303"/>
            <a:chExt cx="482410" cy="671333"/>
          </a:xfrm>
        </p:grpSpPr>
        <p:sp>
          <p:nvSpPr>
            <p:cNvPr id="234" name="Google Shape;234;p6"/>
            <p:cNvSpPr/>
            <p:nvPr/>
          </p:nvSpPr>
          <p:spPr>
            <a:xfrm>
              <a:off x="3257951" y="2302488"/>
              <a:ext cx="29326" cy="506148"/>
            </a:xfrm>
            <a:custGeom>
              <a:avLst/>
              <a:gdLst/>
              <a:ahLst/>
              <a:cxnLst/>
              <a:rect l="l" t="t" r="r" b="b"/>
              <a:pathLst>
                <a:path w="509" h="8785" extrusionOk="0">
                  <a:moveTo>
                    <a:pt x="0" y="1"/>
                  </a:moveTo>
                  <a:lnTo>
                    <a:pt x="0" y="8784"/>
                  </a:lnTo>
                  <a:lnTo>
                    <a:pt x="509" y="8784"/>
                  </a:lnTo>
                  <a:lnTo>
                    <a:pt x="509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5" name="Google Shape;235;p6"/>
            <p:cNvSpPr/>
            <p:nvPr/>
          </p:nvSpPr>
          <p:spPr>
            <a:xfrm>
              <a:off x="3031405" y="2137303"/>
              <a:ext cx="482410" cy="439602"/>
            </a:xfrm>
            <a:custGeom>
              <a:avLst/>
              <a:gdLst/>
              <a:ahLst/>
              <a:cxnLst/>
              <a:rect l="l" t="t" r="r" b="b"/>
              <a:pathLst>
                <a:path w="8373" h="7630" extrusionOk="0">
                  <a:moveTo>
                    <a:pt x="4187" y="0"/>
                  </a:moveTo>
                  <a:cubicBezTo>
                    <a:pt x="3211" y="0"/>
                    <a:pt x="2234" y="373"/>
                    <a:pt x="1490" y="1117"/>
                  </a:cubicBezTo>
                  <a:cubicBezTo>
                    <a:pt x="1" y="2607"/>
                    <a:pt x="1" y="5022"/>
                    <a:pt x="1490" y="6511"/>
                  </a:cubicBezTo>
                  <a:cubicBezTo>
                    <a:pt x="2234" y="7257"/>
                    <a:pt x="3211" y="7629"/>
                    <a:pt x="4187" y="7629"/>
                  </a:cubicBezTo>
                  <a:cubicBezTo>
                    <a:pt x="5163" y="7629"/>
                    <a:pt x="6139" y="7257"/>
                    <a:pt x="6883" y="6511"/>
                  </a:cubicBezTo>
                  <a:cubicBezTo>
                    <a:pt x="8373" y="5022"/>
                    <a:pt x="8373" y="2607"/>
                    <a:pt x="6883" y="1117"/>
                  </a:cubicBezTo>
                  <a:cubicBezTo>
                    <a:pt x="6139" y="373"/>
                    <a:pt x="5163" y="0"/>
                    <a:pt x="4187" y="0"/>
                  </a:cubicBezTo>
                  <a:close/>
                </a:path>
              </a:pathLst>
            </a:custGeom>
            <a:solidFill>
              <a:srgbClr val="48A6C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236" name="Google Shape;236;p6"/>
          <p:cNvSpPr/>
          <p:nvPr/>
        </p:nvSpPr>
        <p:spPr>
          <a:xfrm>
            <a:off x="652465" y="264544"/>
            <a:ext cx="736864" cy="671381"/>
          </a:xfrm>
          <a:custGeom>
            <a:avLst/>
            <a:gdLst/>
            <a:ahLst/>
            <a:cxnLst/>
            <a:rect l="l" t="t" r="r" b="b"/>
            <a:pathLst>
              <a:path w="9126" h="8315" extrusionOk="0">
                <a:moveTo>
                  <a:pt x="4562" y="1"/>
                </a:moveTo>
                <a:cubicBezTo>
                  <a:pt x="3498" y="1"/>
                  <a:pt x="2435" y="407"/>
                  <a:pt x="1624" y="1219"/>
                </a:cubicBezTo>
                <a:cubicBezTo>
                  <a:pt x="0" y="2842"/>
                  <a:pt x="0" y="5473"/>
                  <a:pt x="1624" y="7097"/>
                </a:cubicBezTo>
                <a:cubicBezTo>
                  <a:pt x="2435" y="7909"/>
                  <a:pt x="3498" y="8315"/>
                  <a:pt x="4562" y="8315"/>
                </a:cubicBezTo>
                <a:cubicBezTo>
                  <a:pt x="5626" y="8315"/>
                  <a:pt x="6690" y="7909"/>
                  <a:pt x="7502" y="7097"/>
                </a:cubicBezTo>
                <a:cubicBezTo>
                  <a:pt x="9126" y="5473"/>
                  <a:pt x="9126" y="2842"/>
                  <a:pt x="7502" y="1219"/>
                </a:cubicBezTo>
                <a:cubicBezTo>
                  <a:pt x="6690" y="407"/>
                  <a:pt x="5626" y="1"/>
                  <a:pt x="4562" y="1"/>
                </a:cubicBezTo>
                <a:close/>
              </a:path>
            </a:pathLst>
          </a:custGeom>
          <a:solidFill>
            <a:srgbClr val="FFB53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37" name="Google Shape;237;p6"/>
          <p:cNvSpPr/>
          <p:nvPr/>
        </p:nvSpPr>
        <p:spPr>
          <a:xfrm>
            <a:off x="-253649" y="383516"/>
            <a:ext cx="1386361" cy="436437"/>
          </a:xfrm>
          <a:custGeom>
            <a:avLst/>
            <a:gdLst/>
            <a:ahLst/>
            <a:cxnLst/>
            <a:rect l="l" t="t" r="r" b="b"/>
            <a:pathLst>
              <a:path w="20476" h="6446" extrusionOk="0">
                <a:moveTo>
                  <a:pt x="9739" y="1"/>
                </a:moveTo>
                <a:cubicBezTo>
                  <a:pt x="9665" y="1"/>
                  <a:pt x="9591" y="3"/>
                  <a:pt x="9516" y="8"/>
                </a:cubicBezTo>
                <a:cubicBezTo>
                  <a:pt x="8156" y="91"/>
                  <a:pt x="6963" y="949"/>
                  <a:pt x="6451" y="2213"/>
                </a:cubicBezTo>
                <a:cubicBezTo>
                  <a:pt x="6267" y="2664"/>
                  <a:pt x="5842" y="2969"/>
                  <a:pt x="5356" y="2969"/>
                </a:cubicBezTo>
                <a:cubicBezTo>
                  <a:pt x="5354" y="2969"/>
                  <a:pt x="5353" y="2969"/>
                  <a:pt x="5351" y="2969"/>
                </a:cubicBezTo>
                <a:lnTo>
                  <a:pt x="5319" y="2969"/>
                </a:lnTo>
                <a:cubicBezTo>
                  <a:pt x="4156" y="2969"/>
                  <a:pt x="3069" y="3538"/>
                  <a:pt x="2406" y="4493"/>
                </a:cubicBezTo>
                <a:cubicBezTo>
                  <a:pt x="2065" y="4982"/>
                  <a:pt x="1516" y="5287"/>
                  <a:pt x="919" y="5287"/>
                </a:cubicBezTo>
                <a:cubicBezTo>
                  <a:pt x="917" y="5287"/>
                  <a:pt x="915" y="5287"/>
                  <a:pt x="913" y="5287"/>
                </a:cubicBezTo>
                <a:lnTo>
                  <a:pt x="903" y="5287"/>
                </a:lnTo>
                <a:cubicBezTo>
                  <a:pt x="849" y="5287"/>
                  <a:pt x="798" y="5289"/>
                  <a:pt x="747" y="5291"/>
                </a:cubicBezTo>
                <a:cubicBezTo>
                  <a:pt x="1" y="5322"/>
                  <a:pt x="37" y="6446"/>
                  <a:pt x="784" y="6446"/>
                </a:cubicBezTo>
                <a:lnTo>
                  <a:pt x="19685" y="6446"/>
                </a:lnTo>
                <a:cubicBezTo>
                  <a:pt x="20244" y="6446"/>
                  <a:pt x="20476" y="5732"/>
                  <a:pt x="20027" y="5399"/>
                </a:cubicBezTo>
                <a:cubicBezTo>
                  <a:pt x="19418" y="4950"/>
                  <a:pt x="18680" y="4707"/>
                  <a:pt x="17920" y="4707"/>
                </a:cubicBezTo>
                <a:cubicBezTo>
                  <a:pt x="17879" y="4707"/>
                  <a:pt x="17835" y="4707"/>
                  <a:pt x="17794" y="4711"/>
                </a:cubicBezTo>
                <a:cubicBezTo>
                  <a:pt x="17760" y="4712"/>
                  <a:pt x="17725" y="4713"/>
                  <a:pt x="17691" y="4713"/>
                </a:cubicBezTo>
                <a:cubicBezTo>
                  <a:pt x="16843" y="4713"/>
                  <a:pt x="16043" y="4337"/>
                  <a:pt x="15442" y="3730"/>
                </a:cubicBezTo>
                <a:cubicBezTo>
                  <a:pt x="15060" y="3344"/>
                  <a:pt x="14592" y="3050"/>
                  <a:pt x="14077" y="2872"/>
                </a:cubicBezTo>
                <a:cubicBezTo>
                  <a:pt x="13547" y="2690"/>
                  <a:pt x="13108" y="2306"/>
                  <a:pt x="12835" y="1815"/>
                </a:cubicBezTo>
                <a:cubicBezTo>
                  <a:pt x="12205" y="690"/>
                  <a:pt x="11018" y="1"/>
                  <a:pt x="9739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38" name="Google Shape;238;p6"/>
          <p:cNvSpPr/>
          <p:nvPr/>
        </p:nvSpPr>
        <p:spPr>
          <a:xfrm>
            <a:off x="11818967" y="35655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39" name="Google Shape;239;p6"/>
          <p:cNvSpPr/>
          <p:nvPr/>
        </p:nvSpPr>
        <p:spPr>
          <a:xfrm>
            <a:off x="11241020" y="1356967"/>
            <a:ext cx="1085541" cy="341783"/>
          </a:xfrm>
          <a:custGeom>
            <a:avLst/>
            <a:gdLst/>
            <a:ahLst/>
            <a:cxnLst/>
            <a:rect l="l" t="t" r="r" b="b"/>
            <a:pathLst>
              <a:path w="16033" h="5048" extrusionOk="0">
                <a:moveTo>
                  <a:pt x="7626" y="0"/>
                </a:moveTo>
                <a:cubicBezTo>
                  <a:pt x="7568" y="0"/>
                  <a:pt x="7509" y="2"/>
                  <a:pt x="7451" y="6"/>
                </a:cubicBezTo>
                <a:cubicBezTo>
                  <a:pt x="6385" y="71"/>
                  <a:pt x="5451" y="743"/>
                  <a:pt x="5049" y="1732"/>
                </a:cubicBezTo>
                <a:cubicBezTo>
                  <a:pt x="4906" y="2085"/>
                  <a:pt x="4574" y="2324"/>
                  <a:pt x="4194" y="2324"/>
                </a:cubicBezTo>
                <a:cubicBezTo>
                  <a:pt x="4192" y="2324"/>
                  <a:pt x="4191" y="2324"/>
                  <a:pt x="4189" y="2324"/>
                </a:cubicBezTo>
                <a:lnTo>
                  <a:pt x="4165" y="2324"/>
                </a:lnTo>
                <a:cubicBezTo>
                  <a:pt x="3256" y="2324"/>
                  <a:pt x="2403" y="2769"/>
                  <a:pt x="1883" y="3518"/>
                </a:cubicBezTo>
                <a:cubicBezTo>
                  <a:pt x="1616" y="3902"/>
                  <a:pt x="1183" y="4139"/>
                  <a:pt x="714" y="4139"/>
                </a:cubicBezTo>
                <a:lnTo>
                  <a:pt x="706" y="4139"/>
                </a:lnTo>
                <a:cubicBezTo>
                  <a:pt x="665" y="4139"/>
                  <a:pt x="625" y="4139"/>
                  <a:pt x="585" y="4141"/>
                </a:cubicBezTo>
                <a:cubicBezTo>
                  <a:pt x="0" y="4167"/>
                  <a:pt x="30" y="5047"/>
                  <a:pt x="613" y="5047"/>
                </a:cubicBezTo>
                <a:lnTo>
                  <a:pt x="15413" y="5047"/>
                </a:lnTo>
                <a:cubicBezTo>
                  <a:pt x="15851" y="5047"/>
                  <a:pt x="16032" y="4489"/>
                  <a:pt x="15680" y="4228"/>
                </a:cubicBezTo>
                <a:cubicBezTo>
                  <a:pt x="15204" y="3874"/>
                  <a:pt x="14626" y="3684"/>
                  <a:pt x="14033" y="3684"/>
                </a:cubicBezTo>
                <a:cubicBezTo>
                  <a:pt x="13999" y="3684"/>
                  <a:pt x="13966" y="3684"/>
                  <a:pt x="13932" y="3686"/>
                </a:cubicBezTo>
                <a:cubicBezTo>
                  <a:pt x="13904" y="3687"/>
                  <a:pt x="13877" y="3688"/>
                  <a:pt x="13849" y="3688"/>
                </a:cubicBezTo>
                <a:cubicBezTo>
                  <a:pt x="13186" y="3688"/>
                  <a:pt x="12562" y="3394"/>
                  <a:pt x="12093" y="2921"/>
                </a:cubicBezTo>
                <a:cubicBezTo>
                  <a:pt x="11792" y="2616"/>
                  <a:pt x="11426" y="2387"/>
                  <a:pt x="11023" y="2248"/>
                </a:cubicBezTo>
                <a:cubicBezTo>
                  <a:pt x="10607" y="2106"/>
                  <a:pt x="10263" y="1803"/>
                  <a:pt x="10049" y="1422"/>
                </a:cubicBezTo>
                <a:cubicBezTo>
                  <a:pt x="9556" y="540"/>
                  <a:pt x="8628" y="0"/>
                  <a:pt x="7626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</p:spTree>
    <p:extLst>
      <p:ext uri="{BB962C8B-B14F-4D97-AF65-F5344CB8AC3E}">
        <p14:creationId xmlns:p14="http://schemas.microsoft.com/office/powerpoint/2010/main" val="317056301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spTree>
      <p:nvGrpSpPr>
        <p:cNvPr id="1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Google Shape;241;p7"/>
          <p:cNvSpPr txBox="1">
            <a:spLocks noGrp="1"/>
          </p:cNvSpPr>
          <p:nvPr>
            <p:ph type="title"/>
          </p:nvPr>
        </p:nvSpPr>
        <p:spPr>
          <a:xfrm>
            <a:off x="960000" y="593367"/>
            <a:ext cx="102812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3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242" name="Google Shape;242;p7"/>
          <p:cNvSpPr txBox="1">
            <a:spLocks noGrp="1"/>
          </p:cNvSpPr>
          <p:nvPr>
            <p:ph type="subTitle" idx="1"/>
          </p:nvPr>
        </p:nvSpPr>
        <p:spPr>
          <a:xfrm>
            <a:off x="1286900" y="2438200"/>
            <a:ext cx="5726400" cy="306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Catamaran Light"/>
              <a:buChar char="●"/>
              <a:defRPr sz="2133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600"/>
              <a:buFont typeface="Nunito Light"/>
              <a:buChar char="○"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500"/>
              <a:buFont typeface="Nunito Light"/>
              <a:buChar char="■"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500"/>
              <a:buFont typeface="Nunito Light"/>
              <a:buChar char="●"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400"/>
              <a:buFont typeface="Nunito Light"/>
              <a:buChar char="○"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400"/>
              <a:buFont typeface="Nunito Light"/>
              <a:buChar char="■"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300"/>
              <a:buFont typeface="Nunito Light"/>
              <a:buChar char="●"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300"/>
              <a:buFont typeface="Nunito Light"/>
              <a:buChar char="○"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400"/>
              <a:buFont typeface="Nunito Light"/>
              <a:buChar char="■"/>
              <a:defRPr/>
            </a:lvl9pPr>
          </a:lstStyle>
          <a:p>
            <a:endParaRPr/>
          </a:p>
        </p:txBody>
      </p:sp>
      <p:sp>
        <p:nvSpPr>
          <p:cNvPr id="243" name="Google Shape;243;p7"/>
          <p:cNvSpPr/>
          <p:nvPr/>
        </p:nvSpPr>
        <p:spPr>
          <a:xfrm>
            <a:off x="11560967" y="1356966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44" name="Google Shape;244;p7"/>
          <p:cNvSpPr/>
          <p:nvPr/>
        </p:nvSpPr>
        <p:spPr>
          <a:xfrm>
            <a:off x="602034" y="19310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45" name="Google Shape;245;p7"/>
          <p:cNvSpPr/>
          <p:nvPr/>
        </p:nvSpPr>
        <p:spPr>
          <a:xfrm>
            <a:off x="208167" y="5307999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46" name="Google Shape;246;p7"/>
          <p:cNvSpPr/>
          <p:nvPr/>
        </p:nvSpPr>
        <p:spPr>
          <a:xfrm>
            <a:off x="208167" y="4841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47" name="Google Shape;247;p7"/>
          <p:cNvSpPr/>
          <p:nvPr/>
        </p:nvSpPr>
        <p:spPr>
          <a:xfrm flipH="1">
            <a:off x="3393320" y="5969534"/>
            <a:ext cx="5414576" cy="908333"/>
          </a:xfrm>
          <a:custGeom>
            <a:avLst/>
            <a:gdLst/>
            <a:ahLst/>
            <a:cxnLst/>
            <a:rect l="l" t="t" r="r" b="b"/>
            <a:pathLst>
              <a:path w="26526" h="4450" extrusionOk="0">
                <a:moveTo>
                  <a:pt x="7136" y="1"/>
                </a:moveTo>
                <a:cubicBezTo>
                  <a:pt x="5857" y="1"/>
                  <a:pt x="4621" y="462"/>
                  <a:pt x="3651" y="1298"/>
                </a:cubicBezTo>
                <a:lnTo>
                  <a:pt x="0" y="4449"/>
                </a:lnTo>
                <a:lnTo>
                  <a:pt x="26525" y="4449"/>
                </a:lnTo>
                <a:lnTo>
                  <a:pt x="25629" y="3551"/>
                </a:lnTo>
                <a:cubicBezTo>
                  <a:pt x="24947" y="2869"/>
                  <a:pt x="24025" y="2487"/>
                  <a:pt x="23062" y="2487"/>
                </a:cubicBezTo>
                <a:lnTo>
                  <a:pt x="16043" y="2487"/>
                </a:lnTo>
                <a:cubicBezTo>
                  <a:pt x="15259" y="2487"/>
                  <a:pt x="14508" y="2175"/>
                  <a:pt x="13954" y="1623"/>
                </a:cubicBezTo>
                <a:lnTo>
                  <a:pt x="13224" y="891"/>
                </a:lnTo>
                <a:cubicBezTo>
                  <a:pt x="12655" y="321"/>
                  <a:pt x="11881" y="1"/>
                  <a:pt x="11076" y="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248" name="Google Shape;248;p7"/>
          <p:cNvGrpSpPr/>
          <p:nvPr/>
        </p:nvGrpSpPr>
        <p:grpSpPr>
          <a:xfrm>
            <a:off x="0" y="5798751"/>
            <a:ext cx="12221613" cy="1082583"/>
            <a:chOff x="0" y="4349063"/>
            <a:chExt cx="9166210" cy="811937"/>
          </a:xfrm>
        </p:grpSpPr>
        <p:sp>
          <p:nvSpPr>
            <p:cNvPr id="249" name="Google Shape;249;p7"/>
            <p:cNvSpPr/>
            <p:nvPr/>
          </p:nvSpPr>
          <p:spPr>
            <a:xfrm>
              <a:off x="0" y="4356700"/>
              <a:ext cx="9166200" cy="8043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0" name="Google Shape;250;p7"/>
            <p:cNvSpPr/>
            <p:nvPr/>
          </p:nvSpPr>
          <p:spPr>
            <a:xfrm flipH="1">
              <a:off x="4053025" y="4349063"/>
              <a:ext cx="5113184" cy="804185"/>
            </a:xfrm>
            <a:custGeom>
              <a:avLst/>
              <a:gdLst/>
              <a:ahLst/>
              <a:cxnLst/>
              <a:rect l="l" t="t" r="r" b="b"/>
              <a:pathLst>
                <a:path w="73571" h="11571" extrusionOk="0">
                  <a:moveTo>
                    <a:pt x="0" y="0"/>
                  </a:moveTo>
                  <a:lnTo>
                    <a:pt x="0" y="4027"/>
                  </a:lnTo>
                  <a:lnTo>
                    <a:pt x="9702" y="4027"/>
                  </a:lnTo>
                  <a:cubicBezTo>
                    <a:pt x="9704" y="4027"/>
                    <a:pt x="9707" y="4027"/>
                    <a:pt x="9709" y="4027"/>
                  </a:cubicBezTo>
                  <a:cubicBezTo>
                    <a:pt x="11310" y="4027"/>
                    <a:pt x="12846" y="4666"/>
                    <a:pt x="13978" y="5799"/>
                  </a:cubicBezTo>
                  <a:lnTo>
                    <a:pt x="15475" y="7294"/>
                  </a:lnTo>
                  <a:cubicBezTo>
                    <a:pt x="16351" y="8173"/>
                    <a:pt x="17540" y="8665"/>
                    <a:pt x="18782" y="8665"/>
                  </a:cubicBezTo>
                  <a:lnTo>
                    <a:pt x="25839" y="8665"/>
                  </a:lnTo>
                  <a:cubicBezTo>
                    <a:pt x="26353" y="8665"/>
                    <a:pt x="26788" y="9078"/>
                    <a:pt x="26782" y="9593"/>
                  </a:cubicBezTo>
                  <a:cubicBezTo>
                    <a:pt x="26774" y="10682"/>
                    <a:pt x="27655" y="11571"/>
                    <a:pt x="28744" y="11571"/>
                  </a:cubicBezTo>
                  <a:lnTo>
                    <a:pt x="73570" y="11571"/>
                  </a:lnTo>
                  <a:lnTo>
                    <a:pt x="63133" y="1131"/>
                  </a:lnTo>
                  <a:cubicBezTo>
                    <a:pt x="62407" y="408"/>
                    <a:pt x="61424" y="0"/>
                    <a:pt x="6039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</p:spTree>
    <p:extLst>
      <p:ext uri="{BB962C8B-B14F-4D97-AF65-F5344CB8AC3E}">
        <p14:creationId xmlns:p14="http://schemas.microsoft.com/office/powerpoint/2010/main" val="25576089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715180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spTree>
      <p:nvGrpSpPr>
        <p:cNvPr id="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Google Shape;252;p8"/>
          <p:cNvSpPr/>
          <p:nvPr/>
        </p:nvSpPr>
        <p:spPr>
          <a:xfrm flipH="1">
            <a:off x="3303585" y="3765267"/>
            <a:ext cx="8906649" cy="2681720"/>
          </a:xfrm>
          <a:custGeom>
            <a:avLst/>
            <a:gdLst/>
            <a:ahLst/>
            <a:cxnLst/>
            <a:rect l="l" t="t" r="r" b="b"/>
            <a:pathLst>
              <a:path w="87857" h="25877" extrusionOk="0">
                <a:moveTo>
                  <a:pt x="946" y="0"/>
                </a:moveTo>
                <a:cubicBezTo>
                  <a:pt x="423" y="0"/>
                  <a:pt x="0" y="423"/>
                  <a:pt x="0" y="945"/>
                </a:cubicBezTo>
                <a:lnTo>
                  <a:pt x="0" y="18333"/>
                </a:lnTo>
                <a:lnTo>
                  <a:pt x="9700" y="18333"/>
                </a:lnTo>
                <a:cubicBezTo>
                  <a:pt x="9702" y="18333"/>
                  <a:pt x="9704" y="18333"/>
                  <a:pt x="9707" y="18333"/>
                </a:cubicBezTo>
                <a:cubicBezTo>
                  <a:pt x="11308" y="18333"/>
                  <a:pt x="12844" y="18971"/>
                  <a:pt x="13976" y="20105"/>
                </a:cubicBezTo>
                <a:lnTo>
                  <a:pt x="15473" y="21600"/>
                </a:lnTo>
                <a:cubicBezTo>
                  <a:pt x="16351" y="22478"/>
                  <a:pt x="17540" y="22971"/>
                  <a:pt x="18780" y="22971"/>
                </a:cubicBezTo>
                <a:lnTo>
                  <a:pt x="25837" y="22971"/>
                </a:lnTo>
                <a:cubicBezTo>
                  <a:pt x="26351" y="22971"/>
                  <a:pt x="26786" y="23384"/>
                  <a:pt x="26782" y="23898"/>
                </a:cubicBezTo>
                <a:cubicBezTo>
                  <a:pt x="26772" y="24988"/>
                  <a:pt x="27652" y="25876"/>
                  <a:pt x="28742" y="25876"/>
                </a:cubicBezTo>
                <a:lnTo>
                  <a:pt x="87856" y="25876"/>
                </a:lnTo>
                <a:lnTo>
                  <a:pt x="73701" y="11721"/>
                </a:lnTo>
                <a:cubicBezTo>
                  <a:pt x="71778" y="9798"/>
                  <a:pt x="69170" y="8718"/>
                  <a:pt x="66452" y="8716"/>
                </a:cubicBezTo>
                <a:lnTo>
                  <a:pt x="28074" y="8716"/>
                </a:lnTo>
                <a:cubicBezTo>
                  <a:pt x="26090" y="8716"/>
                  <a:pt x="24189" y="7929"/>
                  <a:pt x="22787" y="6529"/>
                </a:cubicBezTo>
                <a:lnTo>
                  <a:pt x="17858" y="1600"/>
                </a:lnTo>
                <a:cubicBezTo>
                  <a:pt x="16834" y="576"/>
                  <a:pt x="15445" y="0"/>
                  <a:pt x="13997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53" name="Google Shape;253;p8"/>
          <p:cNvSpPr/>
          <p:nvPr/>
        </p:nvSpPr>
        <p:spPr>
          <a:xfrm>
            <a:off x="1" y="5621233"/>
            <a:ext cx="8194828" cy="980912"/>
          </a:xfrm>
          <a:custGeom>
            <a:avLst/>
            <a:gdLst/>
            <a:ahLst/>
            <a:cxnLst/>
            <a:rect l="l" t="t" r="r" b="b"/>
            <a:pathLst>
              <a:path w="73571" h="11571" extrusionOk="0">
                <a:moveTo>
                  <a:pt x="0" y="0"/>
                </a:moveTo>
                <a:lnTo>
                  <a:pt x="0" y="4027"/>
                </a:lnTo>
                <a:lnTo>
                  <a:pt x="9702" y="4027"/>
                </a:lnTo>
                <a:cubicBezTo>
                  <a:pt x="9704" y="4027"/>
                  <a:pt x="9707" y="4027"/>
                  <a:pt x="9709" y="4027"/>
                </a:cubicBezTo>
                <a:cubicBezTo>
                  <a:pt x="11310" y="4027"/>
                  <a:pt x="12846" y="4666"/>
                  <a:pt x="13978" y="5799"/>
                </a:cubicBezTo>
                <a:lnTo>
                  <a:pt x="15475" y="7294"/>
                </a:lnTo>
                <a:cubicBezTo>
                  <a:pt x="16351" y="8173"/>
                  <a:pt x="17540" y="8665"/>
                  <a:pt x="18782" y="8665"/>
                </a:cubicBezTo>
                <a:lnTo>
                  <a:pt x="25839" y="8665"/>
                </a:lnTo>
                <a:cubicBezTo>
                  <a:pt x="26353" y="8665"/>
                  <a:pt x="26788" y="9078"/>
                  <a:pt x="26782" y="9593"/>
                </a:cubicBezTo>
                <a:cubicBezTo>
                  <a:pt x="26774" y="10682"/>
                  <a:pt x="27655" y="11571"/>
                  <a:pt x="28744" y="11571"/>
                </a:cubicBezTo>
                <a:lnTo>
                  <a:pt x="73570" y="11571"/>
                </a:lnTo>
                <a:lnTo>
                  <a:pt x="63133" y="1131"/>
                </a:lnTo>
                <a:cubicBezTo>
                  <a:pt x="62407" y="408"/>
                  <a:pt x="61424" y="0"/>
                  <a:pt x="60398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54" name="Google Shape;254;p8"/>
          <p:cNvSpPr/>
          <p:nvPr/>
        </p:nvSpPr>
        <p:spPr>
          <a:xfrm>
            <a:off x="1" y="5877100"/>
            <a:ext cx="7708065" cy="980915"/>
          </a:xfrm>
          <a:custGeom>
            <a:avLst/>
            <a:gdLst/>
            <a:ahLst/>
            <a:cxnLst/>
            <a:rect l="l" t="t" r="r" b="b"/>
            <a:pathLst>
              <a:path w="50385" h="12645" extrusionOk="0">
                <a:moveTo>
                  <a:pt x="0" y="1"/>
                </a:moveTo>
                <a:lnTo>
                  <a:pt x="0" y="12645"/>
                </a:lnTo>
                <a:lnTo>
                  <a:pt x="50384" y="12645"/>
                </a:lnTo>
                <a:lnTo>
                  <a:pt x="48201" y="10461"/>
                </a:lnTo>
                <a:cubicBezTo>
                  <a:pt x="47376" y="9637"/>
                  <a:pt x="46256" y="9174"/>
                  <a:pt x="45089" y="9174"/>
                </a:cubicBezTo>
                <a:lnTo>
                  <a:pt x="32799" y="9174"/>
                </a:lnTo>
                <a:cubicBezTo>
                  <a:pt x="30871" y="9174"/>
                  <a:pt x="29021" y="8408"/>
                  <a:pt x="27659" y="7044"/>
                </a:cubicBezTo>
                <a:lnTo>
                  <a:pt x="23822" y="3205"/>
                </a:lnTo>
                <a:cubicBezTo>
                  <a:pt x="21767" y="1154"/>
                  <a:pt x="18984" y="1"/>
                  <a:pt x="16080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55" name="Google Shape;255;p8"/>
          <p:cNvSpPr/>
          <p:nvPr/>
        </p:nvSpPr>
        <p:spPr>
          <a:xfrm>
            <a:off x="6081833" y="5621233"/>
            <a:ext cx="6128400" cy="12368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56" name="Google Shape;256;p8"/>
          <p:cNvSpPr/>
          <p:nvPr/>
        </p:nvSpPr>
        <p:spPr>
          <a:xfrm>
            <a:off x="3001737" y="5067825"/>
            <a:ext cx="1617823" cy="570144"/>
          </a:xfrm>
          <a:custGeom>
            <a:avLst/>
            <a:gdLst/>
            <a:ahLst/>
            <a:cxnLst/>
            <a:rect l="l" t="t" r="r" b="b"/>
            <a:pathLst>
              <a:path w="19345" h="6818" extrusionOk="0">
                <a:moveTo>
                  <a:pt x="9786" y="1"/>
                </a:moveTo>
                <a:cubicBezTo>
                  <a:pt x="9762" y="1"/>
                  <a:pt x="9738" y="1"/>
                  <a:pt x="9714" y="1"/>
                </a:cubicBezTo>
                <a:cubicBezTo>
                  <a:pt x="8498" y="27"/>
                  <a:pt x="7388" y="700"/>
                  <a:pt x="6805" y="1768"/>
                </a:cubicBezTo>
                <a:cubicBezTo>
                  <a:pt x="6743" y="1772"/>
                  <a:pt x="6682" y="1778"/>
                  <a:pt x="6623" y="1785"/>
                </a:cubicBezTo>
                <a:cubicBezTo>
                  <a:pt x="6260" y="1588"/>
                  <a:pt x="5860" y="1489"/>
                  <a:pt x="5460" y="1489"/>
                </a:cubicBezTo>
                <a:cubicBezTo>
                  <a:pt x="5060" y="1489"/>
                  <a:pt x="4659" y="1588"/>
                  <a:pt x="4297" y="1787"/>
                </a:cubicBezTo>
                <a:cubicBezTo>
                  <a:pt x="3573" y="2185"/>
                  <a:pt x="3102" y="2925"/>
                  <a:pt x="3047" y="3747"/>
                </a:cubicBezTo>
                <a:cubicBezTo>
                  <a:pt x="1401" y="3850"/>
                  <a:pt x="90" y="5168"/>
                  <a:pt x="1" y="6817"/>
                </a:cubicBezTo>
                <a:lnTo>
                  <a:pt x="19344" y="6817"/>
                </a:lnTo>
                <a:cubicBezTo>
                  <a:pt x="19049" y="5391"/>
                  <a:pt x="17940" y="4276"/>
                  <a:pt x="16518" y="3971"/>
                </a:cubicBezTo>
                <a:cubicBezTo>
                  <a:pt x="16512" y="3059"/>
                  <a:pt x="16035" y="2215"/>
                  <a:pt x="15256" y="1740"/>
                </a:cubicBezTo>
                <a:cubicBezTo>
                  <a:pt x="14838" y="1485"/>
                  <a:pt x="14364" y="1357"/>
                  <a:pt x="13890" y="1357"/>
                </a:cubicBezTo>
                <a:cubicBezTo>
                  <a:pt x="13480" y="1357"/>
                  <a:pt x="13070" y="1453"/>
                  <a:pt x="12695" y="1645"/>
                </a:cubicBezTo>
                <a:cubicBezTo>
                  <a:pt x="12078" y="623"/>
                  <a:pt x="10975" y="1"/>
                  <a:pt x="9786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257" name="Google Shape;257;p8"/>
          <p:cNvGrpSpPr/>
          <p:nvPr/>
        </p:nvGrpSpPr>
        <p:grpSpPr>
          <a:xfrm>
            <a:off x="10852267" y="2706987"/>
            <a:ext cx="515384" cy="1058284"/>
            <a:chOff x="8413426" y="3637196"/>
            <a:chExt cx="557855" cy="1145495"/>
          </a:xfrm>
        </p:grpSpPr>
        <p:sp>
          <p:nvSpPr>
            <p:cNvPr id="258" name="Google Shape;258;p8"/>
            <p:cNvSpPr/>
            <p:nvPr/>
          </p:nvSpPr>
          <p:spPr>
            <a:xfrm>
              <a:off x="8669287" y="4139696"/>
              <a:ext cx="37225" cy="642995"/>
            </a:xfrm>
            <a:custGeom>
              <a:avLst/>
              <a:gdLst/>
              <a:ahLst/>
              <a:cxnLst/>
              <a:rect l="l" t="t" r="r" b="b"/>
              <a:pathLst>
                <a:path w="497" h="8585" extrusionOk="0">
                  <a:moveTo>
                    <a:pt x="0" y="1"/>
                  </a:moveTo>
                  <a:lnTo>
                    <a:pt x="0" y="8585"/>
                  </a:lnTo>
                  <a:lnTo>
                    <a:pt x="497" y="8585"/>
                  </a:lnTo>
                  <a:lnTo>
                    <a:pt x="497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9" name="Google Shape;259;p8"/>
            <p:cNvSpPr/>
            <p:nvPr/>
          </p:nvSpPr>
          <p:spPr>
            <a:xfrm>
              <a:off x="8413426" y="3637196"/>
              <a:ext cx="557855" cy="871507"/>
            </a:xfrm>
            <a:custGeom>
              <a:avLst/>
              <a:gdLst/>
              <a:ahLst/>
              <a:cxnLst/>
              <a:rect l="l" t="t" r="r" b="b"/>
              <a:pathLst>
                <a:path w="7448" h="11636" extrusionOk="0">
                  <a:moveTo>
                    <a:pt x="3645" y="0"/>
                  </a:moveTo>
                  <a:cubicBezTo>
                    <a:pt x="2694" y="0"/>
                    <a:pt x="1789" y="437"/>
                    <a:pt x="1195" y="1188"/>
                  </a:cubicBezTo>
                  <a:cubicBezTo>
                    <a:pt x="560" y="1993"/>
                    <a:pt x="359" y="3057"/>
                    <a:pt x="659" y="4038"/>
                  </a:cubicBezTo>
                  <a:cubicBezTo>
                    <a:pt x="893" y="4791"/>
                    <a:pt x="839" y="5610"/>
                    <a:pt x="462" y="6304"/>
                  </a:cubicBezTo>
                  <a:cubicBezTo>
                    <a:pt x="149" y="6884"/>
                    <a:pt x="1" y="7540"/>
                    <a:pt x="32" y="8199"/>
                  </a:cubicBezTo>
                  <a:cubicBezTo>
                    <a:pt x="119" y="10013"/>
                    <a:pt x="1573" y="11502"/>
                    <a:pt x="3385" y="11627"/>
                  </a:cubicBezTo>
                  <a:cubicBezTo>
                    <a:pt x="3470" y="11633"/>
                    <a:pt x="3556" y="11636"/>
                    <a:pt x="3641" y="11636"/>
                  </a:cubicBezTo>
                  <a:cubicBezTo>
                    <a:pt x="4860" y="11636"/>
                    <a:pt x="6005" y="11019"/>
                    <a:pt x="6674" y="9987"/>
                  </a:cubicBezTo>
                  <a:cubicBezTo>
                    <a:pt x="7390" y="8881"/>
                    <a:pt x="7447" y="7475"/>
                    <a:pt x="6826" y="6316"/>
                  </a:cubicBezTo>
                  <a:cubicBezTo>
                    <a:pt x="6456" y="5622"/>
                    <a:pt x="6381" y="4807"/>
                    <a:pt x="6619" y="4057"/>
                  </a:cubicBezTo>
                  <a:cubicBezTo>
                    <a:pt x="6729" y="3701"/>
                    <a:pt x="6777" y="3330"/>
                    <a:pt x="6757" y="2958"/>
                  </a:cubicBezTo>
                  <a:cubicBezTo>
                    <a:pt x="6678" y="1389"/>
                    <a:pt x="5410" y="106"/>
                    <a:pt x="3844" y="7"/>
                  </a:cubicBezTo>
                  <a:cubicBezTo>
                    <a:pt x="3777" y="3"/>
                    <a:pt x="3711" y="0"/>
                    <a:pt x="3645" y="0"/>
                  </a:cubicBezTo>
                  <a:close/>
                </a:path>
              </a:pathLst>
            </a:custGeom>
            <a:solidFill>
              <a:srgbClr val="2E84A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260" name="Google Shape;260;p8"/>
          <p:cNvGrpSpPr/>
          <p:nvPr/>
        </p:nvGrpSpPr>
        <p:grpSpPr>
          <a:xfrm>
            <a:off x="11498567" y="2706987"/>
            <a:ext cx="515384" cy="1058284"/>
            <a:chOff x="8413426" y="3637196"/>
            <a:chExt cx="557855" cy="1145495"/>
          </a:xfrm>
        </p:grpSpPr>
        <p:sp>
          <p:nvSpPr>
            <p:cNvPr id="261" name="Google Shape;261;p8"/>
            <p:cNvSpPr/>
            <p:nvPr/>
          </p:nvSpPr>
          <p:spPr>
            <a:xfrm>
              <a:off x="8669287" y="4139696"/>
              <a:ext cx="37225" cy="642995"/>
            </a:xfrm>
            <a:custGeom>
              <a:avLst/>
              <a:gdLst/>
              <a:ahLst/>
              <a:cxnLst/>
              <a:rect l="l" t="t" r="r" b="b"/>
              <a:pathLst>
                <a:path w="497" h="8585" extrusionOk="0">
                  <a:moveTo>
                    <a:pt x="0" y="1"/>
                  </a:moveTo>
                  <a:lnTo>
                    <a:pt x="0" y="8585"/>
                  </a:lnTo>
                  <a:lnTo>
                    <a:pt x="497" y="8585"/>
                  </a:lnTo>
                  <a:lnTo>
                    <a:pt x="497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62" name="Google Shape;262;p8"/>
            <p:cNvSpPr/>
            <p:nvPr/>
          </p:nvSpPr>
          <p:spPr>
            <a:xfrm>
              <a:off x="8413426" y="3637196"/>
              <a:ext cx="557855" cy="871507"/>
            </a:xfrm>
            <a:custGeom>
              <a:avLst/>
              <a:gdLst/>
              <a:ahLst/>
              <a:cxnLst/>
              <a:rect l="l" t="t" r="r" b="b"/>
              <a:pathLst>
                <a:path w="7448" h="11636" extrusionOk="0">
                  <a:moveTo>
                    <a:pt x="3645" y="0"/>
                  </a:moveTo>
                  <a:cubicBezTo>
                    <a:pt x="2694" y="0"/>
                    <a:pt x="1789" y="437"/>
                    <a:pt x="1195" y="1188"/>
                  </a:cubicBezTo>
                  <a:cubicBezTo>
                    <a:pt x="560" y="1993"/>
                    <a:pt x="359" y="3057"/>
                    <a:pt x="659" y="4038"/>
                  </a:cubicBezTo>
                  <a:cubicBezTo>
                    <a:pt x="893" y="4791"/>
                    <a:pt x="839" y="5610"/>
                    <a:pt x="462" y="6304"/>
                  </a:cubicBezTo>
                  <a:cubicBezTo>
                    <a:pt x="149" y="6884"/>
                    <a:pt x="1" y="7540"/>
                    <a:pt x="32" y="8199"/>
                  </a:cubicBezTo>
                  <a:cubicBezTo>
                    <a:pt x="119" y="10013"/>
                    <a:pt x="1573" y="11502"/>
                    <a:pt x="3385" y="11627"/>
                  </a:cubicBezTo>
                  <a:cubicBezTo>
                    <a:pt x="3470" y="11633"/>
                    <a:pt x="3556" y="11636"/>
                    <a:pt x="3641" y="11636"/>
                  </a:cubicBezTo>
                  <a:cubicBezTo>
                    <a:pt x="4860" y="11636"/>
                    <a:pt x="6005" y="11019"/>
                    <a:pt x="6674" y="9987"/>
                  </a:cubicBezTo>
                  <a:cubicBezTo>
                    <a:pt x="7390" y="8881"/>
                    <a:pt x="7447" y="7475"/>
                    <a:pt x="6826" y="6316"/>
                  </a:cubicBezTo>
                  <a:cubicBezTo>
                    <a:pt x="6456" y="5622"/>
                    <a:pt x="6381" y="4807"/>
                    <a:pt x="6619" y="4057"/>
                  </a:cubicBezTo>
                  <a:cubicBezTo>
                    <a:pt x="6729" y="3701"/>
                    <a:pt x="6777" y="3330"/>
                    <a:pt x="6757" y="2958"/>
                  </a:cubicBezTo>
                  <a:cubicBezTo>
                    <a:pt x="6678" y="1389"/>
                    <a:pt x="5410" y="106"/>
                    <a:pt x="3844" y="7"/>
                  </a:cubicBezTo>
                  <a:cubicBezTo>
                    <a:pt x="3777" y="3"/>
                    <a:pt x="3711" y="0"/>
                    <a:pt x="3645" y="0"/>
                  </a:cubicBezTo>
                  <a:close/>
                </a:path>
              </a:pathLst>
            </a:custGeom>
            <a:solidFill>
              <a:srgbClr val="2E84A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263" name="Google Shape;263;p8"/>
          <p:cNvSpPr txBox="1">
            <a:spLocks noGrp="1"/>
          </p:cNvSpPr>
          <p:nvPr>
            <p:ph type="title"/>
          </p:nvPr>
        </p:nvSpPr>
        <p:spPr>
          <a:xfrm>
            <a:off x="2232600" y="1157333"/>
            <a:ext cx="7726800" cy="337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96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9pPr>
          </a:lstStyle>
          <a:p>
            <a:endParaRPr/>
          </a:p>
        </p:txBody>
      </p:sp>
      <p:sp>
        <p:nvSpPr>
          <p:cNvPr id="264" name="Google Shape;264;p8"/>
          <p:cNvSpPr/>
          <p:nvPr/>
        </p:nvSpPr>
        <p:spPr>
          <a:xfrm>
            <a:off x="11638667" y="1834966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65" name="Google Shape;265;p8"/>
          <p:cNvSpPr/>
          <p:nvPr/>
        </p:nvSpPr>
        <p:spPr>
          <a:xfrm>
            <a:off x="393567" y="1584499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</p:spTree>
    <p:extLst>
      <p:ext uri="{BB962C8B-B14F-4D97-AF65-F5344CB8AC3E}">
        <p14:creationId xmlns:p14="http://schemas.microsoft.com/office/powerpoint/2010/main" val="315977011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spTree>
      <p:nvGrpSpPr>
        <p:cNvPr id="1" name="Shape 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7" name="Google Shape;267;p9"/>
          <p:cNvGrpSpPr/>
          <p:nvPr/>
        </p:nvGrpSpPr>
        <p:grpSpPr>
          <a:xfrm>
            <a:off x="9865983" y="2094284"/>
            <a:ext cx="1107204" cy="2681713"/>
            <a:chOff x="0" y="2931049"/>
            <a:chExt cx="830403" cy="2011285"/>
          </a:xfrm>
        </p:grpSpPr>
        <p:sp>
          <p:nvSpPr>
            <p:cNvPr id="268" name="Google Shape;268;p9"/>
            <p:cNvSpPr/>
            <p:nvPr/>
          </p:nvSpPr>
          <p:spPr>
            <a:xfrm>
              <a:off x="364785" y="2931049"/>
              <a:ext cx="109876" cy="482482"/>
            </a:xfrm>
            <a:custGeom>
              <a:avLst/>
              <a:gdLst/>
              <a:ahLst/>
              <a:cxnLst/>
              <a:rect l="l" t="t" r="r" b="b"/>
              <a:pathLst>
                <a:path w="2150" h="9441" extrusionOk="0">
                  <a:moveTo>
                    <a:pt x="1076" y="0"/>
                  </a:moveTo>
                  <a:lnTo>
                    <a:pt x="65" y="6280"/>
                  </a:lnTo>
                  <a:cubicBezTo>
                    <a:pt x="0" y="6682"/>
                    <a:pt x="51" y="7093"/>
                    <a:pt x="214" y="7467"/>
                  </a:cubicBezTo>
                  <a:lnTo>
                    <a:pt x="1076" y="9441"/>
                  </a:lnTo>
                  <a:lnTo>
                    <a:pt x="1938" y="7467"/>
                  </a:lnTo>
                  <a:cubicBezTo>
                    <a:pt x="2099" y="7093"/>
                    <a:pt x="2150" y="6682"/>
                    <a:pt x="2085" y="6280"/>
                  </a:cubicBezTo>
                  <a:lnTo>
                    <a:pt x="107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69" name="Google Shape;269;p9"/>
            <p:cNvSpPr/>
            <p:nvPr/>
          </p:nvSpPr>
          <p:spPr>
            <a:xfrm>
              <a:off x="0" y="3406220"/>
              <a:ext cx="417783" cy="241318"/>
            </a:xfrm>
            <a:custGeom>
              <a:avLst/>
              <a:gdLst/>
              <a:ahLst/>
              <a:cxnLst/>
              <a:rect l="l" t="t" r="r" b="b"/>
              <a:pathLst>
                <a:path w="8175" h="4722" extrusionOk="0">
                  <a:moveTo>
                    <a:pt x="8174" y="0"/>
                  </a:moveTo>
                  <a:lnTo>
                    <a:pt x="6034" y="240"/>
                  </a:lnTo>
                  <a:cubicBezTo>
                    <a:pt x="5631" y="287"/>
                    <a:pt x="5249" y="447"/>
                    <a:pt x="4935" y="706"/>
                  </a:cubicBezTo>
                  <a:lnTo>
                    <a:pt x="0" y="4721"/>
                  </a:lnTo>
                  <a:lnTo>
                    <a:pt x="5943" y="2455"/>
                  </a:lnTo>
                  <a:cubicBezTo>
                    <a:pt x="6325" y="2308"/>
                    <a:pt x="6655" y="2059"/>
                    <a:pt x="6897" y="1733"/>
                  </a:cubicBezTo>
                  <a:lnTo>
                    <a:pt x="817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70" name="Google Shape;270;p9"/>
            <p:cNvSpPr/>
            <p:nvPr/>
          </p:nvSpPr>
          <p:spPr>
            <a:xfrm>
              <a:off x="412466" y="3411484"/>
              <a:ext cx="417937" cy="241318"/>
            </a:xfrm>
            <a:custGeom>
              <a:avLst/>
              <a:gdLst/>
              <a:ahLst/>
              <a:cxnLst/>
              <a:rect l="l" t="t" r="r" b="b"/>
              <a:pathLst>
                <a:path w="8178" h="4722" extrusionOk="0">
                  <a:moveTo>
                    <a:pt x="1" y="0"/>
                  </a:moveTo>
                  <a:lnTo>
                    <a:pt x="1278" y="1735"/>
                  </a:lnTo>
                  <a:cubicBezTo>
                    <a:pt x="1522" y="2061"/>
                    <a:pt x="1852" y="2310"/>
                    <a:pt x="2232" y="2455"/>
                  </a:cubicBezTo>
                  <a:lnTo>
                    <a:pt x="8177" y="4721"/>
                  </a:lnTo>
                  <a:lnTo>
                    <a:pt x="3242" y="706"/>
                  </a:lnTo>
                  <a:cubicBezTo>
                    <a:pt x="2928" y="449"/>
                    <a:pt x="2544" y="287"/>
                    <a:pt x="2141" y="241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71" name="Google Shape;271;p9"/>
            <p:cNvSpPr/>
            <p:nvPr/>
          </p:nvSpPr>
          <p:spPr>
            <a:xfrm>
              <a:off x="401632" y="3427429"/>
              <a:ext cx="26983" cy="1514906"/>
            </a:xfrm>
            <a:custGeom>
              <a:avLst/>
              <a:gdLst/>
              <a:ahLst/>
              <a:cxnLst/>
              <a:rect l="l" t="t" r="r" b="b"/>
              <a:pathLst>
                <a:path w="528" h="29643" extrusionOk="0">
                  <a:moveTo>
                    <a:pt x="1" y="1"/>
                  </a:moveTo>
                  <a:lnTo>
                    <a:pt x="1" y="29643"/>
                  </a:lnTo>
                  <a:lnTo>
                    <a:pt x="527" y="29643"/>
                  </a:lnTo>
                  <a:lnTo>
                    <a:pt x="527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72" name="Google Shape;272;p9"/>
            <p:cNvSpPr/>
            <p:nvPr/>
          </p:nvSpPr>
          <p:spPr>
            <a:xfrm>
              <a:off x="368414" y="3370141"/>
              <a:ext cx="90098" cy="86623"/>
            </a:xfrm>
            <a:custGeom>
              <a:avLst/>
              <a:gdLst/>
              <a:ahLst/>
              <a:cxnLst/>
              <a:rect l="l" t="t" r="r" b="b"/>
              <a:pathLst>
                <a:path w="1763" h="1695" extrusionOk="0">
                  <a:moveTo>
                    <a:pt x="914" y="0"/>
                  </a:moveTo>
                  <a:cubicBezTo>
                    <a:pt x="572" y="0"/>
                    <a:pt x="263" y="206"/>
                    <a:pt x="131" y="522"/>
                  </a:cubicBezTo>
                  <a:cubicBezTo>
                    <a:pt x="0" y="841"/>
                    <a:pt x="73" y="1205"/>
                    <a:pt x="315" y="1446"/>
                  </a:cubicBezTo>
                  <a:cubicBezTo>
                    <a:pt x="477" y="1609"/>
                    <a:pt x="694" y="1694"/>
                    <a:pt x="914" y="1694"/>
                  </a:cubicBezTo>
                  <a:cubicBezTo>
                    <a:pt x="1023" y="1694"/>
                    <a:pt x="1133" y="1673"/>
                    <a:pt x="1238" y="1630"/>
                  </a:cubicBezTo>
                  <a:cubicBezTo>
                    <a:pt x="1555" y="1499"/>
                    <a:pt x="1763" y="1191"/>
                    <a:pt x="1763" y="847"/>
                  </a:cubicBezTo>
                  <a:cubicBezTo>
                    <a:pt x="1763" y="380"/>
                    <a:pt x="1383" y="0"/>
                    <a:pt x="914" y="0"/>
                  </a:cubicBez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273" name="Google Shape;273;p9"/>
          <p:cNvSpPr/>
          <p:nvPr/>
        </p:nvSpPr>
        <p:spPr>
          <a:xfrm>
            <a:off x="10235322" y="3412365"/>
            <a:ext cx="939153" cy="451836"/>
          </a:xfrm>
          <a:custGeom>
            <a:avLst/>
            <a:gdLst/>
            <a:ahLst/>
            <a:cxnLst/>
            <a:rect l="l" t="t" r="r" b="b"/>
            <a:pathLst>
              <a:path w="9264" h="4457" extrusionOk="0">
                <a:moveTo>
                  <a:pt x="1" y="0"/>
                </a:moveTo>
                <a:lnTo>
                  <a:pt x="3080" y="4456"/>
                </a:lnTo>
                <a:lnTo>
                  <a:pt x="9263" y="4456"/>
                </a:lnTo>
                <a:lnTo>
                  <a:pt x="6182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274" name="Google Shape;274;p9"/>
          <p:cNvGrpSpPr/>
          <p:nvPr/>
        </p:nvGrpSpPr>
        <p:grpSpPr>
          <a:xfrm>
            <a:off x="9923183" y="3412364"/>
            <a:ext cx="1251292" cy="1710427"/>
            <a:chOff x="7442387" y="2559273"/>
            <a:chExt cx="938469" cy="1282820"/>
          </a:xfrm>
        </p:grpSpPr>
        <p:sp>
          <p:nvSpPr>
            <p:cNvPr id="275" name="Google Shape;275;p9"/>
            <p:cNvSpPr/>
            <p:nvPr/>
          </p:nvSpPr>
          <p:spPr>
            <a:xfrm>
              <a:off x="7442387" y="2559273"/>
              <a:ext cx="468360" cy="1282820"/>
            </a:xfrm>
            <a:custGeom>
              <a:avLst/>
              <a:gdLst/>
              <a:ahLst/>
              <a:cxnLst/>
              <a:rect l="l" t="t" r="r" b="b"/>
              <a:pathLst>
                <a:path w="6160" h="16872" extrusionOk="0">
                  <a:moveTo>
                    <a:pt x="3080" y="0"/>
                  </a:moveTo>
                  <a:lnTo>
                    <a:pt x="0" y="4456"/>
                  </a:lnTo>
                  <a:lnTo>
                    <a:pt x="0" y="16871"/>
                  </a:lnTo>
                  <a:lnTo>
                    <a:pt x="6159" y="16871"/>
                  </a:lnTo>
                  <a:lnTo>
                    <a:pt x="6159" y="4456"/>
                  </a:lnTo>
                  <a:lnTo>
                    <a:pt x="308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76" name="Google Shape;276;p9"/>
            <p:cNvSpPr/>
            <p:nvPr/>
          </p:nvSpPr>
          <p:spPr>
            <a:xfrm>
              <a:off x="7910672" y="2898074"/>
              <a:ext cx="470185" cy="944020"/>
            </a:xfrm>
            <a:custGeom>
              <a:avLst/>
              <a:gdLst/>
              <a:ahLst/>
              <a:cxnLst/>
              <a:rect l="l" t="t" r="r" b="b"/>
              <a:pathLst>
                <a:path w="6184" h="12416" extrusionOk="0">
                  <a:moveTo>
                    <a:pt x="0" y="0"/>
                  </a:moveTo>
                  <a:lnTo>
                    <a:pt x="0" y="12415"/>
                  </a:lnTo>
                  <a:lnTo>
                    <a:pt x="6183" y="12415"/>
                  </a:lnTo>
                  <a:lnTo>
                    <a:pt x="6183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77" name="Google Shape;277;p9"/>
            <p:cNvSpPr/>
            <p:nvPr/>
          </p:nvSpPr>
          <p:spPr>
            <a:xfrm>
              <a:off x="8002063" y="2983611"/>
              <a:ext cx="179665" cy="45391"/>
            </a:xfrm>
            <a:custGeom>
              <a:avLst/>
              <a:gdLst/>
              <a:ahLst/>
              <a:cxnLst/>
              <a:rect l="l" t="t" r="r" b="b"/>
              <a:pathLst>
                <a:path w="2363" h="597" extrusionOk="0">
                  <a:moveTo>
                    <a:pt x="1" y="1"/>
                  </a:moveTo>
                  <a:lnTo>
                    <a:pt x="1" y="596"/>
                  </a:lnTo>
                  <a:lnTo>
                    <a:pt x="2363" y="596"/>
                  </a:lnTo>
                  <a:lnTo>
                    <a:pt x="2363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78" name="Google Shape;278;p9"/>
            <p:cNvSpPr/>
            <p:nvPr/>
          </p:nvSpPr>
          <p:spPr>
            <a:xfrm>
              <a:off x="8002063" y="3100168"/>
              <a:ext cx="179665" cy="45239"/>
            </a:xfrm>
            <a:custGeom>
              <a:avLst/>
              <a:gdLst/>
              <a:ahLst/>
              <a:cxnLst/>
              <a:rect l="l" t="t" r="r" b="b"/>
              <a:pathLst>
                <a:path w="2363" h="595" extrusionOk="0">
                  <a:moveTo>
                    <a:pt x="1" y="1"/>
                  </a:moveTo>
                  <a:lnTo>
                    <a:pt x="1" y="594"/>
                  </a:lnTo>
                  <a:lnTo>
                    <a:pt x="2363" y="594"/>
                  </a:lnTo>
                  <a:lnTo>
                    <a:pt x="2363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79" name="Google Shape;279;p9"/>
            <p:cNvSpPr/>
            <p:nvPr/>
          </p:nvSpPr>
          <p:spPr>
            <a:xfrm>
              <a:off x="7676491" y="2559273"/>
              <a:ext cx="704365" cy="338877"/>
            </a:xfrm>
            <a:custGeom>
              <a:avLst/>
              <a:gdLst/>
              <a:ahLst/>
              <a:cxnLst/>
              <a:rect l="l" t="t" r="r" b="b"/>
              <a:pathLst>
                <a:path w="9264" h="4457" extrusionOk="0">
                  <a:moveTo>
                    <a:pt x="1" y="0"/>
                  </a:moveTo>
                  <a:lnTo>
                    <a:pt x="3080" y="4456"/>
                  </a:lnTo>
                  <a:lnTo>
                    <a:pt x="9263" y="4456"/>
                  </a:lnTo>
                  <a:lnTo>
                    <a:pt x="6182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280" name="Google Shape;280;p9"/>
          <p:cNvGrpSpPr/>
          <p:nvPr/>
        </p:nvGrpSpPr>
        <p:grpSpPr>
          <a:xfrm>
            <a:off x="11169528" y="3581137"/>
            <a:ext cx="1201313" cy="854504"/>
            <a:chOff x="8377145" y="2685853"/>
            <a:chExt cx="900985" cy="640878"/>
          </a:xfrm>
        </p:grpSpPr>
        <p:sp>
          <p:nvSpPr>
            <p:cNvPr id="281" name="Google Shape;281;p9"/>
            <p:cNvSpPr/>
            <p:nvPr/>
          </p:nvSpPr>
          <p:spPr>
            <a:xfrm>
              <a:off x="8377449" y="2685853"/>
              <a:ext cx="643995" cy="640878"/>
            </a:xfrm>
            <a:custGeom>
              <a:avLst/>
              <a:gdLst/>
              <a:ahLst/>
              <a:cxnLst/>
              <a:rect l="l" t="t" r="r" b="b"/>
              <a:pathLst>
                <a:path w="8470" h="8429" extrusionOk="0">
                  <a:moveTo>
                    <a:pt x="1" y="1"/>
                  </a:moveTo>
                  <a:lnTo>
                    <a:pt x="1" y="8428"/>
                  </a:lnTo>
                  <a:lnTo>
                    <a:pt x="8470" y="8428"/>
                  </a:lnTo>
                  <a:lnTo>
                    <a:pt x="8470" y="2307"/>
                  </a:lnTo>
                  <a:lnTo>
                    <a:pt x="6162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82" name="Google Shape;282;p9"/>
            <p:cNvSpPr/>
            <p:nvPr/>
          </p:nvSpPr>
          <p:spPr>
            <a:xfrm>
              <a:off x="8377145" y="2685853"/>
              <a:ext cx="900985" cy="175407"/>
            </a:xfrm>
            <a:custGeom>
              <a:avLst/>
              <a:gdLst/>
              <a:ahLst/>
              <a:cxnLst/>
              <a:rect l="l" t="t" r="r" b="b"/>
              <a:pathLst>
                <a:path w="11850" h="2307" extrusionOk="0">
                  <a:moveTo>
                    <a:pt x="1" y="1"/>
                  </a:moveTo>
                  <a:lnTo>
                    <a:pt x="2307" y="2307"/>
                  </a:lnTo>
                  <a:lnTo>
                    <a:pt x="11850" y="2307"/>
                  </a:lnTo>
                  <a:lnTo>
                    <a:pt x="9542" y="1"/>
                  </a:lnTo>
                  <a:close/>
                </a:path>
              </a:pathLst>
            </a:custGeom>
            <a:solidFill>
              <a:srgbClr val="4466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83" name="Google Shape;283;p9"/>
            <p:cNvSpPr/>
            <p:nvPr/>
          </p:nvSpPr>
          <p:spPr>
            <a:xfrm>
              <a:off x="8552476" y="2861184"/>
              <a:ext cx="725654" cy="465547"/>
            </a:xfrm>
            <a:custGeom>
              <a:avLst/>
              <a:gdLst/>
              <a:ahLst/>
              <a:cxnLst/>
              <a:rect l="l" t="t" r="r" b="b"/>
              <a:pathLst>
                <a:path w="9544" h="6123" extrusionOk="0">
                  <a:moveTo>
                    <a:pt x="1" y="1"/>
                  </a:moveTo>
                  <a:lnTo>
                    <a:pt x="1" y="6122"/>
                  </a:lnTo>
                  <a:lnTo>
                    <a:pt x="9544" y="6122"/>
                  </a:lnTo>
                  <a:lnTo>
                    <a:pt x="9544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84" name="Google Shape;284;p9"/>
            <p:cNvSpPr/>
            <p:nvPr/>
          </p:nvSpPr>
          <p:spPr>
            <a:xfrm>
              <a:off x="8667513" y="2952195"/>
              <a:ext cx="102340" cy="152293"/>
            </a:xfrm>
            <a:custGeom>
              <a:avLst/>
              <a:gdLst/>
              <a:ahLst/>
              <a:cxnLst/>
              <a:rect l="l" t="t" r="r" b="b"/>
              <a:pathLst>
                <a:path w="1346" h="2003" extrusionOk="0">
                  <a:moveTo>
                    <a:pt x="1" y="1"/>
                  </a:moveTo>
                  <a:lnTo>
                    <a:pt x="1" y="2002"/>
                  </a:lnTo>
                  <a:lnTo>
                    <a:pt x="1346" y="2002"/>
                  </a:lnTo>
                  <a:lnTo>
                    <a:pt x="1346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85" name="Google Shape;285;p9"/>
            <p:cNvSpPr/>
            <p:nvPr/>
          </p:nvSpPr>
          <p:spPr>
            <a:xfrm>
              <a:off x="8886335" y="2952195"/>
              <a:ext cx="102340" cy="152293"/>
            </a:xfrm>
            <a:custGeom>
              <a:avLst/>
              <a:gdLst/>
              <a:ahLst/>
              <a:cxnLst/>
              <a:rect l="l" t="t" r="r" b="b"/>
              <a:pathLst>
                <a:path w="1346" h="2003" extrusionOk="0">
                  <a:moveTo>
                    <a:pt x="1" y="1"/>
                  </a:moveTo>
                  <a:lnTo>
                    <a:pt x="1" y="2002"/>
                  </a:lnTo>
                  <a:lnTo>
                    <a:pt x="1346" y="2002"/>
                  </a:lnTo>
                  <a:lnTo>
                    <a:pt x="1346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286" name="Google Shape;286;p9"/>
          <p:cNvGrpSpPr/>
          <p:nvPr/>
        </p:nvGrpSpPr>
        <p:grpSpPr>
          <a:xfrm>
            <a:off x="8206065" y="3396997"/>
            <a:ext cx="1229800" cy="1741144"/>
            <a:chOff x="6154549" y="2547748"/>
            <a:chExt cx="922350" cy="1305858"/>
          </a:xfrm>
        </p:grpSpPr>
        <p:sp>
          <p:nvSpPr>
            <p:cNvPr id="287" name="Google Shape;287;p9"/>
            <p:cNvSpPr/>
            <p:nvPr/>
          </p:nvSpPr>
          <p:spPr>
            <a:xfrm>
              <a:off x="6480272" y="2547748"/>
              <a:ext cx="596627" cy="1305858"/>
            </a:xfrm>
            <a:custGeom>
              <a:avLst/>
              <a:gdLst/>
              <a:ahLst/>
              <a:cxnLst/>
              <a:rect l="l" t="t" r="r" b="b"/>
              <a:pathLst>
                <a:path w="7847" h="17175" extrusionOk="0">
                  <a:moveTo>
                    <a:pt x="0" y="1"/>
                  </a:moveTo>
                  <a:lnTo>
                    <a:pt x="0" y="17174"/>
                  </a:lnTo>
                  <a:lnTo>
                    <a:pt x="7846" y="17174"/>
                  </a:lnTo>
                  <a:lnTo>
                    <a:pt x="7846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88" name="Google Shape;288;p9"/>
            <p:cNvSpPr/>
            <p:nvPr/>
          </p:nvSpPr>
          <p:spPr>
            <a:xfrm>
              <a:off x="6154549" y="2547748"/>
              <a:ext cx="325799" cy="1305858"/>
            </a:xfrm>
            <a:custGeom>
              <a:avLst/>
              <a:gdLst/>
              <a:ahLst/>
              <a:cxnLst/>
              <a:rect l="l" t="t" r="r" b="b"/>
              <a:pathLst>
                <a:path w="4285" h="17175" extrusionOk="0">
                  <a:moveTo>
                    <a:pt x="0" y="1"/>
                  </a:moveTo>
                  <a:lnTo>
                    <a:pt x="0" y="17174"/>
                  </a:lnTo>
                  <a:lnTo>
                    <a:pt x="4284" y="17174"/>
                  </a:lnTo>
                  <a:lnTo>
                    <a:pt x="4284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89" name="Google Shape;289;p9"/>
            <p:cNvSpPr/>
            <p:nvPr/>
          </p:nvSpPr>
          <p:spPr>
            <a:xfrm>
              <a:off x="6623289" y="2685975"/>
              <a:ext cx="98842" cy="98690"/>
            </a:xfrm>
            <a:custGeom>
              <a:avLst/>
              <a:gdLst/>
              <a:ahLst/>
              <a:cxnLst/>
              <a:rect l="l" t="t" r="r" b="b"/>
              <a:pathLst>
                <a:path w="1300" h="1298" extrusionOk="0">
                  <a:moveTo>
                    <a:pt x="0" y="0"/>
                  </a:moveTo>
                  <a:lnTo>
                    <a:pt x="0" y="1298"/>
                  </a:lnTo>
                  <a:lnTo>
                    <a:pt x="1300" y="1298"/>
                  </a:lnTo>
                  <a:lnTo>
                    <a:pt x="1300" y="0"/>
                  </a:lnTo>
                  <a:close/>
                </a:path>
              </a:pathLst>
            </a:custGeom>
            <a:solidFill>
              <a:srgbClr val="0A3F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90" name="Google Shape;290;p9"/>
            <p:cNvSpPr/>
            <p:nvPr/>
          </p:nvSpPr>
          <p:spPr>
            <a:xfrm>
              <a:off x="6623289" y="2901603"/>
              <a:ext cx="98842" cy="98918"/>
            </a:xfrm>
            <a:custGeom>
              <a:avLst/>
              <a:gdLst/>
              <a:ahLst/>
              <a:cxnLst/>
              <a:rect l="l" t="t" r="r" b="b"/>
              <a:pathLst>
                <a:path w="1300" h="1301" extrusionOk="0">
                  <a:moveTo>
                    <a:pt x="0" y="1"/>
                  </a:moveTo>
                  <a:lnTo>
                    <a:pt x="0" y="1300"/>
                  </a:lnTo>
                  <a:lnTo>
                    <a:pt x="1300" y="1300"/>
                  </a:lnTo>
                  <a:lnTo>
                    <a:pt x="1300" y="1"/>
                  </a:lnTo>
                  <a:close/>
                </a:path>
              </a:pathLst>
            </a:custGeom>
            <a:solidFill>
              <a:srgbClr val="0A3F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91" name="Google Shape;291;p9"/>
            <p:cNvSpPr/>
            <p:nvPr/>
          </p:nvSpPr>
          <p:spPr>
            <a:xfrm>
              <a:off x="6623289" y="3117383"/>
              <a:ext cx="98842" cy="98918"/>
            </a:xfrm>
            <a:custGeom>
              <a:avLst/>
              <a:gdLst/>
              <a:ahLst/>
              <a:cxnLst/>
              <a:rect l="l" t="t" r="r" b="b"/>
              <a:pathLst>
                <a:path w="1300" h="1301" extrusionOk="0">
                  <a:moveTo>
                    <a:pt x="0" y="1"/>
                  </a:moveTo>
                  <a:lnTo>
                    <a:pt x="0" y="1300"/>
                  </a:lnTo>
                  <a:lnTo>
                    <a:pt x="1300" y="1300"/>
                  </a:lnTo>
                  <a:lnTo>
                    <a:pt x="1300" y="1"/>
                  </a:lnTo>
                  <a:close/>
                </a:path>
              </a:pathLst>
            </a:custGeom>
            <a:solidFill>
              <a:srgbClr val="0A3F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92" name="Google Shape;292;p9"/>
            <p:cNvSpPr/>
            <p:nvPr/>
          </p:nvSpPr>
          <p:spPr>
            <a:xfrm>
              <a:off x="6623289" y="3333240"/>
              <a:ext cx="98842" cy="98690"/>
            </a:xfrm>
            <a:custGeom>
              <a:avLst/>
              <a:gdLst/>
              <a:ahLst/>
              <a:cxnLst/>
              <a:rect l="l" t="t" r="r" b="b"/>
              <a:pathLst>
                <a:path w="1300" h="1298" extrusionOk="0">
                  <a:moveTo>
                    <a:pt x="0" y="0"/>
                  </a:moveTo>
                  <a:lnTo>
                    <a:pt x="0" y="1298"/>
                  </a:lnTo>
                  <a:lnTo>
                    <a:pt x="1300" y="1298"/>
                  </a:lnTo>
                  <a:lnTo>
                    <a:pt x="1300" y="0"/>
                  </a:lnTo>
                  <a:close/>
                </a:path>
              </a:pathLst>
            </a:custGeom>
            <a:solidFill>
              <a:srgbClr val="0A3F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93" name="Google Shape;293;p9"/>
            <p:cNvSpPr/>
            <p:nvPr/>
          </p:nvSpPr>
          <p:spPr>
            <a:xfrm>
              <a:off x="6623289" y="3548868"/>
              <a:ext cx="98842" cy="98842"/>
            </a:xfrm>
            <a:custGeom>
              <a:avLst/>
              <a:gdLst/>
              <a:ahLst/>
              <a:cxnLst/>
              <a:rect l="l" t="t" r="r" b="b"/>
              <a:pathLst>
                <a:path w="1300" h="1300" extrusionOk="0">
                  <a:moveTo>
                    <a:pt x="0" y="0"/>
                  </a:moveTo>
                  <a:lnTo>
                    <a:pt x="0" y="1300"/>
                  </a:lnTo>
                  <a:lnTo>
                    <a:pt x="1300" y="1300"/>
                  </a:lnTo>
                  <a:lnTo>
                    <a:pt x="1300" y="0"/>
                  </a:lnTo>
                  <a:close/>
                </a:path>
              </a:pathLst>
            </a:custGeom>
            <a:solidFill>
              <a:srgbClr val="0A3F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94" name="Google Shape;294;p9"/>
            <p:cNvSpPr/>
            <p:nvPr/>
          </p:nvSpPr>
          <p:spPr>
            <a:xfrm>
              <a:off x="6847205" y="2685975"/>
              <a:ext cx="98690" cy="98690"/>
            </a:xfrm>
            <a:custGeom>
              <a:avLst/>
              <a:gdLst/>
              <a:ahLst/>
              <a:cxnLst/>
              <a:rect l="l" t="t" r="r" b="b"/>
              <a:pathLst>
                <a:path w="1298" h="1298" extrusionOk="0">
                  <a:moveTo>
                    <a:pt x="0" y="0"/>
                  </a:moveTo>
                  <a:lnTo>
                    <a:pt x="0" y="1298"/>
                  </a:lnTo>
                  <a:lnTo>
                    <a:pt x="1298" y="1298"/>
                  </a:lnTo>
                  <a:lnTo>
                    <a:pt x="1298" y="0"/>
                  </a:lnTo>
                  <a:close/>
                </a:path>
              </a:pathLst>
            </a:custGeom>
            <a:solidFill>
              <a:srgbClr val="0A3F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95" name="Google Shape;295;p9"/>
            <p:cNvSpPr/>
            <p:nvPr/>
          </p:nvSpPr>
          <p:spPr>
            <a:xfrm>
              <a:off x="6847205" y="2901603"/>
              <a:ext cx="98690" cy="98918"/>
            </a:xfrm>
            <a:custGeom>
              <a:avLst/>
              <a:gdLst/>
              <a:ahLst/>
              <a:cxnLst/>
              <a:rect l="l" t="t" r="r" b="b"/>
              <a:pathLst>
                <a:path w="1298" h="1301" extrusionOk="0">
                  <a:moveTo>
                    <a:pt x="0" y="1"/>
                  </a:moveTo>
                  <a:lnTo>
                    <a:pt x="0" y="1300"/>
                  </a:lnTo>
                  <a:lnTo>
                    <a:pt x="1298" y="1300"/>
                  </a:lnTo>
                  <a:lnTo>
                    <a:pt x="1298" y="1"/>
                  </a:lnTo>
                  <a:close/>
                </a:path>
              </a:pathLst>
            </a:custGeom>
            <a:solidFill>
              <a:srgbClr val="0A3F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96" name="Google Shape;296;p9"/>
            <p:cNvSpPr/>
            <p:nvPr/>
          </p:nvSpPr>
          <p:spPr>
            <a:xfrm>
              <a:off x="6847205" y="3117383"/>
              <a:ext cx="98690" cy="98918"/>
            </a:xfrm>
            <a:custGeom>
              <a:avLst/>
              <a:gdLst/>
              <a:ahLst/>
              <a:cxnLst/>
              <a:rect l="l" t="t" r="r" b="b"/>
              <a:pathLst>
                <a:path w="1298" h="1301" extrusionOk="0">
                  <a:moveTo>
                    <a:pt x="0" y="1"/>
                  </a:moveTo>
                  <a:lnTo>
                    <a:pt x="0" y="1300"/>
                  </a:lnTo>
                  <a:lnTo>
                    <a:pt x="1298" y="1300"/>
                  </a:lnTo>
                  <a:lnTo>
                    <a:pt x="1298" y="1"/>
                  </a:lnTo>
                  <a:close/>
                </a:path>
              </a:pathLst>
            </a:custGeom>
            <a:solidFill>
              <a:srgbClr val="0A3F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97" name="Google Shape;297;p9"/>
            <p:cNvSpPr/>
            <p:nvPr/>
          </p:nvSpPr>
          <p:spPr>
            <a:xfrm>
              <a:off x="6847205" y="3333240"/>
              <a:ext cx="98690" cy="98690"/>
            </a:xfrm>
            <a:custGeom>
              <a:avLst/>
              <a:gdLst/>
              <a:ahLst/>
              <a:cxnLst/>
              <a:rect l="l" t="t" r="r" b="b"/>
              <a:pathLst>
                <a:path w="1298" h="1298" extrusionOk="0">
                  <a:moveTo>
                    <a:pt x="0" y="0"/>
                  </a:moveTo>
                  <a:lnTo>
                    <a:pt x="0" y="1298"/>
                  </a:lnTo>
                  <a:lnTo>
                    <a:pt x="1298" y="1298"/>
                  </a:lnTo>
                  <a:lnTo>
                    <a:pt x="1298" y="0"/>
                  </a:lnTo>
                  <a:close/>
                </a:path>
              </a:pathLst>
            </a:custGeom>
            <a:solidFill>
              <a:srgbClr val="0A3F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98" name="Google Shape;298;p9"/>
            <p:cNvSpPr/>
            <p:nvPr/>
          </p:nvSpPr>
          <p:spPr>
            <a:xfrm>
              <a:off x="6847205" y="3548868"/>
              <a:ext cx="98690" cy="98842"/>
            </a:xfrm>
            <a:custGeom>
              <a:avLst/>
              <a:gdLst/>
              <a:ahLst/>
              <a:cxnLst/>
              <a:rect l="l" t="t" r="r" b="b"/>
              <a:pathLst>
                <a:path w="1298" h="1300" extrusionOk="0">
                  <a:moveTo>
                    <a:pt x="0" y="0"/>
                  </a:moveTo>
                  <a:lnTo>
                    <a:pt x="0" y="1300"/>
                  </a:lnTo>
                  <a:lnTo>
                    <a:pt x="1298" y="1300"/>
                  </a:lnTo>
                  <a:lnTo>
                    <a:pt x="1298" y="0"/>
                  </a:lnTo>
                  <a:close/>
                </a:path>
              </a:pathLst>
            </a:custGeom>
            <a:solidFill>
              <a:srgbClr val="0A3F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299" name="Google Shape;299;p9"/>
          <p:cNvGrpSpPr/>
          <p:nvPr/>
        </p:nvGrpSpPr>
        <p:grpSpPr>
          <a:xfrm>
            <a:off x="9344729" y="4044752"/>
            <a:ext cx="1089799" cy="1078040"/>
            <a:chOff x="7008546" y="3033564"/>
            <a:chExt cx="817349" cy="808530"/>
          </a:xfrm>
        </p:grpSpPr>
        <p:sp>
          <p:nvSpPr>
            <p:cNvPr id="300" name="Google Shape;300;p9"/>
            <p:cNvSpPr/>
            <p:nvPr/>
          </p:nvSpPr>
          <p:spPr>
            <a:xfrm>
              <a:off x="7388708" y="3252081"/>
              <a:ext cx="437187" cy="590012"/>
            </a:xfrm>
            <a:custGeom>
              <a:avLst/>
              <a:gdLst/>
              <a:ahLst/>
              <a:cxnLst/>
              <a:rect l="l" t="t" r="r" b="b"/>
              <a:pathLst>
                <a:path w="5750" h="7760" extrusionOk="0">
                  <a:moveTo>
                    <a:pt x="0" y="0"/>
                  </a:moveTo>
                  <a:lnTo>
                    <a:pt x="0" y="7759"/>
                  </a:lnTo>
                  <a:lnTo>
                    <a:pt x="5750" y="7759"/>
                  </a:lnTo>
                  <a:lnTo>
                    <a:pt x="575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01" name="Google Shape;301;p9"/>
            <p:cNvSpPr/>
            <p:nvPr/>
          </p:nvSpPr>
          <p:spPr>
            <a:xfrm>
              <a:off x="7489147" y="3567388"/>
              <a:ext cx="236309" cy="274705"/>
            </a:xfrm>
            <a:custGeom>
              <a:avLst/>
              <a:gdLst/>
              <a:ahLst/>
              <a:cxnLst/>
              <a:rect l="l" t="t" r="r" b="b"/>
              <a:pathLst>
                <a:path w="3108" h="3613" extrusionOk="0">
                  <a:moveTo>
                    <a:pt x="1" y="1"/>
                  </a:moveTo>
                  <a:lnTo>
                    <a:pt x="1" y="3612"/>
                  </a:lnTo>
                  <a:lnTo>
                    <a:pt x="3108" y="3612"/>
                  </a:lnTo>
                  <a:lnTo>
                    <a:pt x="3108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02" name="Google Shape;302;p9"/>
            <p:cNvSpPr/>
            <p:nvPr/>
          </p:nvSpPr>
          <p:spPr>
            <a:xfrm>
              <a:off x="7388708" y="3033564"/>
              <a:ext cx="437187" cy="218593"/>
            </a:xfrm>
            <a:custGeom>
              <a:avLst/>
              <a:gdLst/>
              <a:ahLst/>
              <a:cxnLst/>
              <a:rect l="l" t="t" r="r" b="b"/>
              <a:pathLst>
                <a:path w="5750" h="2875" extrusionOk="0">
                  <a:moveTo>
                    <a:pt x="2874" y="1"/>
                  </a:moveTo>
                  <a:lnTo>
                    <a:pt x="0" y="2874"/>
                  </a:lnTo>
                  <a:lnTo>
                    <a:pt x="5750" y="2874"/>
                  </a:lnTo>
                  <a:lnTo>
                    <a:pt x="2874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03" name="Google Shape;303;p9"/>
            <p:cNvSpPr/>
            <p:nvPr/>
          </p:nvSpPr>
          <p:spPr>
            <a:xfrm>
              <a:off x="7008546" y="3033564"/>
              <a:ext cx="598756" cy="808530"/>
            </a:xfrm>
            <a:custGeom>
              <a:avLst/>
              <a:gdLst/>
              <a:ahLst/>
              <a:cxnLst/>
              <a:rect l="l" t="t" r="r" b="b"/>
              <a:pathLst>
                <a:path w="7875" h="10634" extrusionOk="0">
                  <a:moveTo>
                    <a:pt x="2874" y="1"/>
                  </a:moveTo>
                  <a:lnTo>
                    <a:pt x="0" y="2874"/>
                  </a:lnTo>
                  <a:lnTo>
                    <a:pt x="0" y="10633"/>
                  </a:lnTo>
                  <a:lnTo>
                    <a:pt x="5000" y="10633"/>
                  </a:lnTo>
                  <a:lnTo>
                    <a:pt x="5000" y="2874"/>
                  </a:lnTo>
                  <a:lnTo>
                    <a:pt x="7874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304" name="Google Shape;304;p9"/>
          <p:cNvGrpSpPr/>
          <p:nvPr/>
        </p:nvGrpSpPr>
        <p:grpSpPr>
          <a:xfrm>
            <a:off x="7450029" y="3950017"/>
            <a:ext cx="927292" cy="1267512"/>
            <a:chOff x="5029496" y="1864988"/>
            <a:chExt cx="695469" cy="950634"/>
          </a:xfrm>
        </p:grpSpPr>
        <p:sp>
          <p:nvSpPr>
            <p:cNvPr id="305" name="Google Shape;305;p9"/>
            <p:cNvSpPr/>
            <p:nvPr/>
          </p:nvSpPr>
          <p:spPr>
            <a:xfrm>
              <a:off x="5029496" y="1864988"/>
              <a:ext cx="347164" cy="950634"/>
            </a:xfrm>
            <a:custGeom>
              <a:avLst/>
              <a:gdLst/>
              <a:ahLst/>
              <a:cxnLst/>
              <a:rect l="l" t="t" r="r" b="b"/>
              <a:pathLst>
                <a:path w="4566" h="12503" extrusionOk="0">
                  <a:moveTo>
                    <a:pt x="2283" y="1"/>
                  </a:moveTo>
                  <a:lnTo>
                    <a:pt x="1" y="3302"/>
                  </a:lnTo>
                  <a:lnTo>
                    <a:pt x="1" y="12503"/>
                  </a:lnTo>
                  <a:lnTo>
                    <a:pt x="4566" y="12503"/>
                  </a:lnTo>
                  <a:lnTo>
                    <a:pt x="4566" y="3302"/>
                  </a:lnTo>
                  <a:lnTo>
                    <a:pt x="228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06" name="Google Shape;306;p9"/>
            <p:cNvSpPr/>
            <p:nvPr/>
          </p:nvSpPr>
          <p:spPr>
            <a:xfrm>
              <a:off x="5376584" y="2115972"/>
              <a:ext cx="348381" cy="699651"/>
            </a:xfrm>
            <a:custGeom>
              <a:avLst/>
              <a:gdLst/>
              <a:ahLst/>
              <a:cxnLst/>
              <a:rect l="l" t="t" r="r" b="b"/>
              <a:pathLst>
                <a:path w="4582" h="9202" extrusionOk="0">
                  <a:moveTo>
                    <a:pt x="1" y="1"/>
                  </a:moveTo>
                  <a:lnTo>
                    <a:pt x="1" y="9202"/>
                  </a:lnTo>
                  <a:lnTo>
                    <a:pt x="4581" y="9202"/>
                  </a:lnTo>
                  <a:lnTo>
                    <a:pt x="4581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07" name="Google Shape;307;p9"/>
            <p:cNvSpPr/>
            <p:nvPr/>
          </p:nvSpPr>
          <p:spPr>
            <a:xfrm>
              <a:off x="5203078" y="1864988"/>
              <a:ext cx="521887" cy="251059"/>
            </a:xfrm>
            <a:custGeom>
              <a:avLst/>
              <a:gdLst/>
              <a:ahLst/>
              <a:cxnLst/>
              <a:rect l="l" t="t" r="r" b="b"/>
              <a:pathLst>
                <a:path w="6864" h="3302" extrusionOk="0">
                  <a:moveTo>
                    <a:pt x="0" y="1"/>
                  </a:moveTo>
                  <a:lnTo>
                    <a:pt x="2283" y="3302"/>
                  </a:lnTo>
                  <a:lnTo>
                    <a:pt x="6863" y="3302"/>
                  </a:lnTo>
                  <a:lnTo>
                    <a:pt x="458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08" name="Google Shape;308;p9"/>
            <p:cNvSpPr/>
            <p:nvPr/>
          </p:nvSpPr>
          <p:spPr>
            <a:xfrm>
              <a:off x="5444253" y="2179459"/>
              <a:ext cx="133209" cy="33606"/>
            </a:xfrm>
            <a:custGeom>
              <a:avLst/>
              <a:gdLst/>
              <a:ahLst/>
              <a:cxnLst/>
              <a:rect l="l" t="t" r="r" b="b"/>
              <a:pathLst>
                <a:path w="1752" h="442" extrusionOk="0">
                  <a:moveTo>
                    <a:pt x="1" y="0"/>
                  </a:moveTo>
                  <a:lnTo>
                    <a:pt x="1" y="441"/>
                  </a:lnTo>
                  <a:lnTo>
                    <a:pt x="1751" y="441"/>
                  </a:lnTo>
                  <a:lnTo>
                    <a:pt x="1751" y="0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09" name="Google Shape;309;p9"/>
            <p:cNvSpPr/>
            <p:nvPr/>
          </p:nvSpPr>
          <p:spPr>
            <a:xfrm>
              <a:off x="5444253" y="2265756"/>
              <a:ext cx="133209" cy="33606"/>
            </a:xfrm>
            <a:custGeom>
              <a:avLst/>
              <a:gdLst/>
              <a:ahLst/>
              <a:cxnLst/>
              <a:rect l="l" t="t" r="r" b="b"/>
              <a:pathLst>
                <a:path w="1752" h="442" extrusionOk="0">
                  <a:moveTo>
                    <a:pt x="1" y="1"/>
                  </a:moveTo>
                  <a:lnTo>
                    <a:pt x="1" y="442"/>
                  </a:lnTo>
                  <a:lnTo>
                    <a:pt x="1751" y="442"/>
                  </a:lnTo>
                  <a:lnTo>
                    <a:pt x="1751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10" name="Google Shape;310;p9"/>
            <p:cNvSpPr/>
            <p:nvPr/>
          </p:nvSpPr>
          <p:spPr>
            <a:xfrm>
              <a:off x="5203078" y="1864988"/>
              <a:ext cx="521887" cy="251059"/>
            </a:xfrm>
            <a:custGeom>
              <a:avLst/>
              <a:gdLst/>
              <a:ahLst/>
              <a:cxnLst/>
              <a:rect l="l" t="t" r="r" b="b"/>
              <a:pathLst>
                <a:path w="6864" h="3302" extrusionOk="0">
                  <a:moveTo>
                    <a:pt x="0" y="1"/>
                  </a:moveTo>
                  <a:lnTo>
                    <a:pt x="2283" y="3302"/>
                  </a:lnTo>
                  <a:lnTo>
                    <a:pt x="6863" y="3302"/>
                  </a:lnTo>
                  <a:lnTo>
                    <a:pt x="4581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311" name="Google Shape;311;p9"/>
          <p:cNvGrpSpPr/>
          <p:nvPr/>
        </p:nvGrpSpPr>
        <p:grpSpPr>
          <a:xfrm>
            <a:off x="9303929" y="3712901"/>
            <a:ext cx="638876" cy="1381865"/>
            <a:chOff x="5444258" y="3442450"/>
            <a:chExt cx="479157" cy="1036399"/>
          </a:xfrm>
        </p:grpSpPr>
        <p:sp>
          <p:nvSpPr>
            <p:cNvPr id="312" name="Google Shape;312;p9"/>
            <p:cNvSpPr/>
            <p:nvPr/>
          </p:nvSpPr>
          <p:spPr>
            <a:xfrm>
              <a:off x="5665589" y="3934836"/>
              <a:ext cx="27448" cy="544013"/>
            </a:xfrm>
            <a:custGeom>
              <a:avLst/>
              <a:gdLst/>
              <a:ahLst/>
              <a:cxnLst/>
              <a:rect l="l" t="t" r="r" b="b"/>
              <a:pathLst>
                <a:path w="361" h="7155" extrusionOk="0">
                  <a:moveTo>
                    <a:pt x="1" y="0"/>
                  </a:moveTo>
                  <a:lnTo>
                    <a:pt x="1" y="7154"/>
                  </a:lnTo>
                  <a:lnTo>
                    <a:pt x="361" y="7154"/>
                  </a:lnTo>
                  <a:lnTo>
                    <a:pt x="361" y="0"/>
                  </a:lnTo>
                  <a:close/>
                </a:path>
              </a:pathLst>
            </a:custGeom>
            <a:solidFill>
              <a:srgbClr val="0A3F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13" name="Google Shape;313;p9"/>
            <p:cNvSpPr/>
            <p:nvPr/>
          </p:nvSpPr>
          <p:spPr>
            <a:xfrm>
              <a:off x="5444258" y="3442450"/>
              <a:ext cx="479157" cy="740176"/>
            </a:xfrm>
            <a:custGeom>
              <a:avLst/>
              <a:gdLst/>
              <a:ahLst/>
              <a:cxnLst/>
              <a:rect l="l" t="t" r="r" b="b"/>
              <a:pathLst>
                <a:path w="6302" h="9735" extrusionOk="0">
                  <a:moveTo>
                    <a:pt x="3089" y="0"/>
                  </a:moveTo>
                  <a:cubicBezTo>
                    <a:pt x="2238" y="0"/>
                    <a:pt x="1434" y="408"/>
                    <a:pt x="932" y="1100"/>
                  </a:cubicBezTo>
                  <a:cubicBezTo>
                    <a:pt x="400" y="1834"/>
                    <a:pt x="275" y="2790"/>
                    <a:pt x="603" y="3636"/>
                  </a:cubicBezTo>
                  <a:cubicBezTo>
                    <a:pt x="793" y="4107"/>
                    <a:pt x="748" y="4639"/>
                    <a:pt x="485" y="5072"/>
                  </a:cubicBezTo>
                  <a:cubicBezTo>
                    <a:pt x="156" y="5604"/>
                    <a:pt x="0" y="6223"/>
                    <a:pt x="36" y="6846"/>
                  </a:cubicBezTo>
                  <a:cubicBezTo>
                    <a:pt x="121" y="8379"/>
                    <a:pt x="1365" y="9633"/>
                    <a:pt x="2896" y="9728"/>
                  </a:cubicBezTo>
                  <a:cubicBezTo>
                    <a:pt x="2962" y="9732"/>
                    <a:pt x="3027" y="9734"/>
                    <a:pt x="3092" y="9734"/>
                  </a:cubicBezTo>
                  <a:cubicBezTo>
                    <a:pt x="4159" y="9734"/>
                    <a:pt x="5155" y="9177"/>
                    <a:pt x="5710" y="8256"/>
                  </a:cubicBezTo>
                  <a:cubicBezTo>
                    <a:pt x="6302" y="7279"/>
                    <a:pt x="6298" y="6055"/>
                    <a:pt x="5702" y="5080"/>
                  </a:cubicBezTo>
                  <a:cubicBezTo>
                    <a:pt x="5433" y="4641"/>
                    <a:pt x="5398" y="4105"/>
                    <a:pt x="5584" y="3624"/>
                  </a:cubicBezTo>
                  <a:cubicBezTo>
                    <a:pt x="5710" y="3290"/>
                    <a:pt x="5770" y="2936"/>
                    <a:pt x="5758" y="2580"/>
                  </a:cubicBezTo>
                  <a:cubicBezTo>
                    <a:pt x="5714" y="1211"/>
                    <a:pt x="4607" y="78"/>
                    <a:pt x="3240" y="5"/>
                  </a:cubicBezTo>
                  <a:cubicBezTo>
                    <a:pt x="3189" y="2"/>
                    <a:pt x="3139" y="0"/>
                    <a:pt x="3089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314" name="Google Shape;314;p9"/>
          <p:cNvSpPr/>
          <p:nvPr/>
        </p:nvSpPr>
        <p:spPr>
          <a:xfrm>
            <a:off x="6735901" y="4604212"/>
            <a:ext cx="1959509" cy="494312"/>
          </a:xfrm>
          <a:custGeom>
            <a:avLst/>
            <a:gdLst/>
            <a:ahLst/>
            <a:cxnLst/>
            <a:rect l="l" t="t" r="r" b="b"/>
            <a:pathLst>
              <a:path w="19329" h="4876" extrusionOk="0">
                <a:moveTo>
                  <a:pt x="8507" y="0"/>
                </a:moveTo>
                <a:cubicBezTo>
                  <a:pt x="7443" y="0"/>
                  <a:pt x="6506" y="336"/>
                  <a:pt x="5906" y="858"/>
                </a:cubicBezTo>
                <a:cubicBezTo>
                  <a:pt x="5430" y="1272"/>
                  <a:pt x="4848" y="1545"/>
                  <a:pt x="4225" y="1646"/>
                </a:cubicBezTo>
                <a:cubicBezTo>
                  <a:pt x="3359" y="1790"/>
                  <a:pt x="2698" y="2191"/>
                  <a:pt x="2297" y="2686"/>
                </a:cubicBezTo>
                <a:cubicBezTo>
                  <a:pt x="2000" y="3050"/>
                  <a:pt x="1634" y="3352"/>
                  <a:pt x="1221" y="3576"/>
                </a:cubicBezTo>
                <a:cubicBezTo>
                  <a:pt x="627" y="3906"/>
                  <a:pt x="192" y="4359"/>
                  <a:pt x="0" y="4875"/>
                </a:cubicBezTo>
                <a:lnTo>
                  <a:pt x="19328" y="4875"/>
                </a:lnTo>
                <a:cubicBezTo>
                  <a:pt x="18931" y="3805"/>
                  <a:pt x="17483" y="3010"/>
                  <a:pt x="15758" y="3010"/>
                </a:cubicBezTo>
                <a:lnTo>
                  <a:pt x="15754" y="3010"/>
                </a:lnTo>
                <a:cubicBezTo>
                  <a:pt x="15489" y="3010"/>
                  <a:pt x="15234" y="2904"/>
                  <a:pt x="15048" y="2714"/>
                </a:cubicBezTo>
                <a:cubicBezTo>
                  <a:pt x="14336" y="1990"/>
                  <a:pt x="13444" y="1709"/>
                  <a:pt x="12752" y="1606"/>
                </a:cubicBezTo>
                <a:cubicBezTo>
                  <a:pt x="12148" y="1515"/>
                  <a:pt x="11575" y="1268"/>
                  <a:pt x="11116" y="864"/>
                </a:cubicBezTo>
                <a:cubicBezTo>
                  <a:pt x="10517" y="340"/>
                  <a:pt x="9571" y="0"/>
                  <a:pt x="8507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315" name="Google Shape;315;p9"/>
          <p:cNvGrpSpPr/>
          <p:nvPr/>
        </p:nvGrpSpPr>
        <p:grpSpPr>
          <a:xfrm>
            <a:off x="8444960" y="4093317"/>
            <a:ext cx="610997" cy="980920"/>
            <a:chOff x="5649845" y="2089588"/>
            <a:chExt cx="458248" cy="735690"/>
          </a:xfrm>
        </p:grpSpPr>
        <p:sp>
          <p:nvSpPr>
            <p:cNvPr id="316" name="Google Shape;316;p9"/>
            <p:cNvSpPr/>
            <p:nvPr/>
          </p:nvSpPr>
          <p:spPr>
            <a:xfrm>
              <a:off x="5865169" y="2327418"/>
              <a:ext cx="25167" cy="497861"/>
            </a:xfrm>
            <a:custGeom>
              <a:avLst/>
              <a:gdLst/>
              <a:ahLst/>
              <a:cxnLst/>
              <a:rect l="l" t="t" r="r" b="b"/>
              <a:pathLst>
                <a:path w="331" h="6548" extrusionOk="0">
                  <a:moveTo>
                    <a:pt x="1" y="0"/>
                  </a:moveTo>
                  <a:lnTo>
                    <a:pt x="1" y="6547"/>
                  </a:lnTo>
                  <a:lnTo>
                    <a:pt x="331" y="6547"/>
                  </a:lnTo>
                  <a:lnTo>
                    <a:pt x="331" y="0"/>
                  </a:lnTo>
                  <a:close/>
                </a:path>
              </a:pathLst>
            </a:custGeom>
            <a:solidFill>
              <a:srgbClr val="0A3F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17" name="Google Shape;317;p9"/>
            <p:cNvSpPr/>
            <p:nvPr/>
          </p:nvSpPr>
          <p:spPr>
            <a:xfrm>
              <a:off x="5649845" y="2089588"/>
              <a:ext cx="458248" cy="417114"/>
            </a:xfrm>
            <a:custGeom>
              <a:avLst/>
              <a:gdLst/>
              <a:ahLst/>
              <a:cxnLst/>
              <a:rect l="l" t="t" r="r" b="b"/>
              <a:pathLst>
                <a:path w="6027" h="5486" extrusionOk="0">
                  <a:moveTo>
                    <a:pt x="3012" y="0"/>
                  </a:moveTo>
                  <a:cubicBezTo>
                    <a:pt x="1767" y="0"/>
                    <a:pt x="640" y="855"/>
                    <a:pt x="345" y="2120"/>
                  </a:cubicBezTo>
                  <a:cubicBezTo>
                    <a:pt x="0" y="3595"/>
                    <a:pt x="918" y="5069"/>
                    <a:pt x="2392" y="5413"/>
                  </a:cubicBezTo>
                  <a:cubicBezTo>
                    <a:pt x="2601" y="5462"/>
                    <a:pt x="2810" y="5485"/>
                    <a:pt x="3016" y="5485"/>
                  </a:cubicBezTo>
                  <a:cubicBezTo>
                    <a:pt x="4261" y="5485"/>
                    <a:pt x="5389" y="4630"/>
                    <a:pt x="5685" y="3366"/>
                  </a:cubicBezTo>
                  <a:cubicBezTo>
                    <a:pt x="6027" y="1892"/>
                    <a:pt x="5111" y="417"/>
                    <a:pt x="3638" y="73"/>
                  </a:cubicBezTo>
                  <a:cubicBezTo>
                    <a:pt x="3428" y="24"/>
                    <a:pt x="3219" y="0"/>
                    <a:pt x="301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318" name="Google Shape;318;p9"/>
          <p:cNvSpPr txBox="1">
            <a:spLocks noGrp="1"/>
          </p:cNvSpPr>
          <p:nvPr>
            <p:ph type="title"/>
          </p:nvPr>
        </p:nvSpPr>
        <p:spPr>
          <a:xfrm>
            <a:off x="950967" y="924867"/>
            <a:ext cx="5746800" cy="2239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300"/>
              <a:buNone/>
              <a:defRPr sz="128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319" name="Google Shape;319;p9"/>
          <p:cNvSpPr txBox="1">
            <a:spLocks noGrp="1"/>
          </p:cNvSpPr>
          <p:nvPr>
            <p:ph type="subTitle" idx="1"/>
          </p:nvPr>
        </p:nvSpPr>
        <p:spPr>
          <a:xfrm>
            <a:off x="950967" y="2961233"/>
            <a:ext cx="5746800" cy="1068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133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0" name="Google Shape;320;p9"/>
          <p:cNvSpPr/>
          <p:nvPr/>
        </p:nvSpPr>
        <p:spPr>
          <a:xfrm flipH="1">
            <a:off x="4091152" y="4193867"/>
            <a:ext cx="8906649" cy="2681720"/>
          </a:xfrm>
          <a:custGeom>
            <a:avLst/>
            <a:gdLst/>
            <a:ahLst/>
            <a:cxnLst/>
            <a:rect l="l" t="t" r="r" b="b"/>
            <a:pathLst>
              <a:path w="87857" h="25877" extrusionOk="0">
                <a:moveTo>
                  <a:pt x="946" y="0"/>
                </a:moveTo>
                <a:cubicBezTo>
                  <a:pt x="423" y="0"/>
                  <a:pt x="0" y="423"/>
                  <a:pt x="0" y="945"/>
                </a:cubicBezTo>
                <a:lnTo>
                  <a:pt x="0" y="18333"/>
                </a:lnTo>
                <a:lnTo>
                  <a:pt x="9700" y="18333"/>
                </a:lnTo>
                <a:cubicBezTo>
                  <a:pt x="9702" y="18333"/>
                  <a:pt x="9704" y="18333"/>
                  <a:pt x="9707" y="18333"/>
                </a:cubicBezTo>
                <a:cubicBezTo>
                  <a:pt x="11308" y="18333"/>
                  <a:pt x="12844" y="18971"/>
                  <a:pt x="13976" y="20105"/>
                </a:cubicBezTo>
                <a:lnTo>
                  <a:pt x="15473" y="21600"/>
                </a:lnTo>
                <a:cubicBezTo>
                  <a:pt x="16351" y="22478"/>
                  <a:pt x="17540" y="22971"/>
                  <a:pt x="18780" y="22971"/>
                </a:cubicBezTo>
                <a:lnTo>
                  <a:pt x="25837" y="22971"/>
                </a:lnTo>
                <a:cubicBezTo>
                  <a:pt x="26351" y="22971"/>
                  <a:pt x="26786" y="23384"/>
                  <a:pt x="26782" y="23898"/>
                </a:cubicBezTo>
                <a:cubicBezTo>
                  <a:pt x="26772" y="24988"/>
                  <a:pt x="27652" y="25876"/>
                  <a:pt x="28742" y="25876"/>
                </a:cubicBezTo>
                <a:lnTo>
                  <a:pt x="87856" y="25876"/>
                </a:lnTo>
                <a:lnTo>
                  <a:pt x="73701" y="11721"/>
                </a:lnTo>
                <a:cubicBezTo>
                  <a:pt x="71778" y="9798"/>
                  <a:pt x="69170" y="8718"/>
                  <a:pt x="66452" y="8716"/>
                </a:cubicBezTo>
                <a:lnTo>
                  <a:pt x="28074" y="8716"/>
                </a:lnTo>
                <a:cubicBezTo>
                  <a:pt x="26090" y="8716"/>
                  <a:pt x="24189" y="7929"/>
                  <a:pt x="22787" y="6529"/>
                </a:cubicBezTo>
                <a:lnTo>
                  <a:pt x="17858" y="1600"/>
                </a:lnTo>
                <a:cubicBezTo>
                  <a:pt x="16834" y="576"/>
                  <a:pt x="15445" y="0"/>
                  <a:pt x="13997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21" name="Google Shape;321;p9"/>
          <p:cNvSpPr/>
          <p:nvPr/>
        </p:nvSpPr>
        <p:spPr>
          <a:xfrm>
            <a:off x="1" y="5621234"/>
            <a:ext cx="8194828" cy="1258693"/>
          </a:xfrm>
          <a:custGeom>
            <a:avLst/>
            <a:gdLst/>
            <a:ahLst/>
            <a:cxnLst/>
            <a:rect l="l" t="t" r="r" b="b"/>
            <a:pathLst>
              <a:path w="73571" h="11571" extrusionOk="0">
                <a:moveTo>
                  <a:pt x="0" y="0"/>
                </a:moveTo>
                <a:lnTo>
                  <a:pt x="0" y="4027"/>
                </a:lnTo>
                <a:lnTo>
                  <a:pt x="9702" y="4027"/>
                </a:lnTo>
                <a:cubicBezTo>
                  <a:pt x="9704" y="4027"/>
                  <a:pt x="9707" y="4027"/>
                  <a:pt x="9709" y="4027"/>
                </a:cubicBezTo>
                <a:cubicBezTo>
                  <a:pt x="11310" y="4027"/>
                  <a:pt x="12846" y="4666"/>
                  <a:pt x="13978" y="5799"/>
                </a:cubicBezTo>
                <a:lnTo>
                  <a:pt x="15475" y="7294"/>
                </a:lnTo>
                <a:cubicBezTo>
                  <a:pt x="16351" y="8173"/>
                  <a:pt x="17540" y="8665"/>
                  <a:pt x="18782" y="8665"/>
                </a:cubicBezTo>
                <a:lnTo>
                  <a:pt x="25839" y="8665"/>
                </a:lnTo>
                <a:cubicBezTo>
                  <a:pt x="26353" y="8665"/>
                  <a:pt x="26788" y="9078"/>
                  <a:pt x="26782" y="9593"/>
                </a:cubicBezTo>
                <a:cubicBezTo>
                  <a:pt x="26774" y="10682"/>
                  <a:pt x="27655" y="11571"/>
                  <a:pt x="28744" y="11571"/>
                </a:cubicBezTo>
                <a:lnTo>
                  <a:pt x="73570" y="11571"/>
                </a:lnTo>
                <a:lnTo>
                  <a:pt x="63133" y="1131"/>
                </a:lnTo>
                <a:cubicBezTo>
                  <a:pt x="62407" y="408"/>
                  <a:pt x="61424" y="0"/>
                  <a:pt x="60398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22" name="Google Shape;322;p9"/>
          <p:cNvSpPr/>
          <p:nvPr/>
        </p:nvSpPr>
        <p:spPr>
          <a:xfrm>
            <a:off x="1" y="5894700"/>
            <a:ext cx="7708065" cy="980915"/>
          </a:xfrm>
          <a:custGeom>
            <a:avLst/>
            <a:gdLst/>
            <a:ahLst/>
            <a:cxnLst/>
            <a:rect l="l" t="t" r="r" b="b"/>
            <a:pathLst>
              <a:path w="50385" h="12645" extrusionOk="0">
                <a:moveTo>
                  <a:pt x="0" y="1"/>
                </a:moveTo>
                <a:lnTo>
                  <a:pt x="0" y="12645"/>
                </a:lnTo>
                <a:lnTo>
                  <a:pt x="50384" y="12645"/>
                </a:lnTo>
                <a:lnTo>
                  <a:pt x="48201" y="10461"/>
                </a:lnTo>
                <a:cubicBezTo>
                  <a:pt x="47376" y="9637"/>
                  <a:pt x="46256" y="9174"/>
                  <a:pt x="45089" y="9174"/>
                </a:cubicBezTo>
                <a:lnTo>
                  <a:pt x="32799" y="9174"/>
                </a:lnTo>
                <a:cubicBezTo>
                  <a:pt x="30871" y="9174"/>
                  <a:pt x="29021" y="8408"/>
                  <a:pt x="27659" y="7044"/>
                </a:cubicBezTo>
                <a:lnTo>
                  <a:pt x="23822" y="3205"/>
                </a:lnTo>
                <a:cubicBezTo>
                  <a:pt x="21767" y="1154"/>
                  <a:pt x="18984" y="1"/>
                  <a:pt x="16080" y="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23" name="Google Shape;323;p9"/>
          <p:cNvSpPr/>
          <p:nvPr/>
        </p:nvSpPr>
        <p:spPr>
          <a:xfrm>
            <a:off x="9612000" y="5783425"/>
            <a:ext cx="2580000" cy="106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24" name="Google Shape;324;p9"/>
          <p:cNvSpPr/>
          <p:nvPr/>
        </p:nvSpPr>
        <p:spPr>
          <a:xfrm>
            <a:off x="10973216" y="1458315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25" name="Google Shape;325;p9"/>
          <p:cNvSpPr/>
          <p:nvPr/>
        </p:nvSpPr>
        <p:spPr>
          <a:xfrm>
            <a:off x="11481667" y="2587666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26" name="Google Shape;326;p9"/>
          <p:cNvSpPr/>
          <p:nvPr/>
        </p:nvSpPr>
        <p:spPr>
          <a:xfrm>
            <a:off x="408767" y="1289566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27" name="Google Shape;327;p9"/>
          <p:cNvSpPr/>
          <p:nvPr/>
        </p:nvSpPr>
        <p:spPr>
          <a:xfrm>
            <a:off x="2270234" y="3129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</p:spTree>
    <p:extLst>
      <p:ext uri="{BB962C8B-B14F-4D97-AF65-F5344CB8AC3E}">
        <p14:creationId xmlns:p14="http://schemas.microsoft.com/office/powerpoint/2010/main" val="322648450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3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" name="Google Shape;329;p10"/>
          <p:cNvSpPr txBox="1">
            <a:spLocks noGrp="1"/>
          </p:cNvSpPr>
          <p:nvPr>
            <p:ph type="title"/>
          </p:nvPr>
        </p:nvSpPr>
        <p:spPr>
          <a:xfrm>
            <a:off x="951033" y="5013167"/>
            <a:ext cx="10290000" cy="1103200"/>
          </a:xfrm>
          <a:prstGeom prst="rect">
            <a:avLst/>
          </a:prstGeom>
          <a:solidFill>
            <a:schemeClr val="lt1"/>
          </a:solidFill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300"/>
              <a:buNone/>
              <a:defRPr sz="3867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74820277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spTree>
      <p:nvGrpSpPr>
        <p:cNvPr id="1" name="Shape 3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" name="Google Shape;331;p11"/>
          <p:cNvSpPr txBox="1">
            <a:spLocks noGrp="1"/>
          </p:cNvSpPr>
          <p:nvPr>
            <p:ph type="title" hasCustomPrompt="1"/>
          </p:nvPr>
        </p:nvSpPr>
        <p:spPr>
          <a:xfrm>
            <a:off x="1712000" y="1101433"/>
            <a:ext cx="8768000" cy="1898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1pPr>
            <a:lvl2pPr lvl="1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2pPr>
            <a:lvl3pPr lvl="2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3pPr>
            <a:lvl4pPr lvl="3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4pPr>
            <a:lvl5pPr lvl="4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5pPr>
            <a:lvl6pPr lvl="5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6pPr>
            <a:lvl7pPr lvl="6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7pPr>
            <a:lvl8pPr lvl="7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8pPr>
            <a:lvl9pPr lvl="8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9pPr>
          </a:lstStyle>
          <a:p>
            <a:r>
              <a:t>xx%</a:t>
            </a:r>
          </a:p>
        </p:txBody>
      </p:sp>
      <p:sp>
        <p:nvSpPr>
          <p:cNvPr id="332" name="Google Shape;332;p11"/>
          <p:cNvSpPr txBox="1">
            <a:spLocks noGrp="1"/>
          </p:cNvSpPr>
          <p:nvPr>
            <p:ph type="subTitle" idx="1"/>
          </p:nvPr>
        </p:nvSpPr>
        <p:spPr>
          <a:xfrm>
            <a:off x="1712000" y="3060033"/>
            <a:ext cx="8768000" cy="662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333" name="Google Shape;333;p11"/>
          <p:cNvSpPr/>
          <p:nvPr/>
        </p:nvSpPr>
        <p:spPr>
          <a:xfrm>
            <a:off x="321934" y="12502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34" name="Google Shape;334;p11"/>
          <p:cNvSpPr/>
          <p:nvPr/>
        </p:nvSpPr>
        <p:spPr>
          <a:xfrm>
            <a:off x="1528334" y="543866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35" name="Google Shape;335;p11"/>
          <p:cNvSpPr/>
          <p:nvPr/>
        </p:nvSpPr>
        <p:spPr>
          <a:xfrm>
            <a:off x="1067334" y="2908699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36" name="Google Shape;336;p11"/>
          <p:cNvSpPr/>
          <p:nvPr/>
        </p:nvSpPr>
        <p:spPr>
          <a:xfrm>
            <a:off x="7694167" y="543866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37" name="Google Shape;337;p11"/>
          <p:cNvSpPr/>
          <p:nvPr/>
        </p:nvSpPr>
        <p:spPr>
          <a:xfrm>
            <a:off x="10889467" y="2013066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</p:spTree>
    <p:extLst>
      <p:ext uri="{BB962C8B-B14F-4D97-AF65-F5344CB8AC3E}">
        <p14:creationId xmlns:p14="http://schemas.microsoft.com/office/powerpoint/2010/main" val="343571024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noFill/>
        <a:effectLst/>
      </p:bgPr>
    </p:bg>
    <p:spTree>
      <p:nvGrpSpPr>
        <p:cNvPr id="1" name="Shape 338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1623397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Table of contents">
    <p:spTree>
      <p:nvGrpSpPr>
        <p:cNvPr id="1" name="Shape 3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0" name="Google Shape;340;p13"/>
          <p:cNvGrpSpPr/>
          <p:nvPr/>
        </p:nvGrpSpPr>
        <p:grpSpPr>
          <a:xfrm>
            <a:off x="11217902" y="4920662"/>
            <a:ext cx="743807" cy="1527327"/>
            <a:chOff x="8413426" y="3637196"/>
            <a:chExt cx="557855" cy="1145495"/>
          </a:xfrm>
        </p:grpSpPr>
        <p:sp>
          <p:nvSpPr>
            <p:cNvPr id="341" name="Google Shape;341;p13"/>
            <p:cNvSpPr/>
            <p:nvPr/>
          </p:nvSpPr>
          <p:spPr>
            <a:xfrm>
              <a:off x="8669287" y="4139696"/>
              <a:ext cx="37225" cy="642995"/>
            </a:xfrm>
            <a:custGeom>
              <a:avLst/>
              <a:gdLst/>
              <a:ahLst/>
              <a:cxnLst/>
              <a:rect l="l" t="t" r="r" b="b"/>
              <a:pathLst>
                <a:path w="497" h="8585" extrusionOk="0">
                  <a:moveTo>
                    <a:pt x="0" y="1"/>
                  </a:moveTo>
                  <a:lnTo>
                    <a:pt x="0" y="8585"/>
                  </a:lnTo>
                  <a:lnTo>
                    <a:pt x="497" y="8585"/>
                  </a:lnTo>
                  <a:lnTo>
                    <a:pt x="497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42" name="Google Shape;342;p13"/>
            <p:cNvSpPr/>
            <p:nvPr/>
          </p:nvSpPr>
          <p:spPr>
            <a:xfrm>
              <a:off x="8413426" y="3637196"/>
              <a:ext cx="557855" cy="871507"/>
            </a:xfrm>
            <a:custGeom>
              <a:avLst/>
              <a:gdLst/>
              <a:ahLst/>
              <a:cxnLst/>
              <a:rect l="l" t="t" r="r" b="b"/>
              <a:pathLst>
                <a:path w="7448" h="11636" extrusionOk="0">
                  <a:moveTo>
                    <a:pt x="3645" y="0"/>
                  </a:moveTo>
                  <a:cubicBezTo>
                    <a:pt x="2694" y="0"/>
                    <a:pt x="1789" y="437"/>
                    <a:pt x="1195" y="1188"/>
                  </a:cubicBezTo>
                  <a:cubicBezTo>
                    <a:pt x="560" y="1993"/>
                    <a:pt x="359" y="3057"/>
                    <a:pt x="659" y="4038"/>
                  </a:cubicBezTo>
                  <a:cubicBezTo>
                    <a:pt x="893" y="4791"/>
                    <a:pt x="839" y="5610"/>
                    <a:pt x="462" y="6304"/>
                  </a:cubicBezTo>
                  <a:cubicBezTo>
                    <a:pt x="149" y="6884"/>
                    <a:pt x="1" y="7540"/>
                    <a:pt x="32" y="8199"/>
                  </a:cubicBezTo>
                  <a:cubicBezTo>
                    <a:pt x="119" y="10013"/>
                    <a:pt x="1573" y="11502"/>
                    <a:pt x="3385" y="11627"/>
                  </a:cubicBezTo>
                  <a:cubicBezTo>
                    <a:pt x="3470" y="11633"/>
                    <a:pt x="3556" y="11636"/>
                    <a:pt x="3641" y="11636"/>
                  </a:cubicBezTo>
                  <a:cubicBezTo>
                    <a:pt x="4860" y="11636"/>
                    <a:pt x="6005" y="11019"/>
                    <a:pt x="6674" y="9987"/>
                  </a:cubicBezTo>
                  <a:cubicBezTo>
                    <a:pt x="7390" y="8881"/>
                    <a:pt x="7447" y="7475"/>
                    <a:pt x="6826" y="6316"/>
                  </a:cubicBezTo>
                  <a:cubicBezTo>
                    <a:pt x="6456" y="5622"/>
                    <a:pt x="6381" y="4807"/>
                    <a:pt x="6619" y="4057"/>
                  </a:cubicBezTo>
                  <a:cubicBezTo>
                    <a:pt x="6729" y="3701"/>
                    <a:pt x="6777" y="3330"/>
                    <a:pt x="6757" y="2958"/>
                  </a:cubicBezTo>
                  <a:cubicBezTo>
                    <a:pt x="6678" y="1389"/>
                    <a:pt x="5410" y="106"/>
                    <a:pt x="3844" y="7"/>
                  </a:cubicBezTo>
                  <a:cubicBezTo>
                    <a:pt x="3777" y="3"/>
                    <a:pt x="3711" y="0"/>
                    <a:pt x="3645" y="0"/>
                  </a:cubicBezTo>
                  <a:close/>
                </a:path>
              </a:pathLst>
            </a:custGeom>
            <a:solidFill>
              <a:srgbClr val="2E84A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343" name="Google Shape;343;p13"/>
          <p:cNvSpPr/>
          <p:nvPr/>
        </p:nvSpPr>
        <p:spPr>
          <a:xfrm>
            <a:off x="-106800" y="5775367"/>
            <a:ext cx="5540000" cy="10788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44" name="Google Shape;344;p13"/>
          <p:cNvSpPr txBox="1">
            <a:spLocks noGrp="1"/>
          </p:cNvSpPr>
          <p:nvPr>
            <p:ph type="title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3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345" name="Google Shape;345;p13"/>
          <p:cNvSpPr txBox="1">
            <a:spLocks noGrp="1"/>
          </p:cNvSpPr>
          <p:nvPr>
            <p:ph type="subTitle" idx="1"/>
          </p:nvPr>
        </p:nvSpPr>
        <p:spPr>
          <a:xfrm>
            <a:off x="2637364" y="2713549"/>
            <a:ext cx="3316400" cy="64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6" name="Google Shape;346;p13"/>
          <p:cNvSpPr txBox="1">
            <a:spLocks noGrp="1"/>
          </p:cNvSpPr>
          <p:nvPr>
            <p:ph type="subTitle" idx="2"/>
          </p:nvPr>
        </p:nvSpPr>
        <p:spPr>
          <a:xfrm>
            <a:off x="7548231" y="2713549"/>
            <a:ext cx="3316400" cy="64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7" name="Google Shape;347;p13"/>
          <p:cNvSpPr txBox="1">
            <a:spLocks noGrp="1"/>
          </p:cNvSpPr>
          <p:nvPr>
            <p:ph type="subTitle" idx="3"/>
          </p:nvPr>
        </p:nvSpPr>
        <p:spPr>
          <a:xfrm>
            <a:off x="2637364" y="4761017"/>
            <a:ext cx="3316400" cy="64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8" name="Google Shape;348;p13"/>
          <p:cNvSpPr txBox="1">
            <a:spLocks noGrp="1"/>
          </p:cNvSpPr>
          <p:nvPr>
            <p:ph type="subTitle" idx="4"/>
          </p:nvPr>
        </p:nvSpPr>
        <p:spPr>
          <a:xfrm>
            <a:off x="7548231" y="4761017"/>
            <a:ext cx="3316400" cy="64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9" name="Google Shape;349;p13"/>
          <p:cNvSpPr txBox="1">
            <a:spLocks noGrp="1"/>
          </p:cNvSpPr>
          <p:nvPr>
            <p:ph type="title" idx="5" hasCustomPrompt="1"/>
          </p:nvPr>
        </p:nvSpPr>
        <p:spPr>
          <a:xfrm>
            <a:off x="1327367" y="1940717"/>
            <a:ext cx="1106800" cy="5968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3733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9pPr>
          </a:lstStyle>
          <a:p>
            <a:r>
              <a:t>xx%</a:t>
            </a:r>
          </a:p>
        </p:txBody>
      </p:sp>
      <p:sp>
        <p:nvSpPr>
          <p:cNvPr id="350" name="Google Shape;350;p13"/>
          <p:cNvSpPr txBox="1">
            <a:spLocks noGrp="1"/>
          </p:cNvSpPr>
          <p:nvPr>
            <p:ph type="title" idx="6" hasCustomPrompt="1"/>
          </p:nvPr>
        </p:nvSpPr>
        <p:spPr>
          <a:xfrm>
            <a:off x="1327367" y="3987068"/>
            <a:ext cx="1106800" cy="5968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3733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9pPr>
          </a:lstStyle>
          <a:p>
            <a:r>
              <a:t>xx%</a:t>
            </a:r>
          </a:p>
        </p:txBody>
      </p:sp>
      <p:sp>
        <p:nvSpPr>
          <p:cNvPr id="351" name="Google Shape;351;p13"/>
          <p:cNvSpPr txBox="1">
            <a:spLocks noGrp="1"/>
          </p:cNvSpPr>
          <p:nvPr>
            <p:ph type="title" idx="7" hasCustomPrompt="1"/>
          </p:nvPr>
        </p:nvSpPr>
        <p:spPr>
          <a:xfrm>
            <a:off x="6237843" y="1940717"/>
            <a:ext cx="1107200" cy="5968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3733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9pPr>
          </a:lstStyle>
          <a:p>
            <a:r>
              <a:t>xx%</a:t>
            </a:r>
          </a:p>
        </p:txBody>
      </p:sp>
      <p:sp>
        <p:nvSpPr>
          <p:cNvPr id="352" name="Google Shape;352;p13"/>
          <p:cNvSpPr txBox="1">
            <a:spLocks noGrp="1"/>
          </p:cNvSpPr>
          <p:nvPr>
            <p:ph type="title" idx="8" hasCustomPrompt="1"/>
          </p:nvPr>
        </p:nvSpPr>
        <p:spPr>
          <a:xfrm>
            <a:off x="6237843" y="3987068"/>
            <a:ext cx="1107200" cy="5968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3733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9pPr>
          </a:lstStyle>
          <a:p>
            <a:r>
              <a:t>xx%</a:t>
            </a:r>
          </a:p>
        </p:txBody>
      </p:sp>
      <p:sp>
        <p:nvSpPr>
          <p:cNvPr id="353" name="Google Shape;353;p13"/>
          <p:cNvSpPr txBox="1">
            <a:spLocks noGrp="1"/>
          </p:cNvSpPr>
          <p:nvPr>
            <p:ph type="subTitle" idx="9"/>
          </p:nvPr>
        </p:nvSpPr>
        <p:spPr>
          <a:xfrm>
            <a:off x="2637364" y="1827516"/>
            <a:ext cx="3316400" cy="98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067" b="1">
                <a:solidFill>
                  <a:schemeClr val="dk1"/>
                </a:solidFill>
                <a:latin typeface="Epilogue"/>
                <a:ea typeface="Epilogue"/>
                <a:cs typeface="Epilogue"/>
                <a:sym typeface="Epilogue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354" name="Google Shape;354;p13"/>
          <p:cNvSpPr txBox="1">
            <a:spLocks noGrp="1"/>
          </p:cNvSpPr>
          <p:nvPr>
            <p:ph type="subTitle" idx="13"/>
          </p:nvPr>
        </p:nvSpPr>
        <p:spPr>
          <a:xfrm>
            <a:off x="7548233" y="1827516"/>
            <a:ext cx="3316400" cy="98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067" b="1">
                <a:solidFill>
                  <a:schemeClr val="dk1"/>
                </a:solidFill>
                <a:latin typeface="Epilogue"/>
                <a:ea typeface="Epilogue"/>
                <a:cs typeface="Epilogue"/>
                <a:sym typeface="Epilogue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355" name="Google Shape;355;p13"/>
          <p:cNvSpPr txBox="1">
            <a:spLocks noGrp="1"/>
          </p:cNvSpPr>
          <p:nvPr>
            <p:ph type="subTitle" idx="14"/>
          </p:nvPr>
        </p:nvSpPr>
        <p:spPr>
          <a:xfrm>
            <a:off x="2637364" y="3875147"/>
            <a:ext cx="3316400" cy="98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067" b="1">
                <a:solidFill>
                  <a:schemeClr val="dk1"/>
                </a:solidFill>
                <a:latin typeface="Epilogue"/>
                <a:ea typeface="Epilogue"/>
                <a:cs typeface="Epilogue"/>
                <a:sym typeface="Epilogue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356" name="Google Shape;356;p13"/>
          <p:cNvSpPr txBox="1">
            <a:spLocks noGrp="1"/>
          </p:cNvSpPr>
          <p:nvPr>
            <p:ph type="subTitle" idx="15"/>
          </p:nvPr>
        </p:nvSpPr>
        <p:spPr>
          <a:xfrm>
            <a:off x="7548233" y="3875147"/>
            <a:ext cx="3316400" cy="98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067" b="1">
                <a:solidFill>
                  <a:schemeClr val="dk1"/>
                </a:solidFill>
                <a:latin typeface="Epilogue"/>
                <a:ea typeface="Epilogue"/>
                <a:cs typeface="Epilogue"/>
                <a:sym typeface="Epilogue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357" name="Google Shape;357;p13"/>
          <p:cNvSpPr/>
          <p:nvPr/>
        </p:nvSpPr>
        <p:spPr>
          <a:xfrm>
            <a:off x="0" y="5775366"/>
            <a:ext cx="6892867" cy="1058708"/>
          </a:xfrm>
          <a:custGeom>
            <a:avLst/>
            <a:gdLst/>
            <a:ahLst/>
            <a:cxnLst/>
            <a:rect l="l" t="t" r="r" b="b"/>
            <a:pathLst>
              <a:path w="73571" h="11571" extrusionOk="0">
                <a:moveTo>
                  <a:pt x="0" y="0"/>
                </a:moveTo>
                <a:lnTo>
                  <a:pt x="0" y="4027"/>
                </a:lnTo>
                <a:lnTo>
                  <a:pt x="9702" y="4027"/>
                </a:lnTo>
                <a:cubicBezTo>
                  <a:pt x="9704" y="4027"/>
                  <a:pt x="9707" y="4027"/>
                  <a:pt x="9709" y="4027"/>
                </a:cubicBezTo>
                <a:cubicBezTo>
                  <a:pt x="11310" y="4027"/>
                  <a:pt x="12846" y="4666"/>
                  <a:pt x="13978" y="5799"/>
                </a:cubicBezTo>
                <a:lnTo>
                  <a:pt x="15475" y="7294"/>
                </a:lnTo>
                <a:cubicBezTo>
                  <a:pt x="16351" y="8173"/>
                  <a:pt x="17540" y="8665"/>
                  <a:pt x="18782" y="8665"/>
                </a:cubicBezTo>
                <a:lnTo>
                  <a:pt x="25839" y="8665"/>
                </a:lnTo>
                <a:cubicBezTo>
                  <a:pt x="26353" y="8665"/>
                  <a:pt x="26788" y="9078"/>
                  <a:pt x="26782" y="9593"/>
                </a:cubicBezTo>
                <a:cubicBezTo>
                  <a:pt x="26774" y="10682"/>
                  <a:pt x="27655" y="11571"/>
                  <a:pt x="28744" y="11571"/>
                </a:cubicBezTo>
                <a:lnTo>
                  <a:pt x="73570" y="11571"/>
                </a:lnTo>
                <a:lnTo>
                  <a:pt x="63133" y="1131"/>
                </a:lnTo>
                <a:cubicBezTo>
                  <a:pt x="62407" y="408"/>
                  <a:pt x="61424" y="0"/>
                  <a:pt x="60398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58" name="Google Shape;358;p13"/>
          <p:cNvSpPr/>
          <p:nvPr/>
        </p:nvSpPr>
        <p:spPr>
          <a:xfrm>
            <a:off x="-106815" y="5866669"/>
            <a:ext cx="12405641" cy="987585"/>
          </a:xfrm>
          <a:custGeom>
            <a:avLst/>
            <a:gdLst/>
            <a:ahLst/>
            <a:cxnLst/>
            <a:rect l="l" t="t" r="r" b="b"/>
            <a:pathLst>
              <a:path w="118737" h="17863" extrusionOk="0">
                <a:moveTo>
                  <a:pt x="60071" y="0"/>
                </a:moveTo>
                <a:cubicBezTo>
                  <a:pt x="57342" y="0"/>
                  <a:pt x="55148" y="2255"/>
                  <a:pt x="55224" y="4985"/>
                </a:cubicBezTo>
                <a:lnTo>
                  <a:pt x="55235" y="5366"/>
                </a:lnTo>
                <a:cubicBezTo>
                  <a:pt x="55313" y="8208"/>
                  <a:pt x="53030" y="10558"/>
                  <a:pt x="50186" y="10558"/>
                </a:cubicBezTo>
                <a:lnTo>
                  <a:pt x="11630" y="10558"/>
                </a:lnTo>
                <a:cubicBezTo>
                  <a:pt x="11627" y="10558"/>
                  <a:pt x="11625" y="10558"/>
                  <a:pt x="11622" y="10558"/>
                </a:cubicBezTo>
                <a:cubicBezTo>
                  <a:pt x="10458" y="10558"/>
                  <a:pt x="9342" y="11023"/>
                  <a:pt x="8519" y="11846"/>
                </a:cubicBezTo>
                <a:lnTo>
                  <a:pt x="6883" y="13481"/>
                </a:lnTo>
                <a:cubicBezTo>
                  <a:pt x="6210" y="14156"/>
                  <a:pt x="5297" y="14534"/>
                  <a:pt x="4343" y="14534"/>
                </a:cubicBezTo>
                <a:lnTo>
                  <a:pt x="2524" y="14534"/>
                </a:lnTo>
                <a:cubicBezTo>
                  <a:pt x="1129" y="14534"/>
                  <a:pt x="0" y="15663"/>
                  <a:pt x="0" y="17057"/>
                </a:cubicBezTo>
                <a:lnTo>
                  <a:pt x="0" y="17862"/>
                </a:lnTo>
                <a:lnTo>
                  <a:pt x="118736" y="17862"/>
                </a:lnTo>
                <a:lnTo>
                  <a:pt x="118736" y="15890"/>
                </a:lnTo>
                <a:cubicBezTo>
                  <a:pt x="118736" y="12483"/>
                  <a:pt x="115973" y="9721"/>
                  <a:pt x="112565" y="9721"/>
                </a:cubicBezTo>
                <a:lnTo>
                  <a:pt x="108111" y="9721"/>
                </a:lnTo>
                <a:cubicBezTo>
                  <a:pt x="105783" y="9719"/>
                  <a:pt x="103552" y="8796"/>
                  <a:pt x="101907" y="7150"/>
                </a:cubicBezTo>
                <a:lnTo>
                  <a:pt x="97908" y="3151"/>
                </a:lnTo>
                <a:cubicBezTo>
                  <a:pt x="95890" y="1134"/>
                  <a:pt x="93155" y="0"/>
                  <a:pt x="90301" y="0"/>
                </a:cubicBezTo>
                <a:close/>
              </a:path>
            </a:pathLst>
          </a:custGeom>
          <a:solidFill>
            <a:srgbClr val="48A6CC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59" name="Google Shape;359;p13"/>
          <p:cNvSpPr/>
          <p:nvPr/>
        </p:nvSpPr>
        <p:spPr>
          <a:xfrm>
            <a:off x="-222910" y="5909778"/>
            <a:ext cx="2596615" cy="915089"/>
          </a:xfrm>
          <a:custGeom>
            <a:avLst/>
            <a:gdLst/>
            <a:ahLst/>
            <a:cxnLst/>
            <a:rect l="l" t="t" r="r" b="b"/>
            <a:pathLst>
              <a:path w="19345" h="6818" extrusionOk="0">
                <a:moveTo>
                  <a:pt x="9786" y="1"/>
                </a:moveTo>
                <a:cubicBezTo>
                  <a:pt x="9762" y="1"/>
                  <a:pt x="9738" y="1"/>
                  <a:pt x="9714" y="1"/>
                </a:cubicBezTo>
                <a:cubicBezTo>
                  <a:pt x="8498" y="27"/>
                  <a:pt x="7388" y="700"/>
                  <a:pt x="6805" y="1768"/>
                </a:cubicBezTo>
                <a:cubicBezTo>
                  <a:pt x="6743" y="1772"/>
                  <a:pt x="6682" y="1778"/>
                  <a:pt x="6623" y="1785"/>
                </a:cubicBezTo>
                <a:cubicBezTo>
                  <a:pt x="6260" y="1588"/>
                  <a:pt x="5860" y="1489"/>
                  <a:pt x="5460" y="1489"/>
                </a:cubicBezTo>
                <a:cubicBezTo>
                  <a:pt x="5060" y="1489"/>
                  <a:pt x="4659" y="1588"/>
                  <a:pt x="4297" y="1787"/>
                </a:cubicBezTo>
                <a:cubicBezTo>
                  <a:pt x="3573" y="2185"/>
                  <a:pt x="3102" y="2925"/>
                  <a:pt x="3047" y="3747"/>
                </a:cubicBezTo>
                <a:cubicBezTo>
                  <a:pt x="1401" y="3850"/>
                  <a:pt x="90" y="5168"/>
                  <a:pt x="1" y="6817"/>
                </a:cubicBezTo>
                <a:lnTo>
                  <a:pt x="19344" y="6817"/>
                </a:lnTo>
                <a:cubicBezTo>
                  <a:pt x="19049" y="5391"/>
                  <a:pt x="17940" y="4276"/>
                  <a:pt x="16518" y="3971"/>
                </a:cubicBezTo>
                <a:cubicBezTo>
                  <a:pt x="16512" y="3059"/>
                  <a:pt x="16035" y="2215"/>
                  <a:pt x="15256" y="1740"/>
                </a:cubicBezTo>
                <a:cubicBezTo>
                  <a:pt x="14838" y="1485"/>
                  <a:pt x="14364" y="1357"/>
                  <a:pt x="13890" y="1357"/>
                </a:cubicBezTo>
                <a:cubicBezTo>
                  <a:pt x="13480" y="1357"/>
                  <a:pt x="13070" y="1453"/>
                  <a:pt x="12695" y="1645"/>
                </a:cubicBezTo>
                <a:cubicBezTo>
                  <a:pt x="12078" y="623"/>
                  <a:pt x="10975" y="1"/>
                  <a:pt x="9786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60" name="Google Shape;360;p13"/>
          <p:cNvSpPr/>
          <p:nvPr/>
        </p:nvSpPr>
        <p:spPr>
          <a:xfrm>
            <a:off x="710901" y="1396134"/>
            <a:ext cx="235367" cy="235124"/>
          </a:xfrm>
          <a:custGeom>
            <a:avLst/>
            <a:gdLst/>
            <a:ahLst/>
            <a:cxnLst/>
            <a:rect l="l" t="t" r="r" b="b"/>
            <a:pathLst>
              <a:path w="2915" h="2912" extrusionOk="0">
                <a:moveTo>
                  <a:pt x="1456" y="0"/>
                </a:moveTo>
                <a:lnTo>
                  <a:pt x="1395" y="785"/>
                </a:lnTo>
                <a:cubicBezTo>
                  <a:pt x="1371" y="1112"/>
                  <a:pt x="1112" y="1369"/>
                  <a:pt x="786" y="1394"/>
                </a:cubicBezTo>
                <a:lnTo>
                  <a:pt x="1" y="1456"/>
                </a:lnTo>
                <a:lnTo>
                  <a:pt x="786" y="1517"/>
                </a:lnTo>
                <a:cubicBezTo>
                  <a:pt x="1112" y="1543"/>
                  <a:pt x="1371" y="1802"/>
                  <a:pt x="1395" y="2126"/>
                </a:cubicBezTo>
                <a:lnTo>
                  <a:pt x="1456" y="2911"/>
                </a:lnTo>
                <a:lnTo>
                  <a:pt x="1518" y="2126"/>
                </a:lnTo>
                <a:cubicBezTo>
                  <a:pt x="1543" y="1802"/>
                  <a:pt x="1802" y="1543"/>
                  <a:pt x="2127" y="1517"/>
                </a:cubicBezTo>
                <a:lnTo>
                  <a:pt x="2914" y="1456"/>
                </a:lnTo>
                <a:lnTo>
                  <a:pt x="2127" y="1394"/>
                </a:lnTo>
                <a:cubicBezTo>
                  <a:pt x="1802" y="1369"/>
                  <a:pt x="1543" y="1112"/>
                  <a:pt x="1518" y="785"/>
                </a:cubicBezTo>
                <a:lnTo>
                  <a:pt x="145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61" name="Google Shape;361;p13"/>
          <p:cNvSpPr/>
          <p:nvPr/>
        </p:nvSpPr>
        <p:spPr>
          <a:xfrm>
            <a:off x="300283" y="1908299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62" name="Google Shape;362;p13"/>
          <p:cNvSpPr/>
          <p:nvPr/>
        </p:nvSpPr>
        <p:spPr>
          <a:xfrm>
            <a:off x="11711083" y="407599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63" name="Google Shape;363;p13"/>
          <p:cNvSpPr/>
          <p:nvPr/>
        </p:nvSpPr>
        <p:spPr>
          <a:xfrm>
            <a:off x="11699050" y="44168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64" name="Google Shape;364;p13"/>
          <p:cNvSpPr/>
          <p:nvPr/>
        </p:nvSpPr>
        <p:spPr>
          <a:xfrm>
            <a:off x="10805083" y="51891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65" name="Google Shape;365;p13"/>
          <p:cNvSpPr/>
          <p:nvPr/>
        </p:nvSpPr>
        <p:spPr>
          <a:xfrm>
            <a:off x="-143117" y="642805"/>
            <a:ext cx="1653300" cy="520472"/>
          </a:xfrm>
          <a:custGeom>
            <a:avLst/>
            <a:gdLst/>
            <a:ahLst/>
            <a:cxnLst/>
            <a:rect l="l" t="t" r="r" b="b"/>
            <a:pathLst>
              <a:path w="20476" h="6446" extrusionOk="0">
                <a:moveTo>
                  <a:pt x="9739" y="1"/>
                </a:moveTo>
                <a:cubicBezTo>
                  <a:pt x="9665" y="1"/>
                  <a:pt x="9591" y="3"/>
                  <a:pt x="9516" y="8"/>
                </a:cubicBezTo>
                <a:cubicBezTo>
                  <a:pt x="8156" y="91"/>
                  <a:pt x="6963" y="949"/>
                  <a:pt x="6451" y="2213"/>
                </a:cubicBezTo>
                <a:cubicBezTo>
                  <a:pt x="6267" y="2664"/>
                  <a:pt x="5842" y="2969"/>
                  <a:pt x="5356" y="2969"/>
                </a:cubicBezTo>
                <a:cubicBezTo>
                  <a:pt x="5354" y="2969"/>
                  <a:pt x="5353" y="2969"/>
                  <a:pt x="5351" y="2969"/>
                </a:cubicBezTo>
                <a:lnTo>
                  <a:pt x="5319" y="2969"/>
                </a:lnTo>
                <a:cubicBezTo>
                  <a:pt x="4156" y="2969"/>
                  <a:pt x="3069" y="3538"/>
                  <a:pt x="2406" y="4493"/>
                </a:cubicBezTo>
                <a:cubicBezTo>
                  <a:pt x="2065" y="4982"/>
                  <a:pt x="1516" y="5287"/>
                  <a:pt x="919" y="5287"/>
                </a:cubicBezTo>
                <a:cubicBezTo>
                  <a:pt x="917" y="5287"/>
                  <a:pt x="915" y="5287"/>
                  <a:pt x="913" y="5287"/>
                </a:cubicBezTo>
                <a:lnTo>
                  <a:pt x="903" y="5287"/>
                </a:lnTo>
                <a:cubicBezTo>
                  <a:pt x="849" y="5287"/>
                  <a:pt x="798" y="5289"/>
                  <a:pt x="747" y="5291"/>
                </a:cubicBezTo>
                <a:cubicBezTo>
                  <a:pt x="1" y="5322"/>
                  <a:pt x="37" y="6446"/>
                  <a:pt x="784" y="6446"/>
                </a:cubicBezTo>
                <a:lnTo>
                  <a:pt x="19685" y="6446"/>
                </a:lnTo>
                <a:cubicBezTo>
                  <a:pt x="20244" y="6446"/>
                  <a:pt x="20476" y="5732"/>
                  <a:pt x="20027" y="5399"/>
                </a:cubicBezTo>
                <a:cubicBezTo>
                  <a:pt x="19418" y="4950"/>
                  <a:pt x="18680" y="4707"/>
                  <a:pt x="17920" y="4707"/>
                </a:cubicBezTo>
                <a:cubicBezTo>
                  <a:pt x="17879" y="4707"/>
                  <a:pt x="17835" y="4707"/>
                  <a:pt x="17794" y="4711"/>
                </a:cubicBezTo>
                <a:cubicBezTo>
                  <a:pt x="17760" y="4712"/>
                  <a:pt x="17725" y="4713"/>
                  <a:pt x="17691" y="4713"/>
                </a:cubicBezTo>
                <a:cubicBezTo>
                  <a:pt x="16843" y="4713"/>
                  <a:pt x="16043" y="4337"/>
                  <a:pt x="15442" y="3730"/>
                </a:cubicBezTo>
                <a:cubicBezTo>
                  <a:pt x="15060" y="3344"/>
                  <a:pt x="14592" y="3050"/>
                  <a:pt x="14077" y="2872"/>
                </a:cubicBezTo>
                <a:cubicBezTo>
                  <a:pt x="13547" y="2690"/>
                  <a:pt x="13108" y="2306"/>
                  <a:pt x="12835" y="1815"/>
                </a:cubicBezTo>
                <a:cubicBezTo>
                  <a:pt x="12205" y="690"/>
                  <a:pt x="11018" y="1"/>
                  <a:pt x="9739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366" name="Google Shape;366;p13"/>
          <p:cNvGrpSpPr/>
          <p:nvPr/>
        </p:nvGrpSpPr>
        <p:grpSpPr>
          <a:xfrm>
            <a:off x="99734" y="3099666"/>
            <a:ext cx="1107204" cy="2681713"/>
            <a:chOff x="0" y="2931049"/>
            <a:chExt cx="830403" cy="2011285"/>
          </a:xfrm>
        </p:grpSpPr>
        <p:sp>
          <p:nvSpPr>
            <p:cNvPr id="367" name="Google Shape;367;p13"/>
            <p:cNvSpPr/>
            <p:nvPr/>
          </p:nvSpPr>
          <p:spPr>
            <a:xfrm>
              <a:off x="364785" y="2931049"/>
              <a:ext cx="109876" cy="482482"/>
            </a:xfrm>
            <a:custGeom>
              <a:avLst/>
              <a:gdLst/>
              <a:ahLst/>
              <a:cxnLst/>
              <a:rect l="l" t="t" r="r" b="b"/>
              <a:pathLst>
                <a:path w="2150" h="9441" extrusionOk="0">
                  <a:moveTo>
                    <a:pt x="1076" y="0"/>
                  </a:moveTo>
                  <a:lnTo>
                    <a:pt x="65" y="6280"/>
                  </a:lnTo>
                  <a:cubicBezTo>
                    <a:pt x="0" y="6682"/>
                    <a:pt x="51" y="7093"/>
                    <a:pt x="214" y="7467"/>
                  </a:cubicBezTo>
                  <a:lnTo>
                    <a:pt x="1076" y="9441"/>
                  </a:lnTo>
                  <a:lnTo>
                    <a:pt x="1938" y="7467"/>
                  </a:lnTo>
                  <a:cubicBezTo>
                    <a:pt x="2099" y="7093"/>
                    <a:pt x="2150" y="6682"/>
                    <a:pt x="2085" y="6280"/>
                  </a:cubicBezTo>
                  <a:lnTo>
                    <a:pt x="107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68" name="Google Shape;368;p13"/>
            <p:cNvSpPr/>
            <p:nvPr/>
          </p:nvSpPr>
          <p:spPr>
            <a:xfrm>
              <a:off x="0" y="3406220"/>
              <a:ext cx="417783" cy="241318"/>
            </a:xfrm>
            <a:custGeom>
              <a:avLst/>
              <a:gdLst/>
              <a:ahLst/>
              <a:cxnLst/>
              <a:rect l="l" t="t" r="r" b="b"/>
              <a:pathLst>
                <a:path w="8175" h="4722" extrusionOk="0">
                  <a:moveTo>
                    <a:pt x="8174" y="0"/>
                  </a:moveTo>
                  <a:lnTo>
                    <a:pt x="6034" y="240"/>
                  </a:lnTo>
                  <a:cubicBezTo>
                    <a:pt x="5631" y="287"/>
                    <a:pt x="5249" y="447"/>
                    <a:pt x="4935" y="706"/>
                  </a:cubicBezTo>
                  <a:lnTo>
                    <a:pt x="0" y="4721"/>
                  </a:lnTo>
                  <a:lnTo>
                    <a:pt x="5943" y="2455"/>
                  </a:lnTo>
                  <a:cubicBezTo>
                    <a:pt x="6325" y="2308"/>
                    <a:pt x="6655" y="2059"/>
                    <a:pt x="6897" y="1733"/>
                  </a:cubicBezTo>
                  <a:lnTo>
                    <a:pt x="817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69" name="Google Shape;369;p13"/>
            <p:cNvSpPr/>
            <p:nvPr/>
          </p:nvSpPr>
          <p:spPr>
            <a:xfrm>
              <a:off x="412466" y="3411484"/>
              <a:ext cx="417937" cy="241318"/>
            </a:xfrm>
            <a:custGeom>
              <a:avLst/>
              <a:gdLst/>
              <a:ahLst/>
              <a:cxnLst/>
              <a:rect l="l" t="t" r="r" b="b"/>
              <a:pathLst>
                <a:path w="8178" h="4722" extrusionOk="0">
                  <a:moveTo>
                    <a:pt x="1" y="0"/>
                  </a:moveTo>
                  <a:lnTo>
                    <a:pt x="1278" y="1735"/>
                  </a:lnTo>
                  <a:cubicBezTo>
                    <a:pt x="1522" y="2061"/>
                    <a:pt x="1852" y="2310"/>
                    <a:pt x="2232" y="2455"/>
                  </a:cubicBezTo>
                  <a:lnTo>
                    <a:pt x="8177" y="4721"/>
                  </a:lnTo>
                  <a:lnTo>
                    <a:pt x="3242" y="706"/>
                  </a:lnTo>
                  <a:cubicBezTo>
                    <a:pt x="2928" y="449"/>
                    <a:pt x="2544" y="287"/>
                    <a:pt x="2141" y="241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70" name="Google Shape;370;p13"/>
            <p:cNvSpPr/>
            <p:nvPr/>
          </p:nvSpPr>
          <p:spPr>
            <a:xfrm>
              <a:off x="401632" y="3427429"/>
              <a:ext cx="26983" cy="1514906"/>
            </a:xfrm>
            <a:custGeom>
              <a:avLst/>
              <a:gdLst/>
              <a:ahLst/>
              <a:cxnLst/>
              <a:rect l="l" t="t" r="r" b="b"/>
              <a:pathLst>
                <a:path w="528" h="29643" extrusionOk="0">
                  <a:moveTo>
                    <a:pt x="1" y="1"/>
                  </a:moveTo>
                  <a:lnTo>
                    <a:pt x="1" y="29643"/>
                  </a:lnTo>
                  <a:lnTo>
                    <a:pt x="527" y="29643"/>
                  </a:lnTo>
                  <a:lnTo>
                    <a:pt x="527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71" name="Google Shape;371;p13"/>
            <p:cNvSpPr/>
            <p:nvPr/>
          </p:nvSpPr>
          <p:spPr>
            <a:xfrm>
              <a:off x="368414" y="3370141"/>
              <a:ext cx="90098" cy="86623"/>
            </a:xfrm>
            <a:custGeom>
              <a:avLst/>
              <a:gdLst/>
              <a:ahLst/>
              <a:cxnLst/>
              <a:rect l="l" t="t" r="r" b="b"/>
              <a:pathLst>
                <a:path w="1763" h="1695" extrusionOk="0">
                  <a:moveTo>
                    <a:pt x="914" y="0"/>
                  </a:moveTo>
                  <a:cubicBezTo>
                    <a:pt x="572" y="0"/>
                    <a:pt x="263" y="206"/>
                    <a:pt x="131" y="522"/>
                  </a:cubicBezTo>
                  <a:cubicBezTo>
                    <a:pt x="0" y="841"/>
                    <a:pt x="73" y="1205"/>
                    <a:pt x="315" y="1446"/>
                  </a:cubicBezTo>
                  <a:cubicBezTo>
                    <a:pt x="477" y="1609"/>
                    <a:pt x="694" y="1694"/>
                    <a:pt x="914" y="1694"/>
                  </a:cubicBezTo>
                  <a:cubicBezTo>
                    <a:pt x="1023" y="1694"/>
                    <a:pt x="1133" y="1673"/>
                    <a:pt x="1238" y="1630"/>
                  </a:cubicBezTo>
                  <a:cubicBezTo>
                    <a:pt x="1555" y="1499"/>
                    <a:pt x="1763" y="1191"/>
                    <a:pt x="1763" y="847"/>
                  </a:cubicBezTo>
                  <a:cubicBezTo>
                    <a:pt x="1763" y="380"/>
                    <a:pt x="1383" y="0"/>
                    <a:pt x="914" y="0"/>
                  </a:cubicBez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</p:spTree>
    <p:extLst>
      <p:ext uri="{BB962C8B-B14F-4D97-AF65-F5344CB8AC3E}">
        <p14:creationId xmlns:p14="http://schemas.microsoft.com/office/powerpoint/2010/main" val="73224350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Quote">
    <p:spTree>
      <p:nvGrpSpPr>
        <p:cNvPr id="1" name="Shape 3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3" name="Google Shape;373;p14"/>
          <p:cNvSpPr txBox="1">
            <a:spLocks noGrp="1"/>
          </p:cNvSpPr>
          <p:nvPr>
            <p:ph type="title"/>
          </p:nvPr>
        </p:nvSpPr>
        <p:spPr>
          <a:xfrm>
            <a:off x="3047033" y="3679700"/>
            <a:ext cx="8194000" cy="709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3000"/>
              <a:buNone/>
              <a:defRPr sz="32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374" name="Google Shape;374;p14"/>
          <p:cNvSpPr txBox="1">
            <a:spLocks noGrp="1"/>
          </p:cNvSpPr>
          <p:nvPr>
            <p:ph type="subTitle" idx="1"/>
          </p:nvPr>
        </p:nvSpPr>
        <p:spPr>
          <a:xfrm>
            <a:off x="3047033" y="1357867"/>
            <a:ext cx="8194000" cy="1971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375" name="Google Shape;375;p14"/>
          <p:cNvSpPr/>
          <p:nvPr/>
        </p:nvSpPr>
        <p:spPr>
          <a:xfrm>
            <a:off x="1" y="2149801"/>
            <a:ext cx="4768103" cy="3074793"/>
          </a:xfrm>
          <a:custGeom>
            <a:avLst/>
            <a:gdLst/>
            <a:ahLst/>
            <a:cxnLst/>
            <a:rect l="l" t="t" r="r" b="b"/>
            <a:pathLst>
              <a:path w="43071" h="25054" extrusionOk="0">
                <a:moveTo>
                  <a:pt x="7643" y="0"/>
                </a:moveTo>
                <a:lnTo>
                  <a:pt x="7643" y="2154"/>
                </a:lnTo>
                <a:lnTo>
                  <a:pt x="4332" y="2154"/>
                </a:lnTo>
                <a:lnTo>
                  <a:pt x="0" y="6486"/>
                </a:lnTo>
                <a:lnTo>
                  <a:pt x="0" y="25054"/>
                </a:lnTo>
                <a:lnTo>
                  <a:pt x="43070" y="25054"/>
                </a:lnTo>
                <a:lnTo>
                  <a:pt x="43070" y="22101"/>
                </a:lnTo>
                <a:lnTo>
                  <a:pt x="40256" y="20916"/>
                </a:lnTo>
                <a:lnTo>
                  <a:pt x="40256" y="22405"/>
                </a:lnTo>
                <a:lnTo>
                  <a:pt x="36007" y="22405"/>
                </a:lnTo>
                <a:lnTo>
                  <a:pt x="36007" y="13906"/>
                </a:lnTo>
                <a:lnTo>
                  <a:pt x="31703" y="15149"/>
                </a:lnTo>
                <a:lnTo>
                  <a:pt x="31703" y="17935"/>
                </a:lnTo>
                <a:lnTo>
                  <a:pt x="29826" y="17935"/>
                </a:lnTo>
                <a:lnTo>
                  <a:pt x="28116" y="16225"/>
                </a:lnTo>
                <a:lnTo>
                  <a:pt x="28116" y="10099"/>
                </a:lnTo>
                <a:lnTo>
                  <a:pt x="27249" y="10099"/>
                </a:lnTo>
                <a:lnTo>
                  <a:pt x="27249" y="8194"/>
                </a:lnTo>
                <a:lnTo>
                  <a:pt x="25610" y="8194"/>
                </a:lnTo>
                <a:lnTo>
                  <a:pt x="25610" y="4864"/>
                </a:lnTo>
                <a:lnTo>
                  <a:pt x="25159" y="4864"/>
                </a:lnTo>
                <a:lnTo>
                  <a:pt x="25159" y="8194"/>
                </a:lnTo>
                <a:lnTo>
                  <a:pt x="23519" y="8194"/>
                </a:lnTo>
                <a:lnTo>
                  <a:pt x="23519" y="10099"/>
                </a:lnTo>
                <a:lnTo>
                  <a:pt x="22708" y="10099"/>
                </a:lnTo>
                <a:lnTo>
                  <a:pt x="22708" y="14899"/>
                </a:lnTo>
                <a:lnTo>
                  <a:pt x="19563" y="14899"/>
                </a:lnTo>
                <a:lnTo>
                  <a:pt x="18845" y="15617"/>
                </a:lnTo>
                <a:lnTo>
                  <a:pt x="17564" y="14336"/>
                </a:lnTo>
                <a:lnTo>
                  <a:pt x="17564" y="5629"/>
                </a:lnTo>
                <a:lnTo>
                  <a:pt x="12500" y="4195"/>
                </a:lnTo>
                <a:lnTo>
                  <a:pt x="12500" y="0"/>
                </a:lnTo>
                <a:close/>
              </a:path>
            </a:pathLst>
          </a:custGeom>
          <a:solidFill>
            <a:srgbClr val="48A6CC">
              <a:alpha val="2500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376" name="Google Shape;376;p14"/>
          <p:cNvGrpSpPr/>
          <p:nvPr/>
        </p:nvGrpSpPr>
        <p:grpSpPr>
          <a:xfrm>
            <a:off x="-3198233" y="4284629"/>
            <a:ext cx="15401733" cy="2584904"/>
            <a:chOff x="-2398675" y="3213472"/>
            <a:chExt cx="11551300" cy="1938678"/>
          </a:xfrm>
        </p:grpSpPr>
        <p:sp>
          <p:nvSpPr>
            <p:cNvPr id="377" name="Google Shape;377;p14"/>
            <p:cNvSpPr/>
            <p:nvPr/>
          </p:nvSpPr>
          <p:spPr>
            <a:xfrm>
              <a:off x="-75" y="4057450"/>
              <a:ext cx="9152700" cy="10947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grpSp>
          <p:nvGrpSpPr>
            <p:cNvPr id="378" name="Google Shape;378;p14"/>
            <p:cNvGrpSpPr/>
            <p:nvPr/>
          </p:nvGrpSpPr>
          <p:grpSpPr>
            <a:xfrm flipH="1">
              <a:off x="-2398675" y="3213472"/>
              <a:ext cx="11542675" cy="1509238"/>
              <a:chOff x="-6" y="3647897"/>
              <a:chExt cx="11542675" cy="1509238"/>
            </a:xfrm>
          </p:grpSpPr>
          <p:sp>
            <p:nvSpPr>
              <p:cNvPr id="379" name="Google Shape;379;p14"/>
              <p:cNvSpPr/>
              <p:nvPr/>
            </p:nvSpPr>
            <p:spPr>
              <a:xfrm>
                <a:off x="-6" y="4354600"/>
                <a:ext cx="5275041" cy="802536"/>
              </a:xfrm>
              <a:custGeom>
                <a:avLst/>
                <a:gdLst/>
                <a:ahLst/>
                <a:cxnLst/>
                <a:rect l="l" t="t" r="r" b="b"/>
                <a:pathLst>
                  <a:path w="73571" h="11571" extrusionOk="0">
                    <a:moveTo>
                      <a:pt x="0" y="0"/>
                    </a:moveTo>
                    <a:lnTo>
                      <a:pt x="0" y="4027"/>
                    </a:lnTo>
                    <a:lnTo>
                      <a:pt x="9702" y="4027"/>
                    </a:lnTo>
                    <a:cubicBezTo>
                      <a:pt x="9704" y="4027"/>
                      <a:pt x="9707" y="4027"/>
                      <a:pt x="9709" y="4027"/>
                    </a:cubicBezTo>
                    <a:cubicBezTo>
                      <a:pt x="11310" y="4027"/>
                      <a:pt x="12846" y="4666"/>
                      <a:pt x="13978" y="5799"/>
                    </a:cubicBezTo>
                    <a:lnTo>
                      <a:pt x="15475" y="7294"/>
                    </a:lnTo>
                    <a:cubicBezTo>
                      <a:pt x="16351" y="8173"/>
                      <a:pt x="17540" y="8665"/>
                      <a:pt x="18782" y="8665"/>
                    </a:cubicBezTo>
                    <a:lnTo>
                      <a:pt x="25839" y="8665"/>
                    </a:lnTo>
                    <a:cubicBezTo>
                      <a:pt x="26353" y="8665"/>
                      <a:pt x="26788" y="9078"/>
                      <a:pt x="26782" y="9593"/>
                    </a:cubicBezTo>
                    <a:cubicBezTo>
                      <a:pt x="26774" y="10682"/>
                      <a:pt x="27655" y="11571"/>
                      <a:pt x="28744" y="11571"/>
                    </a:cubicBezTo>
                    <a:lnTo>
                      <a:pt x="73570" y="11571"/>
                    </a:lnTo>
                    <a:lnTo>
                      <a:pt x="63133" y="1131"/>
                    </a:lnTo>
                    <a:cubicBezTo>
                      <a:pt x="62407" y="408"/>
                      <a:pt x="61424" y="0"/>
                      <a:pt x="60398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80" name="Google Shape;380;p14"/>
              <p:cNvSpPr/>
              <p:nvPr/>
            </p:nvSpPr>
            <p:spPr>
              <a:xfrm>
                <a:off x="3595898" y="3647897"/>
                <a:ext cx="7946771" cy="1195526"/>
              </a:xfrm>
              <a:custGeom>
                <a:avLst/>
                <a:gdLst/>
                <a:ahLst/>
                <a:cxnLst/>
                <a:rect l="l" t="t" r="r" b="b"/>
                <a:pathLst>
                  <a:path w="118737" h="17863" extrusionOk="0">
                    <a:moveTo>
                      <a:pt x="60071" y="0"/>
                    </a:moveTo>
                    <a:cubicBezTo>
                      <a:pt x="57342" y="0"/>
                      <a:pt x="55148" y="2255"/>
                      <a:pt x="55224" y="4985"/>
                    </a:cubicBezTo>
                    <a:lnTo>
                      <a:pt x="55235" y="5366"/>
                    </a:lnTo>
                    <a:cubicBezTo>
                      <a:pt x="55313" y="8208"/>
                      <a:pt x="53030" y="10558"/>
                      <a:pt x="50186" y="10558"/>
                    </a:cubicBezTo>
                    <a:lnTo>
                      <a:pt x="11630" y="10558"/>
                    </a:lnTo>
                    <a:cubicBezTo>
                      <a:pt x="11627" y="10558"/>
                      <a:pt x="11625" y="10558"/>
                      <a:pt x="11622" y="10558"/>
                    </a:cubicBezTo>
                    <a:cubicBezTo>
                      <a:pt x="10458" y="10558"/>
                      <a:pt x="9342" y="11023"/>
                      <a:pt x="8519" y="11846"/>
                    </a:cubicBezTo>
                    <a:lnTo>
                      <a:pt x="6883" y="13481"/>
                    </a:lnTo>
                    <a:cubicBezTo>
                      <a:pt x="6210" y="14156"/>
                      <a:pt x="5297" y="14534"/>
                      <a:pt x="4343" y="14534"/>
                    </a:cubicBezTo>
                    <a:lnTo>
                      <a:pt x="2524" y="14534"/>
                    </a:lnTo>
                    <a:cubicBezTo>
                      <a:pt x="1129" y="14534"/>
                      <a:pt x="0" y="15663"/>
                      <a:pt x="0" y="17057"/>
                    </a:cubicBezTo>
                    <a:lnTo>
                      <a:pt x="0" y="17862"/>
                    </a:lnTo>
                    <a:lnTo>
                      <a:pt x="118736" y="17862"/>
                    </a:lnTo>
                    <a:lnTo>
                      <a:pt x="118736" y="15890"/>
                    </a:lnTo>
                    <a:cubicBezTo>
                      <a:pt x="118736" y="12483"/>
                      <a:pt x="115973" y="9721"/>
                      <a:pt x="112565" y="9721"/>
                    </a:cubicBezTo>
                    <a:lnTo>
                      <a:pt x="108111" y="9721"/>
                    </a:lnTo>
                    <a:cubicBezTo>
                      <a:pt x="105783" y="9719"/>
                      <a:pt x="103552" y="8796"/>
                      <a:pt x="101907" y="7150"/>
                    </a:cubicBezTo>
                    <a:lnTo>
                      <a:pt x="97908" y="3151"/>
                    </a:lnTo>
                    <a:cubicBezTo>
                      <a:pt x="95890" y="1134"/>
                      <a:pt x="93155" y="0"/>
                      <a:pt x="90301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81" name="Google Shape;381;p14"/>
              <p:cNvSpPr/>
              <p:nvPr/>
            </p:nvSpPr>
            <p:spPr>
              <a:xfrm>
                <a:off x="4321275" y="4660500"/>
                <a:ext cx="4822800" cy="496500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</p:grpSp>
      <p:grpSp>
        <p:nvGrpSpPr>
          <p:cNvPr id="382" name="Google Shape;382;p14"/>
          <p:cNvGrpSpPr/>
          <p:nvPr/>
        </p:nvGrpSpPr>
        <p:grpSpPr>
          <a:xfrm>
            <a:off x="11391624" y="4207295"/>
            <a:ext cx="648984" cy="1017319"/>
            <a:chOff x="1366181" y="4147346"/>
            <a:chExt cx="486738" cy="762989"/>
          </a:xfrm>
        </p:grpSpPr>
        <p:sp>
          <p:nvSpPr>
            <p:cNvPr id="383" name="Google Shape;383;p14"/>
            <p:cNvSpPr/>
            <p:nvPr/>
          </p:nvSpPr>
          <p:spPr>
            <a:xfrm>
              <a:off x="1595186" y="4415058"/>
              <a:ext cx="28741" cy="495278"/>
            </a:xfrm>
            <a:custGeom>
              <a:avLst/>
              <a:gdLst/>
              <a:ahLst/>
              <a:cxnLst/>
              <a:rect l="l" t="t" r="r" b="b"/>
              <a:pathLst>
                <a:path w="525" h="9047" extrusionOk="0">
                  <a:moveTo>
                    <a:pt x="0" y="0"/>
                  </a:moveTo>
                  <a:lnTo>
                    <a:pt x="0" y="9047"/>
                  </a:lnTo>
                  <a:lnTo>
                    <a:pt x="524" y="9047"/>
                  </a:lnTo>
                  <a:lnTo>
                    <a:pt x="524" y="0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84" name="Google Shape;384;p14"/>
            <p:cNvSpPr/>
            <p:nvPr/>
          </p:nvSpPr>
          <p:spPr>
            <a:xfrm>
              <a:off x="1366181" y="4147346"/>
              <a:ext cx="486738" cy="558782"/>
            </a:xfrm>
            <a:custGeom>
              <a:avLst/>
              <a:gdLst/>
              <a:ahLst/>
              <a:cxnLst/>
              <a:rect l="l" t="t" r="r" b="b"/>
              <a:pathLst>
                <a:path w="8891" h="10207" extrusionOk="0">
                  <a:moveTo>
                    <a:pt x="4445" y="1"/>
                  </a:moveTo>
                  <a:cubicBezTo>
                    <a:pt x="4300" y="1"/>
                    <a:pt x="4156" y="56"/>
                    <a:pt x="4045" y="167"/>
                  </a:cubicBezTo>
                  <a:lnTo>
                    <a:pt x="1450" y="2764"/>
                  </a:lnTo>
                  <a:cubicBezTo>
                    <a:pt x="1092" y="3122"/>
                    <a:pt x="1345" y="3733"/>
                    <a:pt x="1849" y="3733"/>
                  </a:cubicBezTo>
                  <a:lnTo>
                    <a:pt x="2761" y="3733"/>
                  </a:lnTo>
                  <a:lnTo>
                    <a:pt x="748" y="5745"/>
                  </a:lnTo>
                  <a:cubicBezTo>
                    <a:pt x="309" y="6186"/>
                    <a:pt x="619" y="6937"/>
                    <a:pt x="1242" y="6937"/>
                  </a:cubicBezTo>
                  <a:lnTo>
                    <a:pt x="2461" y="6937"/>
                  </a:lnTo>
                  <a:lnTo>
                    <a:pt x="473" y="8925"/>
                  </a:lnTo>
                  <a:cubicBezTo>
                    <a:pt x="0" y="9398"/>
                    <a:pt x="334" y="10207"/>
                    <a:pt x="1005" y="10207"/>
                  </a:cubicBezTo>
                  <a:lnTo>
                    <a:pt x="7886" y="10207"/>
                  </a:lnTo>
                  <a:cubicBezTo>
                    <a:pt x="8556" y="10207"/>
                    <a:pt x="8891" y="9398"/>
                    <a:pt x="8418" y="8925"/>
                  </a:cubicBezTo>
                  <a:lnTo>
                    <a:pt x="6430" y="6937"/>
                  </a:lnTo>
                  <a:lnTo>
                    <a:pt x="7648" y="6937"/>
                  </a:lnTo>
                  <a:cubicBezTo>
                    <a:pt x="8269" y="6937"/>
                    <a:pt x="8582" y="6186"/>
                    <a:pt x="8143" y="5745"/>
                  </a:cubicBezTo>
                  <a:lnTo>
                    <a:pt x="6129" y="3733"/>
                  </a:lnTo>
                  <a:lnTo>
                    <a:pt x="7043" y="3733"/>
                  </a:lnTo>
                  <a:cubicBezTo>
                    <a:pt x="7548" y="3733"/>
                    <a:pt x="7801" y="3122"/>
                    <a:pt x="7445" y="2764"/>
                  </a:cubicBezTo>
                  <a:lnTo>
                    <a:pt x="4846" y="167"/>
                  </a:lnTo>
                  <a:cubicBezTo>
                    <a:pt x="4735" y="56"/>
                    <a:pt x="4590" y="1"/>
                    <a:pt x="4445" y="1"/>
                  </a:cubicBezTo>
                  <a:close/>
                </a:path>
              </a:pathLst>
            </a:custGeom>
            <a:solidFill>
              <a:srgbClr val="2E84A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</p:spTree>
    <p:extLst>
      <p:ext uri="{BB962C8B-B14F-4D97-AF65-F5344CB8AC3E}">
        <p14:creationId xmlns:p14="http://schemas.microsoft.com/office/powerpoint/2010/main" val="139066767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 1">
  <p:cSld name="Section header 1">
    <p:spTree>
      <p:nvGrpSpPr>
        <p:cNvPr id="1" name="Shape 3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6" name="Google Shape;386;p15"/>
          <p:cNvSpPr txBox="1">
            <a:spLocks noGrp="1"/>
          </p:cNvSpPr>
          <p:nvPr>
            <p:ph type="title"/>
          </p:nvPr>
        </p:nvSpPr>
        <p:spPr>
          <a:xfrm>
            <a:off x="4279967" y="1375667"/>
            <a:ext cx="5592000" cy="1890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3600"/>
              <a:buNone/>
              <a:defRPr sz="6667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endParaRPr/>
          </a:p>
        </p:txBody>
      </p:sp>
      <p:sp>
        <p:nvSpPr>
          <p:cNvPr id="387" name="Google Shape;387;p15"/>
          <p:cNvSpPr txBox="1">
            <a:spLocks noGrp="1"/>
          </p:cNvSpPr>
          <p:nvPr>
            <p:ph type="title" idx="2" hasCustomPrompt="1"/>
          </p:nvPr>
        </p:nvSpPr>
        <p:spPr>
          <a:xfrm>
            <a:off x="2320035" y="1759467"/>
            <a:ext cx="1553200" cy="11224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400"/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388" name="Google Shape;388;p15"/>
          <p:cNvSpPr txBox="1">
            <a:spLocks noGrp="1"/>
          </p:cNvSpPr>
          <p:nvPr>
            <p:ph type="subTitle" idx="1"/>
          </p:nvPr>
        </p:nvSpPr>
        <p:spPr>
          <a:xfrm>
            <a:off x="4279635" y="3383667"/>
            <a:ext cx="5592000" cy="50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133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9" name="Google Shape;389;p15"/>
          <p:cNvSpPr/>
          <p:nvPr/>
        </p:nvSpPr>
        <p:spPr>
          <a:xfrm flipH="1">
            <a:off x="-435057" y="1104757"/>
            <a:ext cx="1613591" cy="388544"/>
          </a:xfrm>
          <a:custGeom>
            <a:avLst/>
            <a:gdLst/>
            <a:ahLst/>
            <a:cxnLst/>
            <a:rect l="l" t="t" r="r" b="b"/>
            <a:pathLst>
              <a:path w="22106" h="3773" extrusionOk="0">
                <a:moveTo>
                  <a:pt x="10395" y="0"/>
                </a:moveTo>
                <a:cubicBezTo>
                  <a:pt x="8790" y="0"/>
                  <a:pt x="7473" y="2494"/>
                  <a:pt x="5450" y="2494"/>
                </a:cubicBezTo>
                <a:cubicBezTo>
                  <a:pt x="5125" y="2494"/>
                  <a:pt x="4782" y="2429"/>
                  <a:pt x="4416" y="2280"/>
                </a:cubicBezTo>
                <a:cubicBezTo>
                  <a:pt x="4045" y="2128"/>
                  <a:pt x="3666" y="2064"/>
                  <a:pt x="3292" y="2064"/>
                </a:cubicBezTo>
                <a:cubicBezTo>
                  <a:pt x="2094" y="2064"/>
                  <a:pt x="945" y="2718"/>
                  <a:pt x="244" y="3219"/>
                </a:cubicBezTo>
                <a:cubicBezTo>
                  <a:pt x="1" y="3391"/>
                  <a:pt x="126" y="3773"/>
                  <a:pt x="422" y="3773"/>
                </a:cubicBezTo>
                <a:lnTo>
                  <a:pt x="21684" y="3773"/>
                </a:lnTo>
                <a:cubicBezTo>
                  <a:pt x="21987" y="3773"/>
                  <a:pt x="22105" y="3379"/>
                  <a:pt x="21850" y="3213"/>
                </a:cubicBezTo>
                <a:cubicBezTo>
                  <a:pt x="20899" y="2592"/>
                  <a:pt x="20007" y="1520"/>
                  <a:pt x="18460" y="1520"/>
                </a:cubicBezTo>
                <a:cubicBezTo>
                  <a:pt x="18036" y="1520"/>
                  <a:pt x="17563" y="1601"/>
                  <a:pt x="17026" y="1793"/>
                </a:cubicBezTo>
                <a:cubicBezTo>
                  <a:pt x="16492" y="1985"/>
                  <a:pt x="16012" y="2069"/>
                  <a:pt x="15561" y="2069"/>
                </a:cubicBezTo>
                <a:cubicBezTo>
                  <a:pt x="14122" y="2069"/>
                  <a:pt x="12971" y="1209"/>
                  <a:pt x="11225" y="230"/>
                </a:cubicBezTo>
                <a:cubicBezTo>
                  <a:pt x="10937" y="69"/>
                  <a:pt x="10662" y="0"/>
                  <a:pt x="10395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90" name="Google Shape;390;p15"/>
          <p:cNvSpPr/>
          <p:nvPr/>
        </p:nvSpPr>
        <p:spPr>
          <a:xfrm>
            <a:off x="5562200" y="333066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91" name="Google Shape;391;p15"/>
          <p:cNvSpPr/>
          <p:nvPr/>
        </p:nvSpPr>
        <p:spPr>
          <a:xfrm flipH="1">
            <a:off x="9548610" y="421291"/>
            <a:ext cx="1613591" cy="388544"/>
          </a:xfrm>
          <a:custGeom>
            <a:avLst/>
            <a:gdLst/>
            <a:ahLst/>
            <a:cxnLst/>
            <a:rect l="l" t="t" r="r" b="b"/>
            <a:pathLst>
              <a:path w="22106" h="3773" extrusionOk="0">
                <a:moveTo>
                  <a:pt x="10395" y="0"/>
                </a:moveTo>
                <a:cubicBezTo>
                  <a:pt x="8790" y="0"/>
                  <a:pt x="7473" y="2494"/>
                  <a:pt x="5450" y="2494"/>
                </a:cubicBezTo>
                <a:cubicBezTo>
                  <a:pt x="5125" y="2494"/>
                  <a:pt x="4782" y="2429"/>
                  <a:pt x="4416" y="2280"/>
                </a:cubicBezTo>
                <a:cubicBezTo>
                  <a:pt x="4045" y="2128"/>
                  <a:pt x="3666" y="2064"/>
                  <a:pt x="3292" y="2064"/>
                </a:cubicBezTo>
                <a:cubicBezTo>
                  <a:pt x="2094" y="2064"/>
                  <a:pt x="945" y="2718"/>
                  <a:pt x="244" y="3219"/>
                </a:cubicBezTo>
                <a:cubicBezTo>
                  <a:pt x="1" y="3391"/>
                  <a:pt x="126" y="3773"/>
                  <a:pt x="422" y="3773"/>
                </a:cubicBezTo>
                <a:lnTo>
                  <a:pt x="21684" y="3773"/>
                </a:lnTo>
                <a:cubicBezTo>
                  <a:pt x="21987" y="3773"/>
                  <a:pt x="22105" y="3379"/>
                  <a:pt x="21850" y="3213"/>
                </a:cubicBezTo>
                <a:cubicBezTo>
                  <a:pt x="20899" y="2592"/>
                  <a:pt x="20007" y="1520"/>
                  <a:pt x="18460" y="1520"/>
                </a:cubicBezTo>
                <a:cubicBezTo>
                  <a:pt x="18036" y="1520"/>
                  <a:pt x="17563" y="1601"/>
                  <a:pt x="17026" y="1793"/>
                </a:cubicBezTo>
                <a:cubicBezTo>
                  <a:pt x="16492" y="1985"/>
                  <a:pt x="16012" y="2069"/>
                  <a:pt x="15561" y="2069"/>
                </a:cubicBezTo>
                <a:cubicBezTo>
                  <a:pt x="14122" y="2069"/>
                  <a:pt x="12971" y="1209"/>
                  <a:pt x="11225" y="230"/>
                </a:cubicBezTo>
                <a:cubicBezTo>
                  <a:pt x="10937" y="69"/>
                  <a:pt x="10662" y="0"/>
                  <a:pt x="10395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92" name="Google Shape;392;p15"/>
          <p:cNvSpPr/>
          <p:nvPr/>
        </p:nvSpPr>
        <p:spPr>
          <a:xfrm>
            <a:off x="2747167" y="6017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93" name="Google Shape;393;p15"/>
          <p:cNvSpPr/>
          <p:nvPr/>
        </p:nvSpPr>
        <p:spPr>
          <a:xfrm>
            <a:off x="11241043" y="2240024"/>
            <a:ext cx="1613591" cy="388544"/>
          </a:xfrm>
          <a:custGeom>
            <a:avLst/>
            <a:gdLst/>
            <a:ahLst/>
            <a:cxnLst/>
            <a:rect l="l" t="t" r="r" b="b"/>
            <a:pathLst>
              <a:path w="22106" h="3773" extrusionOk="0">
                <a:moveTo>
                  <a:pt x="10395" y="0"/>
                </a:moveTo>
                <a:cubicBezTo>
                  <a:pt x="8790" y="0"/>
                  <a:pt x="7473" y="2494"/>
                  <a:pt x="5450" y="2494"/>
                </a:cubicBezTo>
                <a:cubicBezTo>
                  <a:pt x="5125" y="2494"/>
                  <a:pt x="4782" y="2429"/>
                  <a:pt x="4416" y="2280"/>
                </a:cubicBezTo>
                <a:cubicBezTo>
                  <a:pt x="4045" y="2128"/>
                  <a:pt x="3666" y="2064"/>
                  <a:pt x="3292" y="2064"/>
                </a:cubicBezTo>
                <a:cubicBezTo>
                  <a:pt x="2094" y="2064"/>
                  <a:pt x="945" y="2718"/>
                  <a:pt x="244" y="3219"/>
                </a:cubicBezTo>
                <a:cubicBezTo>
                  <a:pt x="1" y="3391"/>
                  <a:pt x="126" y="3773"/>
                  <a:pt x="422" y="3773"/>
                </a:cubicBezTo>
                <a:lnTo>
                  <a:pt x="21684" y="3773"/>
                </a:lnTo>
                <a:cubicBezTo>
                  <a:pt x="21987" y="3773"/>
                  <a:pt x="22105" y="3379"/>
                  <a:pt x="21850" y="3213"/>
                </a:cubicBezTo>
                <a:cubicBezTo>
                  <a:pt x="20899" y="2592"/>
                  <a:pt x="20007" y="1520"/>
                  <a:pt x="18460" y="1520"/>
                </a:cubicBezTo>
                <a:cubicBezTo>
                  <a:pt x="18036" y="1520"/>
                  <a:pt x="17563" y="1601"/>
                  <a:pt x="17026" y="1793"/>
                </a:cubicBezTo>
                <a:cubicBezTo>
                  <a:pt x="16492" y="1985"/>
                  <a:pt x="16012" y="2069"/>
                  <a:pt x="15561" y="2069"/>
                </a:cubicBezTo>
                <a:cubicBezTo>
                  <a:pt x="14122" y="2069"/>
                  <a:pt x="12971" y="1209"/>
                  <a:pt x="11225" y="230"/>
                </a:cubicBezTo>
                <a:cubicBezTo>
                  <a:pt x="10937" y="69"/>
                  <a:pt x="10662" y="0"/>
                  <a:pt x="10395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394" name="Google Shape;394;p15"/>
          <p:cNvGrpSpPr/>
          <p:nvPr/>
        </p:nvGrpSpPr>
        <p:grpSpPr>
          <a:xfrm>
            <a:off x="0" y="5365283"/>
            <a:ext cx="12192200" cy="1516099"/>
            <a:chOff x="0" y="4396250"/>
            <a:chExt cx="9144150" cy="764625"/>
          </a:xfrm>
        </p:grpSpPr>
        <p:sp>
          <p:nvSpPr>
            <p:cNvPr id="395" name="Google Shape;395;p15"/>
            <p:cNvSpPr/>
            <p:nvPr/>
          </p:nvSpPr>
          <p:spPr>
            <a:xfrm>
              <a:off x="0" y="4413575"/>
              <a:ext cx="9144000" cy="7473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96" name="Google Shape;396;p15"/>
            <p:cNvSpPr/>
            <p:nvPr/>
          </p:nvSpPr>
          <p:spPr>
            <a:xfrm>
              <a:off x="0" y="4396300"/>
              <a:ext cx="4750847" cy="747197"/>
            </a:xfrm>
            <a:custGeom>
              <a:avLst/>
              <a:gdLst/>
              <a:ahLst/>
              <a:cxnLst/>
              <a:rect l="l" t="t" r="r" b="b"/>
              <a:pathLst>
                <a:path w="73571" h="11571" extrusionOk="0">
                  <a:moveTo>
                    <a:pt x="0" y="0"/>
                  </a:moveTo>
                  <a:lnTo>
                    <a:pt x="0" y="4027"/>
                  </a:lnTo>
                  <a:lnTo>
                    <a:pt x="9702" y="4027"/>
                  </a:lnTo>
                  <a:cubicBezTo>
                    <a:pt x="9704" y="4027"/>
                    <a:pt x="9707" y="4027"/>
                    <a:pt x="9709" y="4027"/>
                  </a:cubicBezTo>
                  <a:cubicBezTo>
                    <a:pt x="11310" y="4027"/>
                    <a:pt x="12846" y="4666"/>
                    <a:pt x="13978" y="5799"/>
                  </a:cubicBezTo>
                  <a:lnTo>
                    <a:pt x="15475" y="7294"/>
                  </a:lnTo>
                  <a:cubicBezTo>
                    <a:pt x="16351" y="8173"/>
                    <a:pt x="17540" y="8665"/>
                    <a:pt x="18782" y="8665"/>
                  </a:cubicBezTo>
                  <a:lnTo>
                    <a:pt x="25839" y="8665"/>
                  </a:lnTo>
                  <a:cubicBezTo>
                    <a:pt x="26353" y="8665"/>
                    <a:pt x="26788" y="9078"/>
                    <a:pt x="26782" y="9593"/>
                  </a:cubicBezTo>
                  <a:cubicBezTo>
                    <a:pt x="26774" y="10682"/>
                    <a:pt x="27655" y="11571"/>
                    <a:pt x="28744" y="11571"/>
                  </a:cubicBezTo>
                  <a:lnTo>
                    <a:pt x="73570" y="11571"/>
                  </a:lnTo>
                  <a:lnTo>
                    <a:pt x="63133" y="1131"/>
                  </a:lnTo>
                  <a:cubicBezTo>
                    <a:pt x="62407" y="408"/>
                    <a:pt x="61424" y="0"/>
                    <a:pt x="6039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97" name="Google Shape;397;p15"/>
            <p:cNvSpPr/>
            <p:nvPr/>
          </p:nvSpPr>
          <p:spPr>
            <a:xfrm>
              <a:off x="2797650" y="4396250"/>
              <a:ext cx="6346500" cy="7473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398" name="Google Shape;398;p15"/>
          <p:cNvGrpSpPr/>
          <p:nvPr/>
        </p:nvGrpSpPr>
        <p:grpSpPr>
          <a:xfrm>
            <a:off x="317501" y="2057667"/>
            <a:ext cx="1365607" cy="3307593"/>
            <a:chOff x="238125" y="2419225"/>
            <a:chExt cx="1024205" cy="2480695"/>
          </a:xfrm>
        </p:grpSpPr>
        <p:sp>
          <p:nvSpPr>
            <p:cNvPr id="399" name="Google Shape;399;p15"/>
            <p:cNvSpPr/>
            <p:nvPr/>
          </p:nvSpPr>
          <p:spPr>
            <a:xfrm>
              <a:off x="688042" y="2419225"/>
              <a:ext cx="135520" cy="595090"/>
            </a:xfrm>
            <a:custGeom>
              <a:avLst/>
              <a:gdLst/>
              <a:ahLst/>
              <a:cxnLst/>
              <a:rect l="l" t="t" r="r" b="b"/>
              <a:pathLst>
                <a:path w="2150" h="9441" extrusionOk="0">
                  <a:moveTo>
                    <a:pt x="1076" y="0"/>
                  </a:moveTo>
                  <a:lnTo>
                    <a:pt x="65" y="6280"/>
                  </a:lnTo>
                  <a:cubicBezTo>
                    <a:pt x="0" y="6682"/>
                    <a:pt x="51" y="7093"/>
                    <a:pt x="214" y="7467"/>
                  </a:cubicBezTo>
                  <a:lnTo>
                    <a:pt x="1076" y="9441"/>
                  </a:lnTo>
                  <a:lnTo>
                    <a:pt x="1938" y="7467"/>
                  </a:lnTo>
                  <a:cubicBezTo>
                    <a:pt x="2099" y="7093"/>
                    <a:pt x="2150" y="6682"/>
                    <a:pt x="2085" y="6280"/>
                  </a:cubicBezTo>
                  <a:lnTo>
                    <a:pt x="1076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00" name="Google Shape;400;p15"/>
            <p:cNvSpPr/>
            <p:nvPr/>
          </p:nvSpPr>
          <p:spPr>
            <a:xfrm>
              <a:off x="238125" y="3005290"/>
              <a:ext cx="515291" cy="297639"/>
            </a:xfrm>
            <a:custGeom>
              <a:avLst/>
              <a:gdLst/>
              <a:ahLst/>
              <a:cxnLst/>
              <a:rect l="l" t="t" r="r" b="b"/>
              <a:pathLst>
                <a:path w="8175" h="4722" extrusionOk="0">
                  <a:moveTo>
                    <a:pt x="8174" y="0"/>
                  </a:moveTo>
                  <a:lnTo>
                    <a:pt x="6034" y="240"/>
                  </a:lnTo>
                  <a:cubicBezTo>
                    <a:pt x="5631" y="287"/>
                    <a:pt x="5249" y="447"/>
                    <a:pt x="4935" y="706"/>
                  </a:cubicBezTo>
                  <a:lnTo>
                    <a:pt x="0" y="4721"/>
                  </a:lnTo>
                  <a:lnTo>
                    <a:pt x="5943" y="2455"/>
                  </a:lnTo>
                  <a:cubicBezTo>
                    <a:pt x="6325" y="2308"/>
                    <a:pt x="6655" y="2059"/>
                    <a:pt x="6897" y="1733"/>
                  </a:cubicBezTo>
                  <a:lnTo>
                    <a:pt x="8174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01" name="Google Shape;401;p15"/>
            <p:cNvSpPr/>
            <p:nvPr/>
          </p:nvSpPr>
          <p:spPr>
            <a:xfrm>
              <a:off x="746850" y="3011782"/>
              <a:ext cx="515480" cy="297639"/>
            </a:xfrm>
            <a:custGeom>
              <a:avLst/>
              <a:gdLst/>
              <a:ahLst/>
              <a:cxnLst/>
              <a:rect l="l" t="t" r="r" b="b"/>
              <a:pathLst>
                <a:path w="8178" h="4722" extrusionOk="0">
                  <a:moveTo>
                    <a:pt x="1" y="0"/>
                  </a:moveTo>
                  <a:lnTo>
                    <a:pt x="1278" y="1735"/>
                  </a:lnTo>
                  <a:cubicBezTo>
                    <a:pt x="1522" y="2061"/>
                    <a:pt x="1852" y="2310"/>
                    <a:pt x="2232" y="2455"/>
                  </a:cubicBezTo>
                  <a:lnTo>
                    <a:pt x="8177" y="4721"/>
                  </a:lnTo>
                  <a:lnTo>
                    <a:pt x="3242" y="706"/>
                  </a:lnTo>
                  <a:cubicBezTo>
                    <a:pt x="2928" y="449"/>
                    <a:pt x="2544" y="287"/>
                    <a:pt x="2141" y="241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02" name="Google Shape;402;p15"/>
            <p:cNvSpPr/>
            <p:nvPr/>
          </p:nvSpPr>
          <p:spPr>
            <a:xfrm>
              <a:off x="733488" y="3031448"/>
              <a:ext cx="33281" cy="1868472"/>
            </a:xfrm>
            <a:custGeom>
              <a:avLst/>
              <a:gdLst/>
              <a:ahLst/>
              <a:cxnLst/>
              <a:rect l="l" t="t" r="r" b="b"/>
              <a:pathLst>
                <a:path w="528" h="29643" extrusionOk="0">
                  <a:moveTo>
                    <a:pt x="1" y="1"/>
                  </a:moveTo>
                  <a:lnTo>
                    <a:pt x="1" y="29643"/>
                  </a:lnTo>
                  <a:lnTo>
                    <a:pt x="527" y="29643"/>
                  </a:lnTo>
                  <a:lnTo>
                    <a:pt x="527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03" name="Google Shape;403;p15"/>
            <p:cNvSpPr/>
            <p:nvPr/>
          </p:nvSpPr>
          <p:spPr>
            <a:xfrm>
              <a:off x="692518" y="2960790"/>
              <a:ext cx="111126" cy="106840"/>
            </a:xfrm>
            <a:custGeom>
              <a:avLst/>
              <a:gdLst/>
              <a:ahLst/>
              <a:cxnLst/>
              <a:rect l="l" t="t" r="r" b="b"/>
              <a:pathLst>
                <a:path w="1763" h="1695" extrusionOk="0">
                  <a:moveTo>
                    <a:pt x="914" y="0"/>
                  </a:moveTo>
                  <a:cubicBezTo>
                    <a:pt x="572" y="0"/>
                    <a:pt x="263" y="206"/>
                    <a:pt x="131" y="522"/>
                  </a:cubicBezTo>
                  <a:cubicBezTo>
                    <a:pt x="0" y="841"/>
                    <a:pt x="73" y="1205"/>
                    <a:pt x="315" y="1446"/>
                  </a:cubicBezTo>
                  <a:cubicBezTo>
                    <a:pt x="477" y="1609"/>
                    <a:pt x="694" y="1694"/>
                    <a:pt x="914" y="1694"/>
                  </a:cubicBezTo>
                  <a:cubicBezTo>
                    <a:pt x="1023" y="1694"/>
                    <a:pt x="1133" y="1673"/>
                    <a:pt x="1238" y="1630"/>
                  </a:cubicBezTo>
                  <a:cubicBezTo>
                    <a:pt x="1555" y="1499"/>
                    <a:pt x="1763" y="1191"/>
                    <a:pt x="1763" y="847"/>
                  </a:cubicBezTo>
                  <a:cubicBezTo>
                    <a:pt x="1763" y="380"/>
                    <a:pt x="1383" y="0"/>
                    <a:pt x="91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404" name="Google Shape;404;p15"/>
          <p:cNvSpPr/>
          <p:nvPr/>
        </p:nvSpPr>
        <p:spPr>
          <a:xfrm>
            <a:off x="206490" y="5356763"/>
            <a:ext cx="9979053" cy="1501267"/>
          </a:xfrm>
          <a:custGeom>
            <a:avLst/>
            <a:gdLst/>
            <a:ahLst/>
            <a:cxnLst/>
            <a:rect l="l" t="t" r="r" b="b"/>
            <a:pathLst>
              <a:path w="118737" h="17863" extrusionOk="0">
                <a:moveTo>
                  <a:pt x="60071" y="0"/>
                </a:moveTo>
                <a:cubicBezTo>
                  <a:pt x="57342" y="0"/>
                  <a:pt x="55148" y="2255"/>
                  <a:pt x="55224" y="4985"/>
                </a:cubicBezTo>
                <a:lnTo>
                  <a:pt x="55235" y="5366"/>
                </a:lnTo>
                <a:cubicBezTo>
                  <a:pt x="55313" y="8208"/>
                  <a:pt x="53030" y="10558"/>
                  <a:pt x="50186" y="10558"/>
                </a:cubicBezTo>
                <a:lnTo>
                  <a:pt x="11630" y="10558"/>
                </a:lnTo>
                <a:cubicBezTo>
                  <a:pt x="11627" y="10558"/>
                  <a:pt x="11625" y="10558"/>
                  <a:pt x="11622" y="10558"/>
                </a:cubicBezTo>
                <a:cubicBezTo>
                  <a:pt x="10458" y="10558"/>
                  <a:pt x="9342" y="11023"/>
                  <a:pt x="8519" y="11846"/>
                </a:cubicBezTo>
                <a:lnTo>
                  <a:pt x="6883" y="13481"/>
                </a:lnTo>
                <a:cubicBezTo>
                  <a:pt x="6210" y="14156"/>
                  <a:pt x="5297" y="14534"/>
                  <a:pt x="4343" y="14534"/>
                </a:cubicBezTo>
                <a:lnTo>
                  <a:pt x="2524" y="14534"/>
                </a:lnTo>
                <a:cubicBezTo>
                  <a:pt x="1129" y="14534"/>
                  <a:pt x="0" y="15663"/>
                  <a:pt x="0" y="17057"/>
                </a:cubicBezTo>
                <a:lnTo>
                  <a:pt x="0" y="17862"/>
                </a:lnTo>
                <a:lnTo>
                  <a:pt x="118736" y="17862"/>
                </a:lnTo>
                <a:lnTo>
                  <a:pt x="118736" y="15890"/>
                </a:lnTo>
                <a:cubicBezTo>
                  <a:pt x="118736" y="12483"/>
                  <a:pt x="115973" y="9721"/>
                  <a:pt x="112565" y="9721"/>
                </a:cubicBezTo>
                <a:lnTo>
                  <a:pt x="108111" y="9721"/>
                </a:lnTo>
                <a:cubicBezTo>
                  <a:pt x="105783" y="9719"/>
                  <a:pt x="103552" y="8796"/>
                  <a:pt x="101907" y="7150"/>
                </a:cubicBezTo>
                <a:lnTo>
                  <a:pt x="97908" y="3151"/>
                </a:lnTo>
                <a:cubicBezTo>
                  <a:pt x="95890" y="1134"/>
                  <a:pt x="93155" y="0"/>
                  <a:pt x="90301" y="0"/>
                </a:cubicBezTo>
                <a:close/>
              </a:path>
            </a:pathLst>
          </a:custGeom>
          <a:solidFill>
            <a:srgbClr val="48A6CC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405" name="Google Shape;405;p15"/>
          <p:cNvGrpSpPr/>
          <p:nvPr/>
        </p:nvGrpSpPr>
        <p:grpSpPr>
          <a:xfrm>
            <a:off x="317500" y="4306987"/>
            <a:ext cx="515384" cy="1058284"/>
            <a:chOff x="8413426" y="3637196"/>
            <a:chExt cx="557855" cy="1145495"/>
          </a:xfrm>
        </p:grpSpPr>
        <p:sp>
          <p:nvSpPr>
            <p:cNvPr id="406" name="Google Shape;406;p15"/>
            <p:cNvSpPr/>
            <p:nvPr/>
          </p:nvSpPr>
          <p:spPr>
            <a:xfrm>
              <a:off x="8669287" y="4139696"/>
              <a:ext cx="37225" cy="642995"/>
            </a:xfrm>
            <a:custGeom>
              <a:avLst/>
              <a:gdLst/>
              <a:ahLst/>
              <a:cxnLst/>
              <a:rect l="l" t="t" r="r" b="b"/>
              <a:pathLst>
                <a:path w="497" h="8585" extrusionOk="0">
                  <a:moveTo>
                    <a:pt x="0" y="1"/>
                  </a:moveTo>
                  <a:lnTo>
                    <a:pt x="0" y="8585"/>
                  </a:lnTo>
                  <a:lnTo>
                    <a:pt x="497" y="8585"/>
                  </a:lnTo>
                  <a:lnTo>
                    <a:pt x="497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07" name="Google Shape;407;p15"/>
            <p:cNvSpPr/>
            <p:nvPr/>
          </p:nvSpPr>
          <p:spPr>
            <a:xfrm>
              <a:off x="8413426" y="3637196"/>
              <a:ext cx="557855" cy="871507"/>
            </a:xfrm>
            <a:custGeom>
              <a:avLst/>
              <a:gdLst/>
              <a:ahLst/>
              <a:cxnLst/>
              <a:rect l="l" t="t" r="r" b="b"/>
              <a:pathLst>
                <a:path w="7448" h="11636" extrusionOk="0">
                  <a:moveTo>
                    <a:pt x="3645" y="0"/>
                  </a:moveTo>
                  <a:cubicBezTo>
                    <a:pt x="2694" y="0"/>
                    <a:pt x="1789" y="437"/>
                    <a:pt x="1195" y="1188"/>
                  </a:cubicBezTo>
                  <a:cubicBezTo>
                    <a:pt x="560" y="1993"/>
                    <a:pt x="359" y="3057"/>
                    <a:pt x="659" y="4038"/>
                  </a:cubicBezTo>
                  <a:cubicBezTo>
                    <a:pt x="893" y="4791"/>
                    <a:pt x="839" y="5610"/>
                    <a:pt x="462" y="6304"/>
                  </a:cubicBezTo>
                  <a:cubicBezTo>
                    <a:pt x="149" y="6884"/>
                    <a:pt x="1" y="7540"/>
                    <a:pt x="32" y="8199"/>
                  </a:cubicBezTo>
                  <a:cubicBezTo>
                    <a:pt x="119" y="10013"/>
                    <a:pt x="1573" y="11502"/>
                    <a:pt x="3385" y="11627"/>
                  </a:cubicBezTo>
                  <a:cubicBezTo>
                    <a:pt x="3470" y="11633"/>
                    <a:pt x="3556" y="11636"/>
                    <a:pt x="3641" y="11636"/>
                  </a:cubicBezTo>
                  <a:cubicBezTo>
                    <a:pt x="4860" y="11636"/>
                    <a:pt x="6005" y="11019"/>
                    <a:pt x="6674" y="9987"/>
                  </a:cubicBezTo>
                  <a:cubicBezTo>
                    <a:pt x="7390" y="8881"/>
                    <a:pt x="7447" y="7475"/>
                    <a:pt x="6826" y="6316"/>
                  </a:cubicBezTo>
                  <a:cubicBezTo>
                    <a:pt x="6456" y="5622"/>
                    <a:pt x="6381" y="4807"/>
                    <a:pt x="6619" y="4057"/>
                  </a:cubicBezTo>
                  <a:cubicBezTo>
                    <a:pt x="6729" y="3701"/>
                    <a:pt x="6777" y="3330"/>
                    <a:pt x="6757" y="2958"/>
                  </a:cubicBezTo>
                  <a:cubicBezTo>
                    <a:pt x="6678" y="1389"/>
                    <a:pt x="5410" y="106"/>
                    <a:pt x="3844" y="7"/>
                  </a:cubicBezTo>
                  <a:cubicBezTo>
                    <a:pt x="3777" y="3"/>
                    <a:pt x="3711" y="0"/>
                    <a:pt x="3645" y="0"/>
                  </a:cubicBezTo>
                  <a:close/>
                </a:path>
              </a:pathLst>
            </a:custGeom>
            <a:solidFill>
              <a:srgbClr val="2E84A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</p:spTree>
    <p:extLst>
      <p:ext uri="{BB962C8B-B14F-4D97-AF65-F5344CB8AC3E}">
        <p14:creationId xmlns:p14="http://schemas.microsoft.com/office/powerpoint/2010/main" val="92471684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1">
  <p:cSld name="Title only 1">
    <p:spTree>
      <p:nvGrpSpPr>
        <p:cNvPr id="1" name="Shape 4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" name="Google Shape;409;p16"/>
          <p:cNvSpPr txBox="1">
            <a:spLocks noGrp="1"/>
          </p:cNvSpPr>
          <p:nvPr>
            <p:ph type="title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3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grpSp>
        <p:nvGrpSpPr>
          <p:cNvPr id="410" name="Google Shape;410;p16"/>
          <p:cNvGrpSpPr/>
          <p:nvPr/>
        </p:nvGrpSpPr>
        <p:grpSpPr>
          <a:xfrm>
            <a:off x="11241028" y="5040287"/>
            <a:ext cx="775341" cy="1215391"/>
            <a:chOff x="1366181" y="4147346"/>
            <a:chExt cx="486738" cy="762989"/>
          </a:xfrm>
        </p:grpSpPr>
        <p:sp>
          <p:nvSpPr>
            <p:cNvPr id="411" name="Google Shape;411;p16"/>
            <p:cNvSpPr/>
            <p:nvPr/>
          </p:nvSpPr>
          <p:spPr>
            <a:xfrm>
              <a:off x="1595186" y="4415058"/>
              <a:ext cx="28741" cy="495278"/>
            </a:xfrm>
            <a:custGeom>
              <a:avLst/>
              <a:gdLst/>
              <a:ahLst/>
              <a:cxnLst/>
              <a:rect l="l" t="t" r="r" b="b"/>
              <a:pathLst>
                <a:path w="525" h="9047" extrusionOk="0">
                  <a:moveTo>
                    <a:pt x="0" y="0"/>
                  </a:moveTo>
                  <a:lnTo>
                    <a:pt x="0" y="9047"/>
                  </a:lnTo>
                  <a:lnTo>
                    <a:pt x="524" y="9047"/>
                  </a:lnTo>
                  <a:lnTo>
                    <a:pt x="524" y="0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12" name="Google Shape;412;p16"/>
            <p:cNvSpPr/>
            <p:nvPr/>
          </p:nvSpPr>
          <p:spPr>
            <a:xfrm>
              <a:off x="1366181" y="4147346"/>
              <a:ext cx="486738" cy="558782"/>
            </a:xfrm>
            <a:custGeom>
              <a:avLst/>
              <a:gdLst/>
              <a:ahLst/>
              <a:cxnLst/>
              <a:rect l="l" t="t" r="r" b="b"/>
              <a:pathLst>
                <a:path w="8891" h="10207" extrusionOk="0">
                  <a:moveTo>
                    <a:pt x="4445" y="1"/>
                  </a:moveTo>
                  <a:cubicBezTo>
                    <a:pt x="4300" y="1"/>
                    <a:pt x="4156" y="56"/>
                    <a:pt x="4045" y="167"/>
                  </a:cubicBezTo>
                  <a:lnTo>
                    <a:pt x="1450" y="2764"/>
                  </a:lnTo>
                  <a:cubicBezTo>
                    <a:pt x="1092" y="3122"/>
                    <a:pt x="1345" y="3733"/>
                    <a:pt x="1849" y="3733"/>
                  </a:cubicBezTo>
                  <a:lnTo>
                    <a:pt x="2761" y="3733"/>
                  </a:lnTo>
                  <a:lnTo>
                    <a:pt x="748" y="5745"/>
                  </a:lnTo>
                  <a:cubicBezTo>
                    <a:pt x="309" y="6186"/>
                    <a:pt x="619" y="6937"/>
                    <a:pt x="1242" y="6937"/>
                  </a:cubicBezTo>
                  <a:lnTo>
                    <a:pt x="2461" y="6937"/>
                  </a:lnTo>
                  <a:lnTo>
                    <a:pt x="473" y="8925"/>
                  </a:lnTo>
                  <a:cubicBezTo>
                    <a:pt x="0" y="9398"/>
                    <a:pt x="334" y="10207"/>
                    <a:pt x="1005" y="10207"/>
                  </a:cubicBezTo>
                  <a:lnTo>
                    <a:pt x="7886" y="10207"/>
                  </a:lnTo>
                  <a:cubicBezTo>
                    <a:pt x="8556" y="10207"/>
                    <a:pt x="8891" y="9398"/>
                    <a:pt x="8418" y="8925"/>
                  </a:cubicBezTo>
                  <a:lnTo>
                    <a:pt x="6430" y="6937"/>
                  </a:lnTo>
                  <a:lnTo>
                    <a:pt x="7648" y="6937"/>
                  </a:lnTo>
                  <a:cubicBezTo>
                    <a:pt x="8269" y="6937"/>
                    <a:pt x="8582" y="6186"/>
                    <a:pt x="8143" y="5745"/>
                  </a:cubicBezTo>
                  <a:lnTo>
                    <a:pt x="6129" y="3733"/>
                  </a:lnTo>
                  <a:lnTo>
                    <a:pt x="7043" y="3733"/>
                  </a:lnTo>
                  <a:cubicBezTo>
                    <a:pt x="7548" y="3733"/>
                    <a:pt x="7801" y="3122"/>
                    <a:pt x="7445" y="2764"/>
                  </a:cubicBezTo>
                  <a:lnTo>
                    <a:pt x="4846" y="167"/>
                  </a:lnTo>
                  <a:cubicBezTo>
                    <a:pt x="4735" y="56"/>
                    <a:pt x="4590" y="1"/>
                    <a:pt x="4445" y="1"/>
                  </a:cubicBezTo>
                  <a:close/>
                </a:path>
              </a:pathLst>
            </a:custGeom>
            <a:solidFill>
              <a:srgbClr val="2E84A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413" name="Google Shape;413;p16"/>
          <p:cNvSpPr/>
          <p:nvPr/>
        </p:nvSpPr>
        <p:spPr>
          <a:xfrm flipH="1">
            <a:off x="0" y="6248400"/>
            <a:ext cx="12221600" cy="6328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14" name="Google Shape;414;p16"/>
          <p:cNvSpPr/>
          <p:nvPr/>
        </p:nvSpPr>
        <p:spPr>
          <a:xfrm>
            <a:off x="0" y="6248400"/>
            <a:ext cx="3976267" cy="625336"/>
          </a:xfrm>
          <a:custGeom>
            <a:avLst/>
            <a:gdLst/>
            <a:ahLst/>
            <a:cxnLst/>
            <a:rect l="l" t="t" r="r" b="b"/>
            <a:pathLst>
              <a:path w="73571" h="11571" extrusionOk="0">
                <a:moveTo>
                  <a:pt x="0" y="0"/>
                </a:moveTo>
                <a:lnTo>
                  <a:pt x="0" y="4027"/>
                </a:lnTo>
                <a:lnTo>
                  <a:pt x="9702" y="4027"/>
                </a:lnTo>
                <a:cubicBezTo>
                  <a:pt x="9704" y="4027"/>
                  <a:pt x="9707" y="4027"/>
                  <a:pt x="9709" y="4027"/>
                </a:cubicBezTo>
                <a:cubicBezTo>
                  <a:pt x="11310" y="4027"/>
                  <a:pt x="12846" y="4666"/>
                  <a:pt x="13978" y="5799"/>
                </a:cubicBezTo>
                <a:lnTo>
                  <a:pt x="15475" y="7294"/>
                </a:lnTo>
                <a:cubicBezTo>
                  <a:pt x="16351" y="8173"/>
                  <a:pt x="17540" y="8665"/>
                  <a:pt x="18782" y="8665"/>
                </a:cubicBezTo>
                <a:lnTo>
                  <a:pt x="25839" y="8665"/>
                </a:lnTo>
                <a:cubicBezTo>
                  <a:pt x="26353" y="8665"/>
                  <a:pt x="26788" y="9078"/>
                  <a:pt x="26782" y="9593"/>
                </a:cubicBezTo>
                <a:cubicBezTo>
                  <a:pt x="26774" y="10682"/>
                  <a:pt x="27655" y="11571"/>
                  <a:pt x="28744" y="11571"/>
                </a:cubicBezTo>
                <a:lnTo>
                  <a:pt x="73570" y="11571"/>
                </a:lnTo>
                <a:lnTo>
                  <a:pt x="63133" y="1131"/>
                </a:lnTo>
                <a:cubicBezTo>
                  <a:pt x="62407" y="408"/>
                  <a:pt x="61424" y="0"/>
                  <a:pt x="60398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15" name="Google Shape;415;p16"/>
          <p:cNvSpPr/>
          <p:nvPr/>
        </p:nvSpPr>
        <p:spPr>
          <a:xfrm>
            <a:off x="1586840" y="6255667"/>
            <a:ext cx="3708865" cy="622199"/>
          </a:xfrm>
          <a:custGeom>
            <a:avLst/>
            <a:gdLst/>
            <a:ahLst/>
            <a:cxnLst/>
            <a:rect l="l" t="t" r="r" b="b"/>
            <a:pathLst>
              <a:path w="26526" h="4450" extrusionOk="0">
                <a:moveTo>
                  <a:pt x="7136" y="1"/>
                </a:moveTo>
                <a:cubicBezTo>
                  <a:pt x="5857" y="1"/>
                  <a:pt x="4621" y="462"/>
                  <a:pt x="3651" y="1298"/>
                </a:cubicBezTo>
                <a:lnTo>
                  <a:pt x="0" y="4449"/>
                </a:lnTo>
                <a:lnTo>
                  <a:pt x="26525" y="4449"/>
                </a:lnTo>
                <a:lnTo>
                  <a:pt x="25629" y="3551"/>
                </a:lnTo>
                <a:cubicBezTo>
                  <a:pt x="24947" y="2869"/>
                  <a:pt x="24025" y="2487"/>
                  <a:pt x="23062" y="2487"/>
                </a:cubicBezTo>
                <a:lnTo>
                  <a:pt x="16043" y="2487"/>
                </a:lnTo>
                <a:cubicBezTo>
                  <a:pt x="15259" y="2487"/>
                  <a:pt x="14508" y="2175"/>
                  <a:pt x="13954" y="1623"/>
                </a:cubicBezTo>
                <a:lnTo>
                  <a:pt x="13224" y="891"/>
                </a:lnTo>
                <a:cubicBezTo>
                  <a:pt x="12655" y="321"/>
                  <a:pt x="11881" y="1"/>
                  <a:pt x="11076" y="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16" name="Google Shape;416;p16"/>
          <p:cNvSpPr/>
          <p:nvPr/>
        </p:nvSpPr>
        <p:spPr>
          <a:xfrm>
            <a:off x="10091167" y="3665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17" name="Google Shape;417;p16"/>
          <p:cNvSpPr/>
          <p:nvPr/>
        </p:nvSpPr>
        <p:spPr>
          <a:xfrm>
            <a:off x="11580934" y="18191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18" name="Google Shape;418;p16"/>
          <p:cNvSpPr/>
          <p:nvPr/>
        </p:nvSpPr>
        <p:spPr>
          <a:xfrm>
            <a:off x="11123434" y="29847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19" name="Google Shape;419;p16"/>
          <p:cNvSpPr/>
          <p:nvPr/>
        </p:nvSpPr>
        <p:spPr>
          <a:xfrm>
            <a:off x="11816134" y="4525866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20" name="Google Shape;420;p16"/>
          <p:cNvSpPr/>
          <p:nvPr/>
        </p:nvSpPr>
        <p:spPr>
          <a:xfrm>
            <a:off x="450334" y="6017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21" name="Google Shape;421;p16"/>
          <p:cNvSpPr/>
          <p:nvPr/>
        </p:nvSpPr>
        <p:spPr>
          <a:xfrm>
            <a:off x="833367" y="20543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22" name="Google Shape;422;p16"/>
          <p:cNvSpPr/>
          <p:nvPr/>
        </p:nvSpPr>
        <p:spPr>
          <a:xfrm>
            <a:off x="215134" y="4594399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23" name="Google Shape;423;p16"/>
          <p:cNvSpPr/>
          <p:nvPr/>
        </p:nvSpPr>
        <p:spPr>
          <a:xfrm flipH="1">
            <a:off x="10769010" y="1770791"/>
            <a:ext cx="1613591" cy="388544"/>
          </a:xfrm>
          <a:custGeom>
            <a:avLst/>
            <a:gdLst/>
            <a:ahLst/>
            <a:cxnLst/>
            <a:rect l="l" t="t" r="r" b="b"/>
            <a:pathLst>
              <a:path w="22106" h="3773" extrusionOk="0">
                <a:moveTo>
                  <a:pt x="10395" y="0"/>
                </a:moveTo>
                <a:cubicBezTo>
                  <a:pt x="8790" y="0"/>
                  <a:pt x="7473" y="2494"/>
                  <a:pt x="5450" y="2494"/>
                </a:cubicBezTo>
                <a:cubicBezTo>
                  <a:pt x="5125" y="2494"/>
                  <a:pt x="4782" y="2429"/>
                  <a:pt x="4416" y="2280"/>
                </a:cubicBezTo>
                <a:cubicBezTo>
                  <a:pt x="4045" y="2128"/>
                  <a:pt x="3666" y="2064"/>
                  <a:pt x="3292" y="2064"/>
                </a:cubicBezTo>
                <a:cubicBezTo>
                  <a:pt x="2094" y="2064"/>
                  <a:pt x="945" y="2718"/>
                  <a:pt x="244" y="3219"/>
                </a:cubicBezTo>
                <a:cubicBezTo>
                  <a:pt x="1" y="3391"/>
                  <a:pt x="126" y="3773"/>
                  <a:pt x="422" y="3773"/>
                </a:cubicBezTo>
                <a:lnTo>
                  <a:pt x="21684" y="3773"/>
                </a:lnTo>
                <a:cubicBezTo>
                  <a:pt x="21987" y="3773"/>
                  <a:pt x="22105" y="3379"/>
                  <a:pt x="21850" y="3213"/>
                </a:cubicBezTo>
                <a:cubicBezTo>
                  <a:pt x="20899" y="2592"/>
                  <a:pt x="20007" y="1520"/>
                  <a:pt x="18460" y="1520"/>
                </a:cubicBezTo>
                <a:cubicBezTo>
                  <a:pt x="18036" y="1520"/>
                  <a:pt x="17563" y="1601"/>
                  <a:pt x="17026" y="1793"/>
                </a:cubicBezTo>
                <a:cubicBezTo>
                  <a:pt x="16492" y="1985"/>
                  <a:pt x="16012" y="2069"/>
                  <a:pt x="15561" y="2069"/>
                </a:cubicBezTo>
                <a:cubicBezTo>
                  <a:pt x="14122" y="2069"/>
                  <a:pt x="12971" y="1209"/>
                  <a:pt x="11225" y="230"/>
                </a:cubicBezTo>
                <a:cubicBezTo>
                  <a:pt x="10937" y="69"/>
                  <a:pt x="10662" y="0"/>
                  <a:pt x="10395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24" name="Google Shape;424;p16"/>
          <p:cNvSpPr/>
          <p:nvPr/>
        </p:nvSpPr>
        <p:spPr>
          <a:xfrm flipH="1">
            <a:off x="-160124" y="383757"/>
            <a:ext cx="1613591" cy="388544"/>
          </a:xfrm>
          <a:custGeom>
            <a:avLst/>
            <a:gdLst/>
            <a:ahLst/>
            <a:cxnLst/>
            <a:rect l="l" t="t" r="r" b="b"/>
            <a:pathLst>
              <a:path w="22106" h="3773" extrusionOk="0">
                <a:moveTo>
                  <a:pt x="10395" y="0"/>
                </a:moveTo>
                <a:cubicBezTo>
                  <a:pt x="8790" y="0"/>
                  <a:pt x="7473" y="2494"/>
                  <a:pt x="5450" y="2494"/>
                </a:cubicBezTo>
                <a:cubicBezTo>
                  <a:pt x="5125" y="2494"/>
                  <a:pt x="4782" y="2429"/>
                  <a:pt x="4416" y="2280"/>
                </a:cubicBezTo>
                <a:cubicBezTo>
                  <a:pt x="4045" y="2128"/>
                  <a:pt x="3666" y="2064"/>
                  <a:pt x="3292" y="2064"/>
                </a:cubicBezTo>
                <a:cubicBezTo>
                  <a:pt x="2094" y="2064"/>
                  <a:pt x="945" y="2718"/>
                  <a:pt x="244" y="3219"/>
                </a:cubicBezTo>
                <a:cubicBezTo>
                  <a:pt x="1" y="3391"/>
                  <a:pt x="126" y="3773"/>
                  <a:pt x="422" y="3773"/>
                </a:cubicBezTo>
                <a:lnTo>
                  <a:pt x="21684" y="3773"/>
                </a:lnTo>
                <a:cubicBezTo>
                  <a:pt x="21987" y="3773"/>
                  <a:pt x="22105" y="3379"/>
                  <a:pt x="21850" y="3213"/>
                </a:cubicBezTo>
                <a:cubicBezTo>
                  <a:pt x="20899" y="2592"/>
                  <a:pt x="20007" y="1520"/>
                  <a:pt x="18460" y="1520"/>
                </a:cubicBezTo>
                <a:cubicBezTo>
                  <a:pt x="18036" y="1520"/>
                  <a:pt x="17563" y="1601"/>
                  <a:pt x="17026" y="1793"/>
                </a:cubicBezTo>
                <a:cubicBezTo>
                  <a:pt x="16492" y="1985"/>
                  <a:pt x="16012" y="2069"/>
                  <a:pt x="15561" y="2069"/>
                </a:cubicBezTo>
                <a:cubicBezTo>
                  <a:pt x="14122" y="2069"/>
                  <a:pt x="12971" y="1209"/>
                  <a:pt x="11225" y="230"/>
                </a:cubicBezTo>
                <a:cubicBezTo>
                  <a:pt x="10937" y="69"/>
                  <a:pt x="10662" y="0"/>
                  <a:pt x="10395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25" name="Google Shape;425;p16"/>
          <p:cNvSpPr/>
          <p:nvPr/>
        </p:nvSpPr>
        <p:spPr>
          <a:xfrm>
            <a:off x="472163" y="5667979"/>
            <a:ext cx="1653224" cy="582621"/>
          </a:xfrm>
          <a:custGeom>
            <a:avLst/>
            <a:gdLst/>
            <a:ahLst/>
            <a:cxnLst/>
            <a:rect l="l" t="t" r="r" b="b"/>
            <a:pathLst>
              <a:path w="19345" h="6818" extrusionOk="0">
                <a:moveTo>
                  <a:pt x="9786" y="1"/>
                </a:moveTo>
                <a:cubicBezTo>
                  <a:pt x="9762" y="1"/>
                  <a:pt x="9738" y="1"/>
                  <a:pt x="9714" y="1"/>
                </a:cubicBezTo>
                <a:cubicBezTo>
                  <a:pt x="8498" y="27"/>
                  <a:pt x="7388" y="700"/>
                  <a:pt x="6805" y="1768"/>
                </a:cubicBezTo>
                <a:cubicBezTo>
                  <a:pt x="6743" y="1772"/>
                  <a:pt x="6682" y="1778"/>
                  <a:pt x="6623" y="1785"/>
                </a:cubicBezTo>
                <a:cubicBezTo>
                  <a:pt x="6260" y="1588"/>
                  <a:pt x="5860" y="1489"/>
                  <a:pt x="5460" y="1489"/>
                </a:cubicBezTo>
                <a:cubicBezTo>
                  <a:pt x="5060" y="1489"/>
                  <a:pt x="4659" y="1588"/>
                  <a:pt x="4297" y="1787"/>
                </a:cubicBezTo>
                <a:cubicBezTo>
                  <a:pt x="3573" y="2185"/>
                  <a:pt x="3102" y="2925"/>
                  <a:pt x="3047" y="3747"/>
                </a:cubicBezTo>
                <a:cubicBezTo>
                  <a:pt x="1401" y="3850"/>
                  <a:pt x="90" y="5168"/>
                  <a:pt x="1" y="6817"/>
                </a:cubicBezTo>
                <a:lnTo>
                  <a:pt x="19344" y="6817"/>
                </a:lnTo>
                <a:cubicBezTo>
                  <a:pt x="19049" y="5391"/>
                  <a:pt x="17940" y="4276"/>
                  <a:pt x="16518" y="3971"/>
                </a:cubicBezTo>
                <a:cubicBezTo>
                  <a:pt x="16512" y="3059"/>
                  <a:pt x="16035" y="2215"/>
                  <a:pt x="15256" y="1740"/>
                </a:cubicBezTo>
                <a:cubicBezTo>
                  <a:pt x="14838" y="1485"/>
                  <a:pt x="14364" y="1357"/>
                  <a:pt x="13890" y="1357"/>
                </a:cubicBezTo>
                <a:cubicBezTo>
                  <a:pt x="13480" y="1357"/>
                  <a:pt x="13070" y="1453"/>
                  <a:pt x="12695" y="1645"/>
                </a:cubicBezTo>
                <a:cubicBezTo>
                  <a:pt x="12078" y="623"/>
                  <a:pt x="10975" y="1"/>
                  <a:pt x="9786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</p:spTree>
    <p:extLst>
      <p:ext uri="{BB962C8B-B14F-4D97-AF65-F5344CB8AC3E}">
        <p14:creationId xmlns:p14="http://schemas.microsoft.com/office/powerpoint/2010/main" val="90571213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2">
  <p:cSld name="Title only 2">
    <p:spTree>
      <p:nvGrpSpPr>
        <p:cNvPr id="1" name="Shape 4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7" name="Google Shape;427;p17"/>
          <p:cNvSpPr txBox="1">
            <a:spLocks noGrp="1"/>
          </p:cNvSpPr>
          <p:nvPr>
            <p:ph type="title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3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428" name="Google Shape;428;p17"/>
          <p:cNvSpPr/>
          <p:nvPr/>
        </p:nvSpPr>
        <p:spPr>
          <a:xfrm>
            <a:off x="0" y="6242400"/>
            <a:ext cx="12192000" cy="6156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29" name="Google Shape;429;p17"/>
          <p:cNvSpPr/>
          <p:nvPr/>
        </p:nvSpPr>
        <p:spPr>
          <a:xfrm>
            <a:off x="-996267" y="5952102"/>
            <a:ext cx="5399987" cy="905901"/>
          </a:xfrm>
          <a:custGeom>
            <a:avLst/>
            <a:gdLst/>
            <a:ahLst/>
            <a:cxnLst/>
            <a:rect l="l" t="t" r="r" b="b"/>
            <a:pathLst>
              <a:path w="26526" h="4450" extrusionOk="0">
                <a:moveTo>
                  <a:pt x="7136" y="1"/>
                </a:moveTo>
                <a:cubicBezTo>
                  <a:pt x="5857" y="1"/>
                  <a:pt x="4621" y="462"/>
                  <a:pt x="3651" y="1298"/>
                </a:cubicBezTo>
                <a:lnTo>
                  <a:pt x="0" y="4449"/>
                </a:lnTo>
                <a:lnTo>
                  <a:pt x="26525" y="4449"/>
                </a:lnTo>
                <a:lnTo>
                  <a:pt x="25629" y="3551"/>
                </a:lnTo>
                <a:cubicBezTo>
                  <a:pt x="24947" y="2869"/>
                  <a:pt x="24025" y="2487"/>
                  <a:pt x="23062" y="2487"/>
                </a:cubicBezTo>
                <a:lnTo>
                  <a:pt x="16043" y="2487"/>
                </a:lnTo>
                <a:cubicBezTo>
                  <a:pt x="15259" y="2487"/>
                  <a:pt x="14508" y="2175"/>
                  <a:pt x="13954" y="1623"/>
                </a:cubicBezTo>
                <a:lnTo>
                  <a:pt x="13224" y="891"/>
                </a:lnTo>
                <a:cubicBezTo>
                  <a:pt x="12655" y="321"/>
                  <a:pt x="11881" y="1"/>
                  <a:pt x="11076" y="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430" name="Google Shape;430;p17"/>
          <p:cNvGrpSpPr/>
          <p:nvPr/>
        </p:nvGrpSpPr>
        <p:grpSpPr>
          <a:xfrm>
            <a:off x="7260024" y="6242401"/>
            <a:ext cx="4931776" cy="615601"/>
            <a:chOff x="5445018" y="4681800"/>
            <a:chExt cx="3698832" cy="461701"/>
          </a:xfrm>
        </p:grpSpPr>
        <p:sp>
          <p:nvSpPr>
            <p:cNvPr id="431" name="Google Shape;431;p17"/>
            <p:cNvSpPr/>
            <p:nvPr/>
          </p:nvSpPr>
          <p:spPr>
            <a:xfrm flipH="1">
              <a:off x="5445018" y="4681800"/>
              <a:ext cx="1839682" cy="461701"/>
            </a:xfrm>
            <a:custGeom>
              <a:avLst/>
              <a:gdLst/>
              <a:ahLst/>
              <a:cxnLst/>
              <a:rect l="l" t="t" r="r" b="b"/>
              <a:pathLst>
                <a:path w="50385" h="12645" extrusionOk="0">
                  <a:moveTo>
                    <a:pt x="0" y="1"/>
                  </a:moveTo>
                  <a:lnTo>
                    <a:pt x="0" y="12645"/>
                  </a:lnTo>
                  <a:lnTo>
                    <a:pt x="50384" y="12645"/>
                  </a:lnTo>
                  <a:lnTo>
                    <a:pt x="48201" y="10461"/>
                  </a:lnTo>
                  <a:cubicBezTo>
                    <a:pt x="47376" y="9637"/>
                    <a:pt x="46256" y="9174"/>
                    <a:pt x="45089" y="9174"/>
                  </a:cubicBezTo>
                  <a:lnTo>
                    <a:pt x="32799" y="9174"/>
                  </a:lnTo>
                  <a:cubicBezTo>
                    <a:pt x="30871" y="9174"/>
                    <a:pt x="29021" y="8408"/>
                    <a:pt x="27659" y="7044"/>
                  </a:cubicBezTo>
                  <a:lnTo>
                    <a:pt x="23822" y="3205"/>
                  </a:lnTo>
                  <a:cubicBezTo>
                    <a:pt x="21767" y="1154"/>
                    <a:pt x="18984" y="1"/>
                    <a:pt x="1608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32" name="Google Shape;432;p17"/>
            <p:cNvSpPr/>
            <p:nvPr/>
          </p:nvSpPr>
          <p:spPr>
            <a:xfrm>
              <a:off x="7096650" y="4681800"/>
              <a:ext cx="2047200" cy="4617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433" name="Google Shape;433;p17"/>
          <p:cNvSpPr/>
          <p:nvPr/>
        </p:nvSpPr>
        <p:spPr>
          <a:xfrm flipH="1">
            <a:off x="-289171" y="1313774"/>
            <a:ext cx="1432092" cy="450791"/>
          </a:xfrm>
          <a:custGeom>
            <a:avLst/>
            <a:gdLst/>
            <a:ahLst/>
            <a:cxnLst/>
            <a:rect l="l" t="t" r="r" b="b"/>
            <a:pathLst>
              <a:path w="20476" h="6446" extrusionOk="0">
                <a:moveTo>
                  <a:pt x="9739" y="1"/>
                </a:moveTo>
                <a:cubicBezTo>
                  <a:pt x="9665" y="1"/>
                  <a:pt x="9591" y="3"/>
                  <a:pt x="9516" y="8"/>
                </a:cubicBezTo>
                <a:cubicBezTo>
                  <a:pt x="8156" y="91"/>
                  <a:pt x="6963" y="949"/>
                  <a:pt x="6451" y="2213"/>
                </a:cubicBezTo>
                <a:cubicBezTo>
                  <a:pt x="6267" y="2664"/>
                  <a:pt x="5842" y="2969"/>
                  <a:pt x="5356" y="2969"/>
                </a:cubicBezTo>
                <a:cubicBezTo>
                  <a:pt x="5354" y="2969"/>
                  <a:pt x="5353" y="2969"/>
                  <a:pt x="5351" y="2969"/>
                </a:cubicBezTo>
                <a:lnTo>
                  <a:pt x="5319" y="2969"/>
                </a:lnTo>
                <a:cubicBezTo>
                  <a:pt x="4156" y="2969"/>
                  <a:pt x="3069" y="3538"/>
                  <a:pt x="2406" y="4493"/>
                </a:cubicBezTo>
                <a:cubicBezTo>
                  <a:pt x="2065" y="4982"/>
                  <a:pt x="1516" y="5287"/>
                  <a:pt x="919" y="5287"/>
                </a:cubicBezTo>
                <a:cubicBezTo>
                  <a:pt x="917" y="5287"/>
                  <a:pt x="915" y="5287"/>
                  <a:pt x="913" y="5287"/>
                </a:cubicBezTo>
                <a:lnTo>
                  <a:pt x="903" y="5287"/>
                </a:lnTo>
                <a:cubicBezTo>
                  <a:pt x="849" y="5287"/>
                  <a:pt x="798" y="5289"/>
                  <a:pt x="747" y="5291"/>
                </a:cubicBezTo>
                <a:cubicBezTo>
                  <a:pt x="1" y="5322"/>
                  <a:pt x="37" y="6446"/>
                  <a:pt x="784" y="6446"/>
                </a:cubicBezTo>
                <a:lnTo>
                  <a:pt x="19685" y="6446"/>
                </a:lnTo>
                <a:cubicBezTo>
                  <a:pt x="20244" y="6446"/>
                  <a:pt x="20476" y="5732"/>
                  <a:pt x="20027" y="5399"/>
                </a:cubicBezTo>
                <a:cubicBezTo>
                  <a:pt x="19418" y="4950"/>
                  <a:pt x="18680" y="4707"/>
                  <a:pt x="17920" y="4707"/>
                </a:cubicBezTo>
                <a:cubicBezTo>
                  <a:pt x="17879" y="4707"/>
                  <a:pt x="17835" y="4707"/>
                  <a:pt x="17794" y="4711"/>
                </a:cubicBezTo>
                <a:cubicBezTo>
                  <a:pt x="17760" y="4712"/>
                  <a:pt x="17725" y="4713"/>
                  <a:pt x="17691" y="4713"/>
                </a:cubicBezTo>
                <a:cubicBezTo>
                  <a:pt x="16843" y="4713"/>
                  <a:pt x="16043" y="4337"/>
                  <a:pt x="15442" y="3730"/>
                </a:cubicBezTo>
                <a:cubicBezTo>
                  <a:pt x="15060" y="3344"/>
                  <a:pt x="14592" y="3050"/>
                  <a:pt x="14077" y="2872"/>
                </a:cubicBezTo>
                <a:cubicBezTo>
                  <a:pt x="13547" y="2690"/>
                  <a:pt x="13108" y="2306"/>
                  <a:pt x="12835" y="1815"/>
                </a:cubicBezTo>
                <a:cubicBezTo>
                  <a:pt x="12205" y="690"/>
                  <a:pt x="11018" y="1"/>
                  <a:pt x="9739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34" name="Google Shape;434;p17"/>
          <p:cNvSpPr/>
          <p:nvPr/>
        </p:nvSpPr>
        <p:spPr>
          <a:xfrm>
            <a:off x="11550267" y="4841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35" name="Google Shape;435;p17"/>
          <p:cNvSpPr/>
          <p:nvPr/>
        </p:nvSpPr>
        <p:spPr>
          <a:xfrm>
            <a:off x="10996800" y="2538966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36" name="Google Shape;436;p17"/>
          <p:cNvSpPr/>
          <p:nvPr/>
        </p:nvSpPr>
        <p:spPr>
          <a:xfrm>
            <a:off x="309267" y="4996866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37" name="Google Shape;437;p17"/>
          <p:cNvSpPr/>
          <p:nvPr/>
        </p:nvSpPr>
        <p:spPr>
          <a:xfrm>
            <a:off x="907716" y="3142466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38" name="Google Shape;438;p17"/>
          <p:cNvSpPr/>
          <p:nvPr/>
        </p:nvSpPr>
        <p:spPr>
          <a:xfrm>
            <a:off x="1971183" y="2489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39" name="Google Shape;439;p17"/>
          <p:cNvSpPr/>
          <p:nvPr/>
        </p:nvSpPr>
        <p:spPr>
          <a:xfrm>
            <a:off x="1331550" y="1518715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40" name="Google Shape;440;p17"/>
          <p:cNvSpPr/>
          <p:nvPr/>
        </p:nvSpPr>
        <p:spPr>
          <a:xfrm>
            <a:off x="10951829" y="1817674"/>
            <a:ext cx="1432092" cy="450791"/>
          </a:xfrm>
          <a:custGeom>
            <a:avLst/>
            <a:gdLst/>
            <a:ahLst/>
            <a:cxnLst/>
            <a:rect l="l" t="t" r="r" b="b"/>
            <a:pathLst>
              <a:path w="20476" h="6446" extrusionOk="0">
                <a:moveTo>
                  <a:pt x="9739" y="1"/>
                </a:moveTo>
                <a:cubicBezTo>
                  <a:pt x="9665" y="1"/>
                  <a:pt x="9591" y="3"/>
                  <a:pt x="9516" y="8"/>
                </a:cubicBezTo>
                <a:cubicBezTo>
                  <a:pt x="8156" y="91"/>
                  <a:pt x="6963" y="949"/>
                  <a:pt x="6451" y="2213"/>
                </a:cubicBezTo>
                <a:cubicBezTo>
                  <a:pt x="6267" y="2664"/>
                  <a:pt x="5842" y="2969"/>
                  <a:pt x="5356" y="2969"/>
                </a:cubicBezTo>
                <a:cubicBezTo>
                  <a:pt x="5354" y="2969"/>
                  <a:pt x="5353" y="2969"/>
                  <a:pt x="5351" y="2969"/>
                </a:cubicBezTo>
                <a:lnTo>
                  <a:pt x="5319" y="2969"/>
                </a:lnTo>
                <a:cubicBezTo>
                  <a:pt x="4156" y="2969"/>
                  <a:pt x="3069" y="3538"/>
                  <a:pt x="2406" y="4493"/>
                </a:cubicBezTo>
                <a:cubicBezTo>
                  <a:pt x="2065" y="4982"/>
                  <a:pt x="1516" y="5287"/>
                  <a:pt x="919" y="5287"/>
                </a:cubicBezTo>
                <a:cubicBezTo>
                  <a:pt x="917" y="5287"/>
                  <a:pt x="915" y="5287"/>
                  <a:pt x="913" y="5287"/>
                </a:cubicBezTo>
                <a:lnTo>
                  <a:pt x="903" y="5287"/>
                </a:lnTo>
                <a:cubicBezTo>
                  <a:pt x="849" y="5287"/>
                  <a:pt x="798" y="5289"/>
                  <a:pt x="747" y="5291"/>
                </a:cubicBezTo>
                <a:cubicBezTo>
                  <a:pt x="1" y="5322"/>
                  <a:pt x="37" y="6446"/>
                  <a:pt x="784" y="6446"/>
                </a:cubicBezTo>
                <a:lnTo>
                  <a:pt x="19685" y="6446"/>
                </a:lnTo>
                <a:cubicBezTo>
                  <a:pt x="20244" y="6446"/>
                  <a:pt x="20476" y="5732"/>
                  <a:pt x="20027" y="5399"/>
                </a:cubicBezTo>
                <a:cubicBezTo>
                  <a:pt x="19418" y="4950"/>
                  <a:pt x="18680" y="4707"/>
                  <a:pt x="17920" y="4707"/>
                </a:cubicBezTo>
                <a:cubicBezTo>
                  <a:pt x="17879" y="4707"/>
                  <a:pt x="17835" y="4707"/>
                  <a:pt x="17794" y="4711"/>
                </a:cubicBezTo>
                <a:cubicBezTo>
                  <a:pt x="17760" y="4712"/>
                  <a:pt x="17725" y="4713"/>
                  <a:pt x="17691" y="4713"/>
                </a:cubicBezTo>
                <a:cubicBezTo>
                  <a:pt x="16843" y="4713"/>
                  <a:pt x="16043" y="4337"/>
                  <a:pt x="15442" y="3730"/>
                </a:cubicBezTo>
                <a:cubicBezTo>
                  <a:pt x="15060" y="3344"/>
                  <a:pt x="14592" y="3050"/>
                  <a:pt x="14077" y="2872"/>
                </a:cubicBezTo>
                <a:cubicBezTo>
                  <a:pt x="13547" y="2690"/>
                  <a:pt x="13108" y="2306"/>
                  <a:pt x="12835" y="1815"/>
                </a:cubicBezTo>
                <a:cubicBezTo>
                  <a:pt x="12205" y="690"/>
                  <a:pt x="11018" y="1"/>
                  <a:pt x="9739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41" name="Google Shape;441;p17"/>
          <p:cNvSpPr/>
          <p:nvPr/>
        </p:nvSpPr>
        <p:spPr>
          <a:xfrm>
            <a:off x="11703134" y="4824966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</p:spTree>
    <p:extLst>
      <p:ext uri="{BB962C8B-B14F-4D97-AF65-F5344CB8AC3E}">
        <p14:creationId xmlns:p14="http://schemas.microsoft.com/office/powerpoint/2010/main" val="30095785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01874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">
  <p:cSld name="Title and text">
    <p:spTree>
      <p:nvGrpSpPr>
        <p:cNvPr id="1" name="Shape 4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3" name="Google Shape;443;p18"/>
          <p:cNvSpPr txBox="1">
            <a:spLocks noGrp="1"/>
          </p:cNvSpPr>
          <p:nvPr>
            <p:ph type="title"/>
          </p:nvPr>
        </p:nvSpPr>
        <p:spPr>
          <a:xfrm>
            <a:off x="960000" y="719333"/>
            <a:ext cx="4507600" cy="2872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33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444" name="Google Shape;444;p18"/>
          <p:cNvSpPr txBox="1">
            <a:spLocks noGrp="1"/>
          </p:cNvSpPr>
          <p:nvPr>
            <p:ph type="subTitle" idx="1"/>
          </p:nvPr>
        </p:nvSpPr>
        <p:spPr>
          <a:xfrm>
            <a:off x="960000" y="3591567"/>
            <a:ext cx="4507600" cy="1488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5" name="Google Shape;445;p18"/>
          <p:cNvSpPr>
            <a:spLocks noGrp="1"/>
          </p:cNvSpPr>
          <p:nvPr>
            <p:ph type="pic" idx="2"/>
          </p:nvPr>
        </p:nvSpPr>
        <p:spPr>
          <a:xfrm>
            <a:off x="6390100" y="705633"/>
            <a:ext cx="4850800" cy="5433200"/>
          </a:xfrm>
          <a:prstGeom prst="roundRect">
            <a:avLst>
              <a:gd name="adj" fmla="val 16667"/>
            </a:avLst>
          </a:prstGeom>
          <a:noFill/>
          <a:ln>
            <a:noFill/>
          </a:ln>
        </p:spPr>
      </p:sp>
      <p:sp>
        <p:nvSpPr>
          <p:cNvPr id="446" name="Google Shape;446;p18"/>
          <p:cNvSpPr/>
          <p:nvPr/>
        </p:nvSpPr>
        <p:spPr>
          <a:xfrm>
            <a:off x="552367" y="4436199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47" name="Google Shape;447;p18"/>
          <p:cNvSpPr/>
          <p:nvPr/>
        </p:nvSpPr>
        <p:spPr>
          <a:xfrm>
            <a:off x="123734" y="27101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48" name="Google Shape;448;p18"/>
          <p:cNvSpPr/>
          <p:nvPr/>
        </p:nvSpPr>
        <p:spPr>
          <a:xfrm>
            <a:off x="610300" y="6017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49" name="Google Shape;449;p18"/>
          <p:cNvSpPr/>
          <p:nvPr/>
        </p:nvSpPr>
        <p:spPr>
          <a:xfrm>
            <a:off x="5001634" y="7056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50" name="Google Shape;450;p18"/>
          <p:cNvSpPr/>
          <p:nvPr/>
        </p:nvSpPr>
        <p:spPr>
          <a:xfrm>
            <a:off x="7863000" y="253866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51" name="Google Shape;451;p18"/>
          <p:cNvSpPr/>
          <p:nvPr/>
        </p:nvSpPr>
        <p:spPr>
          <a:xfrm>
            <a:off x="11500500" y="33565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452" name="Google Shape;452;p18"/>
          <p:cNvGrpSpPr/>
          <p:nvPr/>
        </p:nvGrpSpPr>
        <p:grpSpPr>
          <a:xfrm>
            <a:off x="1" y="5085255"/>
            <a:ext cx="12192001" cy="1778013"/>
            <a:chOff x="0" y="3809979"/>
            <a:chExt cx="9144001" cy="1333510"/>
          </a:xfrm>
        </p:grpSpPr>
        <p:sp>
          <p:nvSpPr>
            <p:cNvPr id="453" name="Google Shape;453;p18"/>
            <p:cNvSpPr/>
            <p:nvPr/>
          </p:nvSpPr>
          <p:spPr>
            <a:xfrm>
              <a:off x="0" y="3809979"/>
              <a:ext cx="5313476" cy="1333510"/>
            </a:xfrm>
            <a:custGeom>
              <a:avLst/>
              <a:gdLst/>
              <a:ahLst/>
              <a:cxnLst/>
              <a:rect l="l" t="t" r="r" b="b"/>
              <a:pathLst>
                <a:path w="50385" h="12645" extrusionOk="0">
                  <a:moveTo>
                    <a:pt x="0" y="1"/>
                  </a:moveTo>
                  <a:lnTo>
                    <a:pt x="0" y="12645"/>
                  </a:lnTo>
                  <a:lnTo>
                    <a:pt x="50384" y="12645"/>
                  </a:lnTo>
                  <a:lnTo>
                    <a:pt x="48201" y="10461"/>
                  </a:lnTo>
                  <a:cubicBezTo>
                    <a:pt x="47376" y="9637"/>
                    <a:pt x="46256" y="9174"/>
                    <a:pt x="45089" y="9174"/>
                  </a:cubicBezTo>
                  <a:lnTo>
                    <a:pt x="32799" y="9174"/>
                  </a:lnTo>
                  <a:cubicBezTo>
                    <a:pt x="30871" y="9174"/>
                    <a:pt x="29021" y="8408"/>
                    <a:pt x="27659" y="7044"/>
                  </a:cubicBezTo>
                  <a:lnTo>
                    <a:pt x="23822" y="3205"/>
                  </a:lnTo>
                  <a:cubicBezTo>
                    <a:pt x="21767" y="1154"/>
                    <a:pt x="18984" y="1"/>
                    <a:pt x="16080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grpSp>
          <p:nvGrpSpPr>
            <p:cNvPr id="454" name="Google Shape;454;p18"/>
            <p:cNvGrpSpPr/>
            <p:nvPr/>
          </p:nvGrpSpPr>
          <p:grpSpPr>
            <a:xfrm>
              <a:off x="3430113" y="4143768"/>
              <a:ext cx="458380" cy="637894"/>
              <a:chOff x="2943051" y="4749993"/>
              <a:chExt cx="458380" cy="637894"/>
            </a:xfrm>
          </p:grpSpPr>
          <p:sp>
            <p:nvSpPr>
              <p:cNvPr id="455" name="Google Shape;455;p18"/>
              <p:cNvSpPr/>
              <p:nvPr/>
            </p:nvSpPr>
            <p:spPr>
              <a:xfrm>
                <a:off x="2943051" y="4749993"/>
                <a:ext cx="458380" cy="417704"/>
              </a:xfrm>
              <a:custGeom>
                <a:avLst/>
                <a:gdLst/>
                <a:ahLst/>
                <a:cxnLst/>
                <a:rect l="l" t="t" r="r" b="b"/>
                <a:pathLst>
                  <a:path w="8373" h="7630" extrusionOk="0">
                    <a:moveTo>
                      <a:pt x="4187" y="0"/>
                    </a:moveTo>
                    <a:cubicBezTo>
                      <a:pt x="3211" y="0"/>
                      <a:pt x="2234" y="373"/>
                      <a:pt x="1490" y="1117"/>
                    </a:cubicBezTo>
                    <a:cubicBezTo>
                      <a:pt x="1" y="2607"/>
                      <a:pt x="1" y="5022"/>
                      <a:pt x="1490" y="6511"/>
                    </a:cubicBezTo>
                    <a:cubicBezTo>
                      <a:pt x="2234" y="7257"/>
                      <a:pt x="3211" y="7629"/>
                      <a:pt x="4187" y="7629"/>
                    </a:cubicBezTo>
                    <a:cubicBezTo>
                      <a:pt x="5163" y="7629"/>
                      <a:pt x="6139" y="7257"/>
                      <a:pt x="6883" y="6511"/>
                    </a:cubicBezTo>
                    <a:cubicBezTo>
                      <a:pt x="8373" y="5022"/>
                      <a:pt x="8373" y="2607"/>
                      <a:pt x="6883" y="1117"/>
                    </a:cubicBezTo>
                    <a:cubicBezTo>
                      <a:pt x="6139" y="373"/>
                      <a:pt x="5163" y="0"/>
                      <a:pt x="4187" y="0"/>
                    </a:cubicBezTo>
                    <a:close/>
                  </a:path>
                </a:pathLst>
              </a:custGeom>
              <a:solidFill>
                <a:srgbClr val="48A6C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56" name="Google Shape;456;p18"/>
              <p:cNvSpPr/>
              <p:nvPr/>
            </p:nvSpPr>
            <p:spPr>
              <a:xfrm>
                <a:off x="3158315" y="4906951"/>
                <a:ext cx="27865" cy="480935"/>
              </a:xfrm>
              <a:custGeom>
                <a:avLst/>
                <a:gdLst/>
                <a:ahLst/>
                <a:cxnLst/>
                <a:rect l="l" t="t" r="r" b="b"/>
                <a:pathLst>
                  <a:path w="509" h="8785" extrusionOk="0">
                    <a:moveTo>
                      <a:pt x="0" y="1"/>
                    </a:moveTo>
                    <a:lnTo>
                      <a:pt x="0" y="8784"/>
                    </a:lnTo>
                    <a:lnTo>
                      <a:pt x="509" y="8784"/>
                    </a:lnTo>
                    <a:lnTo>
                      <a:pt x="509" y="1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sp>
          <p:nvSpPr>
            <p:cNvPr id="457" name="Google Shape;457;p18"/>
            <p:cNvSpPr/>
            <p:nvPr/>
          </p:nvSpPr>
          <p:spPr>
            <a:xfrm flipH="1">
              <a:off x="3706525" y="3826500"/>
              <a:ext cx="5437476" cy="1316988"/>
            </a:xfrm>
            <a:custGeom>
              <a:avLst/>
              <a:gdLst/>
              <a:ahLst/>
              <a:cxnLst/>
              <a:rect l="l" t="t" r="r" b="b"/>
              <a:pathLst>
                <a:path w="59010" h="17889" extrusionOk="0">
                  <a:moveTo>
                    <a:pt x="20190" y="1"/>
                  </a:moveTo>
                  <a:cubicBezTo>
                    <a:pt x="19492" y="1"/>
                    <a:pt x="18822" y="278"/>
                    <a:pt x="18329" y="770"/>
                  </a:cubicBezTo>
                  <a:lnTo>
                    <a:pt x="16470" y="2629"/>
                  </a:lnTo>
                  <a:cubicBezTo>
                    <a:pt x="15837" y="3262"/>
                    <a:pt x="14977" y="3618"/>
                    <a:pt x="14083" y="3618"/>
                  </a:cubicBezTo>
                  <a:lnTo>
                    <a:pt x="8347" y="3618"/>
                  </a:lnTo>
                  <a:cubicBezTo>
                    <a:pt x="7649" y="3618"/>
                    <a:pt x="6978" y="3895"/>
                    <a:pt x="6486" y="4390"/>
                  </a:cubicBezTo>
                  <a:lnTo>
                    <a:pt x="0" y="10875"/>
                  </a:lnTo>
                  <a:lnTo>
                    <a:pt x="0" y="17888"/>
                  </a:lnTo>
                  <a:lnTo>
                    <a:pt x="59010" y="17888"/>
                  </a:lnTo>
                  <a:lnTo>
                    <a:pt x="43988" y="2867"/>
                  </a:lnTo>
                  <a:cubicBezTo>
                    <a:pt x="42152" y="1031"/>
                    <a:pt x="39662" y="1"/>
                    <a:pt x="37067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</p:spTree>
    <p:extLst>
      <p:ext uri="{BB962C8B-B14F-4D97-AF65-F5344CB8AC3E}">
        <p14:creationId xmlns:p14="http://schemas.microsoft.com/office/powerpoint/2010/main" val="74296737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1">
  <p:cSld name="Title and text 1">
    <p:spTree>
      <p:nvGrpSpPr>
        <p:cNvPr id="1" name="Shape 4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9" name="Google Shape;459;p19"/>
          <p:cNvSpPr txBox="1">
            <a:spLocks noGrp="1"/>
          </p:cNvSpPr>
          <p:nvPr>
            <p:ph type="title"/>
          </p:nvPr>
        </p:nvSpPr>
        <p:spPr>
          <a:xfrm>
            <a:off x="960000" y="1816149"/>
            <a:ext cx="4310800" cy="1593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33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460" name="Google Shape;460;p19"/>
          <p:cNvSpPr txBox="1">
            <a:spLocks noGrp="1"/>
          </p:cNvSpPr>
          <p:nvPr>
            <p:ph type="subTitle" idx="1"/>
          </p:nvPr>
        </p:nvSpPr>
        <p:spPr>
          <a:xfrm>
            <a:off x="960000" y="3307883"/>
            <a:ext cx="4310800" cy="107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61" name="Google Shape;461;p19"/>
          <p:cNvSpPr/>
          <p:nvPr/>
        </p:nvSpPr>
        <p:spPr>
          <a:xfrm>
            <a:off x="1664500" y="1007199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62" name="Google Shape;462;p19"/>
          <p:cNvSpPr/>
          <p:nvPr/>
        </p:nvSpPr>
        <p:spPr>
          <a:xfrm>
            <a:off x="459734" y="4841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63" name="Google Shape;463;p19"/>
          <p:cNvSpPr/>
          <p:nvPr/>
        </p:nvSpPr>
        <p:spPr>
          <a:xfrm>
            <a:off x="610334" y="3091848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64" name="Google Shape;464;p19"/>
          <p:cNvSpPr/>
          <p:nvPr/>
        </p:nvSpPr>
        <p:spPr>
          <a:xfrm>
            <a:off x="297567" y="4956948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65" name="Google Shape;465;p19"/>
          <p:cNvSpPr/>
          <p:nvPr/>
        </p:nvSpPr>
        <p:spPr>
          <a:xfrm>
            <a:off x="10700434" y="5062248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66" name="Google Shape;466;p19"/>
          <p:cNvSpPr/>
          <p:nvPr/>
        </p:nvSpPr>
        <p:spPr>
          <a:xfrm>
            <a:off x="11661934" y="2840515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67" name="Google Shape;467;p19"/>
          <p:cNvSpPr/>
          <p:nvPr/>
        </p:nvSpPr>
        <p:spPr>
          <a:xfrm>
            <a:off x="9263934" y="73458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68" name="Google Shape;468;p19"/>
          <p:cNvSpPr/>
          <p:nvPr/>
        </p:nvSpPr>
        <p:spPr>
          <a:xfrm>
            <a:off x="5383134" y="77198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69" name="Google Shape;469;p19"/>
          <p:cNvSpPr/>
          <p:nvPr/>
        </p:nvSpPr>
        <p:spPr>
          <a:xfrm>
            <a:off x="11349134" y="4841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70" name="Google Shape;470;p19"/>
          <p:cNvSpPr/>
          <p:nvPr/>
        </p:nvSpPr>
        <p:spPr>
          <a:xfrm>
            <a:off x="11241034" y="1792000"/>
            <a:ext cx="1582453" cy="498168"/>
          </a:xfrm>
          <a:custGeom>
            <a:avLst/>
            <a:gdLst/>
            <a:ahLst/>
            <a:cxnLst/>
            <a:rect l="l" t="t" r="r" b="b"/>
            <a:pathLst>
              <a:path w="20476" h="6446" extrusionOk="0">
                <a:moveTo>
                  <a:pt x="9739" y="1"/>
                </a:moveTo>
                <a:cubicBezTo>
                  <a:pt x="9665" y="1"/>
                  <a:pt x="9591" y="3"/>
                  <a:pt x="9516" y="8"/>
                </a:cubicBezTo>
                <a:cubicBezTo>
                  <a:pt x="8156" y="91"/>
                  <a:pt x="6963" y="949"/>
                  <a:pt x="6451" y="2213"/>
                </a:cubicBezTo>
                <a:cubicBezTo>
                  <a:pt x="6267" y="2664"/>
                  <a:pt x="5842" y="2969"/>
                  <a:pt x="5356" y="2969"/>
                </a:cubicBezTo>
                <a:cubicBezTo>
                  <a:pt x="5354" y="2969"/>
                  <a:pt x="5353" y="2969"/>
                  <a:pt x="5351" y="2969"/>
                </a:cubicBezTo>
                <a:lnTo>
                  <a:pt x="5319" y="2969"/>
                </a:lnTo>
                <a:cubicBezTo>
                  <a:pt x="4156" y="2969"/>
                  <a:pt x="3069" y="3538"/>
                  <a:pt x="2406" y="4493"/>
                </a:cubicBezTo>
                <a:cubicBezTo>
                  <a:pt x="2065" y="4982"/>
                  <a:pt x="1516" y="5287"/>
                  <a:pt x="919" y="5287"/>
                </a:cubicBezTo>
                <a:cubicBezTo>
                  <a:pt x="917" y="5287"/>
                  <a:pt x="915" y="5287"/>
                  <a:pt x="913" y="5287"/>
                </a:cubicBezTo>
                <a:lnTo>
                  <a:pt x="903" y="5287"/>
                </a:lnTo>
                <a:cubicBezTo>
                  <a:pt x="849" y="5287"/>
                  <a:pt x="798" y="5289"/>
                  <a:pt x="747" y="5291"/>
                </a:cubicBezTo>
                <a:cubicBezTo>
                  <a:pt x="1" y="5322"/>
                  <a:pt x="37" y="6446"/>
                  <a:pt x="784" y="6446"/>
                </a:cubicBezTo>
                <a:lnTo>
                  <a:pt x="19685" y="6446"/>
                </a:lnTo>
                <a:cubicBezTo>
                  <a:pt x="20244" y="6446"/>
                  <a:pt x="20476" y="5732"/>
                  <a:pt x="20027" y="5399"/>
                </a:cubicBezTo>
                <a:cubicBezTo>
                  <a:pt x="19418" y="4950"/>
                  <a:pt x="18680" y="4707"/>
                  <a:pt x="17920" y="4707"/>
                </a:cubicBezTo>
                <a:cubicBezTo>
                  <a:pt x="17879" y="4707"/>
                  <a:pt x="17835" y="4707"/>
                  <a:pt x="17794" y="4711"/>
                </a:cubicBezTo>
                <a:cubicBezTo>
                  <a:pt x="17760" y="4712"/>
                  <a:pt x="17725" y="4713"/>
                  <a:pt x="17691" y="4713"/>
                </a:cubicBezTo>
                <a:cubicBezTo>
                  <a:pt x="16843" y="4713"/>
                  <a:pt x="16043" y="4337"/>
                  <a:pt x="15442" y="3730"/>
                </a:cubicBezTo>
                <a:cubicBezTo>
                  <a:pt x="15060" y="3344"/>
                  <a:pt x="14592" y="3050"/>
                  <a:pt x="14077" y="2872"/>
                </a:cubicBezTo>
                <a:cubicBezTo>
                  <a:pt x="13547" y="2690"/>
                  <a:pt x="13108" y="2306"/>
                  <a:pt x="12835" y="1815"/>
                </a:cubicBezTo>
                <a:cubicBezTo>
                  <a:pt x="12205" y="690"/>
                  <a:pt x="11018" y="1"/>
                  <a:pt x="9739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71" name="Google Shape;471;p19"/>
          <p:cNvSpPr/>
          <p:nvPr/>
        </p:nvSpPr>
        <p:spPr>
          <a:xfrm>
            <a:off x="4996334" y="655000"/>
            <a:ext cx="1582453" cy="498168"/>
          </a:xfrm>
          <a:custGeom>
            <a:avLst/>
            <a:gdLst/>
            <a:ahLst/>
            <a:cxnLst/>
            <a:rect l="l" t="t" r="r" b="b"/>
            <a:pathLst>
              <a:path w="20476" h="6446" extrusionOk="0">
                <a:moveTo>
                  <a:pt x="9739" y="1"/>
                </a:moveTo>
                <a:cubicBezTo>
                  <a:pt x="9665" y="1"/>
                  <a:pt x="9591" y="3"/>
                  <a:pt x="9516" y="8"/>
                </a:cubicBezTo>
                <a:cubicBezTo>
                  <a:pt x="8156" y="91"/>
                  <a:pt x="6963" y="949"/>
                  <a:pt x="6451" y="2213"/>
                </a:cubicBezTo>
                <a:cubicBezTo>
                  <a:pt x="6267" y="2664"/>
                  <a:pt x="5842" y="2969"/>
                  <a:pt x="5356" y="2969"/>
                </a:cubicBezTo>
                <a:cubicBezTo>
                  <a:pt x="5354" y="2969"/>
                  <a:pt x="5353" y="2969"/>
                  <a:pt x="5351" y="2969"/>
                </a:cubicBezTo>
                <a:lnTo>
                  <a:pt x="5319" y="2969"/>
                </a:lnTo>
                <a:cubicBezTo>
                  <a:pt x="4156" y="2969"/>
                  <a:pt x="3069" y="3538"/>
                  <a:pt x="2406" y="4493"/>
                </a:cubicBezTo>
                <a:cubicBezTo>
                  <a:pt x="2065" y="4982"/>
                  <a:pt x="1516" y="5287"/>
                  <a:pt x="919" y="5287"/>
                </a:cubicBezTo>
                <a:cubicBezTo>
                  <a:pt x="917" y="5287"/>
                  <a:pt x="915" y="5287"/>
                  <a:pt x="913" y="5287"/>
                </a:cubicBezTo>
                <a:lnTo>
                  <a:pt x="903" y="5287"/>
                </a:lnTo>
                <a:cubicBezTo>
                  <a:pt x="849" y="5287"/>
                  <a:pt x="798" y="5289"/>
                  <a:pt x="747" y="5291"/>
                </a:cubicBezTo>
                <a:cubicBezTo>
                  <a:pt x="1" y="5322"/>
                  <a:pt x="37" y="6446"/>
                  <a:pt x="784" y="6446"/>
                </a:cubicBezTo>
                <a:lnTo>
                  <a:pt x="19685" y="6446"/>
                </a:lnTo>
                <a:cubicBezTo>
                  <a:pt x="20244" y="6446"/>
                  <a:pt x="20476" y="5732"/>
                  <a:pt x="20027" y="5399"/>
                </a:cubicBezTo>
                <a:cubicBezTo>
                  <a:pt x="19418" y="4950"/>
                  <a:pt x="18680" y="4707"/>
                  <a:pt x="17920" y="4707"/>
                </a:cubicBezTo>
                <a:cubicBezTo>
                  <a:pt x="17879" y="4707"/>
                  <a:pt x="17835" y="4707"/>
                  <a:pt x="17794" y="4711"/>
                </a:cubicBezTo>
                <a:cubicBezTo>
                  <a:pt x="17760" y="4712"/>
                  <a:pt x="17725" y="4713"/>
                  <a:pt x="17691" y="4713"/>
                </a:cubicBezTo>
                <a:cubicBezTo>
                  <a:pt x="16843" y="4713"/>
                  <a:pt x="16043" y="4337"/>
                  <a:pt x="15442" y="3730"/>
                </a:cubicBezTo>
                <a:cubicBezTo>
                  <a:pt x="15060" y="3344"/>
                  <a:pt x="14592" y="3050"/>
                  <a:pt x="14077" y="2872"/>
                </a:cubicBezTo>
                <a:cubicBezTo>
                  <a:pt x="13547" y="2690"/>
                  <a:pt x="13108" y="2306"/>
                  <a:pt x="12835" y="1815"/>
                </a:cubicBezTo>
                <a:cubicBezTo>
                  <a:pt x="12205" y="690"/>
                  <a:pt x="11018" y="1"/>
                  <a:pt x="9739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472" name="Google Shape;472;p19"/>
          <p:cNvGrpSpPr/>
          <p:nvPr/>
        </p:nvGrpSpPr>
        <p:grpSpPr>
          <a:xfrm>
            <a:off x="0" y="5699567"/>
            <a:ext cx="12203600" cy="1170000"/>
            <a:chOff x="0" y="4274675"/>
            <a:chExt cx="9152700" cy="877500"/>
          </a:xfrm>
        </p:grpSpPr>
        <p:sp>
          <p:nvSpPr>
            <p:cNvPr id="473" name="Google Shape;473;p19"/>
            <p:cNvSpPr/>
            <p:nvPr/>
          </p:nvSpPr>
          <p:spPr>
            <a:xfrm>
              <a:off x="0" y="4274675"/>
              <a:ext cx="9152700" cy="8775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74" name="Google Shape;474;p19"/>
            <p:cNvSpPr/>
            <p:nvPr/>
          </p:nvSpPr>
          <p:spPr>
            <a:xfrm>
              <a:off x="0" y="4407825"/>
              <a:ext cx="5781049" cy="735686"/>
            </a:xfrm>
            <a:custGeom>
              <a:avLst/>
              <a:gdLst/>
              <a:ahLst/>
              <a:cxnLst/>
              <a:rect l="l" t="t" r="r" b="b"/>
              <a:pathLst>
                <a:path w="50385" h="12645" extrusionOk="0">
                  <a:moveTo>
                    <a:pt x="0" y="1"/>
                  </a:moveTo>
                  <a:lnTo>
                    <a:pt x="0" y="12645"/>
                  </a:lnTo>
                  <a:lnTo>
                    <a:pt x="50384" y="12645"/>
                  </a:lnTo>
                  <a:lnTo>
                    <a:pt x="48201" y="10461"/>
                  </a:lnTo>
                  <a:cubicBezTo>
                    <a:pt x="47376" y="9637"/>
                    <a:pt x="46256" y="9174"/>
                    <a:pt x="45089" y="9174"/>
                  </a:cubicBezTo>
                  <a:lnTo>
                    <a:pt x="32799" y="9174"/>
                  </a:lnTo>
                  <a:cubicBezTo>
                    <a:pt x="30871" y="9174"/>
                    <a:pt x="29021" y="8408"/>
                    <a:pt x="27659" y="7044"/>
                  </a:cubicBezTo>
                  <a:lnTo>
                    <a:pt x="23822" y="3205"/>
                  </a:lnTo>
                  <a:cubicBezTo>
                    <a:pt x="21767" y="1154"/>
                    <a:pt x="18984" y="1"/>
                    <a:pt x="1608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475" name="Google Shape;475;p19"/>
          <p:cNvGrpSpPr/>
          <p:nvPr/>
        </p:nvGrpSpPr>
        <p:grpSpPr>
          <a:xfrm>
            <a:off x="11183149" y="4350788"/>
            <a:ext cx="773835" cy="1366768"/>
            <a:chOff x="2423837" y="2615804"/>
            <a:chExt cx="580376" cy="1025076"/>
          </a:xfrm>
        </p:grpSpPr>
        <p:sp>
          <p:nvSpPr>
            <p:cNvPr id="476" name="Google Shape;476;p19"/>
            <p:cNvSpPr/>
            <p:nvPr/>
          </p:nvSpPr>
          <p:spPr>
            <a:xfrm>
              <a:off x="2696677" y="2947896"/>
              <a:ext cx="34795" cy="692984"/>
            </a:xfrm>
            <a:custGeom>
              <a:avLst/>
              <a:gdLst/>
              <a:ahLst/>
              <a:cxnLst/>
              <a:rect l="l" t="t" r="r" b="b"/>
              <a:pathLst>
                <a:path w="303" h="6035" extrusionOk="0">
                  <a:moveTo>
                    <a:pt x="0" y="1"/>
                  </a:moveTo>
                  <a:lnTo>
                    <a:pt x="0" y="6035"/>
                  </a:lnTo>
                  <a:lnTo>
                    <a:pt x="303" y="6035"/>
                  </a:lnTo>
                  <a:lnTo>
                    <a:pt x="30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77" name="Google Shape;477;p19"/>
            <p:cNvSpPr/>
            <p:nvPr/>
          </p:nvSpPr>
          <p:spPr>
            <a:xfrm>
              <a:off x="2423837" y="2615804"/>
              <a:ext cx="580376" cy="580453"/>
            </a:xfrm>
            <a:custGeom>
              <a:avLst/>
              <a:gdLst/>
              <a:ahLst/>
              <a:cxnLst/>
              <a:rect l="l" t="t" r="r" b="b"/>
              <a:pathLst>
                <a:path w="5054" h="5055" extrusionOk="0">
                  <a:moveTo>
                    <a:pt x="2528" y="1"/>
                  </a:moveTo>
                  <a:cubicBezTo>
                    <a:pt x="1132" y="1"/>
                    <a:pt x="1" y="1132"/>
                    <a:pt x="1" y="2529"/>
                  </a:cubicBezTo>
                  <a:cubicBezTo>
                    <a:pt x="1" y="3923"/>
                    <a:pt x="1132" y="5054"/>
                    <a:pt x="2528" y="5054"/>
                  </a:cubicBezTo>
                  <a:cubicBezTo>
                    <a:pt x="3923" y="5054"/>
                    <a:pt x="5054" y="3923"/>
                    <a:pt x="5054" y="2529"/>
                  </a:cubicBezTo>
                  <a:cubicBezTo>
                    <a:pt x="5054" y="1132"/>
                    <a:pt x="3923" y="1"/>
                    <a:pt x="252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478" name="Google Shape;478;p19"/>
          <p:cNvSpPr/>
          <p:nvPr/>
        </p:nvSpPr>
        <p:spPr>
          <a:xfrm>
            <a:off x="333131" y="4999403"/>
            <a:ext cx="2053279" cy="723595"/>
          </a:xfrm>
          <a:custGeom>
            <a:avLst/>
            <a:gdLst/>
            <a:ahLst/>
            <a:cxnLst/>
            <a:rect l="l" t="t" r="r" b="b"/>
            <a:pathLst>
              <a:path w="19345" h="6818" extrusionOk="0">
                <a:moveTo>
                  <a:pt x="9786" y="1"/>
                </a:moveTo>
                <a:cubicBezTo>
                  <a:pt x="9762" y="1"/>
                  <a:pt x="9738" y="1"/>
                  <a:pt x="9714" y="1"/>
                </a:cubicBezTo>
                <a:cubicBezTo>
                  <a:pt x="8498" y="27"/>
                  <a:pt x="7388" y="700"/>
                  <a:pt x="6805" y="1768"/>
                </a:cubicBezTo>
                <a:cubicBezTo>
                  <a:pt x="6743" y="1772"/>
                  <a:pt x="6682" y="1778"/>
                  <a:pt x="6623" y="1785"/>
                </a:cubicBezTo>
                <a:cubicBezTo>
                  <a:pt x="6260" y="1588"/>
                  <a:pt x="5860" y="1489"/>
                  <a:pt x="5460" y="1489"/>
                </a:cubicBezTo>
                <a:cubicBezTo>
                  <a:pt x="5060" y="1489"/>
                  <a:pt x="4659" y="1588"/>
                  <a:pt x="4297" y="1787"/>
                </a:cubicBezTo>
                <a:cubicBezTo>
                  <a:pt x="3573" y="2185"/>
                  <a:pt x="3102" y="2925"/>
                  <a:pt x="3047" y="3747"/>
                </a:cubicBezTo>
                <a:cubicBezTo>
                  <a:pt x="1401" y="3850"/>
                  <a:pt x="90" y="5168"/>
                  <a:pt x="1" y="6817"/>
                </a:cubicBezTo>
                <a:lnTo>
                  <a:pt x="19344" y="6817"/>
                </a:lnTo>
                <a:cubicBezTo>
                  <a:pt x="19049" y="5391"/>
                  <a:pt x="17940" y="4276"/>
                  <a:pt x="16518" y="3971"/>
                </a:cubicBezTo>
                <a:cubicBezTo>
                  <a:pt x="16512" y="3059"/>
                  <a:pt x="16035" y="2215"/>
                  <a:pt x="15256" y="1740"/>
                </a:cubicBezTo>
                <a:cubicBezTo>
                  <a:pt x="14838" y="1485"/>
                  <a:pt x="14364" y="1357"/>
                  <a:pt x="13890" y="1357"/>
                </a:cubicBezTo>
                <a:cubicBezTo>
                  <a:pt x="13480" y="1357"/>
                  <a:pt x="13070" y="1453"/>
                  <a:pt x="12695" y="1645"/>
                </a:cubicBezTo>
                <a:cubicBezTo>
                  <a:pt x="12078" y="623"/>
                  <a:pt x="10975" y="1"/>
                  <a:pt x="9786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</p:spTree>
    <p:extLst>
      <p:ext uri="{BB962C8B-B14F-4D97-AF65-F5344CB8AC3E}">
        <p14:creationId xmlns:p14="http://schemas.microsoft.com/office/powerpoint/2010/main" val="71047976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2">
  <p:cSld name="Title and text 2">
    <p:spTree>
      <p:nvGrpSpPr>
        <p:cNvPr id="1" name="Shape 4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0" name="Google Shape;480;p20"/>
          <p:cNvSpPr txBox="1">
            <a:spLocks noGrp="1"/>
          </p:cNvSpPr>
          <p:nvPr>
            <p:ph type="title"/>
          </p:nvPr>
        </p:nvSpPr>
        <p:spPr>
          <a:xfrm>
            <a:off x="6377217" y="1970043"/>
            <a:ext cx="3507200" cy="1440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33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481" name="Google Shape;481;p20"/>
          <p:cNvSpPr txBox="1">
            <a:spLocks noGrp="1"/>
          </p:cNvSpPr>
          <p:nvPr>
            <p:ph type="subTitle" idx="1"/>
          </p:nvPr>
        </p:nvSpPr>
        <p:spPr>
          <a:xfrm>
            <a:off x="6377384" y="3308843"/>
            <a:ext cx="3507200" cy="1440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2" name="Google Shape;482;p20"/>
          <p:cNvSpPr/>
          <p:nvPr/>
        </p:nvSpPr>
        <p:spPr>
          <a:xfrm>
            <a:off x="1120034" y="12027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83" name="Google Shape;483;p20"/>
          <p:cNvSpPr/>
          <p:nvPr/>
        </p:nvSpPr>
        <p:spPr>
          <a:xfrm>
            <a:off x="424967" y="28245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84" name="Google Shape;484;p20"/>
          <p:cNvSpPr/>
          <p:nvPr/>
        </p:nvSpPr>
        <p:spPr>
          <a:xfrm>
            <a:off x="1525500" y="4318899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85" name="Google Shape;485;p20"/>
          <p:cNvSpPr/>
          <p:nvPr/>
        </p:nvSpPr>
        <p:spPr>
          <a:xfrm>
            <a:off x="3008300" y="4841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86" name="Google Shape;486;p20"/>
          <p:cNvSpPr/>
          <p:nvPr/>
        </p:nvSpPr>
        <p:spPr>
          <a:xfrm>
            <a:off x="6877500" y="12027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87" name="Google Shape;487;p20"/>
          <p:cNvSpPr/>
          <p:nvPr/>
        </p:nvSpPr>
        <p:spPr>
          <a:xfrm>
            <a:off x="9970567" y="542399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88" name="Google Shape;488;p20"/>
          <p:cNvSpPr/>
          <p:nvPr/>
        </p:nvSpPr>
        <p:spPr>
          <a:xfrm>
            <a:off x="10063267" y="22337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89" name="Google Shape;489;p20"/>
          <p:cNvSpPr/>
          <p:nvPr/>
        </p:nvSpPr>
        <p:spPr>
          <a:xfrm>
            <a:off x="11441834" y="3670199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90" name="Google Shape;490;p20"/>
          <p:cNvSpPr/>
          <p:nvPr/>
        </p:nvSpPr>
        <p:spPr>
          <a:xfrm>
            <a:off x="10298467" y="47297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491" name="Google Shape;491;p20"/>
          <p:cNvGrpSpPr/>
          <p:nvPr/>
        </p:nvGrpSpPr>
        <p:grpSpPr>
          <a:xfrm>
            <a:off x="10213582" y="3896930"/>
            <a:ext cx="1853689" cy="1543837"/>
            <a:chOff x="5314336" y="3998180"/>
            <a:chExt cx="1390267" cy="1157878"/>
          </a:xfrm>
        </p:grpSpPr>
        <p:grpSp>
          <p:nvGrpSpPr>
            <p:cNvPr id="492" name="Google Shape;492;p20"/>
            <p:cNvGrpSpPr/>
            <p:nvPr/>
          </p:nvGrpSpPr>
          <p:grpSpPr>
            <a:xfrm>
              <a:off x="5314336" y="3998180"/>
              <a:ext cx="1390267" cy="1157878"/>
              <a:chOff x="5359461" y="3993180"/>
              <a:chExt cx="1390267" cy="1157878"/>
            </a:xfrm>
          </p:grpSpPr>
          <p:sp>
            <p:nvSpPr>
              <p:cNvPr id="493" name="Google Shape;493;p20"/>
              <p:cNvSpPr/>
              <p:nvPr/>
            </p:nvSpPr>
            <p:spPr>
              <a:xfrm>
                <a:off x="5905833" y="3993180"/>
                <a:ext cx="843894" cy="1150302"/>
              </a:xfrm>
              <a:custGeom>
                <a:avLst/>
                <a:gdLst/>
                <a:ahLst/>
                <a:cxnLst/>
                <a:rect l="l" t="t" r="r" b="b"/>
                <a:pathLst>
                  <a:path w="15415" h="21012" extrusionOk="0">
                    <a:moveTo>
                      <a:pt x="5325" y="0"/>
                    </a:moveTo>
                    <a:lnTo>
                      <a:pt x="1" y="5323"/>
                    </a:lnTo>
                    <a:lnTo>
                      <a:pt x="1" y="21011"/>
                    </a:lnTo>
                    <a:lnTo>
                      <a:pt x="15414" y="21011"/>
                    </a:lnTo>
                    <a:lnTo>
                      <a:pt x="15414" y="9856"/>
                    </a:lnTo>
                    <a:lnTo>
                      <a:pt x="10648" y="9856"/>
                    </a:lnTo>
                    <a:lnTo>
                      <a:pt x="10648" y="5323"/>
                    </a:lnTo>
                    <a:lnTo>
                      <a:pt x="5325" y="0"/>
                    </a:lnTo>
                    <a:close/>
                  </a:path>
                </a:pathLst>
              </a:custGeom>
              <a:solidFill>
                <a:srgbClr val="FFB5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94" name="Google Shape;494;p20"/>
              <p:cNvSpPr/>
              <p:nvPr/>
            </p:nvSpPr>
            <p:spPr>
              <a:xfrm>
                <a:off x="5359461" y="4284542"/>
                <a:ext cx="546410" cy="858949"/>
              </a:xfrm>
              <a:custGeom>
                <a:avLst/>
                <a:gdLst/>
                <a:ahLst/>
                <a:cxnLst/>
                <a:rect l="l" t="t" r="r" b="b"/>
                <a:pathLst>
                  <a:path w="9981" h="15690" extrusionOk="0">
                    <a:moveTo>
                      <a:pt x="1" y="1"/>
                    </a:moveTo>
                    <a:lnTo>
                      <a:pt x="1" y="15689"/>
                    </a:lnTo>
                    <a:lnTo>
                      <a:pt x="9981" y="15689"/>
                    </a:lnTo>
                    <a:lnTo>
                      <a:pt x="9981" y="1"/>
                    </a:lnTo>
                    <a:close/>
                  </a:path>
                </a:pathLst>
              </a:custGeom>
              <a:solidFill>
                <a:srgbClr val="F97F2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95" name="Google Shape;495;p20"/>
              <p:cNvSpPr/>
              <p:nvPr/>
            </p:nvSpPr>
            <p:spPr>
              <a:xfrm>
                <a:off x="5359461" y="3993180"/>
                <a:ext cx="837927" cy="291408"/>
              </a:xfrm>
              <a:custGeom>
                <a:avLst/>
                <a:gdLst/>
                <a:ahLst/>
                <a:cxnLst/>
                <a:rect l="l" t="t" r="r" b="b"/>
                <a:pathLst>
                  <a:path w="15306" h="5323" extrusionOk="0">
                    <a:moveTo>
                      <a:pt x="5323" y="0"/>
                    </a:moveTo>
                    <a:lnTo>
                      <a:pt x="1" y="5323"/>
                    </a:lnTo>
                    <a:lnTo>
                      <a:pt x="9983" y="5323"/>
                    </a:lnTo>
                    <a:lnTo>
                      <a:pt x="15305" y="0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96" name="Google Shape;496;p20"/>
              <p:cNvSpPr/>
              <p:nvPr/>
            </p:nvSpPr>
            <p:spPr>
              <a:xfrm>
                <a:off x="5456008" y="4398141"/>
                <a:ext cx="51898" cy="51844"/>
              </a:xfrm>
              <a:custGeom>
                <a:avLst/>
                <a:gdLst/>
                <a:ahLst/>
                <a:cxnLst/>
                <a:rect l="l" t="t" r="r" b="b"/>
                <a:pathLst>
                  <a:path w="948" h="947" extrusionOk="0">
                    <a:moveTo>
                      <a:pt x="0" y="1"/>
                    </a:moveTo>
                    <a:lnTo>
                      <a:pt x="0" y="946"/>
                    </a:lnTo>
                    <a:lnTo>
                      <a:pt x="948" y="946"/>
                    </a:lnTo>
                    <a:lnTo>
                      <a:pt x="948" y="1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97" name="Google Shape;497;p20"/>
              <p:cNvSpPr/>
              <p:nvPr/>
            </p:nvSpPr>
            <p:spPr>
              <a:xfrm>
                <a:off x="5598430" y="4398141"/>
                <a:ext cx="51953" cy="51844"/>
              </a:xfrm>
              <a:custGeom>
                <a:avLst/>
                <a:gdLst/>
                <a:ahLst/>
                <a:cxnLst/>
                <a:rect l="l" t="t" r="r" b="b"/>
                <a:pathLst>
                  <a:path w="949" h="947" extrusionOk="0">
                    <a:moveTo>
                      <a:pt x="1" y="1"/>
                    </a:moveTo>
                    <a:lnTo>
                      <a:pt x="1" y="946"/>
                    </a:lnTo>
                    <a:lnTo>
                      <a:pt x="948" y="946"/>
                    </a:lnTo>
                    <a:lnTo>
                      <a:pt x="948" y="1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98" name="Google Shape;498;p20"/>
              <p:cNvSpPr/>
              <p:nvPr/>
            </p:nvSpPr>
            <p:spPr>
              <a:xfrm>
                <a:off x="5743016" y="4398141"/>
                <a:ext cx="51789" cy="51844"/>
              </a:xfrm>
              <a:custGeom>
                <a:avLst/>
                <a:gdLst/>
                <a:ahLst/>
                <a:cxnLst/>
                <a:rect l="l" t="t" r="r" b="b"/>
                <a:pathLst>
                  <a:path w="946" h="947" extrusionOk="0">
                    <a:moveTo>
                      <a:pt x="0" y="1"/>
                    </a:moveTo>
                    <a:lnTo>
                      <a:pt x="0" y="946"/>
                    </a:lnTo>
                    <a:lnTo>
                      <a:pt x="946" y="946"/>
                    </a:lnTo>
                    <a:lnTo>
                      <a:pt x="946" y="1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99" name="Google Shape;499;p20"/>
              <p:cNvSpPr/>
              <p:nvPr/>
            </p:nvSpPr>
            <p:spPr>
              <a:xfrm>
                <a:off x="5456008" y="4545191"/>
                <a:ext cx="51898" cy="51898"/>
              </a:xfrm>
              <a:custGeom>
                <a:avLst/>
                <a:gdLst/>
                <a:ahLst/>
                <a:cxnLst/>
                <a:rect l="l" t="t" r="r" b="b"/>
                <a:pathLst>
                  <a:path w="948" h="948" extrusionOk="0">
                    <a:moveTo>
                      <a:pt x="0" y="1"/>
                    </a:moveTo>
                    <a:lnTo>
                      <a:pt x="0" y="948"/>
                    </a:lnTo>
                    <a:lnTo>
                      <a:pt x="948" y="948"/>
                    </a:lnTo>
                    <a:lnTo>
                      <a:pt x="948" y="1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00" name="Google Shape;500;p20"/>
              <p:cNvSpPr/>
              <p:nvPr/>
            </p:nvSpPr>
            <p:spPr>
              <a:xfrm>
                <a:off x="5598430" y="4545191"/>
                <a:ext cx="51953" cy="51898"/>
              </a:xfrm>
              <a:custGeom>
                <a:avLst/>
                <a:gdLst/>
                <a:ahLst/>
                <a:cxnLst/>
                <a:rect l="l" t="t" r="r" b="b"/>
                <a:pathLst>
                  <a:path w="949" h="948" extrusionOk="0">
                    <a:moveTo>
                      <a:pt x="1" y="1"/>
                    </a:moveTo>
                    <a:lnTo>
                      <a:pt x="1" y="948"/>
                    </a:lnTo>
                    <a:lnTo>
                      <a:pt x="948" y="948"/>
                    </a:lnTo>
                    <a:lnTo>
                      <a:pt x="948" y="1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01" name="Google Shape;501;p20"/>
              <p:cNvSpPr/>
              <p:nvPr/>
            </p:nvSpPr>
            <p:spPr>
              <a:xfrm>
                <a:off x="5743016" y="4545191"/>
                <a:ext cx="51789" cy="51898"/>
              </a:xfrm>
              <a:custGeom>
                <a:avLst/>
                <a:gdLst/>
                <a:ahLst/>
                <a:cxnLst/>
                <a:rect l="l" t="t" r="r" b="b"/>
                <a:pathLst>
                  <a:path w="946" h="948" extrusionOk="0">
                    <a:moveTo>
                      <a:pt x="0" y="1"/>
                    </a:moveTo>
                    <a:lnTo>
                      <a:pt x="0" y="948"/>
                    </a:lnTo>
                    <a:lnTo>
                      <a:pt x="946" y="948"/>
                    </a:lnTo>
                    <a:lnTo>
                      <a:pt x="946" y="1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02" name="Google Shape;502;p20"/>
              <p:cNvSpPr/>
              <p:nvPr/>
            </p:nvSpPr>
            <p:spPr>
              <a:xfrm>
                <a:off x="5598430" y="4692350"/>
                <a:ext cx="51953" cy="51898"/>
              </a:xfrm>
              <a:custGeom>
                <a:avLst/>
                <a:gdLst/>
                <a:ahLst/>
                <a:cxnLst/>
                <a:rect l="l" t="t" r="r" b="b"/>
                <a:pathLst>
                  <a:path w="949" h="948" extrusionOk="0">
                    <a:moveTo>
                      <a:pt x="1" y="0"/>
                    </a:moveTo>
                    <a:lnTo>
                      <a:pt x="1" y="948"/>
                    </a:lnTo>
                    <a:lnTo>
                      <a:pt x="948" y="948"/>
                    </a:lnTo>
                    <a:lnTo>
                      <a:pt x="948" y="0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03" name="Google Shape;503;p20"/>
              <p:cNvSpPr/>
              <p:nvPr/>
            </p:nvSpPr>
            <p:spPr>
              <a:xfrm>
                <a:off x="5743016" y="4692350"/>
                <a:ext cx="51789" cy="51898"/>
              </a:xfrm>
              <a:custGeom>
                <a:avLst/>
                <a:gdLst/>
                <a:ahLst/>
                <a:cxnLst/>
                <a:rect l="l" t="t" r="r" b="b"/>
                <a:pathLst>
                  <a:path w="946" h="948" extrusionOk="0">
                    <a:moveTo>
                      <a:pt x="0" y="0"/>
                    </a:moveTo>
                    <a:lnTo>
                      <a:pt x="0" y="948"/>
                    </a:lnTo>
                    <a:lnTo>
                      <a:pt x="946" y="948"/>
                    </a:lnTo>
                    <a:lnTo>
                      <a:pt x="946" y="0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04" name="Google Shape;504;p20"/>
              <p:cNvSpPr/>
              <p:nvPr/>
            </p:nvSpPr>
            <p:spPr>
              <a:xfrm>
                <a:off x="5456008" y="4839509"/>
                <a:ext cx="51898" cy="51898"/>
              </a:xfrm>
              <a:custGeom>
                <a:avLst/>
                <a:gdLst/>
                <a:ahLst/>
                <a:cxnLst/>
                <a:rect l="l" t="t" r="r" b="b"/>
                <a:pathLst>
                  <a:path w="948" h="948" extrusionOk="0">
                    <a:moveTo>
                      <a:pt x="0" y="0"/>
                    </a:moveTo>
                    <a:lnTo>
                      <a:pt x="0" y="948"/>
                    </a:lnTo>
                    <a:lnTo>
                      <a:pt x="948" y="948"/>
                    </a:lnTo>
                    <a:lnTo>
                      <a:pt x="948" y="0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05" name="Google Shape;505;p20"/>
              <p:cNvSpPr/>
              <p:nvPr/>
            </p:nvSpPr>
            <p:spPr>
              <a:xfrm>
                <a:off x="5598430" y="4839509"/>
                <a:ext cx="51953" cy="51898"/>
              </a:xfrm>
              <a:custGeom>
                <a:avLst/>
                <a:gdLst/>
                <a:ahLst/>
                <a:cxnLst/>
                <a:rect l="l" t="t" r="r" b="b"/>
                <a:pathLst>
                  <a:path w="949" h="948" extrusionOk="0">
                    <a:moveTo>
                      <a:pt x="1" y="0"/>
                    </a:moveTo>
                    <a:lnTo>
                      <a:pt x="1" y="948"/>
                    </a:lnTo>
                    <a:lnTo>
                      <a:pt x="948" y="948"/>
                    </a:lnTo>
                    <a:lnTo>
                      <a:pt x="948" y="0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06" name="Google Shape;506;p20"/>
              <p:cNvSpPr/>
              <p:nvPr/>
            </p:nvSpPr>
            <p:spPr>
              <a:xfrm>
                <a:off x="5743016" y="4839509"/>
                <a:ext cx="51789" cy="51898"/>
              </a:xfrm>
              <a:custGeom>
                <a:avLst/>
                <a:gdLst/>
                <a:ahLst/>
                <a:cxnLst/>
                <a:rect l="l" t="t" r="r" b="b"/>
                <a:pathLst>
                  <a:path w="946" h="948" extrusionOk="0">
                    <a:moveTo>
                      <a:pt x="0" y="0"/>
                    </a:moveTo>
                    <a:lnTo>
                      <a:pt x="0" y="948"/>
                    </a:lnTo>
                    <a:lnTo>
                      <a:pt x="946" y="948"/>
                    </a:lnTo>
                    <a:lnTo>
                      <a:pt x="946" y="0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07" name="Google Shape;507;p20"/>
              <p:cNvSpPr/>
              <p:nvPr/>
            </p:nvSpPr>
            <p:spPr>
              <a:xfrm>
                <a:off x="5456008" y="4986668"/>
                <a:ext cx="51898" cy="51789"/>
              </a:xfrm>
              <a:custGeom>
                <a:avLst/>
                <a:gdLst/>
                <a:ahLst/>
                <a:cxnLst/>
                <a:rect l="l" t="t" r="r" b="b"/>
                <a:pathLst>
                  <a:path w="948" h="946" extrusionOk="0">
                    <a:moveTo>
                      <a:pt x="0" y="0"/>
                    </a:moveTo>
                    <a:lnTo>
                      <a:pt x="0" y="946"/>
                    </a:lnTo>
                    <a:lnTo>
                      <a:pt x="948" y="946"/>
                    </a:lnTo>
                    <a:lnTo>
                      <a:pt x="948" y="0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08" name="Google Shape;508;p20"/>
              <p:cNvSpPr/>
              <p:nvPr/>
            </p:nvSpPr>
            <p:spPr>
              <a:xfrm>
                <a:off x="5598430" y="4986668"/>
                <a:ext cx="51953" cy="51789"/>
              </a:xfrm>
              <a:custGeom>
                <a:avLst/>
                <a:gdLst/>
                <a:ahLst/>
                <a:cxnLst/>
                <a:rect l="l" t="t" r="r" b="b"/>
                <a:pathLst>
                  <a:path w="949" h="946" extrusionOk="0">
                    <a:moveTo>
                      <a:pt x="1" y="0"/>
                    </a:moveTo>
                    <a:lnTo>
                      <a:pt x="1" y="946"/>
                    </a:lnTo>
                    <a:lnTo>
                      <a:pt x="948" y="946"/>
                    </a:lnTo>
                    <a:lnTo>
                      <a:pt x="948" y="0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09" name="Google Shape;509;p20"/>
              <p:cNvSpPr/>
              <p:nvPr/>
            </p:nvSpPr>
            <p:spPr>
              <a:xfrm>
                <a:off x="5743016" y="4986668"/>
                <a:ext cx="51789" cy="51789"/>
              </a:xfrm>
              <a:custGeom>
                <a:avLst/>
                <a:gdLst/>
                <a:ahLst/>
                <a:cxnLst/>
                <a:rect l="l" t="t" r="r" b="b"/>
                <a:pathLst>
                  <a:path w="946" h="946" extrusionOk="0">
                    <a:moveTo>
                      <a:pt x="0" y="0"/>
                    </a:moveTo>
                    <a:lnTo>
                      <a:pt x="0" y="946"/>
                    </a:lnTo>
                    <a:lnTo>
                      <a:pt x="946" y="946"/>
                    </a:lnTo>
                    <a:lnTo>
                      <a:pt x="946" y="0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10" name="Google Shape;510;p20"/>
              <p:cNvSpPr/>
              <p:nvPr/>
            </p:nvSpPr>
            <p:spPr>
              <a:xfrm>
                <a:off x="6267818" y="4686492"/>
                <a:ext cx="27044" cy="464566"/>
              </a:xfrm>
              <a:custGeom>
                <a:avLst/>
                <a:gdLst/>
                <a:ahLst/>
                <a:cxnLst/>
                <a:rect l="l" t="t" r="r" b="b"/>
                <a:pathLst>
                  <a:path w="494" h="8486" extrusionOk="0">
                    <a:moveTo>
                      <a:pt x="1" y="1"/>
                    </a:moveTo>
                    <a:lnTo>
                      <a:pt x="1" y="8486"/>
                    </a:lnTo>
                    <a:lnTo>
                      <a:pt x="493" y="8486"/>
                    </a:lnTo>
                    <a:lnTo>
                      <a:pt x="493" y="1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11" name="Google Shape;511;p20"/>
              <p:cNvSpPr/>
              <p:nvPr/>
            </p:nvSpPr>
            <p:spPr>
              <a:xfrm>
                <a:off x="6059945" y="4534898"/>
                <a:ext cx="442778" cy="403416"/>
              </a:xfrm>
              <a:custGeom>
                <a:avLst/>
                <a:gdLst/>
                <a:ahLst/>
                <a:cxnLst/>
                <a:rect l="l" t="t" r="r" b="b"/>
                <a:pathLst>
                  <a:path w="8088" h="7369" extrusionOk="0">
                    <a:moveTo>
                      <a:pt x="4044" y="0"/>
                    </a:moveTo>
                    <a:cubicBezTo>
                      <a:pt x="3101" y="0"/>
                      <a:pt x="2158" y="360"/>
                      <a:pt x="1438" y="1079"/>
                    </a:cubicBezTo>
                    <a:cubicBezTo>
                      <a:pt x="0" y="2518"/>
                      <a:pt x="0" y="4850"/>
                      <a:pt x="1438" y="6290"/>
                    </a:cubicBezTo>
                    <a:cubicBezTo>
                      <a:pt x="2158" y="7009"/>
                      <a:pt x="3101" y="7369"/>
                      <a:pt x="4044" y="7369"/>
                    </a:cubicBezTo>
                    <a:cubicBezTo>
                      <a:pt x="4987" y="7369"/>
                      <a:pt x="5930" y="7009"/>
                      <a:pt x="6650" y="6290"/>
                    </a:cubicBezTo>
                    <a:cubicBezTo>
                      <a:pt x="8088" y="4850"/>
                      <a:pt x="8088" y="2518"/>
                      <a:pt x="6650" y="1079"/>
                    </a:cubicBezTo>
                    <a:cubicBezTo>
                      <a:pt x="5930" y="360"/>
                      <a:pt x="4987" y="0"/>
                      <a:pt x="4044" y="0"/>
                    </a:cubicBezTo>
                    <a:close/>
                  </a:path>
                </a:pathLst>
              </a:custGeom>
              <a:solidFill>
                <a:srgbClr val="2E84A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sp>
          <p:nvSpPr>
            <p:cNvPr id="512" name="Google Shape;512;p20"/>
            <p:cNvSpPr/>
            <p:nvPr/>
          </p:nvSpPr>
          <p:spPr>
            <a:xfrm>
              <a:off x="5410883" y="4697341"/>
              <a:ext cx="51898" cy="51898"/>
            </a:xfrm>
            <a:custGeom>
              <a:avLst/>
              <a:gdLst/>
              <a:ahLst/>
              <a:cxnLst/>
              <a:rect l="l" t="t" r="r" b="b"/>
              <a:pathLst>
                <a:path w="948" h="948" extrusionOk="0">
                  <a:moveTo>
                    <a:pt x="0" y="1"/>
                  </a:moveTo>
                  <a:lnTo>
                    <a:pt x="0" y="948"/>
                  </a:lnTo>
                  <a:lnTo>
                    <a:pt x="948" y="948"/>
                  </a:lnTo>
                  <a:lnTo>
                    <a:pt x="948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513" name="Google Shape;513;p20"/>
          <p:cNvSpPr/>
          <p:nvPr/>
        </p:nvSpPr>
        <p:spPr>
          <a:xfrm flipH="1">
            <a:off x="-180824" y="330791"/>
            <a:ext cx="1613591" cy="388544"/>
          </a:xfrm>
          <a:custGeom>
            <a:avLst/>
            <a:gdLst/>
            <a:ahLst/>
            <a:cxnLst/>
            <a:rect l="l" t="t" r="r" b="b"/>
            <a:pathLst>
              <a:path w="22106" h="3773" extrusionOk="0">
                <a:moveTo>
                  <a:pt x="10395" y="0"/>
                </a:moveTo>
                <a:cubicBezTo>
                  <a:pt x="8790" y="0"/>
                  <a:pt x="7473" y="2494"/>
                  <a:pt x="5450" y="2494"/>
                </a:cubicBezTo>
                <a:cubicBezTo>
                  <a:pt x="5125" y="2494"/>
                  <a:pt x="4782" y="2429"/>
                  <a:pt x="4416" y="2280"/>
                </a:cubicBezTo>
                <a:cubicBezTo>
                  <a:pt x="4045" y="2128"/>
                  <a:pt x="3666" y="2064"/>
                  <a:pt x="3292" y="2064"/>
                </a:cubicBezTo>
                <a:cubicBezTo>
                  <a:pt x="2094" y="2064"/>
                  <a:pt x="945" y="2718"/>
                  <a:pt x="244" y="3219"/>
                </a:cubicBezTo>
                <a:cubicBezTo>
                  <a:pt x="1" y="3391"/>
                  <a:pt x="126" y="3773"/>
                  <a:pt x="422" y="3773"/>
                </a:cubicBezTo>
                <a:lnTo>
                  <a:pt x="21684" y="3773"/>
                </a:lnTo>
                <a:cubicBezTo>
                  <a:pt x="21987" y="3773"/>
                  <a:pt x="22105" y="3379"/>
                  <a:pt x="21850" y="3213"/>
                </a:cubicBezTo>
                <a:cubicBezTo>
                  <a:pt x="20899" y="2592"/>
                  <a:pt x="20007" y="1520"/>
                  <a:pt x="18460" y="1520"/>
                </a:cubicBezTo>
                <a:cubicBezTo>
                  <a:pt x="18036" y="1520"/>
                  <a:pt x="17563" y="1601"/>
                  <a:pt x="17026" y="1793"/>
                </a:cubicBezTo>
                <a:cubicBezTo>
                  <a:pt x="16492" y="1985"/>
                  <a:pt x="16012" y="2069"/>
                  <a:pt x="15561" y="2069"/>
                </a:cubicBezTo>
                <a:cubicBezTo>
                  <a:pt x="14122" y="2069"/>
                  <a:pt x="12971" y="1209"/>
                  <a:pt x="11225" y="230"/>
                </a:cubicBezTo>
                <a:cubicBezTo>
                  <a:pt x="10937" y="69"/>
                  <a:pt x="10662" y="0"/>
                  <a:pt x="10395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514" name="Google Shape;514;p20"/>
          <p:cNvSpPr/>
          <p:nvPr/>
        </p:nvSpPr>
        <p:spPr>
          <a:xfrm flipH="1">
            <a:off x="10370877" y="1462557"/>
            <a:ext cx="1613591" cy="388544"/>
          </a:xfrm>
          <a:custGeom>
            <a:avLst/>
            <a:gdLst/>
            <a:ahLst/>
            <a:cxnLst/>
            <a:rect l="l" t="t" r="r" b="b"/>
            <a:pathLst>
              <a:path w="22106" h="3773" extrusionOk="0">
                <a:moveTo>
                  <a:pt x="10395" y="0"/>
                </a:moveTo>
                <a:cubicBezTo>
                  <a:pt x="8790" y="0"/>
                  <a:pt x="7473" y="2494"/>
                  <a:pt x="5450" y="2494"/>
                </a:cubicBezTo>
                <a:cubicBezTo>
                  <a:pt x="5125" y="2494"/>
                  <a:pt x="4782" y="2429"/>
                  <a:pt x="4416" y="2280"/>
                </a:cubicBezTo>
                <a:cubicBezTo>
                  <a:pt x="4045" y="2128"/>
                  <a:pt x="3666" y="2064"/>
                  <a:pt x="3292" y="2064"/>
                </a:cubicBezTo>
                <a:cubicBezTo>
                  <a:pt x="2094" y="2064"/>
                  <a:pt x="945" y="2718"/>
                  <a:pt x="244" y="3219"/>
                </a:cubicBezTo>
                <a:cubicBezTo>
                  <a:pt x="1" y="3391"/>
                  <a:pt x="126" y="3773"/>
                  <a:pt x="422" y="3773"/>
                </a:cubicBezTo>
                <a:lnTo>
                  <a:pt x="21684" y="3773"/>
                </a:lnTo>
                <a:cubicBezTo>
                  <a:pt x="21987" y="3773"/>
                  <a:pt x="22105" y="3379"/>
                  <a:pt x="21850" y="3213"/>
                </a:cubicBezTo>
                <a:cubicBezTo>
                  <a:pt x="20899" y="2592"/>
                  <a:pt x="20007" y="1520"/>
                  <a:pt x="18460" y="1520"/>
                </a:cubicBezTo>
                <a:cubicBezTo>
                  <a:pt x="18036" y="1520"/>
                  <a:pt x="17563" y="1601"/>
                  <a:pt x="17026" y="1793"/>
                </a:cubicBezTo>
                <a:cubicBezTo>
                  <a:pt x="16492" y="1985"/>
                  <a:pt x="16012" y="2069"/>
                  <a:pt x="15561" y="2069"/>
                </a:cubicBezTo>
                <a:cubicBezTo>
                  <a:pt x="14122" y="2069"/>
                  <a:pt x="12971" y="1209"/>
                  <a:pt x="11225" y="230"/>
                </a:cubicBezTo>
                <a:cubicBezTo>
                  <a:pt x="10937" y="69"/>
                  <a:pt x="10662" y="0"/>
                  <a:pt x="10395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515" name="Google Shape;515;p20"/>
          <p:cNvSpPr/>
          <p:nvPr/>
        </p:nvSpPr>
        <p:spPr>
          <a:xfrm flipH="1">
            <a:off x="0" y="5717567"/>
            <a:ext cx="12192000" cy="11404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516" name="Google Shape;516;p20"/>
          <p:cNvSpPr/>
          <p:nvPr/>
        </p:nvSpPr>
        <p:spPr>
          <a:xfrm flipH="1">
            <a:off x="6470678" y="5417605"/>
            <a:ext cx="5739356" cy="1440392"/>
          </a:xfrm>
          <a:custGeom>
            <a:avLst/>
            <a:gdLst/>
            <a:ahLst/>
            <a:cxnLst/>
            <a:rect l="l" t="t" r="r" b="b"/>
            <a:pathLst>
              <a:path w="50385" h="12645" extrusionOk="0">
                <a:moveTo>
                  <a:pt x="0" y="1"/>
                </a:moveTo>
                <a:lnTo>
                  <a:pt x="0" y="12645"/>
                </a:lnTo>
                <a:lnTo>
                  <a:pt x="50384" y="12645"/>
                </a:lnTo>
                <a:lnTo>
                  <a:pt x="48201" y="10461"/>
                </a:lnTo>
                <a:cubicBezTo>
                  <a:pt x="47376" y="9637"/>
                  <a:pt x="46256" y="9174"/>
                  <a:pt x="45089" y="9174"/>
                </a:cubicBezTo>
                <a:lnTo>
                  <a:pt x="32799" y="9174"/>
                </a:lnTo>
                <a:cubicBezTo>
                  <a:pt x="30871" y="9174"/>
                  <a:pt x="29021" y="8408"/>
                  <a:pt x="27659" y="7044"/>
                </a:cubicBezTo>
                <a:lnTo>
                  <a:pt x="23822" y="3205"/>
                </a:lnTo>
                <a:cubicBezTo>
                  <a:pt x="21767" y="1154"/>
                  <a:pt x="18984" y="1"/>
                  <a:pt x="16080" y="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517" name="Google Shape;517;p20"/>
          <p:cNvGrpSpPr/>
          <p:nvPr/>
        </p:nvGrpSpPr>
        <p:grpSpPr>
          <a:xfrm>
            <a:off x="300964" y="4331285"/>
            <a:ext cx="650016" cy="1388875"/>
            <a:chOff x="59855" y="2644501"/>
            <a:chExt cx="344995" cy="737090"/>
          </a:xfrm>
        </p:grpSpPr>
        <p:sp>
          <p:nvSpPr>
            <p:cNvPr id="518" name="Google Shape;518;p20"/>
            <p:cNvSpPr/>
            <p:nvPr/>
          </p:nvSpPr>
          <p:spPr>
            <a:xfrm>
              <a:off x="221602" y="2994792"/>
              <a:ext cx="19436" cy="386799"/>
            </a:xfrm>
            <a:custGeom>
              <a:avLst/>
              <a:gdLst/>
              <a:ahLst/>
              <a:cxnLst/>
              <a:rect l="l" t="t" r="r" b="b"/>
              <a:pathLst>
                <a:path w="264" h="5254" extrusionOk="0">
                  <a:moveTo>
                    <a:pt x="1" y="0"/>
                  </a:moveTo>
                  <a:lnTo>
                    <a:pt x="1" y="5253"/>
                  </a:lnTo>
                  <a:lnTo>
                    <a:pt x="264" y="5253"/>
                  </a:lnTo>
                  <a:lnTo>
                    <a:pt x="264" y="0"/>
                  </a:lnTo>
                  <a:close/>
                </a:path>
              </a:pathLst>
            </a:custGeom>
            <a:solidFill>
              <a:srgbClr val="0A3F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19" name="Google Shape;519;p20"/>
            <p:cNvSpPr/>
            <p:nvPr/>
          </p:nvSpPr>
          <p:spPr>
            <a:xfrm>
              <a:off x="59855" y="2644501"/>
              <a:ext cx="344995" cy="526457"/>
            </a:xfrm>
            <a:custGeom>
              <a:avLst/>
              <a:gdLst/>
              <a:ahLst/>
              <a:cxnLst/>
              <a:rect l="l" t="t" r="r" b="b"/>
              <a:pathLst>
                <a:path w="4686" h="7151" extrusionOk="0">
                  <a:moveTo>
                    <a:pt x="2325" y="0"/>
                  </a:moveTo>
                  <a:cubicBezTo>
                    <a:pt x="961" y="0"/>
                    <a:pt x="0" y="1378"/>
                    <a:pt x="503" y="2672"/>
                  </a:cubicBezTo>
                  <a:cubicBezTo>
                    <a:pt x="641" y="3016"/>
                    <a:pt x="609" y="3407"/>
                    <a:pt x="416" y="3726"/>
                  </a:cubicBezTo>
                  <a:cubicBezTo>
                    <a:pt x="174" y="4115"/>
                    <a:pt x="60" y="4570"/>
                    <a:pt x="85" y="5029"/>
                  </a:cubicBezTo>
                  <a:cubicBezTo>
                    <a:pt x="147" y="6155"/>
                    <a:pt x="1060" y="7074"/>
                    <a:pt x="2188" y="7146"/>
                  </a:cubicBezTo>
                  <a:cubicBezTo>
                    <a:pt x="2236" y="7149"/>
                    <a:pt x="2283" y="7150"/>
                    <a:pt x="2331" y="7150"/>
                  </a:cubicBezTo>
                  <a:cubicBezTo>
                    <a:pt x="3113" y="7150"/>
                    <a:pt x="3844" y="6740"/>
                    <a:pt x="4253" y="6064"/>
                  </a:cubicBezTo>
                  <a:cubicBezTo>
                    <a:pt x="4686" y="5348"/>
                    <a:pt x="4684" y="4450"/>
                    <a:pt x="4249" y="3734"/>
                  </a:cubicBezTo>
                  <a:cubicBezTo>
                    <a:pt x="4053" y="3409"/>
                    <a:pt x="4019" y="3014"/>
                    <a:pt x="4160" y="2662"/>
                  </a:cubicBezTo>
                  <a:cubicBezTo>
                    <a:pt x="4253" y="2418"/>
                    <a:pt x="4296" y="2157"/>
                    <a:pt x="4288" y="1896"/>
                  </a:cubicBezTo>
                  <a:cubicBezTo>
                    <a:pt x="4257" y="892"/>
                    <a:pt x="3444" y="59"/>
                    <a:pt x="2439" y="4"/>
                  </a:cubicBezTo>
                  <a:cubicBezTo>
                    <a:pt x="2401" y="1"/>
                    <a:pt x="2363" y="0"/>
                    <a:pt x="232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</p:spTree>
    <p:extLst>
      <p:ext uri="{BB962C8B-B14F-4D97-AF65-F5344CB8AC3E}">
        <p14:creationId xmlns:p14="http://schemas.microsoft.com/office/powerpoint/2010/main" val="162497151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3">
  <p:cSld name="Title and text 3">
    <p:spTree>
      <p:nvGrpSpPr>
        <p:cNvPr id="1" name="Shape 5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1" name="Google Shape;521;p21"/>
          <p:cNvSpPr/>
          <p:nvPr/>
        </p:nvSpPr>
        <p:spPr>
          <a:xfrm flipH="1">
            <a:off x="0" y="5717567"/>
            <a:ext cx="12192000" cy="11404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522" name="Google Shape;522;p21"/>
          <p:cNvSpPr txBox="1">
            <a:spLocks noGrp="1"/>
          </p:cNvSpPr>
          <p:nvPr>
            <p:ph type="title"/>
          </p:nvPr>
        </p:nvSpPr>
        <p:spPr>
          <a:xfrm>
            <a:off x="1451933" y="1818216"/>
            <a:ext cx="4310800" cy="1593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33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523" name="Google Shape;523;p21"/>
          <p:cNvSpPr txBox="1">
            <a:spLocks noGrp="1"/>
          </p:cNvSpPr>
          <p:nvPr>
            <p:ph type="subTitle" idx="1"/>
          </p:nvPr>
        </p:nvSpPr>
        <p:spPr>
          <a:xfrm>
            <a:off x="1451933" y="3309949"/>
            <a:ext cx="4310800" cy="107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4" name="Google Shape;524;p21"/>
          <p:cNvSpPr/>
          <p:nvPr/>
        </p:nvSpPr>
        <p:spPr>
          <a:xfrm>
            <a:off x="9643867" y="68628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525" name="Google Shape;525;p21"/>
          <p:cNvSpPr/>
          <p:nvPr/>
        </p:nvSpPr>
        <p:spPr>
          <a:xfrm>
            <a:off x="10677516" y="1880648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526" name="Google Shape;526;p21"/>
          <p:cNvSpPr/>
          <p:nvPr/>
        </p:nvSpPr>
        <p:spPr>
          <a:xfrm>
            <a:off x="11598267" y="108498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527" name="Google Shape;527;p21"/>
          <p:cNvSpPr/>
          <p:nvPr/>
        </p:nvSpPr>
        <p:spPr>
          <a:xfrm>
            <a:off x="659416" y="902965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528" name="Google Shape;528;p21"/>
          <p:cNvSpPr/>
          <p:nvPr/>
        </p:nvSpPr>
        <p:spPr>
          <a:xfrm>
            <a:off x="1699683" y="20331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529" name="Google Shape;529;p21"/>
          <p:cNvSpPr/>
          <p:nvPr/>
        </p:nvSpPr>
        <p:spPr>
          <a:xfrm>
            <a:off x="602600" y="3062548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530" name="Google Shape;530;p21"/>
          <p:cNvSpPr/>
          <p:nvPr/>
        </p:nvSpPr>
        <p:spPr>
          <a:xfrm>
            <a:off x="4904900" y="484115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531" name="Google Shape;531;p21"/>
          <p:cNvGrpSpPr/>
          <p:nvPr/>
        </p:nvGrpSpPr>
        <p:grpSpPr>
          <a:xfrm>
            <a:off x="0" y="5222134"/>
            <a:ext cx="6302555" cy="1635855"/>
            <a:chOff x="0" y="3916600"/>
            <a:chExt cx="4726916" cy="1226891"/>
          </a:xfrm>
        </p:grpSpPr>
        <p:sp>
          <p:nvSpPr>
            <p:cNvPr id="532" name="Google Shape;532;p21"/>
            <p:cNvSpPr/>
            <p:nvPr/>
          </p:nvSpPr>
          <p:spPr>
            <a:xfrm>
              <a:off x="0" y="3916600"/>
              <a:ext cx="4726916" cy="1226891"/>
            </a:xfrm>
            <a:custGeom>
              <a:avLst/>
              <a:gdLst/>
              <a:ahLst/>
              <a:cxnLst/>
              <a:rect l="l" t="t" r="r" b="b"/>
              <a:pathLst>
                <a:path w="36162" h="9386" extrusionOk="0">
                  <a:moveTo>
                    <a:pt x="1" y="1"/>
                  </a:moveTo>
                  <a:lnTo>
                    <a:pt x="6536" y="6535"/>
                  </a:lnTo>
                  <a:cubicBezTo>
                    <a:pt x="8359" y="8361"/>
                    <a:pt x="10835" y="9385"/>
                    <a:pt x="13417" y="9385"/>
                  </a:cubicBezTo>
                  <a:lnTo>
                    <a:pt x="36162" y="9385"/>
                  </a:lnTo>
                  <a:lnTo>
                    <a:pt x="36162" y="8501"/>
                  </a:lnTo>
                  <a:cubicBezTo>
                    <a:pt x="36160" y="6677"/>
                    <a:pt x="34682" y="5198"/>
                    <a:pt x="32858" y="5198"/>
                  </a:cubicBezTo>
                  <a:cubicBezTo>
                    <a:pt x="32857" y="5198"/>
                    <a:pt x="32856" y="5198"/>
                    <a:pt x="32855" y="5198"/>
                  </a:cubicBezTo>
                  <a:lnTo>
                    <a:pt x="20268" y="5198"/>
                  </a:lnTo>
                  <a:cubicBezTo>
                    <a:pt x="18565" y="5198"/>
                    <a:pt x="16931" y="4522"/>
                    <a:pt x="15727" y="3317"/>
                  </a:cubicBezTo>
                  <a:lnTo>
                    <a:pt x="15070" y="2659"/>
                  </a:lnTo>
                  <a:cubicBezTo>
                    <a:pt x="13367" y="958"/>
                    <a:pt x="11057" y="1"/>
                    <a:pt x="865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33" name="Google Shape;533;p21"/>
            <p:cNvSpPr/>
            <p:nvPr/>
          </p:nvSpPr>
          <p:spPr>
            <a:xfrm>
              <a:off x="143700" y="4761225"/>
              <a:ext cx="1781100" cy="3669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534" name="Google Shape;534;p21"/>
          <p:cNvSpPr/>
          <p:nvPr/>
        </p:nvSpPr>
        <p:spPr>
          <a:xfrm>
            <a:off x="-11600" y="5222133"/>
            <a:ext cx="1463600" cy="16152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535" name="Google Shape;535;p21"/>
          <p:cNvGrpSpPr/>
          <p:nvPr/>
        </p:nvGrpSpPr>
        <p:grpSpPr>
          <a:xfrm>
            <a:off x="11343969" y="4190229"/>
            <a:ext cx="743807" cy="1527327"/>
            <a:chOff x="8413426" y="3637196"/>
            <a:chExt cx="557855" cy="1145495"/>
          </a:xfrm>
        </p:grpSpPr>
        <p:sp>
          <p:nvSpPr>
            <p:cNvPr id="536" name="Google Shape;536;p21"/>
            <p:cNvSpPr/>
            <p:nvPr/>
          </p:nvSpPr>
          <p:spPr>
            <a:xfrm>
              <a:off x="8669287" y="4139696"/>
              <a:ext cx="37225" cy="642995"/>
            </a:xfrm>
            <a:custGeom>
              <a:avLst/>
              <a:gdLst/>
              <a:ahLst/>
              <a:cxnLst/>
              <a:rect l="l" t="t" r="r" b="b"/>
              <a:pathLst>
                <a:path w="497" h="8585" extrusionOk="0">
                  <a:moveTo>
                    <a:pt x="0" y="1"/>
                  </a:moveTo>
                  <a:lnTo>
                    <a:pt x="0" y="8585"/>
                  </a:lnTo>
                  <a:lnTo>
                    <a:pt x="497" y="8585"/>
                  </a:lnTo>
                  <a:lnTo>
                    <a:pt x="497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37" name="Google Shape;537;p21"/>
            <p:cNvSpPr/>
            <p:nvPr/>
          </p:nvSpPr>
          <p:spPr>
            <a:xfrm>
              <a:off x="8413426" y="3637196"/>
              <a:ext cx="557855" cy="871507"/>
            </a:xfrm>
            <a:custGeom>
              <a:avLst/>
              <a:gdLst/>
              <a:ahLst/>
              <a:cxnLst/>
              <a:rect l="l" t="t" r="r" b="b"/>
              <a:pathLst>
                <a:path w="7448" h="11636" extrusionOk="0">
                  <a:moveTo>
                    <a:pt x="3645" y="0"/>
                  </a:moveTo>
                  <a:cubicBezTo>
                    <a:pt x="2694" y="0"/>
                    <a:pt x="1789" y="437"/>
                    <a:pt x="1195" y="1188"/>
                  </a:cubicBezTo>
                  <a:cubicBezTo>
                    <a:pt x="560" y="1993"/>
                    <a:pt x="359" y="3057"/>
                    <a:pt x="659" y="4038"/>
                  </a:cubicBezTo>
                  <a:cubicBezTo>
                    <a:pt x="893" y="4791"/>
                    <a:pt x="839" y="5610"/>
                    <a:pt x="462" y="6304"/>
                  </a:cubicBezTo>
                  <a:cubicBezTo>
                    <a:pt x="149" y="6884"/>
                    <a:pt x="1" y="7540"/>
                    <a:pt x="32" y="8199"/>
                  </a:cubicBezTo>
                  <a:cubicBezTo>
                    <a:pt x="119" y="10013"/>
                    <a:pt x="1573" y="11502"/>
                    <a:pt x="3385" y="11627"/>
                  </a:cubicBezTo>
                  <a:cubicBezTo>
                    <a:pt x="3470" y="11633"/>
                    <a:pt x="3556" y="11636"/>
                    <a:pt x="3641" y="11636"/>
                  </a:cubicBezTo>
                  <a:cubicBezTo>
                    <a:pt x="4860" y="11636"/>
                    <a:pt x="6005" y="11019"/>
                    <a:pt x="6674" y="9987"/>
                  </a:cubicBezTo>
                  <a:cubicBezTo>
                    <a:pt x="7390" y="8881"/>
                    <a:pt x="7447" y="7475"/>
                    <a:pt x="6826" y="6316"/>
                  </a:cubicBezTo>
                  <a:cubicBezTo>
                    <a:pt x="6456" y="5622"/>
                    <a:pt x="6381" y="4807"/>
                    <a:pt x="6619" y="4057"/>
                  </a:cubicBezTo>
                  <a:cubicBezTo>
                    <a:pt x="6729" y="3701"/>
                    <a:pt x="6777" y="3330"/>
                    <a:pt x="6757" y="2958"/>
                  </a:cubicBezTo>
                  <a:cubicBezTo>
                    <a:pt x="6678" y="1389"/>
                    <a:pt x="5410" y="106"/>
                    <a:pt x="3844" y="7"/>
                  </a:cubicBezTo>
                  <a:cubicBezTo>
                    <a:pt x="3777" y="3"/>
                    <a:pt x="3711" y="0"/>
                    <a:pt x="3645" y="0"/>
                  </a:cubicBezTo>
                  <a:close/>
                </a:path>
              </a:pathLst>
            </a:custGeom>
            <a:solidFill>
              <a:srgbClr val="2E84A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538" name="Google Shape;538;p21"/>
          <p:cNvGrpSpPr/>
          <p:nvPr/>
        </p:nvGrpSpPr>
        <p:grpSpPr>
          <a:xfrm>
            <a:off x="371512" y="3942727"/>
            <a:ext cx="811035" cy="1271344"/>
            <a:chOff x="1366181" y="4147346"/>
            <a:chExt cx="486738" cy="762989"/>
          </a:xfrm>
        </p:grpSpPr>
        <p:sp>
          <p:nvSpPr>
            <p:cNvPr id="539" name="Google Shape;539;p21"/>
            <p:cNvSpPr/>
            <p:nvPr/>
          </p:nvSpPr>
          <p:spPr>
            <a:xfrm>
              <a:off x="1595186" y="4415058"/>
              <a:ext cx="28741" cy="495278"/>
            </a:xfrm>
            <a:custGeom>
              <a:avLst/>
              <a:gdLst/>
              <a:ahLst/>
              <a:cxnLst/>
              <a:rect l="l" t="t" r="r" b="b"/>
              <a:pathLst>
                <a:path w="525" h="9047" extrusionOk="0">
                  <a:moveTo>
                    <a:pt x="0" y="0"/>
                  </a:moveTo>
                  <a:lnTo>
                    <a:pt x="0" y="9047"/>
                  </a:lnTo>
                  <a:lnTo>
                    <a:pt x="524" y="9047"/>
                  </a:lnTo>
                  <a:lnTo>
                    <a:pt x="524" y="0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40" name="Google Shape;540;p21"/>
            <p:cNvSpPr/>
            <p:nvPr/>
          </p:nvSpPr>
          <p:spPr>
            <a:xfrm>
              <a:off x="1366181" y="4147346"/>
              <a:ext cx="486738" cy="558782"/>
            </a:xfrm>
            <a:custGeom>
              <a:avLst/>
              <a:gdLst/>
              <a:ahLst/>
              <a:cxnLst/>
              <a:rect l="l" t="t" r="r" b="b"/>
              <a:pathLst>
                <a:path w="8891" h="10207" extrusionOk="0">
                  <a:moveTo>
                    <a:pt x="4445" y="1"/>
                  </a:moveTo>
                  <a:cubicBezTo>
                    <a:pt x="4300" y="1"/>
                    <a:pt x="4156" y="56"/>
                    <a:pt x="4045" y="167"/>
                  </a:cubicBezTo>
                  <a:lnTo>
                    <a:pt x="1450" y="2764"/>
                  </a:lnTo>
                  <a:cubicBezTo>
                    <a:pt x="1092" y="3122"/>
                    <a:pt x="1345" y="3733"/>
                    <a:pt x="1849" y="3733"/>
                  </a:cubicBezTo>
                  <a:lnTo>
                    <a:pt x="2761" y="3733"/>
                  </a:lnTo>
                  <a:lnTo>
                    <a:pt x="748" y="5745"/>
                  </a:lnTo>
                  <a:cubicBezTo>
                    <a:pt x="309" y="6186"/>
                    <a:pt x="619" y="6937"/>
                    <a:pt x="1242" y="6937"/>
                  </a:cubicBezTo>
                  <a:lnTo>
                    <a:pt x="2461" y="6937"/>
                  </a:lnTo>
                  <a:lnTo>
                    <a:pt x="473" y="8925"/>
                  </a:lnTo>
                  <a:cubicBezTo>
                    <a:pt x="0" y="9398"/>
                    <a:pt x="334" y="10207"/>
                    <a:pt x="1005" y="10207"/>
                  </a:cubicBezTo>
                  <a:lnTo>
                    <a:pt x="7886" y="10207"/>
                  </a:lnTo>
                  <a:cubicBezTo>
                    <a:pt x="8556" y="10207"/>
                    <a:pt x="8891" y="9398"/>
                    <a:pt x="8418" y="8925"/>
                  </a:cubicBezTo>
                  <a:lnTo>
                    <a:pt x="6430" y="6937"/>
                  </a:lnTo>
                  <a:lnTo>
                    <a:pt x="7648" y="6937"/>
                  </a:lnTo>
                  <a:cubicBezTo>
                    <a:pt x="8269" y="6937"/>
                    <a:pt x="8582" y="6186"/>
                    <a:pt x="8143" y="5745"/>
                  </a:cubicBezTo>
                  <a:lnTo>
                    <a:pt x="6129" y="3733"/>
                  </a:lnTo>
                  <a:lnTo>
                    <a:pt x="7043" y="3733"/>
                  </a:lnTo>
                  <a:cubicBezTo>
                    <a:pt x="7548" y="3733"/>
                    <a:pt x="7801" y="3122"/>
                    <a:pt x="7445" y="2764"/>
                  </a:cubicBezTo>
                  <a:lnTo>
                    <a:pt x="4846" y="167"/>
                  </a:lnTo>
                  <a:cubicBezTo>
                    <a:pt x="4735" y="56"/>
                    <a:pt x="4590" y="1"/>
                    <a:pt x="4445" y="1"/>
                  </a:cubicBezTo>
                  <a:close/>
                </a:path>
              </a:pathLst>
            </a:custGeom>
            <a:solidFill>
              <a:srgbClr val="2E84A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541" name="Google Shape;541;p21"/>
          <p:cNvGrpSpPr/>
          <p:nvPr/>
        </p:nvGrpSpPr>
        <p:grpSpPr>
          <a:xfrm>
            <a:off x="10063334" y="2983568"/>
            <a:ext cx="1463565" cy="2733953"/>
            <a:chOff x="7547500" y="2237675"/>
            <a:chExt cx="1097674" cy="2050465"/>
          </a:xfrm>
        </p:grpSpPr>
        <p:grpSp>
          <p:nvGrpSpPr>
            <p:cNvPr id="542" name="Google Shape;542;p21"/>
            <p:cNvGrpSpPr/>
            <p:nvPr/>
          </p:nvGrpSpPr>
          <p:grpSpPr>
            <a:xfrm>
              <a:off x="7547500" y="2237675"/>
              <a:ext cx="1097674" cy="2050465"/>
              <a:chOff x="837404" y="3568113"/>
              <a:chExt cx="616394" cy="1151429"/>
            </a:xfrm>
          </p:grpSpPr>
          <p:sp>
            <p:nvSpPr>
              <p:cNvPr id="543" name="Google Shape;543;p21"/>
              <p:cNvSpPr/>
              <p:nvPr/>
            </p:nvSpPr>
            <p:spPr>
              <a:xfrm>
                <a:off x="837404" y="3568113"/>
                <a:ext cx="366601" cy="1151429"/>
              </a:xfrm>
              <a:custGeom>
                <a:avLst/>
                <a:gdLst/>
                <a:ahLst/>
                <a:cxnLst/>
                <a:rect l="l" t="t" r="r" b="b"/>
                <a:pathLst>
                  <a:path w="8217" h="18039" extrusionOk="0">
                    <a:moveTo>
                      <a:pt x="0" y="0"/>
                    </a:moveTo>
                    <a:lnTo>
                      <a:pt x="0" y="18038"/>
                    </a:lnTo>
                    <a:lnTo>
                      <a:pt x="8216" y="18038"/>
                    </a:lnTo>
                    <a:lnTo>
                      <a:pt x="8216" y="0"/>
                    </a:lnTo>
                    <a:close/>
                  </a:path>
                </a:pathLst>
              </a:custGeom>
              <a:solidFill>
                <a:srgbClr val="F97F2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44" name="Google Shape;544;p21"/>
              <p:cNvSpPr/>
              <p:nvPr/>
            </p:nvSpPr>
            <p:spPr>
              <a:xfrm>
                <a:off x="1203953" y="3568113"/>
                <a:ext cx="249844" cy="1151429"/>
              </a:xfrm>
              <a:custGeom>
                <a:avLst/>
                <a:gdLst/>
                <a:ahLst/>
                <a:cxnLst/>
                <a:rect l="l" t="t" r="r" b="b"/>
                <a:pathLst>
                  <a:path w="5600" h="18039" extrusionOk="0">
                    <a:moveTo>
                      <a:pt x="0" y="0"/>
                    </a:moveTo>
                    <a:lnTo>
                      <a:pt x="0" y="18038"/>
                    </a:lnTo>
                    <a:lnTo>
                      <a:pt x="5599" y="18038"/>
                    </a:lnTo>
                    <a:lnTo>
                      <a:pt x="5599" y="0"/>
                    </a:lnTo>
                    <a:close/>
                  </a:path>
                </a:pathLst>
              </a:custGeom>
              <a:solidFill>
                <a:srgbClr val="FFB5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45" name="Google Shape;545;p21"/>
              <p:cNvSpPr/>
              <p:nvPr/>
            </p:nvSpPr>
            <p:spPr>
              <a:xfrm>
                <a:off x="905535" y="3628877"/>
                <a:ext cx="64781" cy="64644"/>
              </a:xfrm>
              <a:custGeom>
                <a:avLst/>
                <a:gdLst/>
                <a:ahLst/>
                <a:cxnLst/>
                <a:rect l="l" t="t" r="r" b="b"/>
                <a:pathLst>
                  <a:path w="1452" h="1449" extrusionOk="0">
                    <a:moveTo>
                      <a:pt x="0" y="1"/>
                    </a:moveTo>
                    <a:lnTo>
                      <a:pt x="0" y="1449"/>
                    </a:lnTo>
                    <a:lnTo>
                      <a:pt x="1452" y="1449"/>
                    </a:lnTo>
                    <a:lnTo>
                      <a:pt x="1452" y="1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46" name="Google Shape;546;p21"/>
              <p:cNvSpPr/>
              <p:nvPr/>
            </p:nvSpPr>
            <p:spPr>
              <a:xfrm>
                <a:off x="1053921" y="3628877"/>
                <a:ext cx="64736" cy="64644"/>
              </a:xfrm>
              <a:custGeom>
                <a:avLst/>
                <a:gdLst/>
                <a:ahLst/>
                <a:cxnLst/>
                <a:rect l="l" t="t" r="r" b="b"/>
                <a:pathLst>
                  <a:path w="1451" h="1449" extrusionOk="0">
                    <a:moveTo>
                      <a:pt x="1" y="1"/>
                    </a:moveTo>
                    <a:lnTo>
                      <a:pt x="1" y="1449"/>
                    </a:lnTo>
                    <a:lnTo>
                      <a:pt x="1451" y="1449"/>
                    </a:lnTo>
                    <a:lnTo>
                      <a:pt x="1451" y="1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47" name="Google Shape;547;p21"/>
              <p:cNvSpPr/>
              <p:nvPr/>
            </p:nvSpPr>
            <p:spPr>
              <a:xfrm>
                <a:off x="905535" y="3778109"/>
                <a:ext cx="64781" cy="64644"/>
              </a:xfrm>
              <a:custGeom>
                <a:avLst/>
                <a:gdLst/>
                <a:ahLst/>
                <a:cxnLst/>
                <a:rect l="l" t="t" r="r" b="b"/>
                <a:pathLst>
                  <a:path w="1452" h="1449" extrusionOk="0">
                    <a:moveTo>
                      <a:pt x="0" y="0"/>
                    </a:moveTo>
                    <a:lnTo>
                      <a:pt x="0" y="1448"/>
                    </a:lnTo>
                    <a:lnTo>
                      <a:pt x="1452" y="1448"/>
                    </a:lnTo>
                    <a:lnTo>
                      <a:pt x="1452" y="0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48" name="Google Shape;548;p21"/>
              <p:cNvSpPr/>
              <p:nvPr/>
            </p:nvSpPr>
            <p:spPr>
              <a:xfrm>
                <a:off x="1053921" y="3778109"/>
                <a:ext cx="64736" cy="64644"/>
              </a:xfrm>
              <a:custGeom>
                <a:avLst/>
                <a:gdLst/>
                <a:ahLst/>
                <a:cxnLst/>
                <a:rect l="l" t="t" r="r" b="b"/>
                <a:pathLst>
                  <a:path w="1451" h="1449" extrusionOk="0">
                    <a:moveTo>
                      <a:pt x="1" y="0"/>
                    </a:moveTo>
                    <a:lnTo>
                      <a:pt x="1" y="1448"/>
                    </a:lnTo>
                    <a:lnTo>
                      <a:pt x="1451" y="1448"/>
                    </a:lnTo>
                    <a:lnTo>
                      <a:pt x="1451" y="0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49" name="Google Shape;549;p21"/>
              <p:cNvSpPr/>
              <p:nvPr/>
            </p:nvSpPr>
            <p:spPr>
              <a:xfrm>
                <a:off x="905535" y="3927297"/>
                <a:ext cx="64781" cy="64644"/>
              </a:xfrm>
              <a:custGeom>
                <a:avLst/>
                <a:gdLst/>
                <a:ahLst/>
                <a:cxnLst/>
                <a:rect l="l" t="t" r="r" b="b"/>
                <a:pathLst>
                  <a:path w="1452" h="1449" extrusionOk="0">
                    <a:moveTo>
                      <a:pt x="0" y="1"/>
                    </a:moveTo>
                    <a:lnTo>
                      <a:pt x="0" y="1449"/>
                    </a:lnTo>
                    <a:lnTo>
                      <a:pt x="1452" y="1449"/>
                    </a:lnTo>
                    <a:lnTo>
                      <a:pt x="1452" y="1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50" name="Google Shape;550;p21"/>
              <p:cNvSpPr/>
              <p:nvPr/>
            </p:nvSpPr>
            <p:spPr>
              <a:xfrm>
                <a:off x="1053921" y="3927297"/>
                <a:ext cx="64736" cy="64644"/>
              </a:xfrm>
              <a:custGeom>
                <a:avLst/>
                <a:gdLst/>
                <a:ahLst/>
                <a:cxnLst/>
                <a:rect l="l" t="t" r="r" b="b"/>
                <a:pathLst>
                  <a:path w="1451" h="1449" extrusionOk="0">
                    <a:moveTo>
                      <a:pt x="1" y="1"/>
                    </a:moveTo>
                    <a:lnTo>
                      <a:pt x="1" y="1449"/>
                    </a:lnTo>
                    <a:lnTo>
                      <a:pt x="1451" y="1449"/>
                    </a:lnTo>
                    <a:lnTo>
                      <a:pt x="1451" y="1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51" name="Google Shape;551;p21"/>
              <p:cNvSpPr/>
              <p:nvPr/>
            </p:nvSpPr>
            <p:spPr>
              <a:xfrm>
                <a:off x="905535" y="4076529"/>
                <a:ext cx="64781" cy="64644"/>
              </a:xfrm>
              <a:custGeom>
                <a:avLst/>
                <a:gdLst/>
                <a:ahLst/>
                <a:cxnLst/>
                <a:rect l="l" t="t" r="r" b="b"/>
                <a:pathLst>
                  <a:path w="1452" h="1449" extrusionOk="0">
                    <a:moveTo>
                      <a:pt x="0" y="0"/>
                    </a:moveTo>
                    <a:lnTo>
                      <a:pt x="0" y="1448"/>
                    </a:lnTo>
                    <a:lnTo>
                      <a:pt x="1452" y="1448"/>
                    </a:lnTo>
                    <a:lnTo>
                      <a:pt x="1452" y="0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52" name="Google Shape;552;p21"/>
              <p:cNvSpPr/>
              <p:nvPr/>
            </p:nvSpPr>
            <p:spPr>
              <a:xfrm>
                <a:off x="1053921" y="4076529"/>
                <a:ext cx="64736" cy="64644"/>
              </a:xfrm>
              <a:custGeom>
                <a:avLst/>
                <a:gdLst/>
                <a:ahLst/>
                <a:cxnLst/>
                <a:rect l="l" t="t" r="r" b="b"/>
                <a:pathLst>
                  <a:path w="1451" h="1449" extrusionOk="0">
                    <a:moveTo>
                      <a:pt x="1" y="0"/>
                    </a:moveTo>
                    <a:lnTo>
                      <a:pt x="1" y="1448"/>
                    </a:lnTo>
                    <a:lnTo>
                      <a:pt x="1451" y="1448"/>
                    </a:lnTo>
                    <a:lnTo>
                      <a:pt x="1451" y="0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53" name="Google Shape;553;p21"/>
              <p:cNvSpPr/>
              <p:nvPr/>
            </p:nvSpPr>
            <p:spPr>
              <a:xfrm>
                <a:off x="905535" y="4225806"/>
                <a:ext cx="64781" cy="64644"/>
              </a:xfrm>
              <a:custGeom>
                <a:avLst/>
                <a:gdLst/>
                <a:ahLst/>
                <a:cxnLst/>
                <a:rect l="l" t="t" r="r" b="b"/>
                <a:pathLst>
                  <a:path w="1452" h="1449" extrusionOk="0">
                    <a:moveTo>
                      <a:pt x="0" y="1"/>
                    </a:moveTo>
                    <a:lnTo>
                      <a:pt x="0" y="1449"/>
                    </a:lnTo>
                    <a:lnTo>
                      <a:pt x="1452" y="1449"/>
                    </a:lnTo>
                    <a:lnTo>
                      <a:pt x="1452" y="1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54" name="Google Shape;554;p21"/>
              <p:cNvSpPr/>
              <p:nvPr/>
            </p:nvSpPr>
            <p:spPr>
              <a:xfrm>
                <a:off x="1053921" y="4225806"/>
                <a:ext cx="64736" cy="64644"/>
              </a:xfrm>
              <a:custGeom>
                <a:avLst/>
                <a:gdLst/>
                <a:ahLst/>
                <a:cxnLst/>
                <a:rect l="l" t="t" r="r" b="b"/>
                <a:pathLst>
                  <a:path w="1451" h="1449" extrusionOk="0">
                    <a:moveTo>
                      <a:pt x="1" y="1"/>
                    </a:moveTo>
                    <a:lnTo>
                      <a:pt x="1" y="1449"/>
                    </a:lnTo>
                    <a:lnTo>
                      <a:pt x="1451" y="1449"/>
                    </a:lnTo>
                    <a:lnTo>
                      <a:pt x="1451" y="1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grpSp>
          <p:nvGrpSpPr>
            <p:cNvPr id="555" name="Google Shape;555;p21"/>
            <p:cNvGrpSpPr/>
            <p:nvPr/>
          </p:nvGrpSpPr>
          <p:grpSpPr>
            <a:xfrm>
              <a:off x="7668829" y="3674720"/>
              <a:ext cx="379529" cy="115117"/>
              <a:chOff x="905535" y="4225806"/>
              <a:chExt cx="213123" cy="64644"/>
            </a:xfrm>
          </p:grpSpPr>
          <p:sp>
            <p:nvSpPr>
              <p:cNvPr id="556" name="Google Shape;556;p21"/>
              <p:cNvSpPr/>
              <p:nvPr/>
            </p:nvSpPr>
            <p:spPr>
              <a:xfrm>
                <a:off x="905535" y="4225806"/>
                <a:ext cx="64781" cy="64644"/>
              </a:xfrm>
              <a:custGeom>
                <a:avLst/>
                <a:gdLst/>
                <a:ahLst/>
                <a:cxnLst/>
                <a:rect l="l" t="t" r="r" b="b"/>
                <a:pathLst>
                  <a:path w="1452" h="1449" extrusionOk="0">
                    <a:moveTo>
                      <a:pt x="0" y="1"/>
                    </a:moveTo>
                    <a:lnTo>
                      <a:pt x="0" y="1449"/>
                    </a:lnTo>
                    <a:lnTo>
                      <a:pt x="1452" y="1449"/>
                    </a:lnTo>
                    <a:lnTo>
                      <a:pt x="1452" y="1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57" name="Google Shape;557;p21"/>
              <p:cNvSpPr/>
              <p:nvPr/>
            </p:nvSpPr>
            <p:spPr>
              <a:xfrm>
                <a:off x="1053921" y="4225806"/>
                <a:ext cx="64736" cy="64644"/>
              </a:xfrm>
              <a:custGeom>
                <a:avLst/>
                <a:gdLst/>
                <a:ahLst/>
                <a:cxnLst/>
                <a:rect l="l" t="t" r="r" b="b"/>
                <a:pathLst>
                  <a:path w="1451" h="1449" extrusionOk="0">
                    <a:moveTo>
                      <a:pt x="1" y="1"/>
                    </a:moveTo>
                    <a:lnTo>
                      <a:pt x="1" y="1449"/>
                    </a:lnTo>
                    <a:lnTo>
                      <a:pt x="1451" y="1449"/>
                    </a:lnTo>
                    <a:lnTo>
                      <a:pt x="1451" y="1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grpSp>
          <p:nvGrpSpPr>
            <p:cNvPr id="558" name="Google Shape;558;p21"/>
            <p:cNvGrpSpPr/>
            <p:nvPr/>
          </p:nvGrpSpPr>
          <p:grpSpPr>
            <a:xfrm>
              <a:off x="7668829" y="3940545"/>
              <a:ext cx="379529" cy="115117"/>
              <a:chOff x="905535" y="4225806"/>
              <a:chExt cx="213123" cy="64644"/>
            </a:xfrm>
          </p:grpSpPr>
          <p:sp>
            <p:nvSpPr>
              <p:cNvPr id="559" name="Google Shape;559;p21"/>
              <p:cNvSpPr/>
              <p:nvPr/>
            </p:nvSpPr>
            <p:spPr>
              <a:xfrm>
                <a:off x="905535" y="4225806"/>
                <a:ext cx="64781" cy="64644"/>
              </a:xfrm>
              <a:custGeom>
                <a:avLst/>
                <a:gdLst/>
                <a:ahLst/>
                <a:cxnLst/>
                <a:rect l="l" t="t" r="r" b="b"/>
                <a:pathLst>
                  <a:path w="1452" h="1449" extrusionOk="0">
                    <a:moveTo>
                      <a:pt x="0" y="1"/>
                    </a:moveTo>
                    <a:lnTo>
                      <a:pt x="0" y="1449"/>
                    </a:lnTo>
                    <a:lnTo>
                      <a:pt x="1452" y="1449"/>
                    </a:lnTo>
                    <a:lnTo>
                      <a:pt x="1452" y="1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60" name="Google Shape;560;p21"/>
              <p:cNvSpPr/>
              <p:nvPr/>
            </p:nvSpPr>
            <p:spPr>
              <a:xfrm>
                <a:off x="1053921" y="4225806"/>
                <a:ext cx="64736" cy="64644"/>
              </a:xfrm>
              <a:custGeom>
                <a:avLst/>
                <a:gdLst/>
                <a:ahLst/>
                <a:cxnLst/>
                <a:rect l="l" t="t" r="r" b="b"/>
                <a:pathLst>
                  <a:path w="1451" h="1449" extrusionOk="0">
                    <a:moveTo>
                      <a:pt x="1" y="1"/>
                    </a:moveTo>
                    <a:lnTo>
                      <a:pt x="1" y="1449"/>
                    </a:lnTo>
                    <a:lnTo>
                      <a:pt x="1451" y="1449"/>
                    </a:lnTo>
                    <a:lnTo>
                      <a:pt x="1451" y="1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</p:grpSp>
      <p:sp>
        <p:nvSpPr>
          <p:cNvPr id="561" name="Google Shape;561;p21"/>
          <p:cNvSpPr/>
          <p:nvPr/>
        </p:nvSpPr>
        <p:spPr>
          <a:xfrm>
            <a:off x="11148052" y="2273250"/>
            <a:ext cx="1386361" cy="436437"/>
          </a:xfrm>
          <a:custGeom>
            <a:avLst/>
            <a:gdLst/>
            <a:ahLst/>
            <a:cxnLst/>
            <a:rect l="l" t="t" r="r" b="b"/>
            <a:pathLst>
              <a:path w="20476" h="6446" extrusionOk="0">
                <a:moveTo>
                  <a:pt x="9739" y="1"/>
                </a:moveTo>
                <a:cubicBezTo>
                  <a:pt x="9665" y="1"/>
                  <a:pt x="9591" y="3"/>
                  <a:pt x="9516" y="8"/>
                </a:cubicBezTo>
                <a:cubicBezTo>
                  <a:pt x="8156" y="91"/>
                  <a:pt x="6963" y="949"/>
                  <a:pt x="6451" y="2213"/>
                </a:cubicBezTo>
                <a:cubicBezTo>
                  <a:pt x="6267" y="2664"/>
                  <a:pt x="5842" y="2969"/>
                  <a:pt x="5356" y="2969"/>
                </a:cubicBezTo>
                <a:cubicBezTo>
                  <a:pt x="5354" y="2969"/>
                  <a:pt x="5353" y="2969"/>
                  <a:pt x="5351" y="2969"/>
                </a:cubicBezTo>
                <a:lnTo>
                  <a:pt x="5319" y="2969"/>
                </a:lnTo>
                <a:cubicBezTo>
                  <a:pt x="4156" y="2969"/>
                  <a:pt x="3069" y="3538"/>
                  <a:pt x="2406" y="4493"/>
                </a:cubicBezTo>
                <a:cubicBezTo>
                  <a:pt x="2065" y="4982"/>
                  <a:pt x="1516" y="5287"/>
                  <a:pt x="919" y="5287"/>
                </a:cubicBezTo>
                <a:cubicBezTo>
                  <a:pt x="917" y="5287"/>
                  <a:pt x="915" y="5287"/>
                  <a:pt x="913" y="5287"/>
                </a:cubicBezTo>
                <a:lnTo>
                  <a:pt x="903" y="5287"/>
                </a:lnTo>
                <a:cubicBezTo>
                  <a:pt x="849" y="5287"/>
                  <a:pt x="798" y="5289"/>
                  <a:pt x="747" y="5291"/>
                </a:cubicBezTo>
                <a:cubicBezTo>
                  <a:pt x="1" y="5322"/>
                  <a:pt x="37" y="6446"/>
                  <a:pt x="784" y="6446"/>
                </a:cubicBezTo>
                <a:lnTo>
                  <a:pt x="19685" y="6446"/>
                </a:lnTo>
                <a:cubicBezTo>
                  <a:pt x="20244" y="6446"/>
                  <a:pt x="20476" y="5732"/>
                  <a:pt x="20027" y="5399"/>
                </a:cubicBezTo>
                <a:cubicBezTo>
                  <a:pt x="19418" y="4950"/>
                  <a:pt x="18680" y="4707"/>
                  <a:pt x="17920" y="4707"/>
                </a:cubicBezTo>
                <a:cubicBezTo>
                  <a:pt x="17879" y="4707"/>
                  <a:pt x="17835" y="4707"/>
                  <a:pt x="17794" y="4711"/>
                </a:cubicBezTo>
                <a:cubicBezTo>
                  <a:pt x="17760" y="4712"/>
                  <a:pt x="17725" y="4713"/>
                  <a:pt x="17691" y="4713"/>
                </a:cubicBezTo>
                <a:cubicBezTo>
                  <a:pt x="16843" y="4713"/>
                  <a:pt x="16043" y="4337"/>
                  <a:pt x="15442" y="3730"/>
                </a:cubicBezTo>
                <a:cubicBezTo>
                  <a:pt x="15060" y="3344"/>
                  <a:pt x="14592" y="3050"/>
                  <a:pt x="14077" y="2872"/>
                </a:cubicBezTo>
                <a:cubicBezTo>
                  <a:pt x="13547" y="2690"/>
                  <a:pt x="13108" y="2306"/>
                  <a:pt x="12835" y="1815"/>
                </a:cubicBezTo>
                <a:cubicBezTo>
                  <a:pt x="12205" y="690"/>
                  <a:pt x="11018" y="1"/>
                  <a:pt x="9739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</p:spTree>
    <p:extLst>
      <p:ext uri="{BB962C8B-B14F-4D97-AF65-F5344CB8AC3E}">
        <p14:creationId xmlns:p14="http://schemas.microsoft.com/office/powerpoint/2010/main" val="6386613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4">
  <p:cSld name="Title and text 4">
    <p:spTree>
      <p:nvGrpSpPr>
        <p:cNvPr id="1" name="Shape 5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" name="Google Shape;563;p22"/>
          <p:cNvSpPr txBox="1">
            <a:spLocks noGrp="1"/>
          </p:cNvSpPr>
          <p:nvPr>
            <p:ph type="title"/>
          </p:nvPr>
        </p:nvSpPr>
        <p:spPr>
          <a:xfrm>
            <a:off x="960000" y="593367"/>
            <a:ext cx="102812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3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564" name="Google Shape;564;p22"/>
          <p:cNvSpPr txBox="1">
            <a:spLocks noGrp="1"/>
          </p:cNvSpPr>
          <p:nvPr>
            <p:ph type="subTitle" idx="1"/>
          </p:nvPr>
        </p:nvSpPr>
        <p:spPr>
          <a:xfrm>
            <a:off x="960000" y="2049567"/>
            <a:ext cx="5446400" cy="4088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Nunito Light"/>
              <a:buChar char="●"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600"/>
              <a:buFont typeface="Nunito Light"/>
              <a:buChar char="○"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500"/>
              <a:buFont typeface="Nunito Light"/>
              <a:buChar char="■"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500"/>
              <a:buFont typeface="Nunito Light"/>
              <a:buChar char="●"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400"/>
              <a:buFont typeface="Nunito Light"/>
              <a:buChar char="○"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400"/>
              <a:buFont typeface="Nunito Light"/>
              <a:buChar char="■"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300"/>
              <a:buFont typeface="Nunito Light"/>
              <a:buChar char="●"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300"/>
              <a:buFont typeface="Nunito Light"/>
              <a:buChar char="○"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400"/>
              <a:buFont typeface="Nunito Light"/>
              <a:buChar char="■"/>
              <a:defRPr/>
            </a:lvl9pPr>
          </a:lstStyle>
          <a:p>
            <a:endParaRPr/>
          </a:p>
        </p:txBody>
      </p:sp>
      <p:grpSp>
        <p:nvGrpSpPr>
          <p:cNvPr id="565" name="Google Shape;565;p22"/>
          <p:cNvGrpSpPr/>
          <p:nvPr/>
        </p:nvGrpSpPr>
        <p:grpSpPr>
          <a:xfrm>
            <a:off x="0" y="6248400"/>
            <a:ext cx="12221600" cy="632800"/>
            <a:chOff x="0" y="4686300"/>
            <a:chExt cx="9166200" cy="474600"/>
          </a:xfrm>
        </p:grpSpPr>
        <p:sp>
          <p:nvSpPr>
            <p:cNvPr id="566" name="Google Shape;566;p22"/>
            <p:cNvSpPr/>
            <p:nvPr/>
          </p:nvSpPr>
          <p:spPr>
            <a:xfrm flipH="1">
              <a:off x="0" y="4686300"/>
              <a:ext cx="9166200" cy="4746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67" name="Google Shape;567;p22"/>
            <p:cNvSpPr/>
            <p:nvPr/>
          </p:nvSpPr>
          <p:spPr>
            <a:xfrm>
              <a:off x="0" y="4686300"/>
              <a:ext cx="2982200" cy="469002"/>
            </a:xfrm>
            <a:custGeom>
              <a:avLst/>
              <a:gdLst/>
              <a:ahLst/>
              <a:cxnLst/>
              <a:rect l="l" t="t" r="r" b="b"/>
              <a:pathLst>
                <a:path w="73571" h="11571" extrusionOk="0">
                  <a:moveTo>
                    <a:pt x="0" y="0"/>
                  </a:moveTo>
                  <a:lnTo>
                    <a:pt x="0" y="4027"/>
                  </a:lnTo>
                  <a:lnTo>
                    <a:pt x="9702" y="4027"/>
                  </a:lnTo>
                  <a:cubicBezTo>
                    <a:pt x="9704" y="4027"/>
                    <a:pt x="9707" y="4027"/>
                    <a:pt x="9709" y="4027"/>
                  </a:cubicBezTo>
                  <a:cubicBezTo>
                    <a:pt x="11310" y="4027"/>
                    <a:pt x="12846" y="4666"/>
                    <a:pt x="13978" y="5799"/>
                  </a:cubicBezTo>
                  <a:lnTo>
                    <a:pt x="15475" y="7294"/>
                  </a:lnTo>
                  <a:cubicBezTo>
                    <a:pt x="16351" y="8173"/>
                    <a:pt x="17540" y="8665"/>
                    <a:pt x="18782" y="8665"/>
                  </a:cubicBezTo>
                  <a:lnTo>
                    <a:pt x="25839" y="8665"/>
                  </a:lnTo>
                  <a:cubicBezTo>
                    <a:pt x="26353" y="8665"/>
                    <a:pt x="26788" y="9078"/>
                    <a:pt x="26782" y="9593"/>
                  </a:cubicBezTo>
                  <a:cubicBezTo>
                    <a:pt x="26774" y="10682"/>
                    <a:pt x="27655" y="11571"/>
                    <a:pt x="28744" y="11571"/>
                  </a:cubicBezTo>
                  <a:lnTo>
                    <a:pt x="73570" y="11571"/>
                  </a:lnTo>
                  <a:lnTo>
                    <a:pt x="63133" y="1131"/>
                  </a:lnTo>
                  <a:cubicBezTo>
                    <a:pt x="62407" y="408"/>
                    <a:pt x="61424" y="0"/>
                    <a:pt x="6039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68" name="Google Shape;568;p22"/>
            <p:cNvSpPr/>
            <p:nvPr/>
          </p:nvSpPr>
          <p:spPr>
            <a:xfrm>
              <a:off x="1190129" y="4691750"/>
              <a:ext cx="2781649" cy="466649"/>
            </a:xfrm>
            <a:custGeom>
              <a:avLst/>
              <a:gdLst/>
              <a:ahLst/>
              <a:cxnLst/>
              <a:rect l="l" t="t" r="r" b="b"/>
              <a:pathLst>
                <a:path w="26526" h="4450" extrusionOk="0">
                  <a:moveTo>
                    <a:pt x="7136" y="1"/>
                  </a:moveTo>
                  <a:cubicBezTo>
                    <a:pt x="5857" y="1"/>
                    <a:pt x="4621" y="462"/>
                    <a:pt x="3651" y="1298"/>
                  </a:cubicBezTo>
                  <a:lnTo>
                    <a:pt x="0" y="4449"/>
                  </a:lnTo>
                  <a:lnTo>
                    <a:pt x="26525" y="4449"/>
                  </a:lnTo>
                  <a:lnTo>
                    <a:pt x="25629" y="3551"/>
                  </a:lnTo>
                  <a:cubicBezTo>
                    <a:pt x="24947" y="2869"/>
                    <a:pt x="24025" y="2487"/>
                    <a:pt x="23062" y="2487"/>
                  </a:cubicBezTo>
                  <a:lnTo>
                    <a:pt x="16043" y="2487"/>
                  </a:lnTo>
                  <a:cubicBezTo>
                    <a:pt x="15259" y="2487"/>
                    <a:pt x="14508" y="2175"/>
                    <a:pt x="13954" y="1623"/>
                  </a:cubicBezTo>
                  <a:lnTo>
                    <a:pt x="13224" y="891"/>
                  </a:lnTo>
                  <a:cubicBezTo>
                    <a:pt x="12655" y="321"/>
                    <a:pt x="11881" y="1"/>
                    <a:pt x="1107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569" name="Google Shape;569;p22"/>
          <p:cNvSpPr/>
          <p:nvPr/>
        </p:nvSpPr>
        <p:spPr>
          <a:xfrm flipH="1">
            <a:off x="11099285" y="383516"/>
            <a:ext cx="1386361" cy="436437"/>
          </a:xfrm>
          <a:custGeom>
            <a:avLst/>
            <a:gdLst/>
            <a:ahLst/>
            <a:cxnLst/>
            <a:rect l="l" t="t" r="r" b="b"/>
            <a:pathLst>
              <a:path w="20476" h="6446" extrusionOk="0">
                <a:moveTo>
                  <a:pt x="9739" y="1"/>
                </a:moveTo>
                <a:cubicBezTo>
                  <a:pt x="9665" y="1"/>
                  <a:pt x="9591" y="3"/>
                  <a:pt x="9516" y="8"/>
                </a:cubicBezTo>
                <a:cubicBezTo>
                  <a:pt x="8156" y="91"/>
                  <a:pt x="6963" y="949"/>
                  <a:pt x="6451" y="2213"/>
                </a:cubicBezTo>
                <a:cubicBezTo>
                  <a:pt x="6267" y="2664"/>
                  <a:pt x="5842" y="2969"/>
                  <a:pt x="5356" y="2969"/>
                </a:cubicBezTo>
                <a:cubicBezTo>
                  <a:pt x="5354" y="2969"/>
                  <a:pt x="5353" y="2969"/>
                  <a:pt x="5351" y="2969"/>
                </a:cubicBezTo>
                <a:lnTo>
                  <a:pt x="5319" y="2969"/>
                </a:lnTo>
                <a:cubicBezTo>
                  <a:pt x="4156" y="2969"/>
                  <a:pt x="3069" y="3538"/>
                  <a:pt x="2406" y="4493"/>
                </a:cubicBezTo>
                <a:cubicBezTo>
                  <a:pt x="2065" y="4982"/>
                  <a:pt x="1516" y="5287"/>
                  <a:pt x="919" y="5287"/>
                </a:cubicBezTo>
                <a:cubicBezTo>
                  <a:pt x="917" y="5287"/>
                  <a:pt x="915" y="5287"/>
                  <a:pt x="913" y="5287"/>
                </a:cubicBezTo>
                <a:lnTo>
                  <a:pt x="903" y="5287"/>
                </a:lnTo>
                <a:cubicBezTo>
                  <a:pt x="849" y="5287"/>
                  <a:pt x="798" y="5289"/>
                  <a:pt x="747" y="5291"/>
                </a:cubicBezTo>
                <a:cubicBezTo>
                  <a:pt x="1" y="5322"/>
                  <a:pt x="37" y="6446"/>
                  <a:pt x="784" y="6446"/>
                </a:cubicBezTo>
                <a:lnTo>
                  <a:pt x="19685" y="6446"/>
                </a:lnTo>
                <a:cubicBezTo>
                  <a:pt x="20244" y="6446"/>
                  <a:pt x="20476" y="5732"/>
                  <a:pt x="20027" y="5399"/>
                </a:cubicBezTo>
                <a:cubicBezTo>
                  <a:pt x="19418" y="4950"/>
                  <a:pt x="18680" y="4707"/>
                  <a:pt x="17920" y="4707"/>
                </a:cubicBezTo>
                <a:cubicBezTo>
                  <a:pt x="17879" y="4707"/>
                  <a:pt x="17835" y="4707"/>
                  <a:pt x="17794" y="4711"/>
                </a:cubicBezTo>
                <a:cubicBezTo>
                  <a:pt x="17760" y="4712"/>
                  <a:pt x="17725" y="4713"/>
                  <a:pt x="17691" y="4713"/>
                </a:cubicBezTo>
                <a:cubicBezTo>
                  <a:pt x="16843" y="4713"/>
                  <a:pt x="16043" y="4337"/>
                  <a:pt x="15442" y="3730"/>
                </a:cubicBezTo>
                <a:cubicBezTo>
                  <a:pt x="15060" y="3344"/>
                  <a:pt x="14592" y="3050"/>
                  <a:pt x="14077" y="2872"/>
                </a:cubicBezTo>
                <a:cubicBezTo>
                  <a:pt x="13547" y="2690"/>
                  <a:pt x="13108" y="2306"/>
                  <a:pt x="12835" y="1815"/>
                </a:cubicBezTo>
                <a:cubicBezTo>
                  <a:pt x="12205" y="690"/>
                  <a:pt x="11018" y="1"/>
                  <a:pt x="9739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570" name="Google Shape;570;p22"/>
          <p:cNvSpPr/>
          <p:nvPr/>
        </p:nvSpPr>
        <p:spPr>
          <a:xfrm>
            <a:off x="1142000" y="383499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571" name="Google Shape;571;p22"/>
          <p:cNvSpPr/>
          <p:nvPr/>
        </p:nvSpPr>
        <p:spPr>
          <a:xfrm>
            <a:off x="11416334" y="46321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572" name="Google Shape;572;p22"/>
          <p:cNvSpPr/>
          <p:nvPr/>
        </p:nvSpPr>
        <p:spPr>
          <a:xfrm>
            <a:off x="320234" y="2564466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573" name="Google Shape;573;p22"/>
          <p:cNvSpPr/>
          <p:nvPr/>
        </p:nvSpPr>
        <p:spPr>
          <a:xfrm>
            <a:off x="551234" y="5210066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574" name="Google Shape;574;p22"/>
          <p:cNvSpPr/>
          <p:nvPr/>
        </p:nvSpPr>
        <p:spPr>
          <a:xfrm>
            <a:off x="414152" y="1205450"/>
            <a:ext cx="1386361" cy="436437"/>
          </a:xfrm>
          <a:custGeom>
            <a:avLst/>
            <a:gdLst/>
            <a:ahLst/>
            <a:cxnLst/>
            <a:rect l="l" t="t" r="r" b="b"/>
            <a:pathLst>
              <a:path w="20476" h="6446" extrusionOk="0">
                <a:moveTo>
                  <a:pt x="9739" y="1"/>
                </a:moveTo>
                <a:cubicBezTo>
                  <a:pt x="9665" y="1"/>
                  <a:pt x="9591" y="3"/>
                  <a:pt x="9516" y="8"/>
                </a:cubicBezTo>
                <a:cubicBezTo>
                  <a:pt x="8156" y="91"/>
                  <a:pt x="6963" y="949"/>
                  <a:pt x="6451" y="2213"/>
                </a:cubicBezTo>
                <a:cubicBezTo>
                  <a:pt x="6267" y="2664"/>
                  <a:pt x="5842" y="2969"/>
                  <a:pt x="5356" y="2969"/>
                </a:cubicBezTo>
                <a:cubicBezTo>
                  <a:pt x="5354" y="2969"/>
                  <a:pt x="5353" y="2969"/>
                  <a:pt x="5351" y="2969"/>
                </a:cubicBezTo>
                <a:lnTo>
                  <a:pt x="5319" y="2969"/>
                </a:lnTo>
                <a:cubicBezTo>
                  <a:pt x="4156" y="2969"/>
                  <a:pt x="3069" y="3538"/>
                  <a:pt x="2406" y="4493"/>
                </a:cubicBezTo>
                <a:cubicBezTo>
                  <a:pt x="2065" y="4982"/>
                  <a:pt x="1516" y="5287"/>
                  <a:pt x="919" y="5287"/>
                </a:cubicBezTo>
                <a:cubicBezTo>
                  <a:pt x="917" y="5287"/>
                  <a:pt x="915" y="5287"/>
                  <a:pt x="913" y="5287"/>
                </a:cubicBezTo>
                <a:lnTo>
                  <a:pt x="903" y="5287"/>
                </a:lnTo>
                <a:cubicBezTo>
                  <a:pt x="849" y="5287"/>
                  <a:pt x="798" y="5289"/>
                  <a:pt x="747" y="5291"/>
                </a:cubicBezTo>
                <a:cubicBezTo>
                  <a:pt x="1" y="5322"/>
                  <a:pt x="37" y="6446"/>
                  <a:pt x="784" y="6446"/>
                </a:cubicBezTo>
                <a:lnTo>
                  <a:pt x="19685" y="6446"/>
                </a:lnTo>
                <a:cubicBezTo>
                  <a:pt x="20244" y="6446"/>
                  <a:pt x="20476" y="5732"/>
                  <a:pt x="20027" y="5399"/>
                </a:cubicBezTo>
                <a:cubicBezTo>
                  <a:pt x="19418" y="4950"/>
                  <a:pt x="18680" y="4707"/>
                  <a:pt x="17920" y="4707"/>
                </a:cubicBezTo>
                <a:cubicBezTo>
                  <a:pt x="17879" y="4707"/>
                  <a:pt x="17835" y="4707"/>
                  <a:pt x="17794" y="4711"/>
                </a:cubicBezTo>
                <a:cubicBezTo>
                  <a:pt x="17760" y="4712"/>
                  <a:pt x="17725" y="4713"/>
                  <a:pt x="17691" y="4713"/>
                </a:cubicBezTo>
                <a:cubicBezTo>
                  <a:pt x="16843" y="4713"/>
                  <a:pt x="16043" y="4337"/>
                  <a:pt x="15442" y="3730"/>
                </a:cubicBezTo>
                <a:cubicBezTo>
                  <a:pt x="15060" y="3344"/>
                  <a:pt x="14592" y="3050"/>
                  <a:pt x="14077" y="2872"/>
                </a:cubicBezTo>
                <a:cubicBezTo>
                  <a:pt x="13547" y="2690"/>
                  <a:pt x="13108" y="2306"/>
                  <a:pt x="12835" y="1815"/>
                </a:cubicBezTo>
                <a:cubicBezTo>
                  <a:pt x="12205" y="690"/>
                  <a:pt x="11018" y="1"/>
                  <a:pt x="9739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</p:spTree>
    <p:extLst>
      <p:ext uri="{BB962C8B-B14F-4D97-AF65-F5344CB8AC3E}">
        <p14:creationId xmlns:p14="http://schemas.microsoft.com/office/powerpoint/2010/main" val="1406721907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5">
  <p:cSld name="Title and text 5">
    <p:spTree>
      <p:nvGrpSpPr>
        <p:cNvPr id="1" name="Shape 5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6" name="Google Shape;576;p23"/>
          <p:cNvSpPr txBox="1">
            <a:spLocks noGrp="1"/>
          </p:cNvSpPr>
          <p:nvPr>
            <p:ph type="title"/>
          </p:nvPr>
        </p:nvSpPr>
        <p:spPr>
          <a:xfrm>
            <a:off x="2047567" y="593367"/>
            <a:ext cx="8096800" cy="1472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3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577" name="Google Shape;577;p23"/>
          <p:cNvSpPr txBox="1">
            <a:spLocks noGrp="1"/>
          </p:cNvSpPr>
          <p:nvPr>
            <p:ph type="subTitle" idx="1"/>
          </p:nvPr>
        </p:nvSpPr>
        <p:spPr>
          <a:xfrm>
            <a:off x="955400" y="2208948"/>
            <a:ext cx="10281200" cy="382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Nunito Light"/>
              <a:buChar char="●"/>
              <a:defRPr sz="2133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600"/>
              <a:buFont typeface="Nunito Light"/>
              <a:buChar char="○"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500"/>
              <a:buFont typeface="Nunito Light"/>
              <a:buChar char="■"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500"/>
              <a:buFont typeface="Nunito Light"/>
              <a:buChar char="●"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400"/>
              <a:buFont typeface="Nunito Light"/>
              <a:buChar char="○"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400"/>
              <a:buFont typeface="Nunito Light"/>
              <a:buChar char="■"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300"/>
              <a:buFont typeface="Nunito Light"/>
              <a:buChar char="●"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300"/>
              <a:buFont typeface="Nunito Light"/>
              <a:buChar char="○"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400"/>
              <a:buFont typeface="Nunito Light"/>
              <a:buChar char="■"/>
              <a:defRPr/>
            </a:lvl9pPr>
          </a:lstStyle>
          <a:p>
            <a:endParaRPr/>
          </a:p>
        </p:txBody>
      </p:sp>
      <p:grpSp>
        <p:nvGrpSpPr>
          <p:cNvPr id="578" name="Google Shape;578;p23"/>
          <p:cNvGrpSpPr/>
          <p:nvPr/>
        </p:nvGrpSpPr>
        <p:grpSpPr>
          <a:xfrm>
            <a:off x="0" y="6248400"/>
            <a:ext cx="12221600" cy="632800"/>
            <a:chOff x="0" y="4686300"/>
            <a:chExt cx="9166200" cy="474600"/>
          </a:xfrm>
        </p:grpSpPr>
        <p:sp>
          <p:nvSpPr>
            <p:cNvPr id="579" name="Google Shape;579;p23"/>
            <p:cNvSpPr/>
            <p:nvPr/>
          </p:nvSpPr>
          <p:spPr>
            <a:xfrm flipH="1">
              <a:off x="0" y="4686300"/>
              <a:ext cx="9166200" cy="4746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80" name="Google Shape;580;p23"/>
            <p:cNvSpPr/>
            <p:nvPr/>
          </p:nvSpPr>
          <p:spPr>
            <a:xfrm flipH="1">
              <a:off x="6161803" y="4686300"/>
              <a:ext cx="2982200" cy="469002"/>
            </a:xfrm>
            <a:custGeom>
              <a:avLst/>
              <a:gdLst/>
              <a:ahLst/>
              <a:cxnLst/>
              <a:rect l="l" t="t" r="r" b="b"/>
              <a:pathLst>
                <a:path w="73571" h="11571" extrusionOk="0">
                  <a:moveTo>
                    <a:pt x="0" y="0"/>
                  </a:moveTo>
                  <a:lnTo>
                    <a:pt x="0" y="4027"/>
                  </a:lnTo>
                  <a:lnTo>
                    <a:pt x="9702" y="4027"/>
                  </a:lnTo>
                  <a:cubicBezTo>
                    <a:pt x="9704" y="4027"/>
                    <a:pt x="9707" y="4027"/>
                    <a:pt x="9709" y="4027"/>
                  </a:cubicBezTo>
                  <a:cubicBezTo>
                    <a:pt x="11310" y="4027"/>
                    <a:pt x="12846" y="4666"/>
                    <a:pt x="13978" y="5799"/>
                  </a:cubicBezTo>
                  <a:lnTo>
                    <a:pt x="15475" y="7294"/>
                  </a:lnTo>
                  <a:cubicBezTo>
                    <a:pt x="16351" y="8173"/>
                    <a:pt x="17540" y="8665"/>
                    <a:pt x="18782" y="8665"/>
                  </a:cubicBezTo>
                  <a:lnTo>
                    <a:pt x="25839" y="8665"/>
                  </a:lnTo>
                  <a:cubicBezTo>
                    <a:pt x="26353" y="8665"/>
                    <a:pt x="26788" y="9078"/>
                    <a:pt x="26782" y="9593"/>
                  </a:cubicBezTo>
                  <a:cubicBezTo>
                    <a:pt x="26774" y="10682"/>
                    <a:pt x="27655" y="11571"/>
                    <a:pt x="28744" y="11571"/>
                  </a:cubicBezTo>
                  <a:lnTo>
                    <a:pt x="73570" y="11571"/>
                  </a:lnTo>
                  <a:lnTo>
                    <a:pt x="63133" y="1131"/>
                  </a:lnTo>
                  <a:cubicBezTo>
                    <a:pt x="62407" y="408"/>
                    <a:pt x="61424" y="0"/>
                    <a:pt x="6039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81" name="Google Shape;581;p23"/>
            <p:cNvSpPr/>
            <p:nvPr/>
          </p:nvSpPr>
          <p:spPr>
            <a:xfrm flipH="1">
              <a:off x="5172225" y="4691750"/>
              <a:ext cx="2781649" cy="466649"/>
            </a:xfrm>
            <a:custGeom>
              <a:avLst/>
              <a:gdLst/>
              <a:ahLst/>
              <a:cxnLst/>
              <a:rect l="l" t="t" r="r" b="b"/>
              <a:pathLst>
                <a:path w="26526" h="4450" extrusionOk="0">
                  <a:moveTo>
                    <a:pt x="7136" y="1"/>
                  </a:moveTo>
                  <a:cubicBezTo>
                    <a:pt x="5857" y="1"/>
                    <a:pt x="4621" y="462"/>
                    <a:pt x="3651" y="1298"/>
                  </a:cubicBezTo>
                  <a:lnTo>
                    <a:pt x="0" y="4449"/>
                  </a:lnTo>
                  <a:lnTo>
                    <a:pt x="26525" y="4449"/>
                  </a:lnTo>
                  <a:lnTo>
                    <a:pt x="25629" y="3551"/>
                  </a:lnTo>
                  <a:cubicBezTo>
                    <a:pt x="24947" y="2869"/>
                    <a:pt x="24025" y="2487"/>
                    <a:pt x="23062" y="2487"/>
                  </a:cubicBezTo>
                  <a:lnTo>
                    <a:pt x="16043" y="2487"/>
                  </a:lnTo>
                  <a:cubicBezTo>
                    <a:pt x="15259" y="2487"/>
                    <a:pt x="14508" y="2175"/>
                    <a:pt x="13954" y="1623"/>
                  </a:cubicBezTo>
                  <a:lnTo>
                    <a:pt x="13224" y="891"/>
                  </a:lnTo>
                  <a:cubicBezTo>
                    <a:pt x="12655" y="321"/>
                    <a:pt x="11881" y="1"/>
                    <a:pt x="1107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582" name="Google Shape;582;p23"/>
          <p:cNvSpPr/>
          <p:nvPr/>
        </p:nvSpPr>
        <p:spPr>
          <a:xfrm flipH="1">
            <a:off x="11099285" y="768983"/>
            <a:ext cx="1386361" cy="436437"/>
          </a:xfrm>
          <a:custGeom>
            <a:avLst/>
            <a:gdLst/>
            <a:ahLst/>
            <a:cxnLst/>
            <a:rect l="l" t="t" r="r" b="b"/>
            <a:pathLst>
              <a:path w="20476" h="6446" extrusionOk="0">
                <a:moveTo>
                  <a:pt x="9739" y="1"/>
                </a:moveTo>
                <a:cubicBezTo>
                  <a:pt x="9665" y="1"/>
                  <a:pt x="9591" y="3"/>
                  <a:pt x="9516" y="8"/>
                </a:cubicBezTo>
                <a:cubicBezTo>
                  <a:pt x="8156" y="91"/>
                  <a:pt x="6963" y="949"/>
                  <a:pt x="6451" y="2213"/>
                </a:cubicBezTo>
                <a:cubicBezTo>
                  <a:pt x="6267" y="2664"/>
                  <a:pt x="5842" y="2969"/>
                  <a:pt x="5356" y="2969"/>
                </a:cubicBezTo>
                <a:cubicBezTo>
                  <a:pt x="5354" y="2969"/>
                  <a:pt x="5353" y="2969"/>
                  <a:pt x="5351" y="2969"/>
                </a:cubicBezTo>
                <a:lnTo>
                  <a:pt x="5319" y="2969"/>
                </a:lnTo>
                <a:cubicBezTo>
                  <a:pt x="4156" y="2969"/>
                  <a:pt x="3069" y="3538"/>
                  <a:pt x="2406" y="4493"/>
                </a:cubicBezTo>
                <a:cubicBezTo>
                  <a:pt x="2065" y="4982"/>
                  <a:pt x="1516" y="5287"/>
                  <a:pt x="919" y="5287"/>
                </a:cubicBezTo>
                <a:cubicBezTo>
                  <a:pt x="917" y="5287"/>
                  <a:pt x="915" y="5287"/>
                  <a:pt x="913" y="5287"/>
                </a:cubicBezTo>
                <a:lnTo>
                  <a:pt x="903" y="5287"/>
                </a:lnTo>
                <a:cubicBezTo>
                  <a:pt x="849" y="5287"/>
                  <a:pt x="798" y="5289"/>
                  <a:pt x="747" y="5291"/>
                </a:cubicBezTo>
                <a:cubicBezTo>
                  <a:pt x="1" y="5322"/>
                  <a:pt x="37" y="6446"/>
                  <a:pt x="784" y="6446"/>
                </a:cubicBezTo>
                <a:lnTo>
                  <a:pt x="19685" y="6446"/>
                </a:lnTo>
                <a:cubicBezTo>
                  <a:pt x="20244" y="6446"/>
                  <a:pt x="20476" y="5732"/>
                  <a:pt x="20027" y="5399"/>
                </a:cubicBezTo>
                <a:cubicBezTo>
                  <a:pt x="19418" y="4950"/>
                  <a:pt x="18680" y="4707"/>
                  <a:pt x="17920" y="4707"/>
                </a:cubicBezTo>
                <a:cubicBezTo>
                  <a:pt x="17879" y="4707"/>
                  <a:pt x="17835" y="4707"/>
                  <a:pt x="17794" y="4711"/>
                </a:cubicBezTo>
                <a:cubicBezTo>
                  <a:pt x="17760" y="4712"/>
                  <a:pt x="17725" y="4713"/>
                  <a:pt x="17691" y="4713"/>
                </a:cubicBezTo>
                <a:cubicBezTo>
                  <a:pt x="16843" y="4713"/>
                  <a:pt x="16043" y="4337"/>
                  <a:pt x="15442" y="3730"/>
                </a:cubicBezTo>
                <a:cubicBezTo>
                  <a:pt x="15060" y="3344"/>
                  <a:pt x="14592" y="3050"/>
                  <a:pt x="14077" y="2872"/>
                </a:cubicBezTo>
                <a:cubicBezTo>
                  <a:pt x="13547" y="2690"/>
                  <a:pt x="13108" y="2306"/>
                  <a:pt x="12835" y="1815"/>
                </a:cubicBezTo>
                <a:cubicBezTo>
                  <a:pt x="12205" y="690"/>
                  <a:pt x="11018" y="1"/>
                  <a:pt x="9739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583" name="Google Shape;583;p23"/>
          <p:cNvSpPr/>
          <p:nvPr/>
        </p:nvSpPr>
        <p:spPr>
          <a:xfrm>
            <a:off x="1142000" y="383499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584" name="Google Shape;584;p23"/>
          <p:cNvSpPr/>
          <p:nvPr/>
        </p:nvSpPr>
        <p:spPr>
          <a:xfrm>
            <a:off x="11476100" y="1997066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585" name="Google Shape;585;p23"/>
          <p:cNvSpPr/>
          <p:nvPr/>
        </p:nvSpPr>
        <p:spPr>
          <a:xfrm>
            <a:off x="11416334" y="46321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586" name="Google Shape;586;p23"/>
          <p:cNvSpPr/>
          <p:nvPr/>
        </p:nvSpPr>
        <p:spPr>
          <a:xfrm>
            <a:off x="320234" y="2564466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587" name="Google Shape;587;p23"/>
          <p:cNvSpPr/>
          <p:nvPr/>
        </p:nvSpPr>
        <p:spPr>
          <a:xfrm>
            <a:off x="551234" y="5210066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588" name="Google Shape;588;p23"/>
          <p:cNvSpPr/>
          <p:nvPr/>
        </p:nvSpPr>
        <p:spPr>
          <a:xfrm>
            <a:off x="-152849" y="383516"/>
            <a:ext cx="1386361" cy="436437"/>
          </a:xfrm>
          <a:custGeom>
            <a:avLst/>
            <a:gdLst/>
            <a:ahLst/>
            <a:cxnLst/>
            <a:rect l="l" t="t" r="r" b="b"/>
            <a:pathLst>
              <a:path w="20476" h="6446" extrusionOk="0">
                <a:moveTo>
                  <a:pt x="9739" y="1"/>
                </a:moveTo>
                <a:cubicBezTo>
                  <a:pt x="9665" y="1"/>
                  <a:pt x="9591" y="3"/>
                  <a:pt x="9516" y="8"/>
                </a:cubicBezTo>
                <a:cubicBezTo>
                  <a:pt x="8156" y="91"/>
                  <a:pt x="6963" y="949"/>
                  <a:pt x="6451" y="2213"/>
                </a:cubicBezTo>
                <a:cubicBezTo>
                  <a:pt x="6267" y="2664"/>
                  <a:pt x="5842" y="2969"/>
                  <a:pt x="5356" y="2969"/>
                </a:cubicBezTo>
                <a:cubicBezTo>
                  <a:pt x="5354" y="2969"/>
                  <a:pt x="5353" y="2969"/>
                  <a:pt x="5351" y="2969"/>
                </a:cubicBezTo>
                <a:lnTo>
                  <a:pt x="5319" y="2969"/>
                </a:lnTo>
                <a:cubicBezTo>
                  <a:pt x="4156" y="2969"/>
                  <a:pt x="3069" y="3538"/>
                  <a:pt x="2406" y="4493"/>
                </a:cubicBezTo>
                <a:cubicBezTo>
                  <a:pt x="2065" y="4982"/>
                  <a:pt x="1516" y="5287"/>
                  <a:pt x="919" y="5287"/>
                </a:cubicBezTo>
                <a:cubicBezTo>
                  <a:pt x="917" y="5287"/>
                  <a:pt x="915" y="5287"/>
                  <a:pt x="913" y="5287"/>
                </a:cubicBezTo>
                <a:lnTo>
                  <a:pt x="903" y="5287"/>
                </a:lnTo>
                <a:cubicBezTo>
                  <a:pt x="849" y="5287"/>
                  <a:pt x="798" y="5289"/>
                  <a:pt x="747" y="5291"/>
                </a:cubicBezTo>
                <a:cubicBezTo>
                  <a:pt x="1" y="5322"/>
                  <a:pt x="37" y="6446"/>
                  <a:pt x="784" y="6446"/>
                </a:cubicBezTo>
                <a:lnTo>
                  <a:pt x="19685" y="6446"/>
                </a:lnTo>
                <a:cubicBezTo>
                  <a:pt x="20244" y="6446"/>
                  <a:pt x="20476" y="5732"/>
                  <a:pt x="20027" y="5399"/>
                </a:cubicBezTo>
                <a:cubicBezTo>
                  <a:pt x="19418" y="4950"/>
                  <a:pt x="18680" y="4707"/>
                  <a:pt x="17920" y="4707"/>
                </a:cubicBezTo>
                <a:cubicBezTo>
                  <a:pt x="17879" y="4707"/>
                  <a:pt x="17835" y="4707"/>
                  <a:pt x="17794" y="4711"/>
                </a:cubicBezTo>
                <a:cubicBezTo>
                  <a:pt x="17760" y="4712"/>
                  <a:pt x="17725" y="4713"/>
                  <a:pt x="17691" y="4713"/>
                </a:cubicBezTo>
                <a:cubicBezTo>
                  <a:pt x="16843" y="4713"/>
                  <a:pt x="16043" y="4337"/>
                  <a:pt x="15442" y="3730"/>
                </a:cubicBezTo>
                <a:cubicBezTo>
                  <a:pt x="15060" y="3344"/>
                  <a:pt x="14592" y="3050"/>
                  <a:pt x="14077" y="2872"/>
                </a:cubicBezTo>
                <a:cubicBezTo>
                  <a:pt x="13547" y="2690"/>
                  <a:pt x="13108" y="2306"/>
                  <a:pt x="12835" y="1815"/>
                </a:cubicBezTo>
                <a:cubicBezTo>
                  <a:pt x="12205" y="690"/>
                  <a:pt x="11018" y="1"/>
                  <a:pt x="9739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</p:spTree>
    <p:extLst>
      <p:ext uri="{BB962C8B-B14F-4D97-AF65-F5344CB8AC3E}">
        <p14:creationId xmlns:p14="http://schemas.microsoft.com/office/powerpoint/2010/main" val="257646135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 1">
  <p:cSld name="Title and two columns 1">
    <p:spTree>
      <p:nvGrpSpPr>
        <p:cNvPr id="1" name="Shape 5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0" name="Google Shape;590;p24"/>
          <p:cNvSpPr/>
          <p:nvPr/>
        </p:nvSpPr>
        <p:spPr>
          <a:xfrm flipH="1">
            <a:off x="67" y="5796567"/>
            <a:ext cx="12222000" cy="10612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591" name="Google Shape;591;p24"/>
          <p:cNvSpPr txBox="1">
            <a:spLocks noGrp="1"/>
          </p:cNvSpPr>
          <p:nvPr>
            <p:ph type="title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3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592" name="Google Shape;592;p24"/>
          <p:cNvSpPr txBox="1">
            <a:spLocks noGrp="1"/>
          </p:cNvSpPr>
          <p:nvPr>
            <p:ph type="subTitle" idx="1"/>
          </p:nvPr>
        </p:nvSpPr>
        <p:spPr>
          <a:xfrm>
            <a:off x="6564183" y="3693263"/>
            <a:ext cx="3340800" cy="134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3" name="Google Shape;593;p24"/>
          <p:cNvSpPr txBox="1">
            <a:spLocks noGrp="1"/>
          </p:cNvSpPr>
          <p:nvPr>
            <p:ph type="subTitle" idx="2"/>
          </p:nvPr>
        </p:nvSpPr>
        <p:spPr>
          <a:xfrm>
            <a:off x="2287017" y="3693263"/>
            <a:ext cx="3340800" cy="134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4" name="Google Shape;594;p24"/>
          <p:cNvSpPr txBox="1">
            <a:spLocks noGrp="1"/>
          </p:cNvSpPr>
          <p:nvPr>
            <p:ph type="subTitle" idx="3"/>
          </p:nvPr>
        </p:nvSpPr>
        <p:spPr>
          <a:xfrm>
            <a:off x="2287017" y="3043100"/>
            <a:ext cx="3340800" cy="745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067" b="1">
                <a:solidFill>
                  <a:schemeClr val="dk1"/>
                </a:solidFill>
                <a:latin typeface="Epilogue"/>
                <a:ea typeface="Epilogue"/>
                <a:cs typeface="Epilogue"/>
                <a:sym typeface="Epilogue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595" name="Google Shape;595;p24"/>
          <p:cNvSpPr txBox="1">
            <a:spLocks noGrp="1"/>
          </p:cNvSpPr>
          <p:nvPr>
            <p:ph type="subTitle" idx="4"/>
          </p:nvPr>
        </p:nvSpPr>
        <p:spPr>
          <a:xfrm>
            <a:off x="6564183" y="3043100"/>
            <a:ext cx="3340800" cy="745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067" b="1">
                <a:solidFill>
                  <a:schemeClr val="dk1"/>
                </a:solidFill>
                <a:latin typeface="Epilogue"/>
                <a:ea typeface="Epilogue"/>
                <a:cs typeface="Epilogue"/>
                <a:sym typeface="Epilogue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596" name="Google Shape;596;p24"/>
          <p:cNvSpPr/>
          <p:nvPr/>
        </p:nvSpPr>
        <p:spPr>
          <a:xfrm>
            <a:off x="-362448" y="719345"/>
            <a:ext cx="1294557" cy="407592"/>
          </a:xfrm>
          <a:custGeom>
            <a:avLst/>
            <a:gdLst/>
            <a:ahLst/>
            <a:cxnLst/>
            <a:rect l="l" t="t" r="r" b="b"/>
            <a:pathLst>
              <a:path w="16033" h="5048" extrusionOk="0">
                <a:moveTo>
                  <a:pt x="7626" y="0"/>
                </a:moveTo>
                <a:cubicBezTo>
                  <a:pt x="7568" y="0"/>
                  <a:pt x="7509" y="2"/>
                  <a:pt x="7451" y="6"/>
                </a:cubicBezTo>
                <a:cubicBezTo>
                  <a:pt x="6385" y="71"/>
                  <a:pt x="5451" y="743"/>
                  <a:pt x="5049" y="1732"/>
                </a:cubicBezTo>
                <a:cubicBezTo>
                  <a:pt x="4906" y="2085"/>
                  <a:pt x="4574" y="2324"/>
                  <a:pt x="4194" y="2324"/>
                </a:cubicBezTo>
                <a:cubicBezTo>
                  <a:pt x="4192" y="2324"/>
                  <a:pt x="4191" y="2324"/>
                  <a:pt x="4189" y="2324"/>
                </a:cubicBezTo>
                <a:lnTo>
                  <a:pt x="4165" y="2324"/>
                </a:lnTo>
                <a:cubicBezTo>
                  <a:pt x="3256" y="2324"/>
                  <a:pt x="2403" y="2769"/>
                  <a:pt x="1883" y="3518"/>
                </a:cubicBezTo>
                <a:cubicBezTo>
                  <a:pt x="1616" y="3902"/>
                  <a:pt x="1183" y="4139"/>
                  <a:pt x="714" y="4139"/>
                </a:cubicBezTo>
                <a:lnTo>
                  <a:pt x="706" y="4139"/>
                </a:lnTo>
                <a:cubicBezTo>
                  <a:pt x="665" y="4139"/>
                  <a:pt x="625" y="4139"/>
                  <a:pt x="585" y="4141"/>
                </a:cubicBezTo>
                <a:cubicBezTo>
                  <a:pt x="0" y="4167"/>
                  <a:pt x="30" y="5047"/>
                  <a:pt x="613" y="5047"/>
                </a:cubicBezTo>
                <a:lnTo>
                  <a:pt x="15413" y="5047"/>
                </a:lnTo>
                <a:cubicBezTo>
                  <a:pt x="15851" y="5047"/>
                  <a:pt x="16032" y="4489"/>
                  <a:pt x="15680" y="4228"/>
                </a:cubicBezTo>
                <a:cubicBezTo>
                  <a:pt x="15204" y="3874"/>
                  <a:pt x="14626" y="3684"/>
                  <a:pt x="14033" y="3684"/>
                </a:cubicBezTo>
                <a:cubicBezTo>
                  <a:pt x="13999" y="3684"/>
                  <a:pt x="13966" y="3684"/>
                  <a:pt x="13932" y="3686"/>
                </a:cubicBezTo>
                <a:cubicBezTo>
                  <a:pt x="13904" y="3687"/>
                  <a:pt x="13877" y="3688"/>
                  <a:pt x="13849" y="3688"/>
                </a:cubicBezTo>
                <a:cubicBezTo>
                  <a:pt x="13186" y="3688"/>
                  <a:pt x="12562" y="3394"/>
                  <a:pt x="12093" y="2921"/>
                </a:cubicBezTo>
                <a:cubicBezTo>
                  <a:pt x="11792" y="2616"/>
                  <a:pt x="11426" y="2387"/>
                  <a:pt x="11023" y="2248"/>
                </a:cubicBezTo>
                <a:cubicBezTo>
                  <a:pt x="10607" y="2106"/>
                  <a:pt x="10263" y="1803"/>
                  <a:pt x="10049" y="1422"/>
                </a:cubicBezTo>
                <a:cubicBezTo>
                  <a:pt x="9556" y="540"/>
                  <a:pt x="8628" y="0"/>
                  <a:pt x="7626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597" name="Google Shape;597;p24"/>
          <p:cNvSpPr/>
          <p:nvPr/>
        </p:nvSpPr>
        <p:spPr>
          <a:xfrm>
            <a:off x="11083019" y="311745"/>
            <a:ext cx="1294557" cy="407592"/>
          </a:xfrm>
          <a:custGeom>
            <a:avLst/>
            <a:gdLst/>
            <a:ahLst/>
            <a:cxnLst/>
            <a:rect l="l" t="t" r="r" b="b"/>
            <a:pathLst>
              <a:path w="16033" h="5048" extrusionOk="0">
                <a:moveTo>
                  <a:pt x="7626" y="0"/>
                </a:moveTo>
                <a:cubicBezTo>
                  <a:pt x="7568" y="0"/>
                  <a:pt x="7509" y="2"/>
                  <a:pt x="7451" y="6"/>
                </a:cubicBezTo>
                <a:cubicBezTo>
                  <a:pt x="6385" y="71"/>
                  <a:pt x="5451" y="743"/>
                  <a:pt x="5049" y="1732"/>
                </a:cubicBezTo>
                <a:cubicBezTo>
                  <a:pt x="4906" y="2085"/>
                  <a:pt x="4574" y="2324"/>
                  <a:pt x="4194" y="2324"/>
                </a:cubicBezTo>
                <a:cubicBezTo>
                  <a:pt x="4192" y="2324"/>
                  <a:pt x="4191" y="2324"/>
                  <a:pt x="4189" y="2324"/>
                </a:cubicBezTo>
                <a:lnTo>
                  <a:pt x="4165" y="2324"/>
                </a:lnTo>
                <a:cubicBezTo>
                  <a:pt x="3256" y="2324"/>
                  <a:pt x="2403" y="2769"/>
                  <a:pt x="1883" y="3518"/>
                </a:cubicBezTo>
                <a:cubicBezTo>
                  <a:pt x="1616" y="3902"/>
                  <a:pt x="1183" y="4139"/>
                  <a:pt x="714" y="4139"/>
                </a:cubicBezTo>
                <a:lnTo>
                  <a:pt x="706" y="4139"/>
                </a:lnTo>
                <a:cubicBezTo>
                  <a:pt x="665" y="4139"/>
                  <a:pt x="625" y="4139"/>
                  <a:pt x="585" y="4141"/>
                </a:cubicBezTo>
                <a:cubicBezTo>
                  <a:pt x="0" y="4167"/>
                  <a:pt x="30" y="5047"/>
                  <a:pt x="613" y="5047"/>
                </a:cubicBezTo>
                <a:lnTo>
                  <a:pt x="15413" y="5047"/>
                </a:lnTo>
                <a:cubicBezTo>
                  <a:pt x="15851" y="5047"/>
                  <a:pt x="16032" y="4489"/>
                  <a:pt x="15680" y="4228"/>
                </a:cubicBezTo>
                <a:cubicBezTo>
                  <a:pt x="15204" y="3874"/>
                  <a:pt x="14626" y="3684"/>
                  <a:pt x="14033" y="3684"/>
                </a:cubicBezTo>
                <a:cubicBezTo>
                  <a:pt x="13999" y="3684"/>
                  <a:pt x="13966" y="3684"/>
                  <a:pt x="13932" y="3686"/>
                </a:cubicBezTo>
                <a:cubicBezTo>
                  <a:pt x="13904" y="3687"/>
                  <a:pt x="13877" y="3688"/>
                  <a:pt x="13849" y="3688"/>
                </a:cubicBezTo>
                <a:cubicBezTo>
                  <a:pt x="13186" y="3688"/>
                  <a:pt x="12562" y="3394"/>
                  <a:pt x="12093" y="2921"/>
                </a:cubicBezTo>
                <a:cubicBezTo>
                  <a:pt x="11792" y="2616"/>
                  <a:pt x="11426" y="2387"/>
                  <a:pt x="11023" y="2248"/>
                </a:cubicBezTo>
                <a:cubicBezTo>
                  <a:pt x="10607" y="2106"/>
                  <a:pt x="10263" y="1803"/>
                  <a:pt x="10049" y="1422"/>
                </a:cubicBezTo>
                <a:cubicBezTo>
                  <a:pt x="9556" y="540"/>
                  <a:pt x="8628" y="0"/>
                  <a:pt x="7626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598" name="Google Shape;598;p24"/>
          <p:cNvSpPr/>
          <p:nvPr/>
        </p:nvSpPr>
        <p:spPr>
          <a:xfrm>
            <a:off x="9962034" y="6515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599" name="Google Shape;599;p24"/>
          <p:cNvSpPr/>
          <p:nvPr/>
        </p:nvSpPr>
        <p:spPr>
          <a:xfrm>
            <a:off x="11407783" y="1877499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600" name="Google Shape;600;p24"/>
          <p:cNvSpPr/>
          <p:nvPr/>
        </p:nvSpPr>
        <p:spPr>
          <a:xfrm>
            <a:off x="11123434" y="3788299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601" name="Google Shape;601;p24"/>
          <p:cNvSpPr/>
          <p:nvPr/>
        </p:nvSpPr>
        <p:spPr>
          <a:xfrm>
            <a:off x="1224283" y="358166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602" name="Google Shape;602;p24"/>
          <p:cNvSpPr/>
          <p:nvPr/>
        </p:nvSpPr>
        <p:spPr>
          <a:xfrm>
            <a:off x="10580316" y="32206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603" name="Google Shape;603;p24"/>
          <p:cNvSpPr/>
          <p:nvPr/>
        </p:nvSpPr>
        <p:spPr>
          <a:xfrm>
            <a:off x="274916" y="2828366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604" name="Google Shape;604;p24"/>
          <p:cNvGrpSpPr/>
          <p:nvPr/>
        </p:nvGrpSpPr>
        <p:grpSpPr>
          <a:xfrm>
            <a:off x="1" y="4863863"/>
            <a:ext cx="15390225" cy="2012303"/>
            <a:chOff x="0" y="3647897"/>
            <a:chExt cx="11542669" cy="1509227"/>
          </a:xfrm>
        </p:grpSpPr>
        <p:sp>
          <p:nvSpPr>
            <p:cNvPr id="605" name="Google Shape;605;p24"/>
            <p:cNvSpPr/>
            <p:nvPr/>
          </p:nvSpPr>
          <p:spPr>
            <a:xfrm>
              <a:off x="0" y="4343625"/>
              <a:ext cx="5172409" cy="813499"/>
            </a:xfrm>
            <a:custGeom>
              <a:avLst/>
              <a:gdLst/>
              <a:ahLst/>
              <a:cxnLst/>
              <a:rect l="l" t="t" r="r" b="b"/>
              <a:pathLst>
                <a:path w="73571" h="11571" extrusionOk="0">
                  <a:moveTo>
                    <a:pt x="0" y="0"/>
                  </a:moveTo>
                  <a:lnTo>
                    <a:pt x="0" y="4027"/>
                  </a:lnTo>
                  <a:lnTo>
                    <a:pt x="9702" y="4027"/>
                  </a:lnTo>
                  <a:cubicBezTo>
                    <a:pt x="9704" y="4027"/>
                    <a:pt x="9707" y="4027"/>
                    <a:pt x="9709" y="4027"/>
                  </a:cubicBezTo>
                  <a:cubicBezTo>
                    <a:pt x="11310" y="4027"/>
                    <a:pt x="12846" y="4666"/>
                    <a:pt x="13978" y="5799"/>
                  </a:cubicBezTo>
                  <a:lnTo>
                    <a:pt x="15475" y="7294"/>
                  </a:lnTo>
                  <a:cubicBezTo>
                    <a:pt x="16351" y="8173"/>
                    <a:pt x="17540" y="8665"/>
                    <a:pt x="18782" y="8665"/>
                  </a:cubicBezTo>
                  <a:lnTo>
                    <a:pt x="25839" y="8665"/>
                  </a:lnTo>
                  <a:cubicBezTo>
                    <a:pt x="26353" y="8665"/>
                    <a:pt x="26788" y="9078"/>
                    <a:pt x="26782" y="9593"/>
                  </a:cubicBezTo>
                  <a:cubicBezTo>
                    <a:pt x="26774" y="10682"/>
                    <a:pt x="27655" y="11571"/>
                    <a:pt x="28744" y="11571"/>
                  </a:cubicBezTo>
                  <a:lnTo>
                    <a:pt x="73570" y="11571"/>
                  </a:lnTo>
                  <a:lnTo>
                    <a:pt x="63133" y="1131"/>
                  </a:lnTo>
                  <a:cubicBezTo>
                    <a:pt x="62407" y="408"/>
                    <a:pt x="61424" y="0"/>
                    <a:pt x="6039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06" name="Google Shape;606;p24"/>
            <p:cNvSpPr/>
            <p:nvPr/>
          </p:nvSpPr>
          <p:spPr>
            <a:xfrm>
              <a:off x="3595898" y="3647897"/>
              <a:ext cx="7946771" cy="1195526"/>
            </a:xfrm>
            <a:custGeom>
              <a:avLst/>
              <a:gdLst/>
              <a:ahLst/>
              <a:cxnLst/>
              <a:rect l="l" t="t" r="r" b="b"/>
              <a:pathLst>
                <a:path w="118737" h="17863" extrusionOk="0">
                  <a:moveTo>
                    <a:pt x="60071" y="0"/>
                  </a:moveTo>
                  <a:cubicBezTo>
                    <a:pt x="57342" y="0"/>
                    <a:pt x="55148" y="2255"/>
                    <a:pt x="55224" y="4985"/>
                  </a:cubicBezTo>
                  <a:lnTo>
                    <a:pt x="55235" y="5366"/>
                  </a:lnTo>
                  <a:cubicBezTo>
                    <a:pt x="55313" y="8208"/>
                    <a:pt x="53030" y="10558"/>
                    <a:pt x="50186" y="10558"/>
                  </a:cubicBezTo>
                  <a:lnTo>
                    <a:pt x="11630" y="10558"/>
                  </a:lnTo>
                  <a:cubicBezTo>
                    <a:pt x="11627" y="10558"/>
                    <a:pt x="11625" y="10558"/>
                    <a:pt x="11622" y="10558"/>
                  </a:cubicBezTo>
                  <a:cubicBezTo>
                    <a:pt x="10458" y="10558"/>
                    <a:pt x="9342" y="11023"/>
                    <a:pt x="8519" y="11846"/>
                  </a:cubicBezTo>
                  <a:lnTo>
                    <a:pt x="6883" y="13481"/>
                  </a:lnTo>
                  <a:cubicBezTo>
                    <a:pt x="6210" y="14156"/>
                    <a:pt x="5297" y="14534"/>
                    <a:pt x="4343" y="14534"/>
                  </a:cubicBezTo>
                  <a:lnTo>
                    <a:pt x="2524" y="14534"/>
                  </a:lnTo>
                  <a:cubicBezTo>
                    <a:pt x="1129" y="14534"/>
                    <a:pt x="0" y="15663"/>
                    <a:pt x="0" y="17057"/>
                  </a:cubicBezTo>
                  <a:lnTo>
                    <a:pt x="0" y="17862"/>
                  </a:lnTo>
                  <a:lnTo>
                    <a:pt x="118736" y="17862"/>
                  </a:lnTo>
                  <a:lnTo>
                    <a:pt x="118736" y="15890"/>
                  </a:lnTo>
                  <a:cubicBezTo>
                    <a:pt x="118736" y="12483"/>
                    <a:pt x="115973" y="9721"/>
                    <a:pt x="112565" y="9721"/>
                  </a:cubicBezTo>
                  <a:lnTo>
                    <a:pt x="108111" y="9721"/>
                  </a:lnTo>
                  <a:cubicBezTo>
                    <a:pt x="105783" y="9719"/>
                    <a:pt x="103552" y="8796"/>
                    <a:pt x="101907" y="7150"/>
                  </a:cubicBezTo>
                  <a:lnTo>
                    <a:pt x="97908" y="3151"/>
                  </a:lnTo>
                  <a:cubicBezTo>
                    <a:pt x="95890" y="1134"/>
                    <a:pt x="93155" y="0"/>
                    <a:pt x="9030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07" name="Google Shape;607;p24"/>
            <p:cNvSpPr/>
            <p:nvPr/>
          </p:nvSpPr>
          <p:spPr>
            <a:xfrm>
              <a:off x="4321275" y="4660500"/>
              <a:ext cx="4822800" cy="4965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608" name="Google Shape;608;p24"/>
          <p:cNvGrpSpPr/>
          <p:nvPr/>
        </p:nvGrpSpPr>
        <p:grpSpPr>
          <a:xfrm>
            <a:off x="11417960" y="3779206"/>
            <a:ext cx="691957" cy="1084671"/>
            <a:chOff x="906820" y="3460530"/>
            <a:chExt cx="518968" cy="813503"/>
          </a:xfrm>
        </p:grpSpPr>
        <p:sp>
          <p:nvSpPr>
            <p:cNvPr id="609" name="Google Shape;609;p24"/>
            <p:cNvSpPr/>
            <p:nvPr/>
          </p:nvSpPr>
          <p:spPr>
            <a:xfrm>
              <a:off x="1150982" y="3745842"/>
              <a:ext cx="30644" cy="528190"/>
            </a:xfrm>
            <a:custGeom>
              <a:avLst/>
              <a:gdLst/>
              <a:ahLst/>
              <a:cxnLst/>
              <a:rect l="l" t="t" r="r" b="b"/>
              <a:pathLst>
                <a:path w="525" h="9049" extrusionOk="0">
                  <a:moveTo>
                    <a:pt x="1" y="0"/>
                  </a:moveTo>
                  <a:lnTo>
                    <a:pt x="1" y="9049"/>
                  </a:lnTo>
                  <a:lnTo>
                    <a:pt x="525" y="9049"/>
                  </a:lnTo>
                  <a:lnTo>
                    <a:pt x="525" y="0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10" name="Google Shape;610;p24"/>
            <p:cNvSpPr/>
            <p:nvPr/>
          </p:nvSpPr>
          <p:spPr>
            <a:xfrm>
              <a:off x="906820" y="3460530"/>
              <a:ext cx="518968" cy="595783"/>
            </a:xfrm>
            <a:custGeom>
              <a:avLst/>
              <a:gdLst/>
              <a:ahLst/>
              <a:cxnLst/>
              <a:rect l="l" t="t" r="r" b="b"/>
              <a:pathLst>
                <a:path w="8891" h="10207" extrusionOk="0">
                  <a:moveTo>
                    <a:pt x="4445" y="1"/>
                  </a:moveTo>
                  <a:cubicBezTo>
                    <a:pt x="4300" y="1"/>
                    <a:pt x="4155" y="56"/>
                    <a:pt x="4045" y="167"/>
                  </a:cubicBezTo>
                  <a:lnTo>
                    <a:pt x="1446" y="2764"/>
                  </a:lnTo>
                  <a:cubicBezTo>
                    <a:pt x="1090" y="3122"/>
                    <a:pt x="1343" y="3731"/>
                    <a:pt x="1848" y="3731"/>
                  </a:cubicBezTo>
                  <a:lnTo>
                    <a:pt x="2762" y="3731"/>
                  </a:lnTo>
                  <a:lnTo>
                    <a:pt x="748" y="5744"/>
                  </a:lnTo>
                  <a:cubicBezTo>
                    <a:pt x="309" y="6184"/>
                    <a:pt x="620" y="6937"/>
                    <a:pt x="1243" y="6937"/>
                  </a:cubicBezTo>
                  <a:lnTo>
                    <a:pt x="2461" y="6937"/>
                  </a:lnTo>
                  <a:lnTo>
                    <a:pt x="473" y="8925"/>
                  </a:lnTo>
                  <a:cubicBezTo>
                    <a:pt x="0" y="9398"/>
                    <a:pt x="335" y="10206"/>
                    <a:pt x="1003" y="10206"/>
                  </a:cubicBezTo>
                  <a:lnTo>
                    <a:pt x="7886" y="10206"/>
                  </a:lnTo>
                  <a:cubicBezTo>
                    <a:pt x="8555" y="10206"/>
                    <a:pt x="8891" y="9398"/>
                    <a:pt x="8418" y="8925"/>
                  </a:cubicBezTo>
                  <a:lnTo>
                    <a:pt x="6430" y="6937"/>
                  </a:lnTo>
                  <a:lnTo>
                    <a:pt x="7647" y="6937"/>
                  </a:lnTo>
                  <a:cubicBezTo>
                    <a:pt x="8270" y="6937"/>
                    <a:pt x="8582" y="6184"/>
                    <a:pt x="8141" y="5744"/>
                  </a:cubicBezTo>
                  <a:lnTo>
                    <a:pt x="6130" y="3731"/>
                  </a:lnTo>
                  <a:lnTo>
                    <a:pt x="7042" y="3731"/>
                  </a:lnTo>
                  <a:cubicBezTo>
                    <a:pt x="7548" y="3731"/>
                    <a:pt x="7801" y="3122"/>
                    <a:pt x="7443" y="2764"/>
                  </a:cubicBezTo>
                  <a:lnTo>
                    <a:pt x="4846" y="167"/>
                  </a:lnTo>
                  <a:cubicBezTo>
                    <a:pt x="4735" y="56"/>
                    <a:pt x="4590" y="1"/>
                    <a:pt x="4445" y="1"/>
                  </a:cubicBezTo>
                  <a:close/>
                </a:path>
              </a:pathLst>
            </a:custGeom>
            <a:solidFill>
              <a:srgbClr val="2E84A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611" name="Google Shape;611;p24"/>
          <p:cNvGrpSpPr/>
          <p:nvPr/>
        </p:nvGrpSpPr>
        <p:grpSpPr>
          <a:xfrm>
            <a:off x="10739897" y="3544017"/>
            <a:ext cx="906431" cy="1314772"/>
            <a:chOff x="2610117" y="1514705"/>
            <a:chExt cx="889471" cy="1290173"/>
          </a:xfrm>
        </p:grpSpPr>
        <p:sp>
          <p:nvSpPr>
            <p:cNvPr id="612" name="Google Shape;612;p24"/>
            <p:cNvSpPr/>
            <p:nvPr/>
          </p:nvSpPr>
          <p:spPr>
            <a:xfrm>
              <a:off x="3207825" y="1514705"/>
              <a:ext cx="291762" cy="1290173"/>
            </a:xfrm>
            <a:custGeom>
              <a:avLst/>
              <a:gdLst/>
              <a:ahLst/>
              <a:cxnLst/>
              <a:rect l="l" t="t" r="r" b="b"/>
              <a:pathLst>
                <a:path w="5064" h="22393" extrusionOk="0">
                  <a:moveTo>
                    <a:pt x="0" y="1"/>
                  </a:moveTo>
                  <a:lnTo>
                    <a:pt x="0" y="22392"/>
                  </a:lnTo>
                  <a:lnTo>
                    <a:pt x="5064" y="22392"/>
                  </a:lnTo>
                  <a:lnTo>
                    <a:pt x="5064" y="1"/>
                  </a:lnTo>
                  <a:close/>
                </a:path>
              </a:pathLst>
            </a:custGeom>
            <a:solidFill>
              <a:srgbClr val="FFE5C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13" name="Google Shape;613;p24"/>
            <p:cNvSpPr/>
            <p:nvPr/>
          </p:nvSpPr>
          <p:spPr>
            <a:xfrm>
              <a:off x="2610117" y="1514705"/>
              <a:ext cx="597756" cy="1290173"/>
            </a:xfrm>
            <a:custGeom>
              <a:avLst/>
              <a:gdLst/>
              <a:ahLst/>
              <a:cxnLst/>
              <a:rect l="l" t="t" r="r" b="b"/>
              <a:pathLst>
                <a:path w="10375" h="22393" extrusionOk="0">
                  <a:moveTo>
                    <a:pt x="4633" y="1"/>
                  </a:moveTo>
                  <a:lnTo>
                    <a:pt x="4633" y="8009"/>
                  </a:lnTo>
                  <a:lnTo>
                    <a:pt x="0" y="8009"/>
                  </a:lnTo>
                  <a:lnTo>
                    <a:pt x="0" y="22392"/>
                  </a:lnTo>
                  <a:lnTo>
                    <a:pt x="10374" y="22392"/>
                  </a:lnTo>
                  <a:lnTo>
                    <a:pt x="10374" y="1"/>
                  </a:lnTo>
                  <a:close/>
                </a:path>
              </a:pathLst>
            </a:custGeom>
            <a:solidFill>
              <a:srgbClr val="F4CD8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14" name="Google Shape;614;p24"/>
            <p:cNvSpPr/>
            <p:nvPr/>
          </p:nvSpPr>
          <p:spPr>
            <a:xfrm>
              <a:off x="2946422" y="1578428"/>
              <a:ext cx="187594" cy="28980"/>
            </a:xfrm>
            <a:custGeom>
              <a:avLst/>
              <a:gdLst/>
              <a:ahLst/>
              <a:cxnLst/>
              <a:rect l="l" t="t" r="r" b="b"/>
              <a:pathLst>
                <a:path w="3256" h="503" extrusionOk="0">
                  <a:moveTo>
                    <a:pt x="0" y="1"/>
                  </a:moveTo>
                  <a:lnTo>
                    <a:pt x="0" y="503"/>
                  </a:lnTo>
                  <a:lnTo>
                    <a:pt x="3256" y="503"/>
                  </a:lnTo>
                  <a:lnTo>
                    <a:pt x="3256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15" name="Google Shape;615;p24"/>
            <p:cNvSpPr/>
            <p:nvPr/>
          </p:nvSpPr>
          <p:spPr>
            <a:xfrm>
              <a:off x="2946422" y="1738774"/>
              <a:ext cx="187594" cy="28980"/>
            </a:xfrm>
            <a:custGeom>
              <a:avLst/>
              <a:gdLst/>
              <a:ahLst/>
              <a:cxnLst/>
              <a:rect l="l" t="t" r="r" b="b"/>
              <a:pathLst>
                <a:path w="3256" h="503" extrusionOk="0">
                  <a:moveTo>
                    <a:pt x="0" y="0"/>
                  </a:moveTo>
                  <a:lnTo>
                    <a:pt x="0" y="503"/>
                  </a:lnTo>
                  <a:lnTo>
                    <a:pt x="3256" y="503"/>
                  </a:lnTo>
                  <a:lnTo>
                    <a:pt x="3256" y="0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16" name="Google Shape;616;p24"/>
            <p:cNvSpPr/>
            <p:nvPr/>
          </p:nvSpPr>
          <p:spPr>
            <a:xfrm>
              <a:off x="2946422" y="1899119"/>
              <a:ext cx="187594" cy="28980"/>
            </a:xfrm>
            <a:custGeom>
              <a:avLst/>
              <a:gdLst/>
              <a:ahLst/>
              <a:cxnLst/>
              <a:rect l="l" t="t" r="r" b="b"/>
              <a:pathLst>
                <a:path w="3256" h="503" extrusionOk="0">
                  <a:moveTo>
                    <a:pt x="0" y="0"/>
                  </a:moveTo>
                  <a:lnTo>
                    <a:pt x="0" y="503"/>
                  </a:lnTo>
                  <a:lnTo>
                    <a:pt x="3256" y="503"/>
                  </a:lnTo>
                  <a:lnTo>
                    <a:pt x="3256" y="0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17" name="Google Shape;617;p24"/>
            <p:cNvSpPr/>
            <p:nvPr/>
          </p:nvSpPr>
          <p:spPr>
            <a:xfrm>
              <a:off x="2683520" y="2059464"/>
              <a:ext cx="450376" cy="28980"/>
            </a:xfrm>
            <a:custGeom>
              <a:avLst/>
              <a:gdLst/>
              <a:ahLst/>
              <a:cxnLst/>
              <a:rect l="l" t="t" r="r" b="b"/>
              <a:pathLst>
                <a:path w="7817" h="503" extrusionOk="0">
                  <a:moveTo>
                    <a:pt x="0" y="0"/>
                  </a:moveTo>
                  <a:lnTo>
                    <a:pt x="0" y="502"/>
                  </a:lnTo>
                  <a:lnTo>
                    <a:pt x="7817" y="502"/>
                  </a:lnTo>
                  <a:lnTo>
                    <a:pt x="7817" y="0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18" name="Google Shape;618;p24"/>
            <p:cNvSpPr/>
            <p:nvPr/>
          </p:nvSpPr>
          <p:spPr>
            <a:xfrm>
              <a:off x="2683520" y="2219752"/>
              <a:ext cx="450376" cy="29153"/>
            </a:xfrm>
            <a:custGeom>
              <a:avLst/>
              <a:gdLst/>
              <a:ahLst/>
              <a:cxnLst/>
              <a:rect l="l" t="t" r="r" b="b"/>
              <a:pathLst>
                <a:path w="7817" h="506" extrusionOk="0">
                  <a:moveTo>
                    <a:pt x="0" y="1"/>
                  </a:moveTo>
                  <a:lnTo>
                    <a:pt x="0" y="505"/>
                  </a:lnTo>
                  <a:lnTo>
                    <a:pt x="7817" y="505"/>
                  </a:lnTo>
                  <a:lnTo>
                    <a:pt x="7817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19" name="Google Shape;619;p24"/>
            <p:cNvSpPr/>
            <p:nvPr/>
          </p:nvSpPr>
          <p:spPr>
            <a:xfrm>
              <a:off x="2683520" y="2380212"/>
              <a:ext cx="450376" cy="29038"/>
            </a:xfrm>
            <a:custGeom>
              <a:avLst/>
              <a:gdLst/>
              <a:ahLst/>
              <a:cxnLst/>
              <a:rect l="l" t="t" r="r" b="b"/>
              <a:pathLst>
                <a:path w="7817" h="504" extrusionOk="0">
                  <a:moveTo>
                    <a:pt x="0" y="1"/>
                  </a:moveTo>
                  <a:lnTo>
                    <a:pt x="0" y="503"/>
                  </a:lnTo>
                  <a:lnTo>
                    <a:pt x="7817" y="503"/>
                  </a:lnTo>
                  <a:lnTo>
                    <a:pt x="7817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20" name="Google Shape;620;p24"/>
            <p:cNvSpPr/>
            <p:nvPr/>
          </p:nvSpPr>
          <p:spPr>
            <a:xfrm>
              <a:off x="2683520" y="2540557"/>
              <a:ext cx="450376" cy="28980"/>
            </a:xfrm>
            <a:custGeom>
              <a:avLst/>
              <a:gdLst/>
              <a:ahLst/>
              <a:cxnLst/>
              <a:rect l="l" t="t" r="r" b="b"/>
              <a:pathLst>
                <a:path w="7817" h="503" extrusionOk="0">
                  <a:moveTo>
                    <a:pt x="0" y="1"/>
                  </a:moveTo>
                  <a:lnTo>
                    <a:pt x="0" y="503"/>
                  </a:lnTo>
                  <a:lnTo>
                    <a:pt x="7817" y="503"/>
                  </a:lnTo>
                  <a:lnTo>
                    <a:pt x="7817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621" name="Google Shape;621;p24"/>
          <p:cNvSpPr/>
          <p:nvPr/>
        </p:nvSpPr>
        <p:spPr>
          <a:xfrm>
            <a:off x="397383" y="1404939"/>
            <a:ext cx="1653300" cy="520472"/>
          </a:xfrm>
          <a:custGeom>
            <a:avLst/>
            <a:gdLst/>
            <a:ahLst/>
            <a:cxnLst/>
            <a:rect l="l" t="t" r="r" b="b"/>
            <a:pathLst>
              <a:path w="20476" h="6446" extrusionOk="0">
                <a:moveTo>
                  <a:pt x="9739" y="1"/>
                </a:moveTo>
                <a:cubicBezTo>
                  <a:pt x="9665" y="1"/>
                  <a:pt x="9591" y="3"/>
                  <a:pt x="9516" y="8"/>
                </a:cubicBezTo>
                <a:cubicBezTo>
                  <a:pt x="8156" y="91"/>
                  <a:pt x="6963" y="949"/>
                  <a:pt x="6451" y="2213"/>
                </a:cubicBezTo>
                <a:cubicBezTo>
                  <a:pt x="6267" y="2664"/>
                  <a:pt x="5842" y="2969"/>
                  <a:pt x="5356" y="2969"/>
                </a:cubicBezTo>
                <a:cubicBezTo>
                  <a:pt x="5354" y="2969"/>
                  <a:pt x="5353" y="2969"/>
                  <a:pt x="5351" y="2969"/>
                </a:cubicBezTo>
                <a:lnTo>
                  <a:pt x="5319" y="2969"/>
                </a:lnTo>
                <a:cubicBezTo>
                  <a:pt x="4156" y="2969"/>
                  <a:pt x="3069" y="3538"/>
                  <a:pt x="2406" y="4493"/>
                </a:cubicBezTo>
                <a:cubicBezTo>
                  <a:pt x="2065" y="4982"/>
                  <a:pt x="1516" y="5287"/>
                  <a:pt x="919" y="5287"/>
                </a:cubicBezTo>
                <a:cubicBezTo>
                  <a:pt x="917" y="5287"/>
                  <a:pt x="915" y="5287"/>
                  <a:pt x="913" y="5287"/>
                </a:cubicBezTo>
                <a:lnTo>
                  <a:pt x="903" y="5287"/>
                </a:lnTo>
                <a:cubicBezTo>
                  <a:pt x="849" y="5287"/>
                  <a:pt x="798" y="5289"/>
                  <a:pt x="747" y="5291"/>
                </a:cubicBezTo>
                <a:cubicBezTo>
                  <a:pt x="1" y="5322"/>
                  <a:pt x="37" y="6446"/>
                  <a:pt x="784" y="6446"/>
                </a:cubicBezTo>
                <a:lnTo>
                  <a:pt x="19685" y="6446"/>
                </a:lnTo>
                <a:cubicBezTo>
                  <a:pt x="20244" y="6446"/>
                  <a:pt x="20476" y="5732"/>
                  <a:pt x="20027" y="5399"/>
                </a:cubicBezTo>
                <a:cubicBezTo>
                  <a:pt x="19418" y="4950"/>
                  <a:pt x="18680" y="4707"/>
                  <a:pt x="17920" y="4707"/>
                </a:cubicBezTo>
                <a:cubicBezTo>
                  <a:pt x="17879" y="4707"/>
                  <a:pt x="17835" y="4707"/>
                  <a:pt x="17794" y="4711"/>
                </a:cubicBezTo>
                <a:cubicBezTo>
                  <a:pt x="17760" y="4712"/>
                  <a:pt x="17725" y="4713"/>
                  <a:pt x="17691" y="4713"/>
                </a:cubicBezTo>
                <a:cubicBezTo>
                  <a:pt x="16843" y="4713"/>
                  <a:pt x="16043" y="4337"/>
                  <a:pt x="15442" y="3730"/>
                </a:cubicBezTo>
                <a:cubicBezTo>
                  <a:pt x="15060" y="3344"/>
                  <a:pt x="14592" y="3050"/>
                  <a:pt x="14077" y="2872"/>
                </a:cubicBezTo>
                <a:cubicBezTo>
                  <a:pt x="13547" y="2690"/>
                  <a:pt x="13108" y="2306"/>
                  <a:pt x="12835" y="1815"/>
                </a:cubicBezTo>
                <a:cubicBezTo>
                  <a:pt x="12205" y="690"/>
                  <a:pt x="11018" y="1"/>
                  <a:pt x="9739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</p:spTree>
    <p:extLst>
      <p:ext uri="{BB962C8B-B14F-4D97-AF65-F5344CB8AC3E}">
        <p14:creationId xmlns:p14="http://schemas.microsoft.com/office/powerpoint/2010/main" val="300010698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 2">
  <p:cSld name="Title and two columns 2">
    <p:spTree>
      <p:nvGrpSpPr>
        <p:cNvPr id="1" name="Shape 6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3" name="Google Shape;623;p25"/>
          <p:cNvSpPr/>
          <p:nvPr/>
        </p:nvSpPr>
        <p:spPr>
          <a:xfrm>
            <a:off x="-233" y="5796567"/>
            <a:ext cx="12222000" cy="10612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624" name="Google Shape;624;p25"/>
          <p:cNvSpPr txBox="1">
            <a:spLocks noGrp="1"/>
          </p:cNvSpPr>
          <p:nvPr>
            <p:ph type="title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3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625" name="Google Shape;625;p25"/>
          <p:cNvSpPr txBox="1">
            <a:spLocks noGrp="1"/>
          </p:cNvSpPr>
          <p:nvPr>
            <p:ph type="subTitle" idx="1"/>
          </p:nvPr>
        </p:nvSpPr>
        <p:spPr>
          <a:xfrm>
            <a:off x="6196133" y="2088767"/>
            <a:ext cx="4970800" cy="338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26" name="Google Shape;626;p25"/>
          <p:cNvSpPr txBox="1">
            <a:spLocks noGrp="1"/>
          </p:cNvSpPr>
          <p:nvPr>
            <p:ph type="subTitle" idx="2"/>
          </p:nvPr>
        </p:nvSpPr>
        <p:spPr>
          <a:xfrm>
            <a:off x="1025051" y="2088767"/>
            <a:ext cx="4970800" cy="338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27" name="Google Shape;627;p25"/>
          <p:cNvSpPr/>
          <p:nvPr/>
        </p:nvSpPr>
        <p:spPr>
          <a:xfrm>
            <a:off x="261800" y="765766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628" name="Google Shape;628;p25"/>
          <p:cNvSpPr/>
          <p:nvPr/>
        </p:nvSpPr>
        <p:spPr>
          <a:xfrm>
            <a:off x="724800" y="1439299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629" name="Google Shape;629;p25"/>
          <p:cNvSpPr/>
          <p:nvPr/>
        </p:nvSpPr>
        <p:spPr>
          <a:xfrm>
            <a:off x="11247900" y="22965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630" name="Google Shape;630;p25"/>
          <p:cNvSpPr/>
          <p:nvPr/>
        </p:nvSpPr>
        <p:spPr>
          <a:xfrm>
            <a:off x="11637400" y="4623366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631" name="Google Shape;631;p25"/>
          <p:cNvSpPr/>
          <p:nvPr/>
        </p:nvSpPr>
        <p:spPr>
          <a:xfrm>
            <a:off x="26600" y="3937566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632" name="Google Shape;632;p25"/>
          <p:cNvSpPr/>
          <p:nvPr/>
        </p:nvSpPr>
        <p:spPr>
          <a:xfrm>
            <a:off x="1" y="5791199"/>
            <a:ext cx="7708065" cy="1066816"/>
          </a:xfrm>
          <a:custGeom>
            <a:avLst/>
            <a:gdLst/>
            <a:ahLst/>
            <a:cxnLst/>
            <a:rect l="l" t="t" r="r" b="b"/>
            <a:pathLst>
              <a:path w="50385" h="12645" extrusionOk="0">
                <a:moveTo>
                  <a:pt x="0" y="1"/>
                </a:moveTo>
                <a:lnTo>
                  <a:pt x="0" y="12645"/>
                </a:lnTo>
                <a:lnTo>
                  <a:pt x="50384" y="12645"/>
                </a:lnTo>
                <a:lnTo>
                  <a:pt x="48201" y="10461"/>
                </a:lnTo>
                <a:cubicBezTo>
                  <a:pt x="47376" y="9637"/>
                  <a:pt x="46256" y="9174"/>
                  <a:pt x="45089" y="9174"/>
                </a:cubicBezTo>
                <a:lnTo>
                  <a:pt x="32799" y="9174"/>
                </a:lnTo>
                <a:cubicBezTo>
                  <a:pt x="30871" y="9174"/>
                  <a:pt x="29021" y="8408"/>
                  <a:pt x="27659" y="7044"/>
                </a:cubicBezTo>
                <a:lnTo>
                  <a:pt x="23822" y="3205"/>
                </a:lnTo>
                <a:cubicBezTo>
                  <a:pt x="21767" y="1154"/>
                  <a:pt x="18984" y="1"/>
                  <a:pt x="16080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633" name="Google Shape;633;p25"/>
          <p:cNvGrpSpPr/>
          <p:nvPr/>
        </p:nvGrpSpPr>
        <p:grpSpPr>
          <a:xfrm>
            <a:off x="10344633" y="5383500"/>
            <a:ext cx="1873763" cy="1475245"/>
            <a:chOff x="7758475" y="4037625"/>
            <a:chExt cx="1405322" cy="1106434"/>
          </a:xfrm>
        </p:grpSpPr>
        <p:grpSp>
          <p:nvGrpSpPr>
            <p:cNvPr id="634" name="Google Shape;634;p25"/>
            <p:cNvGrpSpPr/>
            <p:nvPr/>
          </p:nvGrpSpPr>
          <p:grpSpPr>
            <a:xfrm>
              <a:off x="7758475" y="4037625"/>
              <a:ext cx="1405322" cy="1106434"/>
              <a:chOff x="7758475" y="4032112"/>
              <a:chExt cx="1405322" cy="1106434"/>
            </a:xfrm>
          </p:grpSpPr>
          <p:sp>
            <p:nvSpPr>
              <p:cNvPr id="635" name="Google Shape;635;p25"/>
              <p:cNvSpPr/>
              <p:nvPr/>
            </p:nvSpPr>
            <p:spPr>
              <a:xfrm>
                <a:off x="7758475" y="4032112"/>
                <a:ext cx="462665" cy="1106396"/>
              </a:xfrm>
              <a:custGeom>
                <a:avLst/>
                <a:gdLst/>
                <a:ahLst/>
                <a:cxnLst/>
                <a:rect l="l" t="t" r="r" b="b"/>
                <a:pathLst>
                  <a:path w="10114" h="24094" extrusionOk="0">
                    <a:moveTo>
                      <a:pt x="1" y="1"/>
                    </a:moveTo>
                    <a:lnTo>
                      <a:pt x="1" y="24093"/>
                    </a:lnTo>
                    <a:lnTo>
                      <a:pt x="10114" y="24093"/>
                    </a:lnTo>
                    <a:lnTo>
                      <a:pt x="10114" y="1"/>
                    </a:lnTo>
                    <a:close/>
                  </a:path>
                </a:pathLst>
              </a:custGeom>
              <a:solidFill>
                <a:srgbClr val="FFB5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636" name="Google Shape;636;p25"/>
              <p:cNvSpPr/>
              <p:nvPr/>
            </p:nvSpPr>
            <p:spPr>
              <a:xfrm>
                <a:off x="8221128" y="4032124"/>
                <a:ext cx="201929" cy="1102300"/>
              </a:xfrm>
              <a:custGeom>
                <a:avLst/>
                <a:gdLst/>
                <a:ahLst/>
                <a:cxnLst/>
                <a:rect l="l" t="t" r="r" b="b"/>
                <a:pathLst>
                  <a:path w="4414" h="24094" extrusionOk="0">
                    <a:moveTo>
                      <a:pt x="1" y="1"/>
                    </a:moveTo>
                    <a:lnTo>
                      <a:pt x="1" y="24093"/>
                    </a:lnTo>
                    <a:lnTo>
                      <a:pt x="4413" y="24093"/>
                    </a:lnTo>
                    <a:lnTo>
                      <a:pt x="4413" y="1"/>
                    </a:lnTo>
                    <a:close/>
                  </a:path>
                </a:pathLst>
              </a:custGeom>
              <a:solidFill>
                <a:srgbClr val="F4CD8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637" name="Google Shape;637;p25"/>
              <p:cNvSpPr/>
              <p:nvPr/>
            </p:nvSpPr>
            <p:spPr>
              <a:xfrm>
                <a:off x="8458599" y="4176012"/>
                <a:ext cx="705198" cy="961299"/>
              </a:xfrm>
              <a:custGeom>
                <a:avLst/>
                <a:gdLst/>
                <a:ahLst/>
                <a:cxnLst/>
                <a:rect l="l" t="t" r="r" b="b"/>
                <a:pathLst>
                  <a:path w="15415" h="21012" extrusionOk="0">
                    <a:moveTo>
                      <a:pt x="5325" y="0"/>
                    </a:moveTo>
                    <a:lnTo>
                      <a:pt x="1" y="5323"/>
                    </a:lnTo>
                    <a:lnTo>
                      <a:pt x="1" y="21011"/>
                    </a:lnTo>
                    <a:lnTo>
                      <a:pt x="15414" y="21011"/>
                    </a:lnTo>
                    <a:lnTo>
                      <a:pt x="15414" y="9856"/>
                    </a:lnTo>
                    <a:lnTo>
                      <a:pt x="10648" y="9856"/>
                    </a:lnTo>
                    <a:lnTo>
                      <a:pt x="10648" y="5323"/>
                    </a:lnTo>
                    <a:lnTo>
                      <a:pt x="5325" y="0"/>
                    </a:lnTo>
                    <a:close/>
                  </a:path>
                </a:pathLst>
              </a:custGeom>
              <a:solidFill>
                <a:srgbClr val="FFB5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638" name="Google Shape;638;p25"/>
              <p:cNvSpPr/>
              <p:nvPr/>
            </p:nvSpPr>
            <p:spPr>
              <a:xfrm>
                <a:off x="8004505" y="4420729"/>
                <a:ext cx="456606" cy="717818"/>
              </a:xfrm>
              <a:custGeom>
                <a:avLst/>
                <a:gdLst/>
                <a:ahLst/>
                <a:cxnLst/>
                <a:rect l="l" t="t" r="r" b="b"/>
                <a:pathLst>
                  <a:path w="9981" h="15690" extrusionOk="0">
                    <a:moveTo>
                      <a:pt x="1" y="1"/>
                    </a:moveTo>
                    <a:lnTo>
                      <a:pt x="1" y="15689"/>
                    </a:lnTo>
                    <a:lnTo>
                      <a:pt x="9981" y="15689"/>
                    </a:lnTo>
                    <a:lnTo>
                      <a:pt x="9981" y="1"/>
                    </a:lnTo>
                    <a:close/>
                  </a:path>
                </a:pathLst>
              </a:custGeom>
              <a:solidFill>
                <a:srgbClr val="F97F2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639" name="Google Shape;639;p25"/>
              <p:cNvSpPr/>
              <p:nvPr/>
            </p:nvSpPr>
            <p:spPr>
              <a:xfrm>
                <a:off x="8006990" y="4178644"/>
                <a:ext cx="700211" cy="243527"/>
              </a:xfrm>
              <a:custGeom>
                <a:avLst/>
                <a:gdLst/>
                <a:ahLst/>
                <a:cxnLst/>
                <a:rect l="l" t="t" r="r" b="b"/>
                <a:pathLst>
                  <a:path w="15306" h="5323" extrusionOk="0">
                    <a:moveTo>
                      <a:pt x="5323" y="0"/>
                    </a:moveTo>
                    <a:lnTo>
                      <a:pt x="1" y="5323"/>
                    </a:lnTo>
                    <a:lnTo>
                      <a:pt x="9983" y="5323"/>
                    </a:lnTo>
                    <a:lnTo>
                      <a:pt x="15305" y="0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640" name="Google Shape;640;p25"/>
              <p:cNvSpPr/>
              <p:nvPr/>
            </p:nvSpPr>
            <p:spPr>
              <a:xfrm>
                <a:off x="8204201" y="4511534"/>
                <a:ext cx="43414" cy="43325"/>
              </a:xfrm>
              <a:custGeom>
                <a:avLst/>
                <a:gdLst/>
                <a:ahLst/>
                <a:cxnLst/>
                <a:rect l="l" t="t" r="r" b="b"/>
                <a:pathLst>
                  <a:path w="949" h="947" extrusionOk="0">
                    <a:moveTo>
                      <a:pt x="1" y="1"/>
                    </a:moveTo>
                    <a:lnTo>
                      <a:pt x="1" y="946"/>
                    </a:lnTo>
                    <a:lnTo>
                      <a:pt x="948" y="946"/>
                    </a:lnTo>
                    <a:lnTo>
                      <a:pt x="948" y="1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641" name="Google Shape;641;p25"/>
              <p:cNvSpPr/>
              <p:nvPr/>
            </p:nvSpPr>
            <p:spPr>
              <a:xfrm>
                <a:off x="8325025" y="4511534"/>
                <a:ext cx="43277" cy="43325"/>
              </a:xfrm>
              <a:custGeom>
                <a:avLst/>
                <a:gdLst/>
                <a:ahLst/>
                <a:cxnLst/>
                <a:rect l="l" t="t" r="r" b="b"/>
                <a:pathLst>
                  <a:path w="946" h="947" extrusionOk="0">
                    <a:moveTo>
                      <a:pt x="0" y="1"/>
                    </a:moveTo>
                    <a:lnTo>
                      <a:pt x="0" y="946"/>
                    </a:lnTo>
                    <a:lnTo>
                      <a:pt x="946" y="946"/>
                    </a:lnTo>
                    <a:lnTo>
                      <a:pt x="946" y="1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642" name="Google Shape;642;p25"/>
              <p:cNvSpPr/>
              <p:nvPr/>
            </p:nvSpPr>
            <p:spPr>
              <a:xfrm>
                <a:off x="8204201" y="4634418"/>
                <a:ext cx="43414" cy="43371"/>
              </a:xfrm>
              <a:custGeom>
                <a:avLst/>
                <a:gdLst/>
                <a:ahLst/>
                <a:cxnLst/>
                <a:rect l="l" t="t" r="r" b="b"/>
                <a:pathLst>
                  <a:path w="949" h="948" extrusionOk="0">
                    <a:moveTo>
                      <a:pt x="1" y="1"/>
                    </a:moveTo>
                    <a:lnTo>
                      <a:pt x="1" y="948"/>
                    </a:lnTo>
                    <a:lnTo>
                      <a:pt x="948" y="948"/>
                    </a:lnTo>
                    <a:lnTo>
                      <a:pt x="948" y="1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643" name="Google Shape;643;p25"/>
              <p:cNvSpPr/>
              <p:nvPr/>
            </p:nvSpPr>
            <p:spPr>
              <a:xfrm>
                <a:off x="8325025" y="4634418"/>
                <a:ext cx="43277" cy="43371"/>
              </a:xfrm>
              <a:custGeom>
                <a:avLst/>
                <a:gdLst/>
                <a:ahLst/>
                <a:cxnLst/>
                <a:rect l="l" t="t" r="r" b="b"/>
                <a:pathLst>
                  <a:path w="946" h="948" extrusionOk="0">
                    <a:moveTo>
                      <a:pt x="0" y="1"/>
                    </a:moveTo>
                    <a:lnTo>
                      <a:pt x="0" y="948"/>
                    </a:lnTo>
                    <a:lnTo>
                      <a:pt x="946" y="948"/>
                    </a:lnTo>
                    <a:lnTo>
                      <a:pt x="946" y="1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644" name="Google Shape;644;p25"/>
              <p:cNvSpPr/>
              <p:nvPr/>
            </p:nvSpPr>
            <p:spPr>
              <a:xfrm>
                <a:off x="8204201" y="4757393"/>
                <a:ext cx="43414" cy="43371"/>
              </a:xfrm>
              <a:custGeom>
                <a:avLst/>
                <a:gdLst/>
                <a:ahLst/>
                <a:cxnLst/>
                <a:rect l="l" t="t" r="r" b="b"/>
                <a:pathLst>
                  <a:path w="949" h="948" extrusionOk="0">
                    <a:moveTo>
                      <a:pt x="1" y="0"/>
                    </a:moveTo>
                    <a:lnTo>
                      <a:pt x="1" y="948"/>
                    </a:lnTo>
                    <a:lnTo>
                      <a:pt x="948" y="948"/>
                    </a:lnTo>
                    <a:lnTo>
                      <a:pt x="948" y="0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645" name="Google Shape;645;p25"/>
              <p:cNvSpPr/>
              <p:nvPr/>
            </p:nvSpPr>
            <p:spPr>
              <a:xfrm>
                <a:off x="8325025" y="4757393"/>
                <a:ext cx="43277" cy="43371"/>
              </a:xfrm>
              <a:custGeom>
                <a:avLst/>
                <a:gdLst/>
                <a:ahLst/>
                <a:cxnLst/>
                <a:rect l="l" t="t" r="r" b="b"/>
                <a:pathLst>
                  <a:path w="946" h="948" extrusionOk="0">
                    <a:moveTo>
                      <a:pt x="0" y="0"/>
                    </a:moveTo>
                    <a:lnTo>
                      <a:pt x="0" y="948"/>
                    </a:lnTo>
                    <a:lnTo>
                      <a:pt x="946" y="948"/>
                    </a:lnTo>
                    <a:lnTo>
                      <a:pt x="946" y="0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646" name="Google Shape;646;p25"/>
              <p:cNvSpPr/>
              <p:nvPr/>
            </p:nvSpPr>
            <p:spPr>
              <a:xfrm>
                <a:off x="8204201" y="4880368"/>
                <a:ext cx="43414" cy="43371"/>
              </a:xfrm>
              <a:custGeom>
                <a:avLst/>
                <a:gdLst/>
                <a:ahLst/>
                <a:cxnLst/>
                <a:rect l="l" t="t" r="r" b="b"/>
                <a:pathLst>
                  <a:path w="949" h="948" extrusionOk="0">
                    <a:moveTo>
                      <a:pt x="1" y="0"/>
                    </a:moveTo>
                    <a:lnTo>
                      <a:pt x="1" y="948"/>
                    </a:lnTo>
                    <a:lnTo>
                      <a:pt x="948" y="948"/>
                    </a:lnTo>
                    <a:lnTo>
                      <a:pt x="948" y="0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647" name="Google Shape;647;p25"/>
              <p:cNvSpPr/>
              <p:nvPr/>
            </p:nvSpPr>
            <p:spPr>
              <a:xfrm>
                <a:off x="8325025" y="4880368"/>
                <a:ext cx="43277" cy="43371"/>
              </a:xfrm>
              <a:custGeom>
                <a:avLst/>
                <a:gdLst/>
                <a:ahLst/>
                <a:cxnLst/>
                <a:rect l="l" t="t" r="r" b="b"/>
                <a:pathLst>
                  <a:path w="946" h="948" extrusionOk="0">
                    <a:moveTo>
                      <a:pt x="0" y="0"/>
                    </a:moveTo>
                    <a:lnTo>
                      <a:pt x="0" y="948"/>
                    </a:lnTo>
                    <a:lnTo>
                      <a:pt x="946" y="948"/>
                    </a:lnTo>
                    <a:lnTo>
                      <a:pt x="946" y="0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648" name="Google Shape;648;p25"/>
              <p:cNvSpPr/>
              <p:nvPr/>
            </p:nvSpPr>
            <p:spPr>
              <a:xfrm>
                <a:off x="8204201" y="5003344"/>
                <a:ext cx="43414" cy="43279"/>
              </a:xfrm>
              <a:custGeom>
                <a:avLst/>
                <a:gdLst/>
                <a:ahLst/>
                <a:cxnLst/>
                <a:rect l="l" t="t" r="r" b="b"/>
                <a:pathLst>
                  <a:path w="949" h="946" extrusionOk="0">
                    <a:moveTo>
                      <a:pt x="1" y="0"/>
                    </a:moveTo>
                    <a:lnTo>
                      <a:pt x="1" y="946"/>
                    </a:lnTo>
                    <a:lnTo>
                      <a:pt x="948" y="946"/>
                    </a:lnTo>
                    <a:lnTo>
                      <a:pt x="948" y="0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649" name="Google Shape;649;p25"/>
              <p:cNvSpPr/>
              <p:nvPr/>
            </p:nvSpPr>
            <p:spPr>
              <a:xfrm>
                <a:off x="8325025" y="5003344"/>
                <a:ext cx="43277" cy="43279"/>
              </a:xfrm>
              <a:custGeom>
                <a:avLst/>
                <a:gdLst/>
                <a:ahLst/>
                <a:cxnLst/>
                <a:rect l="l" t="t" r="r" b="b"/>
                <a:pathLst>
                  <a:path w="946" h="946" extrusionOk="0">
                    <a:moveTo>
                      <a:pt x="0" y="0"/>
                    </a:moveTo>
                    <a:lnTo>
                      <a:pt x="0" y="946"/>
                    </a:lnTo>
                    <a:lnTo>
                      <a:pt x="946" y="946"/>
                    </a:lnTo>
                    <a:lnTo>
                      <a:pt x="946" y="0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sp>
          <p:nvSpPr>
            <p:cNvPr id="650" name="Google Shape;650;p25"/>
            <p:cNvSpPr/>
            <p:nvPr/>
          </p:nvSpPr>
          <p:spPr>
            <a:xfrm>
              <a:off x="8763579" y="4752498"/>
              <a:ext cx="22599" cy="388235"/>
            </a:xfrm>
            <a:custGeom>
              <a:avLst/>
              <a:gdLst/>
              <a:ahLst/>
              <a:cxnLst/>
              <a:rect l="l" t="t" r="r" b="b"/>
              <a:pathLst>
                <a:path w="494" h="8486" extrusionOk="0">
                  <a:moveTo>
                    <a:pt x="1" y="1"/>
                  </a:moveTo>
                  <a:lnTo>
                    <a:pt x="1" y="8486"/>
                  </a:lnTo>
                  <a:lnTo>
                    <a:pt x="493" y="8486"/>
                  </a:lnTo>
                  <a:lnTo>
                    <a:pt x="493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51" name="Google Shape;651;p25"/>
            <p:cNvSpPr/>
            <p:nvPr/>
          </p:nvSpPr>
          <p:spPr>
            <a:xfrm>
              <a:off x="8589869" y="4625817"/>
              <a:ext cx="370006" cy="337132"/>
            </a:xfrm>
            <a:custGeom>
              <a:avLst/>
              <a:gdLst/>
              <a:ahLst/>
              <a:cxnLst/>
              <a:rect l="l" t="t" r="r" b="b"/>
              <a:pathLst>
                <a:path w="8088" h="7369" extrusionOk="0">
                  <a:moveTo>
                    <a:pt x="4044" y="0"/>
                  </a:moveTo>
                  <a:cubicBezTo>
                    <a:pt x="3101" y="0"/>
                    <a:pt x="2158" y="360"/>
                    <a:pt x="1438" y="1079"/>
                  </a:cubicBezTo>
                  <a:cubicBezTo>
                    <a:pt x="0" y="2518"/>
                    <a:pt x="0" y="4850"/>
                    <a:pt x="1438" y="6290"/>
                  </a:cubicBezTo>
                  <a:cubicBezTo>
                    <a:pt x="2158" y="7009"/>
                    <a:pt x="3101" y="7369"/>
                    <a:pt x="4044" y="7369"/>
                  </a:cubicBezTo>
                  <a:cubicBezTo>
                    <a:pt x="4987" y="7369"/>
                    <a:pt x="5930" y="7009"/>
                    <a:pt x="6650" y="6290"/>
                  </a:cubicBezTo>
                  <a:cubicBezTo>
                    <a:pt x="8088" y="4850"/>
                    <a:pt x="8088" y="2518"/>
                    <a:pt x="6650" y="1079"/>
                  </a:cubicBezTo>
                  <a:cubicBezTo>
                    <a:pt x="5930" y="360"/>
                    <a:pt x="4987" y="0"/>
                    <a:pt x="4044" y="0"/>
                  </a:cubicBezTo>
                  <a:close/>
                </a:path>
              </a:pathLst>
            </a:custGeom>
            <a:solidFill>
              <a:srgbClr val="2E84A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652" name="Google Shape;652;p25"/>
          <p:cNvGrpSpPr/>
          <p:nvPr/>
        </p:nvGrpSpPr>
        <p:grpSpPr>
          <a:xfrm>
            <a:off x="208626" y="4410791"/>
            <a:ext cx="672253" cy="1380397"/>
            <a:chOff x="8413426" y="3637196"/>
            <a:chExt cx="557855" cy="1145495"/>
          </a:xfrm>
        </p:grpSpPr>
        <p:sp>
          <p:nvSpPr>
            <p:cNvPr id="653" name="Google Shape;653;p25"/>
            <p:cNvSpPr/>
            <p:nvPr/>
          </p:nvSpPr>
          <p:spPr>
            <a:xfrm>
              <a:off x="8669287" y="4139696"/>
              <a:ext cx="37225" cy="642995"/>
            </a:xfrm>
            <a:custGeom>
              <a:avLst/>
              <a:gdLst/>
              <a:ahLst/>
              <a:cxnLst/>
              <a:rect l="l" t="t" r="r" b="b"/>
              <a:pathLst>
                <a:path w="497" h="8585" extrusionOk="0">
                  <a:moveTo>
                    <a:pt x="0" y="1"/>
                  </a:moveTo>
                  <a:lnTo>
                    <a:pt x="0" y="8585"/>
                  </a:lnTo>
                  <a:lnTo>
                    <a:pt x="497" y="8585"/>
                  </a:lnTo>
                  <a:lnTo>
                    <a:pt x="497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54" name="Google Shape;654;p25"/>
            <p:cNvSpPr/>
            <p:nvPr/>
          </p:nvSpPr>
          <p:spPr>
            <a:xfrm>
              <a:off x="8413426" y="3637196"/>
              <a:ext cx="557855" cy="871507"/>
            </a:xfrm>
            <a:custGeom>
              <a:avLst/>
              <a:gdLst/>
              <a:ahLst/>
              <a:cxnLst/>
              <a:rect l="l" t="t" r="r" b="b"/>
              <a:pathLst>
                <a:path w="7448" h="11636" extrusionOk="0">
                  <a:moveTo>
                    <a:pt x="3645" y="0"/>
                  </a:moveTo>
                  <a:cubicBezTo>
                    <a:pt x="2694" y="0"/>
                    <a:pt x="1789" y="437"/>
                    <a:pt x="1195" y="1188"/>
                  </a:cubicBezTo>
                  <a:cubicBezTo>
                    <a:pt x="560" y="1993"/>
                    <a:pt x="359" y="3057"/>
                    <a:pt x="659" y="4038"/>
                  </a:cubicBezTo>
                  <a:cubicBezTo>
                    <a:pt x="893" y="4791"/>
                    <a:pt x="839" y="5610"/>
                    <a:pt x="462" y="6304"/>
                  </a:cubicBezTo>
                  <a:cubicBezTo>
                    <a:pt x="149" y="6884"/>
                    <a:pt x="1" y="7540"/>
                    <a:pt x="32" y="8199"/>
                  </a:cubicBezTo>
                  <a:cubicBezTo>
                    <a:pt x="119" y="10013"/>
                    <a:pt x="1573" y="11502"/>
                    <a:pt x="3385" y="11627"/>
                  </a:cubicBezTo>
                  <a:cubicBezTo>
                    <a:pt x="3470" y="11633"/>
                    <a:pt x="3556" y="11636"/>
                    <a:pt x="3641" y="11636"/>
                  </a:cubicBezTo>
                  <a:cubicBezTo>
                    <a:pt x="4860" y="11636"/>
                    <a:pt x="6005" y="11019"/>
                    <a:pt x="6674" y="9987"/>
                  </a:cubicBezTo>
                  <a:cubicBezTo>
                    <a:pt x="7390" y="8881"/>
                    <a:pt x="7447" y="7475"/>
                    <a:pt x="6826" y="6316"/>
                  </a:cubicBezTo>
                  <a:cubicBezTo>
                    <a:pt x="6456" y="5622"/>
                    <a:pt x="6381" y="4807"/>
                    <a:pt x="6619" y="4057"/>
                  </a:cubicBezTo>
                  <a:cubicBezTo>
                    <a:pt x="6729" y="3701"/>
                    <a:pt x="6777" y="3330"/>
                    <a:pt x="6757" y="2958"/>
                  </a:cubicBezTo>
                  <a:cubicBezTo>
                    <a:pt x="6678" y="1389"/>
                    <a:pt x="5410" y="106"/>
                    <a:pt x="3844" y="7"/>
                  </a:cubicBezTo>
                  <a:cubicBezTo>
                    <a:pt x="3777" y="3"/>
                    <a:pt x="3711" y="0"/>
                    <a:pt x="3645" y="0"/>
                  </a:cubicBezTo>
                  <a:close/>
                </a:path>
              </a:pathLst>
            </a:custGeom>
            <a:solidFill>
              <a:srgbClr val="2E84A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</p:spTree>
    <p:extLst>
      <p:ext uri="{BB962C8B-B14F-4D97-AF65-F5344CB8AC3E}">
        <p14:creationId xmlns:p14="http://schemas.microsoft.com/office/powerpoint/2010/main" val="317320682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 3">
  <p:cSld name="Title and two columns 3">
    <p:spTree>
      <p:nvGrpSpPr>
        <p:cNvPr id="1" name="Shape 6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6" name="Google Shape;656;p26"/>
          <p:cNvSpPr txBox="1">
            <a:spLocks noGrp="1"/>
          </p:cNvSpPr>
          <p:nvPr>
            <p:ph type="title"/>
          </p:nvPr>
        </p:nvSpPr>
        <p:spPr>
          <a:xfrm>
            <a:off x="960000" y="593367"/>
            <a:ext cx="10272000" cy="75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3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657" name="Google Shape;657;p26"/>
          <p:cNvSpPr txBox="1">
            <a:spLocks noGrp="1"/>
          </p:cNvSpPr>
          <p:nvPr>
            <p:ph type="subTitle" idx="1"/>
          </p:nvPr>
        </p:nvSpPr>
        <p:spPr>
          <a:xfrm>
            <a:off x="6362080" y="2823903"/>
            <a:ext cx="4562800" cy="289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1333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 b="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658" name="Google Shape;658;p26"/>
          <p:cNvSpPr txBox="1">
            <a:spLocks noGrp="1"/>
          </p:cNvSpPr>
          <p:nvPr>
            <p:ph type="subTitle" idx="2"/>
          </p:nvPr>
        </p:nvSpPr>
        <p:spPr>
          <a:xfrm>
            <a:off x="1267107" y="2823900"/>
            <a:ext cx="4562800" cy="289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 b="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659" name="Google Shape;659;p26"/>
          <p:cNvSpPr/>
          <p:nvPr/>
        </p:nvSpPr>
        <p:spPr>
          <a:xfrm>
            <a:off x="261800" y="765766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660" name="Google Shape;660;p26"/>
          <p:cNvSpPr/>
          <p:nvPr/>
        </p:nvSpPr>
        <p:spPr>
          <a:xfrm>
            <a:off x="724800" y="1439299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661" name="Google Shape;661;p26"/>
          <p:cNvSpPr/>
          <p:nvPr/>
        </p:nvSpPr>
        <p:spPr>
          <a:xfrm>
            <a:off x="11247900" y="22965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662" name="Google Shape;662;p26"/>
          <p:cNvSpPr/>
          <p:nvPr/>
        </p:nvSpPr>
        <p:spPr>
          <a:xfrm>
            <a:off x="11637400" y="4623366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663" name="Google Shape;663;p26"/>
          <p:cNvSpPr/>
          <p:nvPr/>
        </p:nvSpPr>
        <p:spPr>
          <a:xfrm>
            <a:off x="261800" y="36225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664" name="Google Shape;664;p26"/>
          <p:cNvSpPr txBox="1">
            <a:spLocks noGrp="1"/>
          </p:cNvSpPr>
          <p:nvPr>
            <p:ph type="subTitle" idx="3"/>
          </p:nvPr>
        </p:nvSpPr>
        <p:spPr>
          <a:xfrm>
            <a:off x="1267133" y="1719107"/>
            <a:ext cx="4562800" cy="1104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 b="1">
                <a:solidFill>
                  <a:schemeClr val="dk1"/>
                </a:solidFill>
                <a:latin typeface="Epilogue"/>
                <a:ea typeface="Epilogue"/>
                <a:cs typeface="Epilogue"/>
                <a:sym typeface="Epilogue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665" name="Google Shape;665;p26"/>
          <p:cNvSpPr txBox="1">
            <a:spLocks noGrp="1"/>
          </p:cNvSpPr>
          <p:nvPr>
            <p:ph type="subTitle" idx="4"/>
          </p:nvPr>
        </p:nvSpPr>
        <p:spPr>
          <a:xfrm>
            <a:off x="6362101" y="1719107"/>
            <a:ext cx="4562800" cy="1104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 b="1">
                <a:solidFill>
                  <a:schemeClr val="dk1"/>
                </a:solidFill>
                <a:latin typeface="Epilogue"/>
                <a:ea typeface="Epilogue"/>
                <a:cs typeface="Epilogue"/>
                <a:sym typeface="Epilogue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grpSp>
        <p:nvGrpSpPr>
          <p:cNvPr id="666" name="Google Shape;666;p26"/>
          <p:cNvGrpSpPr/>
          <p:nvPr/>
        </p:nvGrpSpPr>
        <p:grpSpPr>
          <a:xfrm>
            <a:off x="1" y="5794501"/>
            <a:ext cx="12210033" cy="1074967"/>
            <a:chOff x="0" y="4345875"/>
            <a:chExt cx="9157525" cy="806225"/>
          </a:xfrm>
        </p:grpSpPr>
        <p:sp>
          <p:nvSpPr>
            <p:cNvPr id="667" name="Google Shape;667;p26"/>
            <p:cNvSpPr/>
            <p:nvPr/>
          </p:nvSpPr>
          <p:spPr>
            <a:xfrm>
              <a:off x="13525" y="4544000"/>
              <a:ext cx="9144000" cy="6081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68" name="Google Shape;668;p26"/>
            <p:cNvSpPr/>
            <p:nvPr/>
          </p:nvSpPr>
          <p:spPr>
            <a:xfrm>
              <a:off x="0" y="4345875"/>
              <a:ext cx="3178160" cy="797615"/>
            </a:xfrm>
            <a:custGeom>
              <a:avLst/>
              <a:gdLst/>
              <a:ahLst/>
              <a:cxnLst/>
              <a:rect l="l" t="t" r="r" b="b"/>
              <a:pathLst>
                <a:path w="50385" h="12645" extrusionOk="0">
                  <a:moveTo>
                    <a:pt x="0" y="1"/>
                  </a:moveTo>
                  <a:lnTo>
                    <a:pt x="0" y="12645"/>
                  </a:lnTo>
                  <a:lnTo>
                    <a:pt x="50384" y="12645"/>
                  </a:lnTo>
                  <a:lnTo>
                    <a:pt x="48201" y="10461"/>
                  </a:lnTo>
                  <a:cubicBezTo>
                    <a:pt x="47376" y="9637"/>
                    <a:pt x="46256" y="9174"/>
                    <a:pt x="45089" y="9174"/>
                  </a:cubicBezTo>
                  <a:lnTo>
                    <a:pt x="32799" y="9174"/>
                  </a:lnTo>
                  <a:cubicBezTo>
                    <a:pt x="30871" y="9174"/>
                    <a:pt x="29021" y="8408"/>
                    <a:pt x="27659" y="7044"/>
                  </a:cubicBezTo>
                  <a:lnTo>
                    <a:pt x="23822" y="3205"/>
                  </a:lnTo>
                  <a:cubicBezTo>
                    <a:pt x="21767" y="1154"/>
                    <a:pt x="18984" y="1"/>
                    <a:pt x="1608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669" name="Google Shape;669;p26"/>
          <p:cNvSpPr/>
          <p:nvPr/>
        </p:nvSpPr>
        <p:spPr>
          <a:xfrm>
            <a:off x="10589177" y="1484723"/>
            <a:ext cx="1432092" cy="450791"/>
          </a:xfrm>
          <a:custGeom>
            <a:avLst/>
            <a:gdLst/>
            <a:ahLst/>
            <a:cxnLst/>
            <a:rect l="l" t="t" r="r" b="b"/>
            <a:pathLst>
              <a:path w="20476" h="6446" extrusionOk="0">
                <a:moveTo>
                  <a:pt x="9739" y="1"/>
                </a:moveTo>
                <a:cubicBezTo>
                  <a:pt x="9665" y="1"/>
                  <a:pt x="9591" y="3"/>
                  <a:pt x="9516" y="8"/>
                </a:cubicBezTo>
                <a:cubicBezTo>
                  <a:pt x="8156" y="91"/>
                  <a:pt x="6963" y="949"/>
                  <a:pt x="6451" y="2213"/>
                </a:cubicBezTo>
                <a:cubicBezTo>
                  <a:pt x="6267" y="2664"/>
                  <a:pt x="5842" y="2969"/>
                  <a:pt x="5356" y="2969"/>
                </a:cubicBezTo>
                <a:cubicBezTo>
                  <a:pt x="5354" y="2969"/>
                  <a:pt x="5353" y="2969"/>
                  <a:pt x="5351" y="2969"/>
                </a:cubicBezTo>
                <a:lnTo>
                  <a:pt x="5319" y="2969"/>
                </a:lnTo>
                <a:cubicBezTo>
                  <a:pt x="4156" y="2969"/>
                  <a:pt x="3069" y="3538"/>
                  <a:pt x="2406" y="4493"/>
                </a:cubicBezTo>
                <a:cubicBezTo>
                  <a:pt x="2065" y="4982"/>
                  <a:pt x="1516" y="5287"/>
                  <a:pt x="919" y="5287"/>
                </a:cubicBezTo>
                <a:cubicBezTo>
                  <a:pt x="917" y="5287"/>
                  <a:pt x="915" y="5287"/>
                  <a:pt x="913" y="5287"/>
                </a:cubicBezTo>
                <a:lnTo>
                  <a:pt x="903" y="5287"/>
                </a:lnTo>
                <a:cubicBezTo>
                  <a:pt x="849" y="5287"/>
                  <a:pt x="798" y="5289"/>
                  <a:pt x="747" y="5291"/>
                </a:cubicBezTo>
                <a:cubicBezTo>
                  <a:pt x="1" y="5322"/>
                  <a:pt x="37" y="6446"/>
                  <a:pt x="784" y="6446"/>
                </a:cubicBezTo>
                <a:lnTo>
                  <a:pt x="19685" y="6446"/>
                </a:lnTo>
                <a:cubicBezTo>
                  <a:pt x="20244" y="6446"/>
                  <a:pt x="20476" y="5732"/>
                  <a:pt x="20027" y="5399"/>
                </a:cubicBezTo>
                <a:cubicBezTo>
                  <a:pt x="19418" y="4950"/>
                  <a:pt x="18680" y="4707"/>
                  <a:pt x="17920" y="4707"/>
                </a:cubicBezTo>
                <a:cubicBezTo>
                  <a:pt x="17879" y="4707"/>
                  <a:pt x="17835" y="4707"/>
                  <a:pt x="17794" y="4711"/>
                </a:cubicBezTo>
                <a:cubicBezTo>
                  <a:pt x="17760" y="4712"/>
                  <a:pt x="17725" y="4713"/>
                  <a:pt x="17691" y="4713"/>
                </a:cubicBezTo>
                <a:cubicBezTo>
                  <a:pt x="16843" y="4713"/>
                  <a:pt x="16043" y="4337"/>
                  <a:pt x="15442" y="3730"/>
                </a:cubicBezTo>
                <a:cubicBezTo>
                  <a:pt x="15060" y="3344"/>
                  <a:pt x="14592" y="3050"/>
                  <a:pt x="14077" y="2872"/>
                </a:cubicBezTo>
                <a:cubicBezTo>
                  <a:pt x="13547" y="2690"/>
                  <a:pt x="13108" y="2306"/>
                  <a:pt x="12835" y="1815"/>
                </a:cubicBezTo>
                <a:cubicBezTo>
                  <a:pt x="12205" y="690"/>
                  <a:pt x="11018" y="1"/>
                  <a:pt x="9739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670" name="Google Shape;670;p26"/>
          <p:cNvSpPr/>
          <p:nvPr/>
        </p:nvSpPr>
        <p:spPr>
          <a:xfrm>
            <a:off x="-342623" y="2062657"/>
            <a:ext cx="1432092" cy="450791"/>
          </a:xfrm>
          <a:custGeom>
            <a:avLst/>
            <a:gdLst/>
            <a:ahLst/>
            <a:cxnLst/>
            <a:rect l="l" t="t" r="r" b="b"/>
            <a:pathLst>
              <a:path w="20476" h="6446" extrusionOk="0">
                <a:moveTo>
                  <a:pt x="9739" y="1"/>
                </a:moveTo>
                <a:cubicBezTo>
                  <a:pt x="9665" y="1"/>
                  <a:pt x="9591" y="3"/>
                  <a:pt x="9516" y="8"/>
                </a:cubicBezTo>
                <a:cubicBezTo>
                  <a:pt x="8156" y="91"/>
                  <a:pt x="6963" y="949"/>
                  <a:pt x="6451" y="2213"/>
                </a:cubicBezTo>
                <a:cubicBezTo>
                  <a:pt x="6267" y="2664"/>
                  <a:pt x="5842" y="2969"/>
                  <a:pt x="5356" y="2969"/>
                </a:cubicBezTo>
                <a:cubicBezTo>
                  <a:pt x="5354" y="2969"/>
                  <a:pt x="5353" y="2969"/>
                  <a:pt x="5351" y="2969"/>
                </a:cubicBezTo>
                <a:lnTo>
                  <a:pt x="5319" y="2969"/>
                </a:lnTo>
                <a:cubicBezTo>
                  <a:pt x="4156" y="2969"/>
                  <a:pt x="3069" y="3538"/>
                  <a:pt x="2406" y="4493"/>
                </a:cubicBezTo>
                <a:cubicBezTo>
                  <a:pt x="2065" y="4982"/>
                  <a:pt x="1516" y="5287"/>
                  <a:pt x="919" y="5287"/>
                </a:cubicBezTo>
                <a:cubicBezTo>
                  <a:pt x="917" y="5287"/>
                  <a:pt x="915" y="5287"/>
                  <a:pt x="913" y="5287"/>
                </a:cubicBezTo>
                <a:lnTo>
                  <a:pt x="903" y="5287"/>
                </a:lnTo>
                <a:cubicBezTo>
                  <a:pt x="849" y="5287"/>
                  <a:pt x="798" y="5289"/>
                  <a:pt x="747" y="5291"/>
                </a:cubicBezTo>
                <a:cubicBezTo>
                  <a:pt x="1" y="5322"/>
                  <a:pt x="37" y="6446"/>
                  <a:pt x="784" y="6446"/>
                </a:cubicBezTo>
                <a:lnTo>
                  <a:pt x="19685" y="6446"/>
                </a:lnTo>
                <a:cubicBezTo>
                  <a:pt x="20244" y="6446"/>
                  <a:pt x="20476" y="5732"/>
                  <a:pt x="20027" y="5399"/>
                </a:cubicBezTo>
                <a:cubicBezTo>
                  <a:pt x="19418" y="4950"/>
                  <a:pt x="18680" y="4707"/>
                  <a:pt x="17920" y="4707"/>
                </a:cubicBezTo>
                <a:cubicBezTo>
                  <a:pt x="17879" y="4707"/>
                  <a:pt x="17835" y="4707"/>
                  <a:pt x="17794" y="4711"/>
                </a:cubicBezTo>
                <a:cubicBezTo>
                  <a:pt x="17760" y="4712"/>
                  <a:pt x="17725" y="4713"/>
                  <a:pt x="17691" y="4713"/>
                </a:cubicBezTo>
                <a:cubicBezTo>
                  <a:pt x="16843" y="4713"/>
                  <a:pt x="16043" y="4337"/>
                  <a:pt x="15442" y="3730"/>
                </a:cubicBezTo>
                <a:cubicBezTo>
                  <a:pt x="15060" y="3344"/>
                  <a:pt x="14592" y="3050"/>
                  <a:pt x="14077" y="2872"/>
                </a:cubicBezTo>
                <a:cubicBezTo>
                  <a:pt x="13547" y="2690"/>
                  <a:pt x="13108" y="2306"/>
                  <a:pt x="12835" y="1815"/>
                </a:cubicBezTo>
                <a:cubicBezTo>
                  <a:pt x="12205" y="690"/>
                  <a:pt x="11018" y="1"/>
                  <a:pt x="9739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671" name="Google Shape;671;p26"/>
          <p:cNvGrpSpPr/>
          <p:nvPr/>
        </p:nvGrpSpPr>
        <p:grpSpPr>
          <a:xfrm>
            <a:off x="11322094" y="5296302"/>
            <a:ext cx="718181" cy="762357"/>
            <a:chOff x="1861420" y="4465151"/>
            <a:chExt cx="538636" cy="571768"/>
          </a:xfrm>
        </p:grpSpPr>
        <p:sp>
          <p:nvSpPr>
            <p:cNvPr id="672" name="Google Shape;672;p26"/>
            <p:cNvSpPr/>
            <p:nvPr/>
          </p:nvSpPr>
          <p:spPr>
            <a:xfrm>
              <a:off x="1861420" y="4506320"/>
              <a:ext cx="538636" cy="342977"/>
            </a:xfrm>
            <a:custGeom>
              <a:avLst/>
              <a:gdLst/>
              <a:ahLst/>
              <a:cxnLst/>
              <a:rect l="l" t="t" r="r" b="b"/>
              <a:pathLst>
                <a:path w="9839" h="6265" extrusionOk="0">
                  <a:moveTo>
                    <a:pt x="1735" y="0"/>
                  </a:moveTo>
                  <a:cubicBezTo>
                    <a:pt x="1201" y="2"/>
                    <a:pt x="750" y="394"/>
                    <a:pt x="673" y="922"/>
                  </a:cubicBezTo>
                  <a:lnTo>
                    <a:pt x="92" y="5044"/>
                  </a:lnTo>
                  <a:cubicBezTo>
                    <a:pt x="1" y="5689"/>
                    <a:pt x="501" y="6264"/>
                    <a:pt x="1152" y="6264"/>
                  </a:cubicBezTo>
                  <a:lnTo>
                    <a:pt x="8687" y="6262"/>
                  </a:lnTo>
                  <a:cubicBezTo>
                    <a:pt x="9340" y="6262"/>
                    <a:pt x="9839" y="5687"/>
                    <a:pt x="9750" y="5044"/>
                  </a:cubicBezTo>
                  <a:lnTo>
                    <a:pt x="9168" y="922"/>
                  </a:lnTo>
                  <a:cubicBezTo>
                    <a:pt x="9091" y="394"/>
                    <a:pt x="8640" y="2"/>
                    <a:pt x="8106" y="0"/>
                  </a:cubicBezTo>
                  <a:close/>
                </a:path>
              </a:pathLst>
            </a:custGeom>
            <a:solidFill>
              <a:srgbClr val="F4CD8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73" name="Google Shape;673;p26"/>
            <p:cNvSpPr/>
            <p:nvPr/>
          </p:nvSpPr>
          <p:spPr>
            <a:xfrm>
              <a:off x="1869139" y="4465151"/>
              <a:ext cx="523362" cy="333233"/>
            </a:xfrm>
            <a:custGeom>
              <a:avLst/>
              <a:gdLst/>
              <a:ahLst/>
              <a:cxnLst/>
              <a:rect l="l" t="t" r="r" b="b"/>
              <a:pathLst>
                <a:path w="9560" h="6087" extrusionOk="0">
                  <a:moveTo>
                    <a:pt x="1683" y="1"/>
                  </a:moveTo>
                  <a:cubicBezTo>
                    <a:pt x="1167" y="3"/>
                    <a:pt x="728" y="385"/>
                    <a:pt x="655" y="897"/>
                  </a:cubicBezTo>
                  <a:lnTo>
                    <a:pt x="89" y="4902"/>
                  </a:lnTo>
                  <a:cubicBezTo>
                    <a:pt x="0" y="5527"/>
                    <a:pt x="487" y="6087"/>
                    <a:pt x="1120" y="6087"/>
                  </a:cubicBezTo>
                  <a:lnTo>
                    <a:pt x="8440" y="6087"/>
                  </a:lnTo>
                  <a:cubicBezTo>
                    <a:pt x="9073" y="6087"/>
                    <a:pt x="9559" y="5527"/>
                    <a:pt x="9470" y="4902"/>
                  </a:cubicBezTo>
                  <a:lnTo>
                    <a:pt x="8904" y="897"/>
                  </a:lnTo>
                  <a:cubicBezTo>
                    <a:pt x="8831" y="383"/>
                    <a:pt x="8392" y="3"/>
                    <a:pt x="787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74" name="Google Shape;674;p26"/>
            <p:cNvSpPr/>
            <p:nvPr/>
          </p:nvSpPr>
          <p:spPr>
            <a:xfrm>
              <a:off x="1901713" y="4690269"/>
              <a:ext cx="144089" cy="77793"/>
            </a:xfrm>
            <a:custGeom>
              <a:avLst/>
              <a:gdLst/>
              <a:ahLst/>
              <a:cxnLst/>
              <a:rect l="l" t="t" r="r" b="b"/>
              <a:pathLst>
                <a:path w="2632" h="1421" extrusionOk="0">
                  <a:moveTo>
                    <a:pt x="163" y="1"/>
                  </a:moveTo>
                  <a:lnTo>
                    <a:pt x="42" y="867"/>
                  </a:lnTo>
                  <a:cubicBezTo>
                    <a:pt x="1" y="1160"/>
                    <a:pt x="228" y="1421"/>
                    <a:pt x="525" y="1421"/>
                  </a:cubicBezTo>
                  <a:lnTo>
                    <a:pt x="2560" y="1421"/>
                  </a:lnTo>
                  <a:lnTo>
                    <a:pt x="2631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75" name="Google Shape;675;p26"/>
            <p:cNvSpPr/>
            <p:nvPr/>
          </p:nvSpPr>
          <p:spPr>
            <a:xfrm>
              <a:off x="1927061" y="4495481"/>
              <a:ext cx="128487" cy="78888"/>
            </a:xfrm>
            <a:custGeom>
              <a:avLst/>
              <a:gdLst/>
              <a:ahLst/>
              <a:cxnLst/>
              <a:rect l="l" t="t" r="r" b="b"/>
              <a:pathLst>
                <a:path w="2347" h="1441" extrusionOk="0">
                  <a:moveTo>
                    <a:pt x="625" y="1"/>
                  </a:moveTo>
                  <a:cubicBezTo>
                    <a:pt x="384" y="1"/>
                    <a:pt x="178" y="179"/>
                    <a:pt x="143" y="418"/>
                  </a:cubicBezTo>
                  <a:lnTo>
                    <a:pt x="0" y="1441"/>
                  </a:lnTo>
                  <a:lnTo>
                    <a:pt x="2273" y="1441"/>
                  </a:lnTo>
                  <a:lnTo>
                    <a:pt x="2346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76" name="Google Shape;676;p26"/>
            <p:cNvSpPr/>
            <p:nvPr/>
          </p:nvSpPr>
          <p:spPr>
            <a:xfrm>
              <a:off x="1912882" y="4590357"/>
              <a:ext cx="137903" cy="83979"/>
            </a:xfrm>
            <a:custGeom>
              <a:avLst/>
              <a:gdLst/>
              <a:ahLst/>
              <a:cxnLst/>
              <a:rect l="l" t="t" r="r" b="b"/>
              <a:pathLst>
                <a:path w="2519" h="1534" extrusionOk="0">
                  <a:moveTo>
                    <a:pt x="218" y="0"/>
                  </a:moveTo>
                  <a:lnTo>
                    <a:pt x="0" y="1533"/>
                  </a:lnTo>
                  <a:lnTo>
                    <a:pt x="2441" y="1533"/>
                  </a:lnTo>
                  <a:lnTo>
                    <a:pt x="2518" y="0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77" name="Google Shape;677;p26"/>
            <p:cNvSpPr/>
            <p:nvPr/>
          </p:nvSpPr>
          <p:spPr>
            <a:xfrm>
              <a:off x="2059603" y="4690269"/>
              <a:ext cx="142446" cy="77793"/>
            </a:xfrm>
            <a:custGeom>
              <a:avLst/>
              <a:gdLst/>
              <a:ahLst/>
              <a:cxnLst/>
              <a:rect l="l" t="t" r="r" b="b"/>
              <a:pathLst>
                <a:path w="2602" h="1421" extrusionOk="0">
                  <a:moveTo>
                    <a:pt x="64" y="1"/>
                  </a:moveTo>
                  <a:lnTo>
                    <a:pt x="0" y="1421"/>
                  </a:lnTo>
                  <a:lnTo>
                    <a:pt x="2601" y="1421"/>
                  </a:lnTo>
                  <a:lnTo>
                    <a:pt x="2540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78" name="Google Shape;678;p26"/>
            <p:cNvSpPr/>
            <p:nvPr/>
          </p:nvSpPr>
          <p:spPr>
            <a:xfrm>
              <a:off x="2063709" y="4590357"/>
              <a:ext cx="134180" cy="83979"/>
            </a:xfrm>
            <a:custGeom>
              <a:avLst/>
              <a:gdLst/>
              <a:ahLst/>
              <a:cxnLst/>
              <a:rect l="l" t="t" r="r" b="b"/>
              <a:pathLst>
                <a:path w="2451" h="1534" extrusionOk="0">
                  <a:moveTo>
                    <a:pt x="70" y="0"/>
                  </a:moveTo>
                  <a:lnTo>
                    <a:pt x="0" y="1533"/>
                  </a:lnTo>
                  <a:lnTo>
                    <a:pt x="2451" y="1533"/>
                  </a:lnTo>
                  <a:lnTo>
                    <a:pt x="2382" y="0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79" name="Google Shape;679;p26"/>
            <p:cNvSpPr/>
            <p:nvPr/>
          </p:nvSpPr>
          <p:spPr>
            <a:xfrm>
              <a:off x="2068143" y="4495481"/>
              <a:ext cx="125311" cy="78888"/>
            </a:xfrm>
            <a:custGeom>
              <a:avLst/>
              <a:gdLst/>
              <a:ahLst/>
              <a:cxnLst/>
              <a:rect l="l" t="t" r="r" b="b"/>
              <a:pathLst>
                <a:path w="2289" h="1441" extrusionOk="0">
                  <a:moveTo>
                    <a:pt x="64" y="1"/>
                  </a:moveTo>
                  <a:lnTo>
                    <a:pt x="0" y="1441"/>
                  </a:lnTo>
                  <a:lnTo>
                    <a:pt x="2289" y="1441"/>
                  </a:lnTo>
                  <a:lnTo>
                    <a:pt x="2224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80" name="Google Shape;680;p26"/>
            <p:cNvSpPr/>
            <p:nvPr/>
          </p:nvSpPr>
          <p:spPr>
            <a:xfrm>
              <a:off x="2206105" y="4495371"/>
              <a:ext cx="128541" cy="78997"/>
            </a:xfrm>
            <a:custGeom>
              <a:avLst/>
              <a:gdLst/>
              <a:ahLst/>
              <a:cxnLst/>
              <a:rect l="l" t="t" r="r" b="b"/>
              <a:pathLst>
                <a:path w="2348" h="1443" extrusionOk="0">
                  <a:moveTo>
                    <a:pt x="0" y="1"/>
                  </a:moveTo>
                  <a:lnTo>
                    <a:pt x="73" y="1443"/>
                  </a:lnTo>
                  <a:lnTo>
                    <a:pt x="2348" y="1443"/>
                  </a:lnTo>
                  <a:lnTo>
                    <a:pt x="2204" y="420"/>
                  </a:lnTo>
                  <a:cubicBezTo>
                    <a:pt x="2168" y="187"/>
                    <a:pt x="1970" y="9"/>
                    <a:pt x="1733" y="3"/>
                  </a:cubicBezTo>
                  <a:lnTo>
                    <a:pt x="1733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81" name="Google Shape;681;p26"/>
            <p:cNvSpPr/>
            <p:nvPr/>
          </p:nvSpPr>
          <p:spPr>
            <a:xfrm>
              <a:off x="2210868" y="4590357"/>
              <a:ext cx="137903" cy="83979"/>
            </a:xfrm>
            <a:custGeom>
              <a:avLst/>
              <a:gdLst/>
              <a:ahLst/>
              <a:cxnLst/>
              <a:rect l="l" t="t" r="r" b="b"/>
              <a:pathLst>
                <a:path w="2519" h="1534" extrusionOk="0">
                  <a:moveTo>
                    <a:pt x="0" y="0"/>
                  </a:moveTo>
                  <a:lnTo>
                    <a:pt x="77" y="1533"/>
                  </a:lnTo>
                  <a:lnTo>
                    <a:pt x="2518" y="1533"/>
                  </a:lnTo>
                  <a:lnTo>
                    <a:pt x="2301" y="0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82" name="Google Shape;682;p26"/>
            <p:cNvSpPr/>
            <p:nvPr/>
          </p:nvSpPr>
          <p:spPr>
            <a:xfrm>
              <a:off x="2215850" y="4690269"/>
              <a:ext cx="144034" cy="77902"/>
            </a:xfrm>
            <a:custGeom>
              <a:avLst/>
              <a:gdLst/>
              <a:ahLst/>
              <a:cxnLst/>
              <a:rect l="l" t="t" r="r" b="b"/>
              <a:pathLst>
                <a:path w="2631" h="1423" extrusionOk="0">
                  <a:moveTo>
                    <a:pt x="0" y="1"/>
                  </a:moveTo>
                  <a:lnTo>
                    <a:pt x="71" y="1421"/>
                  </a:lnTo>
                  <a:lnTo>
                    <a:pt x="2107" y="1423"/>
                  </a:lnTo>
                  <a:cubicBezTo>
                    <a:pt x="2403" y="1423"/>
                    <a:pt x="2631" y="1160"/>
                    <a:pt x="2589" y="867"/>
                  </a:cubicBezTo>
                  <a:lnTo>
                    <a:pt x="2469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83" name="Google Shape;683;p26"/>
            <p:cNvSpPr/>
            <p:nvPr/>
          </p:nvSpPr>
          <p:spPr>
            <a:xfrm>
              <a:off x="2061081" y="4845585"/>
              <a:ext cx="139436" cy="191334"/>
            </a:xfrm>
            <a:custGeom>
              <a:avLst/>
              <a:gdLst/>
              <a:ahLst/>
              <a:cxnLst/>
              <a:rect l="l" t="t" r="r" b="b"/>
              <a:pathLst>
                <a:path w="2547" h="3495" extrusionOk="0">
                  <a:moveTo>
                    <a:pt x="1" y="0"/>
                  </a:moveTo>
                  <a:lnTo>
                    <a:pt x="1" y="3495"/>
                  </a:lnTo>
                  <a:lnTo>
                    <a:pt x="2546" y="3495"/>
                  </a:lnTo>
                  <a:lnTo>
                    <a:pt x="2546" y="0"/>
                  </a:lnTo>
                  <a:close/>
                </a:path>
              </a:pathLst>
            </a:custGeom>
            <a:solidFill>
              <a:srgbClr val="F4CD8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</p:spTree>
    <p:extLst>
      <p:ext uri="{BB962C8B-B14F-4D97-AF65-F5344CB8AC3E}">
        <p14:creationId xmlns:p14="http://schemas.microsoft.com/office/powerpoint/2010/main" val="3646210641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">
  <p:cSld name="Title and three columns">
    <p:spTree>
      <p:nvGrpSpPr>
        <p:cNvPr id="1" name="Shape 6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5" name="Google Shape;685;p27"/>
          <p:cNvSpPr txBox="1">
            <a:spLocks noGrp="1"/>
          </p:cNvSpPr>
          <p:nvPr>
            <p:ph type="title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3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686" name="Google Shape;686;p27"/>
          <p:cNvSpPr txBox="1">
            <a:spLocks noGrp="1"/>
          </p:cNvSpPr>
          <p:nvPr>
            <p:ph type="subTitle" idx="1"/>
          </p:nvPr>
        </p:nvSpPr>
        <p:spPr>
          <a:xfrm>
            <a:off x="1250168" y="3819953"/>
            <a:ext cx="2900400" cy="115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87" name="Google Shape;687;p27"/>
          <p:cNvSpPr txBox="1">
            <a:spLocks noGrp="1"/>
          </p:cNvSpPr>
          <p:nvPr>
            <p:ph type="subTitle" idx="2"/>
          </p:nvPr>
        </p:nvSpPr>
        <p:spPr>
          <a:xfrm>
            <a:off x="4645796" y="3819953"/>
            <a:ext cx="2900400" cy="115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88" name="Google Shape;688;p27"/>
          <p:cNvSpPr txBox="1">
            <a:spLocks noGrp="1"/>
          </p:cNvSpPr>
          <p:nvPr>
            <p:ph type="subTitle" idx="3"/>
          </p:nvPr>
        </p:nvSpPr>
        <p:spPr>
          <a:xfrm>
            <a:off x="8041432" y="3819953"/>
            <a:ext cx="2900400" cy="115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89" name="Google Shape;689;p27"/>
          <p:cNvSpPr txBox="1">
            <a:spLocks noGrp="1"/>
          </p:cNvSpPr>
          <p:nvPr>
            <p:ph type="subTitle" idx="4"/>
          </p:nvPr>
        </p:nvSpPr>
        <p:spPr>
          <a:xfrm>
            <a:off x="1250167" y="3213851"/>
            <a:ext cx="2900400" cy="703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 b="1">
                <a:solidFill>
                  <a:schemeClr val="dk1"/>
                </a:solidFill>
                <a:latin typeface="Epilogue"/>
                <a:ea typeface="Epilogue"/>
                <a:cs typeface="Epilogue"/>
                <a:sym typeface="Epilogue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690" name="Google Shape;690;p27"/>
          <p:cNvSpPr txBox="1">
            <a:spLocks noGrp="1"/>
          </p:cNvSpPr>
          <p:nvPr>
            <p:ph type="subTitle" idx="5"/>
          </p:nvPr>
        </p:nvSpPr>
        <p:spPr>
          <a:xfrm>
            <a:off x="4645800" y="3213851"/>
            <a:ext cx="2900400" cy="703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 b="1">
                <a:solidFill>
                  <a:schemeClr val="dk1"/>
                </a:solidFill>
                <a:latin typeface="Epilogue"/>
                <a:ea typeface="Epilogue"/>
                <a:cs typeface="Epilogue"/>
                <a:sym typeface="Epilogue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691" name="Google Shape;691;p27"/>
          <p:cNvSpPr txBox="1">
            <a:spLocks noGrp="1"/>
          </p:cNvSpPr>
          <p:nvPr>
            <p:ph type="subTitle" idx="6"/>
          </p:nvPr>
        </p:nvSpPr>
        <p:spPr>
          <a:xfrm>
            <a:off x="8041433" y="3213851"/>
            <a:ext cx="2900400" cy="703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 b="1">
                <a:solidFill>
                  <a:schemeClr val="dk1"/>
                </a:solidFill>
                <a:latin typeface="Epilogue"/>
                <a:ea typeface="Epilogue"/>
                <a:cs typeface="Epilogue"/>
                <a:sym typeface="Epilogue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692" name="Google Shape;692;p27"/>
          <p:cNvSpPr/>
          <p:nvPr/>
        </p:nvSpPr>
        <p:spPr>
          <a:xfrm>
            <a:off x="550434" y="1121766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693" name="Google Shape;693;p27"/>
          <p:cNvSpPr/>
          <p:nvPr/>
        </p:nvSpPr>
        <p:spPr>
          <a:xfrm>
            <a:off x="81100" y="2291799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694" name="Google Shape;694;p27"/>
          <p:cNvSpPr/>
          <p:nvPr/>
        </p:nvSpPr>
        <p:spPr>
          <a:xfrm>
            <a:off x="785633" y="33923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695" name="Google Shape;695;p27"/>
          <p:cNvSpPr/>
          <p:nvPr/>
        </p:nvSpPr>
        <p:spPr>
          <a:xfrm>
            <a:off x="9783234" y="276099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696" name="Google Shape;696;p27"/>
          <p:cNvSpPr/>
          <p:nvPr/>
        </p:nvSpPr>
        <p:spPr>
          <a:xfrm>
            <a:off x="10941834" y="1237599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697" name="Google Shape;697;p27"/>
          <p:cNvSpPr/>
          <p:nvPr/>
        </p:nvSpPr>
        <p:spPr>
          <a:xfrm>
            <a:off x="11683234" y="2193099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698" name="Google Shape;698;p27"/>
          <p:cNvSpPr/>
          <p:nvPr/>
        </p:nvSpPr>
        <p:spPr>
          <a:xfrm>
            <a:off x="11171167" y="3526448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699" name="Google Shape;699;p27"/>
          <p:cNvSpPr/>
          <p:nvPr/>
        </p:nvSpPr>
        <p:spPr>
          <a:xfrm>
            <a:off x="10706634" y="52796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700" name="Google Shape;700;p27"/>
          <p:cNvSpPr/>
          <p:nvPr/>
        </p:nvSpPr>
        <p:spPr>
          <a:xfrm flipH="1">
            <a:off x="-138757" y="525057"/>
            <a:ext cx="1613591" cy="388544"/>
          </a:xfrm>
          <a:custGeom>
            <a:avLst/>
            <a:gdLst/>
            <a:ahLst/>
            <a:cxnLst/>
            <a:rect l="l" t="t" r="r" b="b"/>
            <a:pathLst>
              <a:path w="22106" h="3773" extrusionOk="0">
                <a:moveTo>
                  <a:pt x="10395" y="0"/>
                </a:moveTo>
                <a:cubicBezTo>
                  <a:pt x="8790" y="0"/>
                  <a:pt x="7473" y="2494"/>
                  <a:pt x="5450" y="2494"/>
                </a:cubicBezTo>
                <a:cubicBezTo>
                  <a:pt x="5125" y="2494"/>
                  <a:pt x="4782" y="2429"/>
                  <a:pt x="4416" y="2280"/>
                </a:cubicBezTo>
                <a:cubicBezTo>
                  <a:pt x="4045" y="2128"/>
                  <a:pt x="3666" y="2064"/>
                  <a:pt x="3292" y="2064"/>
                </a:cubicBezTo>
                <a:cubicBezTo>
                  <a:pt x="2094" y="2064"/>
                  <a:pt x="945" y="2718"/>
                  <a:pt x="244" y="3219"/>
                </a:cubicBezTo>
                <a:cubicBezTo>
                  <a:pt x="1" y="3391"/>
                  <a:pt x="126" y="3773"/>
                  <a:pt x="422" y="3773"/>
                </a:cubicBezTo>
                <a:lnTo>
                  <a:pt x="21684" y="3773"/>
                </a:lnTo>
                <a:cubicBezTo>
                  <a:pt x="21987" y="3773"/>
                  <a:pt x="22105" y="3379"/>
                  <a:pt x="21850" y="3213"/>
                </a:cubicBezTo>
                <a:cubicBezTo>
                  <a:pt x="20899" y="2592"/>
                  <a:pt x="20007" y="1520"/>
                  <a:pt x="18460" y="1520"/>
                </a:cubicBezTo>
                <a:cubicBezTo>
                  <a:pt x="18036" y="1520"/>
                  <a:pt x="17563" y="1601"/>
                  <a:pt x="17026" y="1793"/>
                </a:cubicBezTo>
                <a:cubicBezTo>
                  <a:pt x="16492" y="1985"/>
                  <a:pt x="16012" y="2069"/>
                  <a:pt x="15561" y="2069"/>
                </a:cubicBezTo>
                <a:cubicBezTo>
                  <a:pt x="14122" y="2069"/>
                  <a:pt x="12971" y="1209"/>
                  <a:pt x="11225" y="230"/>
                </a:cubicBezTo>
                <a:cubicBezTo>
                  <a:pt x="10937" y="69"/>
                  <a:pt x="10662" y="0"/>
                  <a:pt x="10395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701" name="Google Shape;701;p27"/>
          <p:cNvSpPr/>
          <p:nvPr/>
        </p:nvSpPr>
        <p:spPr>
          <a:xfrm>
            <a:off x="10589177" y="1484723"/>
            <a:ext cx="1432092" cy="450791"/>
          </a:xfrm>
          <a:custGeom>
            <a:avLst/>
            <a:gdLst/>
            <a:ahLst/>
            <a:cxnLst/>
            <a:rect l="l" t="t" r="r" b="b"/>
            <a:pathLst>
              <a:path w="20476" h="6446" extrusionOk="0">
                <a:moveTo>
                  <a:pt x="9739" y="1"/>
                </a:moveTo>
                <a:cubicBezTo>
                  <a:pt x="9665" y="1"/>
                  <a:pt x="9591" y="3"/>
                  <a:pt x="9516" y="8"/>
                </a:cubicBezTo>
                <a:cubicBezTo>
                  <a:pt x="8156" y="91"/>
                  <a:pt x="6963" y="949"/>
                  <a:pt x="6451" y="2213"/>
                </a:cubicBezTo>
                <a:cubicBezTo>
                  <a:pt x="6267" y="2664"/>
                  <a:pt x="5842" y="2969"/>
                  <a:pt x="5356" y="2969"/>
                </a:cubicBezTo>
                <a:cubicBezTo>
                  <a:pt x="5354" y="2969"/>
                  <a:pt x="5353" y="2969"/>
                  <a:pt x="5351" y="2969"/>
                </a:cubicBezTo>
                <a:lnTo>
                  <a:pt x="5319" y="2969"/>
                </a:lnTo>
                <a:cubicBezTo>
                  <a:pt x="4156" y="2969"/>
                  <a:pt x="3069" y="3538"/>
                  <a:pt x="2406" y="4493"/>
                </a:cubicBezTo>
                <a:cubicBezTo>
                  <a:pt x="2065" y="4982"/>
                  <a:pt x="1516" y="5287"/>
                  <a:pt x="919" y="5287"/>
                </a:cubicBezTo>
                <a:cubicBezTo>
                  <a:pt x="917" y="5287"/>
                  <a:pt x="915" y="5287"/>
                  <a:pt x="913" y="5287"/>
                </a:cubicBezTo>
                <a:lnTo>
                  <a:pt x="903" y="5287"/>
                </a:lnTo>
                <a:cubicBezTo>
                  <a:pt x="849" y="5287"/>
                  <a:pt x="798" y="5289"/>
                  <a:pt x="747" y="5291"/>
                </a:cubicBezTo>
                <a:cubicBezTo>
                  <a:pt x="1" y="5322"/>
                  <a:pt x="37" y="6446"/>
                  <a:pt x="784" y="6446"/>
                </a:cubicBezTo>
                <a:lnTo>
                  <a:pt x="19685" y="6446"/>
                </a:lnTo>
                <a:cubicBezTo>
                  <a:pt x="20244" y="6446"/>
                  <a:pt x="20476" y="5732"/>
                  <a:pt x="20027" y="5399"/>
                </a:cubicBezTo>
                <a:cubicBezTo>
                  <a:pt x="19418" y="4950"/>
                  <a:pt x="18680" y="4707"/>
                  <a:pt x="17920" y="4707"/>
                </a:cubicBezTo>
                <a:cubicBezTo>
                  <a:pt x="17879" y="4707"/>
                  <a:pt x="17835" y="4707"/>
                  <a:pt x="17794" y="4711"/>
                </a:cubicBezTo>
                <a:cubicBezTo>
                  <a:pt x="17760" y="4712"/>
                  <a:pt x="17725" y="4713"/>
                  <a:pt x="17691" y="4713"/>
                </a:cubicBezTo>
                <a:cubicBezTo>
                  <a:pt x="16843" y="4713"/>
                  <a:pt x="16043" y="4337"/>
                  <a:pt x="15442" y="3730"/>
                </a:cubicBezTo>
                <a:cubicBezTo>
                  <a:pt x="15060" y="3344"/>
                  <a:pt x="14592" y="3050"/>
                  <a:pt x="14077" y="2872"/>
                </a:cubicBezTo>
                <a:cubicBezTo>
                  <a:pt x="13547" y="2690"/>
                  <a:pt x="13108" y="2306"/>
                  <a:pt x="12835" y="1815"/>
                </a:cubicBezTo>
                <a:cubicBezTo>
                  <a:pt x="12205" y="690"/>
                  <a:pt x="11018" y="1"/>
                  <a:pt x="9739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702" name="Google Shape;702;p27"/>
          <p:cNvGrpSpPr/>
          <p:nvPr/>
        </p:nvGrpSpPr>
        <p:grpSpPr>
          <a:xfrm>
            <a:off x="11374008" y="4885352"/>
            <a:ext cx="593560" cy="930440"/>
            <a:chOff x="1366181" y="4147346"/>
            <a:chExt cx="486738" cy="762989"/>
          </a:xfrm>
        </p:grpSpPr>
        <p:sp>
          <p:nvSpPr>
            <p:cNvPr id="703" name="Google Shape;703;p27"/>
            <p:cNvSpPr/>
            <p:nvPr/>
          </p:nvSpPr>
          <p:spPr>
            <a:xfrm>
              <a:off x="1595186" y="4415058"/>
              <a:ext cx="28741" cy="495278"/>
            </a:xfrm>
            <a:custGeom>
              <a:avLst/>
              <a:gdLst/>
              <a:ahLst/>
              <a:cxnLst/>
              <a:rect l="l" t="t" r="r" b="b"/>
              <a:pathLst>
                <a:path w="525" h="9047" extrusionOk="0">
                  <a:moveTo>
                    <a:pt x="0" y="0"/>
                  </a:moveTo>
                  <a:lnTo>
                    <a:pt x="0" y="9047"/>
                  </a:lnTo>
                  <a:lnTo>
                    <a:pt x="524" y="9047"/>
                  </a:lnTo>
                  <a:lnTo>
                    <a:pt x="524" y="0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04" name="Google Shape;704;p27"/>
            <p:cNvSpPr/>
            <p:nvPr/>
          </p:nvSpPr>
          <p:spPr>
            <a:xfrm>
              <a:off x="1366181" y="4147346"/>
              <a:ext cx="486738" cy="558782"/>
            </a:xfrm>
            <a:custGeom>
              <a:avLst/>
              <a:gdLst/>
              <a:ahLst/>
              <a:cxnLst/>
              <a:rect l="l" t="t" r="r" b="b"/>
              <a:pathLst>
                <a:path w="8891" h="10207" extrusionOk="0">
                  <a:moveTo>
                    <a:pt x="4445" y="1"/>
                  </a:moveTo>
                  <a:cubicBezTo>
                    <a:pt x="4300" y="1"/>
                    <a:pt x="4156" y="56"/>
                    <a:pt x="4045" y="167"/>
                  </a:cubicBezTo>
                  <a:lnTo>
                    <a:pt x="1450" y="2764"/>
                  </a:lnTo>
                  <a:cubicBezTo>
                    <a:pt x="1092" y="3122"/>
                    <a:pt x="1345" y="3733"/>
                    <a:pt x="1849" y="3733"/>
                  </a:cubicBezTo>
                  <a:lnTo>
                    <a:pt x="2761" y="3733"/>
                  </a:lnTo>
                  <a:lnTo>
                    <a:pt x="748" y="5745"/>
                  </a:lnTo>
                  <a:cubicBezTo>
                    <a:pt x="309" y="6186"/>
                    <a:pt x="619" y="6937"/>
                    <a:pt x="1242" y="6937"/>
                  </a:cubicBezTo>
                  <a:lnTo>
                    <a:pt x="2461" y="6937"/>
                  </a:lnTo>
                  <a:lnTo>
                    <a:pt x="473" y="8925"/>
                  </a:lnTo>
                  <a:cubicBezTo>
                    <a:pt x="0" y="9398"/>
                    <a:pt x="334" y="10207"/>
                    <a:pt x="1005" y="10207"/>
                  </a:cubicBezTo>
                  <a:lnTo>
                    <a:pt x="7886" y="10207"/>
                  </a:lnTo>
                  <a:cubicBezTo>
                    <a:pt x="8556" y="10207"/>
                    <a:pt x="8891" y="9398"/>
                    <a:pt x="8418" y="8925"/>
                  </a:cubicBezTo>
                  <a:lnTo>
                    <a:pt x="6430" y="6937"/>
                  </a:lnTo>
                  <a:lnTo>
                    <a:pt x="7648" y="6937"/>
                  </a:lnTo>
                  <a:cubicBezTo>
                    <a:pt x="8269" y="6937"/>
                    <a:pt x="8582" y="6186"/>
                    <a:pt x="8143" y="5745"/>
                  </a:cubicBezTo>
                  <a:lnTo>
                    <a:pt x="6129" y="3733"/>
                  </a:lnTo>
                  <a:lnTo>
                    <a:pt x="7043" y="3733"/>
                  </a:lnTo>
                  <a:cubicBezTo>
                    <a:pt x="7548" y="3733"/>
                    <a:pt x="7801" y="3122"/>
                    <a:pt x="7445" y="2764"/>
                  </a:cubicBezTo>
                  <a:lnTo>
                    <a:pt x="4846" y="167"/>
                  </a:lnTo>
                  <a:cubicBezTo>
                    <a:pt x="4735" y="56"/>
                    <a:pt x="4590" y="1"/>
                    <a:pt x="4445" y="1"/>
                  </a:cubicBezTo>
                  <a:close/>
                </a:path>
              </a:pathLst>
            </a:custGeom>
            <a:solidFill>
              <a:srgbClr val="2E84A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705" name="Google Shape;705;p27"/>
          <p:cNvGrpSpPr/>
          <p:nvPr/>
        </p:nvGrpSpPr>
        <p:grpSpPr>
          <a:xfrm>
            <a:off x="0" y="5815300"/>
            <a:ext cx="12192000" cy="1042800"/>
            <a:chOff x="0" y="4361475"/>
            <a:chExt cx="9144000" cy="782100"/>
          </a:xfrm>
        </p:grpSpPr>
        <p:sp>
          <p:nvSpPr>
            <p:cNvPr id="706" name="Google Shape;706;p27"/>
            <p:cNvSpPr/>
            <p:nvPr/>
          </p:nvSpPr>
          <p:spPr>
            <a:xfrm>
              <a:off x="0" y="4361475"/>
              <a:ext cx="9144000" cy="7821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grpSp>
          <p:nvGrpSpPr>
            <p:cNvPr id="707" name="Google Shape;707;p27"/>
            <p:cNvGrpSpPr/>
            <p:nvPr/>
          </p:nvGrpSpPr>
          <p:grpSpPr>
            <a:xfrm>
              <a:off x="0" y="4361475"/>
              <a:ext cx="7153521" cy="782100"/>
              <a:chOff x="0" y="4361475"/>
              <a:chExt cx="7153521" cy="782100"/>
            </a:xfrm>
          </p:grpSpPr>
          <p:sp>
            <p:nvSpPr>
              <p:cNvPr id="708" name="Google Shape;708;p27"/>
              <p:cNvSpPr/>
              <p:nvPr/>
            </p:nvSpPr>
            <p:spPr>
              <a:xfrm>
                <a:off x="1808750" y="4361550"/>
                <a:ext cx="5344771" cy="781944"/>
              </a:xfrm>
              <a:custGeom>
                <a:avLst/>
                <a:gdLst/>
                <a:ahLst/>
                <a:cxnLst/>
                <a:rect l="l" t="t" r="r" b="b"/>
                <a:pathLst>
                  <a:path w="34968" h="5688" extrusionOk="0">
                    <a:moveTo>
                      <a:pt x="1403" y="1"/>
                    </a:moveTo>
                    <a:lnTo>
                      <a:pt x="1" y="5687"/>
                    </a:lnTo>
                    <a:lnTo>
                      <a:pt x="34967" y="5687"/>
                    </a:lnTo>
                    <a:lnTo>
                      <a:pt x="33761" y="4481"/>
                    </a:lnTo>
                    <a:cubicBezTo>
                      <a:pt x="33049" y="3769"/>
                      <a:pt x="32086" y="3371"/>
                      <a:pt x="31081" y="3371"/>
                    </a:cubicBezTo>
                    <a:lnTo>
                      <a:pt x="20725" y="3371"/>
                    </a:lnTo>
                    <a:cubicBezTo>
                      <a:pt x="19819" y="3371"/>
                      <a:pt x="18951" y="3011"/>
                      <a:pt x="18310" y="2370"/>
                    </a:cubicBezTo>
                    <a:lnTo>
                      <a:pt x="16945" y="1006"/>
                    </a:lnTo>
                    <a:cubicBezTo>
                      <a:pt x="16300" y="363"/>
                      <a:pt x="15428" y="1"/>
                      <a:pt x="14516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709" name="Google Shape;709;p27"/>
              <p:cNvSpPr/>
              <p:nvPr/>
            </p:nvSpPr>
            <p:spPr>
              <a:xfrm>
                <a:off x="0" y="4361475"/>
                <a:ext cx="3023700" cy="782100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9593748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1910455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 1">
  <p:cSld name="Title and three columns 1">
    <p:spTree>
      <p:nvGrpSpPr>
        <p:cNvPr id="1" name="Shape 7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1" name="Google Shape;711;p28"/>
          <p:cNvSpPr txBox="1">
            <a:spLocks noGrp="1"/>
          </p:cNvSpPr>
          <p:nvPr>
            <p:ph type="title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3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712" name="Google Shape;712;p28"/>
          <p:cNvSpPr txBox="1">
            <a:spLocks noGrp="1"/>
          </p:cNvSpPr>
          <p:nvPr>
            <p:ph type="subTitle" idx="1"/>
          </p:nvPr>
        </p:nvSpPr>
        <p:spPr>
          <a:xfrm>
            <a:off x="3088333" y="2184349"/>
            <a:ext cx="7155600" cy="85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3" name="Google Shape;713;p28"/>
          <p:cNvSpPr txBox="1">
            <a:spLocks noGrp="1"/>
          </p:cNvSpPr>
          <p:nvPr>
            <p:ph type="subTitle" idx="2"/>
          </p:nvPr>
        </p:nvSpPr>
        <p:spPr>
          <a:xfrm>
            <a:off x="3088333" y="3631117"/>
            <a:ext cx="7155600" cy="85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4" name="Google Shape;714;p28"/>
          <p:cNvSpPr txBox="1">
            <a:spLocks noGrp="1"/>
          </p:cNvSpPr>
          <p:nvPr>
            <p:ph type="subTitle" idx="3"/>
          </p:nvPr>
        </p:nvSpPr>
        <p:spPr>
          <a:xfrm>
            <a:off x="3088333" y="5077867"/>
            <a:ext cx="7155600" cy="85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5" name="Google Shape;715;p28"/>
          <p:cNvSpPr txBox="1">
            <a:spLocks noGrp="1"/>
          </p:cNvSpPr>
          <p:nvPr>
            <p:ph type="subTitle" idx="4"/>
          </p:nvPr>
        </p:nvSpPr>
        <p:spPr>
          <a:xfrm>
            <a:off x="3088341" y="1578251"/>
            <a:ext cx="7155600" cy="703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 b="1">
                <a:solidFill>
                  <a:schemeClr val="dk1"/>
                </a:solidFill>
                <a:latin typeface="Epilogue"/>
                <a:ea typeface="Epilogue"/>
                <a:cs typeface="Epilogue"/>
                <a:sym typeface="Epilogue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716" name="Google Shape;716;p28"/>
          <p:cNvSpPr txBox="1">
            <a:spLocks noGrp="1"/>
          </p:cNvSpPr>
          <p:nvPr>
            <p:ph type="subTitle" idx="5"/>
          </p:nvPr>
        </p:nvSpPr>
        <p:spPr>
          <a:xfrm>
            <a:off x="3088352" y="3025027"/>
            <a:ext cx="7155600" cy="703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 b="1">
                <a:solidFill>
                  <a:schemeClr val="dk1"/>
                </a:solidFill>
                <a:latin typeface="Epilogue"/>
                <a:ea typeface="Epilogue"/>
                <a:cs typeface="Epilogue"/>
                <a:sym typeface="Epilogue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717" name="Google Shape;717;p28"/>
          <p:cNvSpPr txBox="1">
            <a:spLocks noGrp="1"/>
          </p:cNvSpPr>
          <p:nvPr>
            <p:ph type="subTitle" idx="6"/>
          </p:nvPr>
        </p:nvSpPr>
        <p:spPr>
          <a:xfrm>
            <a:off x="3088363" y="4471769"/>
            <a:ext cx="7155600" cy="703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 b="1">
                <a:solidFill>
                  <a:schemeClr val="dk1"/>
                </a:solidFill>
                <a:latin typeface="Epilogue"/>
                <a:ea typeface="Epilogue"/>
                <a:cs typeface="Epilogue"/>
                <a:sym typeface="Epilogue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718" name="Google Shape;718;p28"/>
          <p:cNvSpPr/>
          <p:nvPr/>
        </p:nvSpPr>
        <p:spPr>
          <a:xfrm>
            <a:off x="575567" y="1121766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719" name="Google Shape;719;p28"/>
          <p:cNvSpPr/>
          <p:nvPr/>
        </p:nvSpPr>
        <p:spPr>
          <a:xfrm>
            <a:off x="123767" y="2228866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720" name="Google Shape;720;p28"/>
          <p:cNvSpPr/>
          <p:nvPr/>
        </p:nvSpPr>
        <p:spPr>
          <a:xfrm>
            <a:off x="11639467" y="34934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721" name="Google Shape;721;p28"/>
          <p:cNvGrpSpPr/>
          <p:nvPr/>
        </p:nvGrpSpPr>
        <p:grpSpPr>
          <a:xfrm>
            <a:off x="0" y="6154373"/>
            <a:ext cx="12192000" cy="703577"/>
            <a:chOff x="0" y="4361475"/>
            <a:chExt cx="9144000" cy="782100"/>
          </a:xfrm>
        </p:grpSpPr>
        <p:sp>
          <p:nvSpPr>
            <p:cNvPr id="722" name="Google Shape;722;p28"/>
            <p:cNvSpPr/>
            <p:nvPr/>
          </p:nvSpPr>
          <p:spPr>
            <a:xfrm>
              <a:off x="0" y="4361475"/>
              <a:ext cx="9144000" cy="7821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grpSp>
          <p:nvGrpSpPr>
            <p:cNvPr id="723" name="Google Shape;723;p28"/>
            <p:cNvGrpSpPr/>
            <p:nvPr/>
          </p:nvGrpSpPr>
          <p:grpSpPr>
            <a:xfrm>
              <a:off x="0" y="4361475"/>
              <a:ext cx="5614755" cy="782100"/>
              <a:chOff x="0" y="4361475"/>
              <a:chExt cx="5614755" cy="782100"/>
            </a:xfrm>
          </p:grpSpPr>
          <p:sp>
            <p:nvSpPr>
              <p:cNvPr id="724" name="Google Shape;724;p28"/>
              <p:cNvSpPr/>
              <p:nvPr/>
            </p:nvSpPr>
            <p:spPr>
              <a:xfrm>
                <a:off x="1808750" y="4361542"/>
                <a:ext cx="3806005" cy="781944"/>
              </a:xfrm>
              <a:custGeom>
                <a:avLst/>
                <a:gdLst/>
                <a:ahLst/>
                <a:cxnLst/>
                <a:rect l="l" t="t" r="r" b="b"/>
                <a:pathLst>
                  <a:path w="34968" h="5688" extrusionOk="0">
                    <a:moveTo>
                      <a:pt x="1403" y="1"/>
                    </a:moveTo>
                    <a:lnTo>
                      <a:pt x="1" y="5687"/>
                    </a:lnTo>
                    <a:lnTo>
                      <a:pt x="34967" y="5687"/>
                    </a:lnTo>
                    <a:lnTo>
                      <a:pt x="33761" y="4481"/>
                    </a:lnTo>
                    <a:cubicBezTo>
                      <a:pt x="33049" y="3769"/>
                      <a:pt x="32086" y="3371"/>
                      <a:pt x="31081" y="3371"/>
                    </a:cubicBezTo>
                    <a:lnTo>
                      <a:pt x="20725" y="3371"/>
                    </a:lnTo>
                    <a:cubicBezTo>
                      <a:pt x="19819" y="3371"/>
                      <a:pt x="18951" y="3011"/>
                      <a:pt x="18310" y="2370"/>
                    </a:cubicBezTo>
                    <a:lnTo>
                      <a:pt x="16945" y="1006"/>
                    </a:lnTo>
                    <a:cubicBezTo>
                      <a:pt x="16300" y="363"/>
                      <a:pt x="15428" y="1"/>
                      <a:pt x="14516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725" name="Google Shape;725;p28"/>
              <p:cNvSpPr/>
              <p:nvPr/>
            </p:nvSpPr>
            <p:spPr>
              <a:xfrm>
                <a:off x="0" y="4361475"/>
                <a:ext cx="3023700" cy="782100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</p:grpSp>
      <p:grpSp>
        <p:nvGrpSpPr>
          <p:cNvPr id="726" name="Google Shape;726;p28"/>
          <p:cNvGrpSpPr/>
          <p:nvPr/>
        </p:nvGrpSpPr>
        <p:grpSpPr>
          <a:xfrm>
            <a:off x="11241027" y="5392002"/>
            <a:ext cx="718181" cy="762357"/>
            <a:chOff x="1861420" y="4465151"/>
            <a:chExt cx="538636" cy="571768"/>
          </a:xfrm>
        </p:grpSpPr>
        <p:sp>
          <p:nvSpPr>
            <p:cNvPr id="727" name="Google Shape;727;p28"/>
            <p:cNvSpPr/>
            <p:nvPr/>
          </p:nvSpPr>
          <p:spPr>
            <a:xfrm>
              <a:off x="1861420" y="4506320"/>
              <a:ext cx="538636" cy="342977"/>
            </a:xfrm>
            <a:custGeom>
              <a:avLst/>
              <a:gdLst/>
              <a:ahLst/>
              <a:cxnLst/>
              <a:rect l="l" t="t" r="r" b="b"/>
              <a:pathLst>
                <a:path w="9839" h="6265" extrusionOk="0">
                  <a:moveTo>
                    <a:pt x="1735" y="0"/>
                  </a:moveTo>
                  <a:cubicBezTo>
                    <a:pt x="1201" y="2"/>
                    <a:pt x="750" y="394"/>
                    <a:pt x="673" y="922"/>
                  </a:cubicBezTo>
                  <a:lnTo>
                    <a:pt x="92" y="5044"/>
                  </a:lnTo>
                  <a:cubicBezTo>
                    <a:pt x="1" y="5689"/>
                    <a:pt x="501" y="6264"/>
                    <a:pt x="1152" y="6264"/>
                  </a:cubicBezTo>
                  <a:lnTo>
                    <a:pt x="8687" y="6262"/>
                  </a:lnTo>
                  <a:cubicBezTo>
                    <a:pt x="9340" y="6262"/>
                    <a:pt x="9839" y="5687"/>
                    <a:pt x="9750" y="5044"/>
                  </a:cubicBezTo>
                  <a:lnTo>
                    <a:pt x="9168" y="922"/>
                  </a:lnTo>
                  <a:cubicBezTo>
                    <a:pt x="9091" y="394"/>
                    <a:pt x="8640" y="2"/>
                    <a:pt x="8106" y="0"/>
                  </a:cubicBezTo>
                  <a:close/>
                </a:path>
              </a:pathLst>
            </a:custGeom>
            <a:solidFill>
              <a:srgbClr val="F4CD8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28" name="Google Shape;728;p28"/>
            <p:cNvSpPr/>
            <p:nvPr/>
          </p:nvSpPr>
          <p:spPr>
            <a:xfrm>
              <a:off x="1869139" y="4465151"/>
              <a:ext cx="523362" cy="333233"/>
            </a:xfrm>
            <a:custGeom>
              <a:avLst/>
              <a:gdLst/>
              <a:ahLst/>
              <a:cxnLst/>
              <a:rect l="l" t="t" r="r" b="b"/>
              <a:pathLst>
                <a:path w="9560" h="6087" extrusionOk="0">
                  <a:moveTo>
                    <a:pt x="1683" y="1"/>
                  </a:moveTo>
                  <a:cubicBezTo>
                    <a:pt x="1167" y="3"/>
                    <a:pt x="728" y="385"/>
                    <a:pt x="655" y="897"/>
                  </a:cubicBezTo>
                  <a:lnTo>
                    <a:pt x="89" y="4902"/>
                  </a:lnTo>
                  <a:cubicBezTo>
                    <a:pt x="0" y="5527"/>
                    <a:pt x="487" y="6087"/>
                    <a:pt x="1120" y="6087"/>
                  </a:cubicBezTo>
                  <a:lnTo>
                    <a:pt x="8440" y="6087"/>
                  </a:lnTo>
                  <a:cubicBezTo>
                    <a:pt x="9073" y="6087"/>
                    <a:pt x="9559" y="5527"/>
                    <a:pt x="9470" y="4902"/>
                  </a:cubicBezTo>
                  <a:lnTo>
                    <a:pt x="8904" y="897"/>
                  </a:lnTo>
                  <a:cubicBezTo>
                    <a:pt x="8831" y="383"/>
                    <a:pt x="8392" y="3"/>
                    <a:pt x="787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29" name="Google Shape;729;p28"/>
            <p:cNvSpPr/>
            <p:nvPr/>
          </p:nvSpPr>
          <p:spPr>
            <a:xfrm>
              <a:off x="1901713" y="4690269"/>
              <a:ext cx="144089" cy="77793"/>
            </a:xfrm>
            <a:custGeom>
              <a:avLst/>
              <a:gdLst/>
              <a:ahLst/>
              <a:cxnLst/>
              <a:rect l="l" t="t" r="r" b="b"/>
              <a:pathLst>
                <a:path w="2632" h="1421" extrusionOk="0">
                  <a:moveTo>
                    <a:pt x="163" y="1"/>
                  </a:moveTo>
                  <a:lnTo>
                    <a:pt x="42" y="867"/>
                  </a:lnTo>
                  <a:cubicBezTo>
                    <a:pt x="1" y="1160"/>
                    <a:pt x="228" y="1421"/>
                    <a:pt x="525" y="1421"/>
                  </a:cubicBezTo>
                  <a:lnTo>
                    <a:pt x="2560" y="1421"/>
                  </a:lnTo>
                  <a:lnTo>
                    <a:pt x="2631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30" name="Google Shape;730;p28"/>
            <p:cNvSpPr/>
            <p:nvPr/>
          </p:nvSpPr>
          <p:spPr>
            <a:xfrm>
              <a:off x="1927061" y="4495481"/>
              <a:ext cx="128487" cy="78888"/>
            </a:xfrm>
            <a:custGeom>
              <a:avLst/>
              <a:gdLst/>
              <a:ahLst/>
              <a:cxnLst/>
              <a:rect l="l" t="t" r="r" b="b"/>
              <a:pathLst>
                <a:path w="2347" h="1441" extrusionOk="0">
                  <a:moveTo>
                    <a:pt x="625" y="1"/>
                  </a:moveTo>
                  <a:cubicBezTo>
                    <a:pt x="384" y="1"/>
                    <a:pt x="178" y="179"/>
                    <a:pt x="143" y="418"/>
                  </a:cubicBezTo>
                  <a:lnTo>
                    <a:pt x="0" y="1441"/>
                  </a:lnTo>
                  <a:lnTo>
                    <a:pt x="2273" y="1441"/>
                  </a:lnTo>
                  <a:lnTo>
                    <a:pt x="2346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31" name="Google Shape;731;p28"/>
            <p:cNvSpPr/>
            <p:nvPr/>
          </p:nvSpPr>
          <p:spPr>
            <a:xfrm>
              <a:off x="1912882" y="4590357"/>
              <a:ext cx="137903" cy="83979"/>
            </a:xfrm>
            <a:custGeom>
              <a:avLst/>
              <a:gdLst/>
              <a:ahLst/>
              <a:cxnLst/>
              <a:rect l="l" t="t" r="r" b="b"/>
              <a:pathLst>
                <a:path w="2519" h="1534" extrusionOk="0">
                  <a:moveTo>
                    <a:pt x="218" y="0"/>
                  </a:moveTo>
                  <a:lnTo>
                    <a:pt x="0" y="1533"/>
                  </a:lnTo>
                  <a:lnTo>
                    <a:pt x="2441" y="1533"/>
                  </a:lnTo>
                  <a:lnTo>
                    <a:pt x="2518" y="0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32" name="Google Shape;732;p28"/>
            <p:cNvSpPr/>
            <p:nvPr/>
          </p:nvSpPr>
          <p:spPr>
            <a:xfrm>
              <a:off x="2059603" y="4690269"/>
              <a:ext cx="142446" cy="77793"/>
            </a:xfrm>
            <a:custGeom>
              <a:avLst/>
              <a:gdLst/>
              <a:ahLst/>
              <a:cxnLst/>
              <a:rect l="l" t="t" r="r" b="b"/>
              <a:pathLst>
                <a:path w="2602" h="1421" extrusionOk="0">
                  <a:moveTo>
                    <a:pt x="64" y="1"/>
                  </a:moveTo>
                  <a:lnTo>
                    <a:pt x="0" y="1421"/>
                  </a:lnTo>
                  <a:lnTo>
                    <a:pt x="2601" y="1421"/>
                  </a:lnTo>
                  <a:lnTo>
                    <a:pt x="2540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33" name="Google Shape;733;p28"/>
            <p:cNvSpPr/>
            <p:nvPr/>
          </p:nvSpPr>
          <p:spPr>
            <a:xfrm>
              <a:off x="2063709" y="4590357"/>
              <a:ext cx="134180" cy="83979"/>
            </a:xfrm>
            <a:custGeom>
              <a:avLst/>
              <a:gdLst/>
              <a:ahLst/>
              <a:cxnLst/>
              <a:rect l="l" t="t" r="r" b="b"/>
              <a:pathLst>
                <a:path w="2451" h="1534" extrusionOk="0">
                  <a:moveTo>
                    <a:pt x="70" y="0"/>
                  </a:moveTo>
                  <a:lnTo>
                    <a:pt x="0" y="1533"/>
                  </a:lnTo>
                  <a:lnTo>
                    <a:pt x="2451" y="1533"/>
                  </a:lnTo>
                  <a:lnTo>
                    <a:pt x="2382" y="0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34" name="Google Shape;734;p28"/>
            <p:cNvSpPr/>
            <p:nvPr/>
          </p:nvSpPr>
          <p:spPr>
            <a:xfrm>
              <a:off x="2068143" y="4495481"/>
              <a:ext cx="125311" cy="78888"/>
            </a:xfrm>
            <a:custGeom>
              <a:avLst/>
              <a:gdLst/>
              <a:ahLst/>
              <a:cxnLst/>
              <a:rect l="l" t="t" r="r" b="b"/>
              <a:pathLst>
                <a:path w="2289" h="1441" extrusionOk="0">
                  <a:moveTo>
                    <a:pt x="64" y="1"/>
                  </a:moveTo>
                  <a:lnTo>
                    <a:pt x="0" y="1441"/>
                  </a:lnTo>
                  <a:lnTo>
                    <a:pt x="2289" y="1441"/>
                  </a:lnTo>
                  <a:lnTo>
                    <a:pt x="2224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35" name="Google Shape;735;p28"/>
            <p:cNvSpPr/>
            <p:nvPr/>
          </p:nvSpPr>
          <p:spPr>
            <a:xfrm>
              <a:off x="2206105" y="4495371"/>
              <a:ext cx="128541" cy="78997"/>
            </a:xfrm>
            <a:custGeom>
              <a:avLst/>
              <a:gdLst/>
              <a:ahLst/>
              <a:cxnLst/>
              <a:rect l="l" t="t" r="r" b="b"/>
              <a:pathLst>
                <a:path w="2348" h="1443" extrusionOk="0">
                  <a:moveTo>
                    <a:pt x="0" y="1"/>
                  </a:moveTo>
                  <a:lnTo>
                    <a:pt x="73" y="1443"/>
                  </a:lnTo>
                  <a:lnTo>
                    <a:pt x="2348" y="1443"/>
                  </a:lnTo>
                  <a:lnTo>
                    <a:pt x="2204" y="420"/>
                  </a:lnTo>
                  <a:cubicBezTo>
                    <a:pt x="2168" y="187"/>
                    <a:pt x="1970" y="9"/>
                    <a:pt x="1733" y="3"/>
                  </a:cubicBezTo>
                  <a:lnTo>
                    <a:pt x="1733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36" name="Google Shape;736;p28"/>
            <p:cNvSpPr/>
            <p:nvPr/>
          </p:nvSpPr>
          <p:spPr>
            <a:xfrm>
              <a:off x="2210868" y="4590357"/>
              <a:ext cx="137903" cy="83979"/>
            </a:xfrm>
            <a:custGeom>
              <a:avLst/>
              <a:gdLst/>
              <a:ahLst/>
              <a:cxnLst/>
              <a:rect l="l" t="t" r="r" b="b"/>
              <a:pathLst>
                <a:path w="2519" h="1534" extrusionOk="0">
                  <a:moveTo>
                    <a:pt x="0" y="0"/>
                  </a:moveTo>
                  <a:lnTo>
                    <a:pt x="77" y="1533"/>
                  </a:lnTo>
                  <a:lnTo>
                    <a:pt x="2518" y="1533"/>
                  </a:lnTo>
                  <a:lnTo>
                    <a:pt x="2301" y="0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37" name="Google Shape;737;p28"/>
            <p:cNvSpPr/>
            <p:nvPr/>
          </p:nvSpPr>
          <p:spPr>
            <a:xfrm>
              <a:off x="2215850" y="4690269"/>
              <a:ext cx="144034" cy="77902"/>
            </a:xfrm>
            <a:custGeom>
              <a:avLst/>
              <a:gdLst/>
              <a:ahLst/>
              <a:cxnLst/>
              <a:rect l="l" t="t" r="r" b="b"/>
              <a:pathLst>
                <a:path w="2631" h="1423" extrusionOk="0">
                  <a:moveTo>
                    <a:pt x="0" y="1"/>
                  </a:moveTo>
                  <a:lnTo>
                    <a:pt x="71" y="1421"/>
                  </a:lnTo>
                  <a:lnTo>
                    <a:pt x="2107" y="1423"/>
                  </a:lnTo>
                  <a:cubicBezTo>
                    <a:pt x="2403" y="1423"/>
                    <a:pt x="2631" y="1160"/>
                    <a:pt x="2589" y="867"/>
                  </a:cubicBezTo>
                  <a:lnTo>
                    <a:pt x="2469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38" name="Google Shape;738;p28"/>
            <p:cNvSpPr/>
            <p:nvPr/>
          </p:nvSpPr>
          <p:spPr>
            <a:xfrm>
              <a:off x="2061081" y="4845585"/>
              <a:ext cx="139436" cy="191334"/>
            </a:xfrm>
            <a:custGeom>
              <a:avLst/>
              <a:gdLst/>
              <a:ahLst/>
              <a:cxnLst/>
              <a:rect l="l" t="t" r="r" b="b"/>
              <a:pathLst>
                <a:path w="2547" h="3495" extrusionOk="0">
                  <a:moveTo>
                    <a:pt x="1" y="0"/>
                  </a:moveTo>
                  <a:lnTo>
                    <a:pt x="1" y="3495"/>
                  </a:lnTo>
                  <a:lnTo>
                    <a:pt x="2546" y="3495"/>
                  </a:lnTo>
                  <a:lnTo>
                    <a:pt x="2546" y="0"/>
                  </a:lnTo>
                  <a:close/>
                </a:path>
              </a:pathLst>
            </a:custGeom>
            <a:solidFill>
              <a:srgbClr val="F4CD8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739" name="Google Shape;739;p28"/>
          <p:cNvSpPr/>
          <p:nvPr/>
        </p:nvSpPr>
        <p:spPr>
          <a:xfrm>
            <a:off x="-275739" y="1494690"/>
            <a:ext cx="1432092" cy="450791"/>
          </a:xfrm>
          <a:custGeom>
            <a:avLst/>
            <a:gdLst/>
            <a:ahLst/>
            <a:cxnLst/>
            <a:rect l="l" t="t" r="r" b="b"/>
            <a:pathLst>
              <a:path w="20476" h="6446" extrusionOk="0">
                <a:moveTo>
                  <a:pt x="9739" y="1"/>
                </a:moveTo>
                <a:cubicBezTo>
                  <a:pt x="9665" y="1"/>
                  <a:pt x="9591" y="3"/>
                  <a:pt x="9516" y="8"/>
                </a:cubicBezTo>
                <a:cubicBezTo>
                  <a:pt x="8156" y="91"/>
                  <a:pt x="6963" y="949"/>
                  <a:pt x="6451" y="2213"/>
                </a:cubicBezTo>
                <a:cubicBezTo>
                  <a:pt x="6267" y="2664"/>
                  <a:pt x="5842" y="2969"/>
                  <a:pt x="5356" y="2969"/>
                </a:cubicBezTo>
                <a:cubicBezTo>
                  <a:pt x="5354" y="2969"/>
                  <a:pt x="5353" y="2969"/>
                  <a:pt x="5351" y="2969"/>
                </a:cubicBezTo>
                <a:lnTo>
                  <a:pt x="5319" y="2969"/>
                </a:lnTo>
                <a:cubicBezTo>
                  <a:pt x="4156" y="2969"/>
                  <a:pt x="3069" y="3538"/>
                  <a:pt x="2406" y="4493"/>
                </a:cubicBezTo>
                <a:cubicBezTo>
                  <a:pt x="2065" y="4982"/>
                  <a:pt x="1516" y="5287"/>
                  <a:pt x="919" y="5287"/>
                </a:cubicBezTo>
                <a:cubicBezTo>
                  <a:pt x="917" y="5287"/>
                  <a:pt x="915" y="5287"/>
                  <a:pt x="913" y="5287"/>
                </a:cubicBezTo>
                <a:lnTo>
                  <a:pt x="903" y="5287"/>
                </a:lnTo>
                <a:cubicBezTo>
                  <a:pt x="849" y="5287"/>
                  <a:pt x="798" y="5289"/>
                  <a:pt x="747" y="5291"/>
                </a:cubicBezTo>
                <a:cubicBezTo>
                  <a:pt x="1" y="5322"/>
                  <a:pt x="37" y="6446"/>
                  <a:pt x="784" y="6446"/>
                </a:cubicBezTo>
                <a:lnTo>
                  <a:pt x="19685" y="6446"/>
                </a:lnTo>
                <a:cubicBezTo>
                  <a:pt x="20244" y="6446"/>
                  <a:pt x="20476" y="5732"/>
                  <a:pt x="20027" y="5399"/>
                </a:cubicBezTo>
                <a:cubicBezTo>
                  <a:pt x="19418" y="4950"/>
                  <a:pt x="18680" y="4707"/>
                  <a:pt x="17920" y="4707"/>
                </a:cubicBezTo>
                <a:cubicBezTo>
                  <a:pt x="17879" y="4707"/>
                  <a:pt x="17835" y="4707"/>
                  <a:pt x="17794" y="4711"/>
                </a:cubicBezTo>
                <a:cubicBezTo>
                  <a:pt x="17760" y="4712"/>
                  <a:pt x="17725" y="4713"/>
                  <a:pt x="17691" y="4713"/>
                </a:cubicBezTo>
                <a:cubicBezTo>
                  <a:pt x="16843" y="4713"/>
                  <a:pt x="16043" y="4337"/>
                  <a:pt x="15442" y="3730"/>
                </a:cubicBezTo>
                <a:cubicBezTo>
                  <a:pt x="15060" y="3344"/>
                  <a:pt x="14592" y="3050"/>
                  <a:pt x="14077" y="2872"/>
                </a:cubicBezTo>
                <a:cubicBezTo>
                  <a:pt x="13547" y="2690"/>
                  <a:pt x="13108" y="2306"/>
                  <a:pt x="12835" y="1815"/>
                </a:cubicBezTo>
                <a:cubicBezTo>
                  <a:pt x="12205" y="690"/>
                  <a:pt x="11018" y="1"/>
                  <a:pt x="9739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740" name="Google Shape;740;p28"/>
          <p:cNvSpPr/>
          <p:nvPr/>
        </p:nvSpPr>
        <p:spPr>
          <a:xfrm>
            <a:off x="11005834" y="310866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</p:spTree>
    <p:extLst>
      <p:ext uri="{BB962C8B-B14F-4D97-AF65-F5344CB8AC3E}">
        <p14:creationId xmlns:p14="http://schemas.microsoft.com/office/powerpoint/2010/main" val="87034950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four columns 1">
  <p:cSld name="Title and four columns 1">
    <p:spTree>
      <p:nvGrpSpPr>
        <p:cNvPr id="1" name="Shape 7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0" name="Google Shape;790;p30"/>
          <p:cNvSpPr txBox="1">
            <a:spLocks noGrp="1"/>
          </p:cNvSpPr>
          <p:nvPr>
            <p:ph type="title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3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791" name="Google Shape;791;p30"/>
          <p:cNvSpPr txBox="1">
            <a:spLocks noGrp="1"/>
          </p:cNvSpPr>
          <p:nvPr>
            <p:ph type="subTitle" idx="1"/>
          </p:nvPr>
        </p:nvSpPr>
        <p:spPr>
          <a:xfrm>
            <a:off x="4627047" y="1523733"/>
            <a:ext cx="6246800" cy="88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2" name="Google Shape;792;p30"/>
          <p:cNvSpPr txBox="1">
            <a:spLocks noGrp="1"/>
          </p:cNvSpPr>
          <p:nvPr>
            <p:ph type="subTitle" idx="2"/>
          </p:nvPr>
        </p:nvSpPr>
        <p:spPr>
          <a:xfrm>
            <a:off x="4626949" y="3956400"/>
            <a:ext cx="6246800" cy="88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3" name="Google Shape;793;p30"/>
          <p:cNvSpPr txBox="1">
            <a:spLocks noGrp="1"/>
          </p:cNvSpPr>
          <p:nvPr>
            <p:ph type="subTitle" idx="3"/>
          </p:nvPr>
        </p:nvSpPr>
        <p:spPr>
          <a:xfrm>
            <a:off x="4627047" y="2740067"/>
            <a:ext cx="6246800" cy="88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4" name="Google Shape;794;p30"/>
          <p:cNvSpPr txBox="1">
            <a:spLocks noGrp="1"/>
          </p:cNvSpPr>
          <p:nvPr>
            <p:ph type="subTitle" idx="4"/>
          </p:nvPr>
        </p:nvSpPr>
        <p:spPr>
          <a:xfrm>
            <a:off x="4627040" y="5172733"/>
            <a:ext cx="6246800" cy="88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5" name="Google Shape;795;p30"/>
          <p:cNvSpPr txBox="1">
            <a:spLocks noGrp="1"/>
          </p:cNvSpPr>
          <p:nvPr>
            <p:ph type="subTitle" idx="5"/>
          </p:nvPr>
        </p:nvSpPr>
        <p:spPr>
          <a:xfrm>
            <a:off x="2451751" y="1523733"/>
            <a:ext cx="2175200" cy="88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 b="1">
                <a:solidFill>
                  <a:schemeClr val="dk1"/>
                </a:solidFill>
                <a:latin typeface="Epilogue"/>
                <a:ea typeface="Epilogue"/>
                <a:cs typeface="Epilogue"/>
                <a:sym typeface="Epilogue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796" name="Google Shape;796;p30"/>
          <p:cNvSpPr txBox="1">
            <a:spLocks noGrp="1"/>
          </p:cNvSpPr>
          <p:nvPr>
            <p:ph type="subTitle" idx="6"/>
          </p:nvPr>
        </p:nvSpPr>
        <p:spPr>
          <a:xfrm>
            <a:off x="2451751" y="2740045"/>
            <a:ext cx="2175200" cy="88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 b="1">
                <a:solidFill>
                  <a:schemeClr val="dk1"/>
                </a:solidFill>
                <a:latin typeface="Epilogue"/>
                <a:ea typeface="Epilogue"/>
                <a:cs typeface="Epilogue"/>
                <a:sym typeface="Epilogue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797" name="Google Shape;797;p30"/>
          <p:cNvSpPr txBox="1">
            <a:spLocks noGrp="1"/>
          </p:cNvSpPr>
          <p:nvPr>
            <p:ph type="subTitle" idx="7"/>
          </p:nvPr>
        </p:nvSpPr>
        <p:spPr>
          <a:xfrm>
            <a:off x="2451751" y="3956384"/>
            <a:ext cx="2175200" cy="88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 b="1">
                <a:solidFill>
                  <a:schemeClr val="dk1"/>
                </a:solidFill>
                <a:latin typeface="Epilogue"/>
                <a:ea typeface="Epilogue"/>
                <a:cs typeface="Epilogue"/>
                <a:sym typeface="Epilogue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798" name="Google Shape;798;p30"/>
          <p:cNvSpPr txBox="1">
            <a:spLocks noGrp="1"/>
          </p:cNvSpPr>
          <p:nvPr>
            <p:ph type="subTitle" idx="8"/>
          </p:nvPr>
        </p:nvSpPr>
        <p:spPr>
          <a:xfrm>
            <a:off x="2451751" y="5172700"/>
            <a:ext cx="2175200" cy="88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 b="1">
                <a:solidFill>
                  <a:schemeClr val="dk1"/>
                </a:solidFill>
                <a:latin typeface="Epilogue"/>
                <a:ea typeface="Epilogue"/>
                <a:cs typeface="Epilogue"/>
                <a:sym typeface="Epilogue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799" name="Google Shape;799;p30"/>
          <p:cNvSpPr/>
          <p:nvPr/>
        </p:nvSpPr>
        <p:spPr>
          <a:xfrm>
            <a:off x="115534" y="3843799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800" name="Google Shape;800;p30"/>
          <p:cNvSpPr/>
          <p:nvPr/>
        </p:nvSpPr>
        <p:spPr>
          <a:xfrm>
            <a:off x="833367" y="1932499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801" name="Google Shape;801;p30"/>
          <p:cNvSpPr/>
          <p:nvPr/>
        </p:nvSpPr>
        <p:spPr>
          <a:xfrm>
            <a:off x="227800" y="6017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802" name="Google Shape;802;p30"/>
          <p:cNvSpPr/>
          <p:nvPr/>
        </p:nvSpPr>
        <p:spPr>
          <a:xfrm>
            <a:off x="11665234" y="47830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803" name="Google Shape;803;p30"/>
          <p:cNvSpPr/>
          <p:nvPr/>
        </p:nvSpPr>
        <p:spPr>
          <a:xfrm>
            <a:off x="10657000" y="2301499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804" name="Google Shape;804;p30"/>
          <p:cNvSpPr/>
          <p:nvPr/>
        </p:nvSpPr>
        <p:spPr>
          <a:xfrm>
            <a:off x="11618500" y="10040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805" name="Google Shape;805;p30"/>
          <p:cNvSpPr/>
          <p:nvPr/>
        </p:nvSpPr>
        <p:spPr>
          <a:xfrm flipH="1">
            <a:off x="167" y="6242397"/>
            <a:ext cx="12221600" cy="6156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806" name="Google Shape;806;p30"/>
          <p:cNvGrpSpPr/>
          <p:nvPr/>
        </p:nvGrpSpPr>
        <p:grpSpPr>
          <a:xfrm flipH="1">
            <a:off x="11460630" y="5360757"/>
            <a:ext cx="643213" cy="895111"/>
            <a:chOff x="3031405" y="2137303"/>
            <a:chExt cx="482410" cy="671333"/>
          </a:xfrm>
        </p:grpSpPr>
        <p:sp>
          <p:nvSpPr>
            <p:cNvPr id="807" name="Google Shape;807;p30"/>
            <p:cNvSpPr/>
            <p:nvPr/>
          </p:nvSpPr>
          <p:spPr>
            <a:xfrm>
              <a:off x="3257951" y="2302488"/>
              <a:ext cx="29326" cy="506148"/>
            </a:xfrm>
            <a:custGeom>
              <a:avLst/>
              <a:gdLst/>
              <a:ahLst/>
              <a:cxnLst/>
              <a:rect l="l" t="t" r="r" b="b"/>
              <a:pathLst>
                <a:path w="509" h="8785" extrusionOk="0">
                  <a:moveTo>
                    <a:pt x="0" y="1"/>
                  </a:moveTo>
                  <a:lnTo>
                    <a:pt x="0" y="8784"/>
                  </a:lnTo>
                  <a:lnTo>
                    <a:pt x="509" y="8784"/>
                  </a:lnTo>
                  <a:lnTo>
                    <a:pt x="509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08" name="Google Shape;808;p30"/>
            <p:cNvSpPr/>
            <p:nvPr/>
          </p:nvSpPr>
          <p:spPr>
            <a:xfrm>
              <a:off x="3031405" y="2137303"/>
              <a:ext cx="482410" cy="439602"/>
            </a:xfrm>
            <a:custGeom>
              <a:avLst/>
              <a:gdLst/>
              <a:ahLst/>
              <a:cxnLst/>
              <a:rect l="l" t="t" r="r" b="b"/>
              <a:pathLst>
                <a:path w="8373" h="7630" extrusionOk="0">
                  <a:moveTo>
                    <a:pt x="4187" y="0"/>
                  </a:moveTo>
                  <a:cubicBezTo>
                    <a:pt x="3211" y="0"/>
                    <a:pt x="2234" y="373"/>
                    <a:pt x="1490" y="1117"/>
                  </a:cubicBezTo>
                  <a:cubicBezTo>
                    <a:pt x="1" y="2607"/>
                    <a:pt x="1" y="5022"/>
                    <a:pt x="1490" y="6511"/>
                  </a:cubicBezTo>
                  <a:cubicBezTo>
                    <a:pt x="2234" y="7257"/>
                    <a:pt x="3211" y="7629"/>
                    <a:pt x="4187" y="7629"/>
                  </a:cubicBezTo>
                  <a:cubicBezTo>
                    <a:pt x="5163" y="7629"/>
                    <a:pt x="6139" y="7257"/>
                    <a:pt x="6883" y="6511"/>
                  </a:cubicBezTo>
                  <a:cubicBezTo>
                    <a:pt x="8373" y="5022"/>
                    <a:pt x="8373" y="2607"/>
                    <a:pt x="6883" y="1117"/>
                  </a:cubicBezTo>
                  <a:cubicBezTo>
                    <a:pt x="6139" y="373"/>
                    <a:pt x="5163" y="0"/>
                    <a:pt x="4187" y="0"/>
                  </a:cubicBezTo>
                  <a:close/>
                </a:path>
              </a:pathLst>
            </a:custGeom>
            <a:solidFill>
              <a:srgbClr val="48A6C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809" name="Google Shape;809;p30"/>
          <p:cNvSpPr/>
          <p:nvPr/>
        </p:nvSpPr>
        <p:spPr>
          <a:xfrm>
            <a:off x="0" y="6242569"/>
            <a:ext cx="8849789" cy="615432"/>
          </a:xfrm>
          <a:custGeom>
            <a:avLst/>
            <a:gdLst/>
            <a:ahLst/>
            <a:cxnLst/>
            <a:rect l="l" t="t" r="r" b="b"/>
            <a:pathLst>
              <a:path w="50385" h="12645" extrusionOk="0">
                <a:moveTo>
                  <a:pt x="0" y="1"/>
                </a:moveTo>
                <a:lnTo>
                  <a:pt x="0" y="12645"/>
                </a:lnTo>
                <a:lnTo>
                  <a:pt x="50384" y="12645"/>
                </a:lnTo>
                <a:lnTo>
                  <a:pt x="48201" y="10461"/>
                </a:lnTo>
                <a:cubicBezTo>
                  <a:pt x="47376" y="9637"/>
                  <a:pt x="46256" y="9174"/>
                  <a:pt x="45089" y="9174"/>
                </a:cubicBezTo>
                <a:lnTo>
                  <a:pt x="32799" y="9174"/>
                </a:lnTo>
                <a:cubicBezTo>
                  <a:pt x="30871" y="9174"/>
                  <a:pt x="29021" y="8408"/>
                  <a:pt x="27659" y="7044"/>
                </a:cubicBezTo>
                <a:lnTo>
                  <a:pt x="23822" y="3205"/>
                </a:lnTo>
                <a:cubicBezTo>
                  <a:pt x="21767" y="1154"/>
                  <a:pt x="18984" y="1"/>
                  <a:pt x="16080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</p:spTree>
    <p:extLst>
      <p:ext uri="{BB962C8B-B14F-4D97-AF65-F5344CB8AC3E}">
        <p14:creationId xmlns:p14="http://schemas.microsoft.com/office/powerpoint/2010/main" val="131805864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six columns">
  <p:cSld name="Title and six columns">
    <p:spTree>
      <p:nvGrpSpPr>
        <p:cNvPr id="1" name="Shape 8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1" name="Google Shape;811;p31"/>
          <p:cNvGrpSpPr/>
          <p:nvPr/>
        </p:nvGrpSpPr>
        <p:grpSpPr>
          <a:xfrm>
            <a:off x="11498567" y="4822587"/>
            <a:ext cx="515384" cy="1058284"/>
            <a:chOff x="8413426" y="3637196"/>
            <a:chExt cx="557855" cy="1145495"/>
          </a:xfrm>
        </p:grpSpPr>
        <p:sp>
          <p:nvSpPr>
            <p:cNvPr id="812" name="Google Shape;812;p31"/>
            <p:cNvSpPr/>
            <p:nvPr/>
          </p:nvSpPr>
          <p:spPr>
            <a:xfrm>
              <a:off x="8669287" y="4139696"/>
              <a:ext cx="37225" cy="642995"/>
            </a:xfrm>
            <a:custGeom>
              <a:avLst/>
              <a:gdLst/>
              <a:ahLst/>
              <a:cxnLst/>
              <a:rect l="l" t="t" r="r" b="b"/>
              <a:pathLst>
                <a:path w="497" h="8585" extrusionOk="0">
                  <a:moveTo>
                    <a:pt x="0" y="1"/>
                  </a:moveTo>
                  <a:lnTo>
                    <a:pt x="0" y="8585"/>
                  </a:lnTo>
                  <a:lnTo>
                    <a:pt x="497" y="8585"/>
                  </a:lnTo>
                  <a:lnTo>
                    <a:pt x="497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13" name="Google Shape;813;p31"/>
            <p:cNvSpPr/>
            <p:nvPr/>
          </p:nvSpPr>
          <p:spPr>
            <a:xfrm>
              <a:off x="8413426" y="3637196"/>
              <a:ext cx="557855" cy="871507"/>
            </a:xfrm>
            <a:custGeom>
              <a:avLst/>
              <a:gdLst/>
              <a:ahLst/>
              <a:cxnLst/>
              <a:rect l="l" t="t" r="r" b="b"/>
              <a:pathLst>
                <a:path w="7448" h="11636" extrusionOk="0">
                  <a:moveTo>
                    <a:pt x="3645" y="0"/>
                  </a:moveTo>
                  <a:cubicBezTo>
                    <a:pt x="2694" y="0"/>
                    <a:pt x="1789" y="437"/>
                    <a:pt x="1195" y="1188"/>
                  </a:cubicBezTo>
                  <a:cubicBezTo>
                    <a:pt x="560" y="1993"/>
                    <a:pt x="359" y="3057"/>
                    <a:pt x="659" y="4038"/>
                  </a:cubicBezTo>
                  <a:cubicBezTo>
                    <a:pt x="893" y="4791"/>
                    <a:pt x="839" y="5610"/>
                    <a:pt x="462" y="6304"/>
                  </a:cubicBezTo>
                  <a:cubicBezTo>
                    <a:pt x="149" y="6884"/>
                    <a:pt x="1" y="7540"/>
                    <a:pt x="32" y="8199"/>
                  </a:cubicBezTo>
                  <a:cubicBezTo>
                    <a:pt x="119" y="10013"/>
                    <a:pt x="1573" y="11502"/>
                    <a:pt x="3385" y="11627"/>
                  </a:cubicBezTo>
                  <a:cubicBezTo>
                    <a:pt x="3470" y="11633"/>
                    <a:pt x="3556" y="11636"/>
                    <a:pt x="3641" y="11636"/>
                  </a:cubicBezTo>
                  <a:cubicBezTo>
                    <a:pt x="4860" y="11636"/>
                    <a:pt x="6005" y="11019"/>
                    <a:pt x="6674" y="9987"/>
                  </a:cubicBezTo>
                  <a:cubicBezTo>
                    <a:pt x="7390" y="8881"/>
                    <a:pt x="7447" y="7475"/>
                    <a:pt x="6826" y="6316"/>
                  </a:cubicBezTo>
                  <a:cubicBezTo>
                    <a:pt x="6456" y="5622"/>
                    <a:pt x="6381" y="4807"/>
                    <a:pt x="6619" y="4057"/>
                  </a:cubicBezTo>
                  <a:cubicBezTo>
                    <a:pt x="6729" y="3701"/>
                    <a:pt x="6777" y="3330"/>
                    <a:pt x="6757" y="2958"/>
                  </a:cubicBezTo>
                  <a:cubicBezTo>
                    <a:pt x="6678" y="1389"/>
                    <a:pt x="5410" y="106"/>
                    <a:pt x="3844" y="7"/>
                  </a:cubicBezTo>
                  <a:cubicBezTo>
                    <a:pt x="3777" y="3"/>
                    <a:pt x="3711" y="0"/>
                    <a:pt x="3645" y="0"/>
                  </a:cubicBezTo>
                  <a:close/>
                </a:path>
              </a:pathLst>
            </a:custGeom>
            <a:solidFill>
              <a:srgbClr val="2E84A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814" name="Google Shape;814;p31"/>
          <p:cNvSpPr txBox="1">
            <a:spLocks noGrp="1"/>
          </p:cNvSpPr>
          <p:nvPr>
            <p:ph type="title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3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815" name="Google Shape;815;p31"/>
          <p:cNvSpPr txBox="1">
            <a:spLocks noGrp="1"/>
          </p:cNvSpPr>
          <p:nvPr>
            <p:ph type="subTitle" idx="1"/>
          </p:nvPr>
        </p:nvSpPr>
        <p:spPr>
          <a:xfrm>
            <a:off x="1486073" y="2633500"/>
            <a:ext cx="2633600" cy="64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16" name="Google Shape;816;p31"/>
          <p:cNvSpPr txBox="1">
            <a:spLocks noGrp="1"/>
          </p:cNvSpPr>
          <p:nvPr>
            <p:ph type="subTitle" idx="2"/>
          </p:nvPr>
        </p:nvSpPr>
        <p:spPr>
          <a:xfrm>
            <a:off x="4779200" y="2633500"/>
            <a:ext cx="2633600" cy="64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17" name="Google Shape;817;p31"/>
          <p:cNvSpPr txBox="1">
            <a:spLocks noGrp="1"/>
          </p:cNvSpPr>
          <p:nvPr>
            <p:ph type="subTitle" idx="3"/>
          </p:nvPr>
        </p:nvSpPr>
        <p:spPr>
          <a:xfrm>
            <a:off x="1486073" y="4721000"/>
            <a:ext cx="2633600" cy="64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18" name="Google Shape;818;p31"/>
          <p:cNvSpPr txBox="1">
            <a:spLocks noGrp="1"/>
          </p:cNvSpPr>
          <p:nvPr>
            <p:ph type="subTitle" idx="4"/>
          </p:nvPr>
        </p:nvSpPr>
        <p:spPr>
          <a:xfrm>
            <a:off x="4779200" y="4721000"/>
            <a:ext cx="2633600" cy="64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19" name="Google Shape;819;p31"/>
          <p:cNvSpPr txBox="1">
            <a:spLocks noGrp="1"/>
          </p:cNvSpPr>
          <p:nvPr>
            <p:ph type="subTitle" idx="5"/>
          </p:nvPr>
        </p:nvSpPr>
        <p:spPr>
          <a:xfrm>
            <a:off x="8072327" y="2633500"/>
            <a:ext cx="2633600" cy="64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20" name="Google Shape;820;p31"/>
          <p:cNvSpPr txBox="1">
            <a:spLocks noGrp="1"/>
          </p:cNvSpPr>
          <p:nvPr>
            <p:ph type="subTitle" idx="6"/>
          </p:nvPr>
        </p:nvSpPr>
        <p:spPr>
          <a:xfrm>
            <a:off x="8072327" y="4721000"/>
            <a:ext cx="2633600" cy="64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21" name="Google Shape;821;p31"/>
          <p:cNvSpPr txBox="1">
            <a:spLocks noGrp="1"/>
          </p:cNvSpPr>
          <p:nvPr>
            <p:ph type="subTitle" idx="7"/>
          </p:nvPr>
        </p:nvSpPr>
        <p:spPr>
          <a:xfrm>
            <a:off x="1484073" y="2232284"/>
            <a:ext cx="2637600" cy="502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 b="1">
                <a:solidFill>
                  <a:schemeClr val="dk1"/>
                </a:solidFill>
                <a:latin typeface="Epilogue"/>
                <a:ea typeface="Epilogue"/>
                <a:cs typeface="Epilogue"/>
                <a:sym typeface="Epilogue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822" name="Google Shape;822;p31"/>
          <p:cNvSpPr txBox="1">
            <a:spLocks noGrp="1"/>
          </p:cNvSpPr>
          <p:nvPr>
            <p:ph type="subTitle" idx="8"/>
          </p:nvPr>
        </p:nvSpPr>
        <p:spPr>
          <a:xfrm>
            <a:off x="4777200" y="2232284"/>
            <a:ext cx="2637600" cy="502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 b="1">
                <a:solidFill>
                  <a:schemeClr val="dk1"/>
                </a:solidFill>
                <a:latin typeface="Epilogue"/>
                <a:ea typeface="Epilogue"/>
                <a:cs typeface="Epilogue"/>
                <a:sym typeface="Epilogue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823" name="Google Shape;823;p31"/>
          <p:cNvSpPr txBox="1">
            <a:spLocks noGrp="1"/>
          </p:cNvSpPr>
          <p:nvPr>
            <p:ph type="subTitle" idx="9"/>
          </p:nvPr>
        </p:nvSpPr>
        <p:spPr>
          <a:xfrm>
            <a:off x="8070327" y="2232284"/>
            <a:ext cx="2637600" cy="502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 b="1">
                <a:solidFill>
                  <a:schemeClr val="dk1"/>
                </a:solidFill>
                <a:latin typeface="Epilogue"/>
                <a:ea typeface="Epilogue"/>
                <a:cs typeface="Epilogue"/>
                <a:sym typeface="Epilogue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824" name="Google Shape;824;p31"/>
          <p:cNvSpPr txBox="1">
            <a:spLocks noGrp="1"/>
          </p:cNvSpPr>
          <p:nvPr>
            <p:ph type="subTitle" idx="13"/>
          </p:nvPr>
        </p:nvSpPr>
        <p:spPr>
          <a:xfrm>
            <a:off x="1484073" y="4319800"/>
            <a:ext cx="2637600" cy="502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 b="1">
                <a:solidFill>
                  <a:schemeClr val="dk1"/>
                </a:solidFill>
                <a:latin typeface="Epilogue"/>
                <a:ea typeface="Epilogue"/>
                <a:cs typeface="Epilogue"/>
                <a:sym typeface="Epilogue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825" name="Google Shape;825;p31"/>
          <p:cNvSpPr txBox="1">
            <a:spLocks noGrp="1"/>
          </p:cNvSpPr>
          <p:nvPr>
            <p:ph type="subTitle" idx="14"/>
          </p:nvPr>
        </p:nvSpPr>
        <p:spPr>
          <a:xfrm>
            <a:off x="4777200" y="4319800"/>
            <a:ext cx="2637600" cy="502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 b="1">
                <a:solidFill>
                  <a:schemeClr val="dk1"/>
                </a:solidFill>
                <a:latin typeface="Epilogue"/>
                <a:ea typeface="Epilogue"/>
                <a:cs typeface="Epilogue"/>
                <a:sym typeface="Epilogue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826" name="Google Shape;826;p31"/>
          <p:cNvSpPr txBox="1">
            <a:spLocks noGrp="1"/>
          </p:cNvSpPr>
          <p:nvPr>
            <p:ph type="subTitle" idx="15"/>
          </p:nvPr>
        </p:nvSpPr>
        <p:spPr>
          <a:xfrm>
            <a:off x="8070327" y="4319800"/>
            <a:ext cx="2637600" cy="502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 b="1">
                <a:solidFill>
                  <a:schemeClr val="dk1"/>
                </a:solidFill>
                <a:latin typeface="Epilogue"/>
                <a:ea typeface="Epilogue"/>
                <a:cs typeface="Epilogue"/>
                <a:sym typeface="Epilogue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827" name="Google Shape;827;p31"/>
          <p:cNvSpPr/>
          <p:nvPr/>
        </p:nvSpPr>
        <p:spPr>
          <a:xfrm>
            <a:off x="228034" y="6017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828" name="Google Shape;828;p31"/>
          <p:cNvSpPr/>
          <p:nvPr/>
        </p:nvSpPr>
        <p:spPr>
          <a:xfrm>
            <a:off x="833367" y="21656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829" name="Google Shape;829;p31"/>
          <p:cNvSpPr/>
          <p:nvPr/>
        </p:nvSpPr>
        <p:spPr>
          <a:xfrm>
            <a:off x="228034" y="4644766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830" name="Google Shape;830;p31"/>
          <p:cNvSpPr/>
          <p:nvPr/>
        </p:nvSpPr>
        <p:spPr>
          <a:xfrm>
            <a:off x="10996800" y="4543166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831" name="Google Shape;831;p31"/>
          <p:cNvSpPr/>
          <p:nvPr/>
        </p:nvSpPr>
        <p:spPr>
          <a:xfrm>
            <a:off x="10661067" y="1461699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832" name="Google Shape;832;p31"/>
          <p:cNvSpPr/>
          <p:nvPr/>
        </p:nvSpPr>
        <p:spPr>
          <a:xfrm>
            <a:off x="11645767" y="4841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833" name="Google Shape;833;p31"/>
          <p:cNvSpPr/>
          <p:nvPr/>
        </p:nvSpPr>
        <p:spPr>
          <a:xfrm>
            <a:off x="11645767" y="2874999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834" name="Google Shape;834;p31"/>
          <p:cNvSpPr/>
          <p:nvPr/>
        </p:nvSpPr>
        <p:spPr>
          <a:xfrm flipH="1">
            <a:off x="144177" y="1282757"/>
            <a:ext cx="1613591" cy="388544"/>
          </a:xfrm>
          <a:custGeom>
            <a:avLst/>
            <a:gdLst/>
            <a:ahLst/>
            <a:cxnLst/>
            <a:rect l="l" t="t" r="r" b="b"/>
            <a:pathLst>
              <a:path w="22106" h="3773" extrusionOk="0">
                <a:moveTo>
                  <a:pt x="10395" y="0"/>
                </a:moveTo>
                <a:cubicBezTo>
                  <a:pt x="8790" y="0"/>
                  <a:pt x="7473" y="2494"/>
                  <a:pt x="5450" y="2494"/>
                </a:cubicBezTo>
                <a:cubicBezTo>
                  <a:pt x="5125" y="2494"/>
                  <a:pt x="4782" y="2429"/>
                  <a:pt x="4416" y="2280"/>
                </a:cubicBezTo>
                <a:cubicBezTo>
                  <a:pt x="4045" y="2128"/>
                  <a:pt x="3666" y="2064"/>
                  <a:pt x="3292" y="2064"/>
                </a:cubicBezTo>
                <a:cubicBezTo>
                  <a:pt x="2094" y="2064"/>
                  <a:pt x="945" y="2718"/>
                  <a:pt x="244" y="3219"/>
                </a:cubicBezTo>
                <a:cubicBezTo>
                  <a:pt x="1" y="3391"/>
                  <a:pt x="126" y="3773"/>
                  <a:pt x="422" y="3773"/>
                </a:cubicBezTo>
                <a:lnTo>
                  <a:pt x="21684" y="3773"/>
                </a:lnTo>
                <a:cubicBezTo>
                  <a:pt x="21987" y="3773"/>
                  <a:pt x="22105" y="3379"/>
                  <a:pt x="21850" y="3213"/>
                </a:cubicBezTo>
                <a:cubicBezTo>
                  <a:pt x="20899" y="2592"/>
                  <a:pt x="20007" y="1520"/>
                  <a:pt x="18460" y="1520"/>
                </a:cubicBezTo>
                <a:cubicBezTo>
                  <a:pt x="18036" y="1520"/>
                  <a:pt x="17563" y="1601"/>
                  <a:pt x="17026" y="1793"/>
                </a:cubicBezTo>
                <a:cubicBezTo>
                  <a:pt x="16492" y="1985"/>
                  <a:pt x="16012" y="2069"/>
                  <a:pt x="15561" y="2069"/>
                </a:cubicBezTo>
                <a:cubicBezTo>
                  <a:pt x="14122" y="2069"/>
                  <a:pt x="12971" y="1209"/>
                  <a:pt x="11225" y="230"/>
                </a:cubicBezTo>
                <a:cubicBezTo>
                  <a:pt x="10937" y="69"/>
                  <a:pt x="10662" y="0"/>
                  <a:pt x="10395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835" name="Google Shape;835;p31"/>
          <p:cNvSpPr/>
          <p:nvPr/>
        </p:nvSpPr>
        <p:spPr>
          <a:xfrm>
            <a:off x="10923110" y="749773"/>
            <a:ext cx="1432092" cy="450791"/>
          </a:xfrm>
          <a:custGeom>
            <a:avLst/>
            <a:gdLst/>
            <a:ahLst/>
            <a:cxnLst/>
            <a:rect l="l" t="t" r="r" b="b"/>
            <a:pathLst>
              <a:path w="20476" h="6446" extrusionOk="0">
                <a:moveTo>
                  <a:pt x="9739" y="1"/>
                </a:moveTo>
                <a:cubicBezTo>
                  <a:pt x="9665" y="1"/>
                  <a:pt x="9591" y="3"/>
                  <a:pt x="9516" y="8"/>
                </a:cubicBezTo>
                <a:cubicBezTo>
                  <a:pt x="8156" y="91"/>
                  <a:pt x="6963" y="949"/>
                  <a:pt x="6451" y="2213"/>
                </a:cubicBezTo>
                <a:cubicBezTo>
                  <a:pt x="6267" y="2664"/>
                  <a:pt x="5842" y="2969"/>
                  <a:pt x="5356" y="2969"/>
                </a:cubicBezTo>
                <a:cubicBezTo>
                  <a:pt x="5354" y="2969"/>
                  <a:pt x="5353" y="2969"/>
                  <a:pt x="5351" y="2969"/>
                </a:cubicBezTo>
                <a:lnTo>
                  <a:pt x="5319" y="2969"/>
                </a:lnTo>
                <a:cubicBezTo>
                  <a:pt x="4156" y="2969"/>
                  <a:pt x="3069" y="3538"/>
                  <a:pt x="2406" y="4493"/>
                </a:cubicBezTo>
                <a:cubicBezTo>
                  <a:pt x="2065" y="4982"/>
                  <a:pt x="1516" y="5287"/>
                  <a:pt x="919" y="5287"/>
                </a:cubicBezTo>
                <a:cubicBezTo>
                  <a:pt x="917" y="5287"/>
                  <a:pt x="915" y="5287"/>
                  <a:pt x="913" y="5287"/>
                </a:cubicBezTo>
                <a:lnTo>
                  <a:pt x="903" y="5287"/>
                </a:lnTo>
                <a:cubicBezTo>
                  <a:pt x="849" y="5287"/>
                  <a:pt x="798" y="5289"/>
                  <a:pt x="747" y="5291"/>
                </a:cubicBezTo>
                <a:cubicBezTo>
                  <a:pt x="1" y="5322"/>
                  <a:pt x="37" y="6446"/>
                  <a:pt x="784" y="6446"/>
                </a:cubicBezTo>
                <a:lnTo>
                  <a:pt x="19685" y="6446"/>
                </a:lnTo>
                <a:cubicBezTo>
                  <a:pt x="20244" y="6446"/>
                  <a:pt x="20476" y="5732"/>
                  <a:pt x="20027" y="5399"/>
                </a:cubicBezTo>
                <a:cubicBezTo>
                  <a:pt x="19418" y="4950"/>
                  <a:pt x="18680" y="4707"/>
                  <a:pt x="17920" y="4707"/>
                </a:cubicBezTo>
                <a:cubicBezTo>
                  <a:pt x="17879" y="4707"/>
                  <a:pt x="17835" y="4707"/>
                  <a:pt x="17794" y="4711"/>
                </a:cubicBezTo>
                <a:cubicBezTo>
                  <a:pt x="17760" y="4712"/>
                  <a:pt x="17725" y="4713"/>
                  <a:pt x="17691" y="4713"/>
                </a:cubicBezTo>
                <a:cubicBezTo>
                  <a:pt x="16843" y="4713"/>
                  <a:pt x="16043" y="4337"/>
                  <a:pt x="15442" y="3730"/>
                </a:cubicBezTo>
                <a:cubicBezTo>
                  <a:pt x="15060" y="3344"/>
                  <a:pt x="14592" y="3050"/>
                  <a:pt x="14077" y="2872"/>
                </a:cubicBezTo>
                <a:cubicBezTo>
                  <a:pt x="13547" y="2690"/>
                  <a:pt x="13108" y="2306"/>
                  <a:pt x="12835" y="1815"/>
                </a:cubicBezTo>
                <a:cubicBezTo>
                  <a:pt x="12205" y="690"/>
                  <a:pt x="11018" y="1"/>
                  <a:pt x="9739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836" name="Google Shape;836;p31"/>
          <p:cNvGrpSpPr/>
          <p:nvPr/>
        </p:nvGrpSpPr>
        <p:grpSpPr>
          <a:xfrm>
            <a:off x="0" y="5861667"/>
            <a:ext cx="12192200" cy="1019500"/>
            <a:chOff x="0" y="4396250"/>
            <a:chExt cx="9144150" cy="764625"/>
          </a:xfrm>
        </p:grpSpPr>
        <p:sp>
          <p:nvSpPr>
            <p:cNvPr id="837" name="Google Shape;837;p31"/>
            <p:cNvSpPr/>
            <p:nvPr/>
          </p:nvSpPr>
          <p:spPr>
            <a:xfrm>
              <a:off x="0" y="4413575"/>
              <a:ext cx="9144000" cy="7473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38" name="Google Shape;838;p31"/>
            <p:cNvSpPr/>
            <p:nvPr/>
          </p:nvSpPr>
          <p:spPr>
            <a:xfrm>
              <a:off x="0" y="4396300"/>
              <a:ext cx="4750847" cy="747197"/>
            </a:xfrm>
            <a:custGeom>
              <a:avLst/>
              <a:gdLst/>
              <a:ahLst/>
              <a:cxnLst/>
              <a:rect l="l" t="t" r="r" b="b"/>
              <a:pathLst>
                <a:path w="73571" h="11571" extrusionOk="0">
                  <a:moveTo>
                    <a:pt x="0" y="0"/>
                  </a:moveTo>
                  <a:lnTo>
                    <a:pt x="0" y="4027"/>
                  </a:lnTo>
                  <a:lnTo>
                    <a:pt x="9702" y="4027"/>
                  </a:lnTo>
                  <a:cubicBezTo>
                    <a:pt x="9704" y="4027"/>
                    <a:pt x="9707" y="4027"/>
                    <a:pt x="9709" y="4027"/>
                  </a:cubicBezTo>
                  <a:cubicBezTo>
                    <a:pt x="11310" y="4027"/>
                    <a:pt x="12846" y="4666"/>
                    <a:pt x="13978" y="5799"/>
                  </a:cubicBezTo>
                  <a:lnTo>
                    <a:pt x="15475" y="7294"/>
                  </a:lnTo>
                  <a:cubicBezTo>
                    <a:pt x="16351" y="8173"/>
                    <a:pt x="17540" y="8665"/>
                    <a:pt x="18782" y="8665"/>
                  </a:cubicBezTo>
                  <a:lnTo>
                    <a:pt x="25839" y="8665"/>
                  </a:lnTo>
                  <a:cubicBezTo>
                    <a:pt x="26353" y="8665"/>
                    <a:pt x="26788" y="9078"/>
                    <a:pt x="26782" y="9593"/>
                  </a:cubicBezTo>
                  <a:cubicBezTo>
                    <a:pt x="26774" y="10682"/>
                    <a:pt x="27655" y="11571"/>
                    <a:pt x="28744" y="11571"/>
                  </a:cubicBezTo>
                  <a:lnTo>
                    <a:pt x="73570" y="11571"/>
                  </a:lnTo>
                  <a:lnTo>
                    <a:pt x="63133" y="1131"/>
                  </a:lnTo>
                  <a:cubicBezTo>
                    <a:pt x="62407" y="408"/>
                    <a:pt x="61424" y="0"/>
                    <a:pt x="6039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39" name="Google Shape;839;p31"/>
            <p:cNvSpPr/>
            <p:nvPr/>
          </p:nvSpPr>
          <p:spPr>
            <a:xfrm>
              <a:off x="2797650" y="4396250"/>
              <a:ext cx="6346500" cy="7473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840" name="Google Shape;840;p31"/>
          <p:cNvGrpSpPr/>
          <p:nvPr/>
        </p:nvGrpSpPr>
        <p:grpSpPr>
          <a:xfrm>
            <a:off x="157534" y="3176756"/>
            <a:ext cx="1107204" cy="2681713"/>
            <a:chOff x="0" y="2931049"/>
            <a:chExt cx="830403" cy="2011285"/>
          </a:xfrm>
        </p:grpSpPr>
        <p:sp>
          <p:nvSpPr>
            <p:cNvPr id="841" name="Google Shape;841;p31"/>
            <p:cNvSpPr/>
            <p:nvPr/>
          </p:nvSpPr>
          <p:spPr>
            <a:xfrm>
              <a:off x="364785" y="2931049"/>
              <a:ext cx="109876" cy="482482"/>
            </a:xfrm>
            <a:custGeom>
              <a:avLst/>
              <a:gdLst/>
              <a:ahLst/>
              <a:cxnLst/>
              <a:rect l="l" t="t" r="r" b="b"/>
              <a:pathLst>
                <a:path w="2150" h="9441" extrusionOk="0">
                  <a:moveTo>
                    <a:pt x="1076" y="0"/>
                  </a:moveTo>
                  <a:lnTo>
                    <a:pt x="65" y="6280"/>
                  </a:lnTo>
                  <a:cubicBezTo>
                    <a:pt x="0" y="6682"/>
                    <a:pt x="51" y="7093"/>
                    <a:pt x="214" y="7467"/>
                  </a:cubicBezTo>
                  <a:lnTo>
                    <a:pt x="1076" y="9441"/>
                  </a:lnTo>
                  <a:lnTo>
                    <a:pt x="1938" y="7467"/>
                  </a:lnTo>
                  <a:cubicBezTo>
                    <a:pt x="2099" y="7093"/>
                    <a:pt x="2150" y="6682"/>
                    <a:pt x="2085" y="6280"/>
                  </a:cubicBezTo>
                  <a:lnTo>
                    <a:pt x="107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42" name="Google Shape;842;p31"/>
            <p:cNvSpPr/>
            <p:nvPr/>
          </p:nvSpPr>
          <p:spPr>
            <a:xfrm>
              <a:off x="0" y="3406220"/>
              <a:ext cx="417783" cy="241318"/>
            </a:xfrm>
            <a:custGeom>
              <a:avLst/>
              <a:gdLst/>
              <a:ahLst/>
              <a:cxnLst/>
              <a:rect l="l" t="t" r="r" b="b"/>
              <a:pathLst>
                <a:path w="8175" h="4722" extrusionOk="0">
                  <a:moveTo>
                    <a:pt x="8174" y="0"/>
                  </a:moveTo>
                  <a:lnTo>
                    <a:pt x="6034" y="240"/>
                  </a:lnTo>
                  <a:cubicBezTo>
                    <a:pt x="5631" y="287"/>
                    <a:pt x="5249" y="447"/>
                    <a:pt x="4935" y="706"/>
                  </a:cubicBezTo>
                  <a:lnTo>
                    <a:pt x="0" y="4721"/>
                  </a:lnTo>
                  <a:lnTo>
                    <a:pt x="5943" y="2455"/>
                  </a:lnTo>
                  <a:cubicBezTo>
                    <a:pt x="6325" y="2308"/>
                    <a:pt x="6655" y="2059"/>
                    <a:pt x="6897" y="1733"/>
                  </a:cubicBezTo>
                  <a:lnTo>
                    <a:pt x="817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43" name="Google Shape;843;p31"/>
            <p:cNvSpPr/>
            <p:nvPr/>
          </p:nvSpPr>
          <p:spPr>
            <a:xfrm>
              <a:off x="412466" y="3411484"/>
              <a:ext cx="417937" cy="241318"/>
            </a:xfrm>
            <a:custGeom>
              <a:avLst/>
              <a:gdLst/>
              <a:ahLst/>
              <a:cxnLst/>
              <a:rect l="l" t="t" r="r" b="b"/>
              <a:pathLst>
                <a:path w="8178" h="4722" extrusionOk="0">
                  <a:moveTo>
                    <a:pt x="1" y="0"/>
                  </a:moveTo>
                  <a:lnTo>
                    <a:pt x="1278" y="1735"/>
                  </a:lnTo>
                  <a:cubicBezTo>
                    <a:pt x="1522" y="2061"/>
                    <a:pt x="1852" y="2310"/>
                    <a:pt x="2232" y="2455"/>
                  </a:cubicBezTo>
                  <a:lnTo>
                    <a:pt x="8177" y="4721"/>
                  </a:lnTo>
                  <a:lnTo>
                    <a:pt x="3242" y="706"/>
                  </a:lnTo>
                  <a:cubicBezTo>
                    <a:pt x="2928" y="449"/>
                    <a:pt x="2544" y="287"/>
                    <a:pt x="2141" y="241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44" name="Google Shape;844;p31"/>
            <p:cNvSpPr/>
            <p:nvPr/>
          </p:nvSpPr>
          <p:spPr>
            <a:xfrm>
              <a:off x="401632" y="3427429"/>
              <a:ext cx="26983" cy="1514906"/>
            </a:xfrm>
            <a:custGeom>
              <a:avLst/>
              <a:gdLst/>
              <a:ahLst/>
              <a:cxnLst/>
              <a:rect l="l" t="t" r="r" b="b"/>
              <a:pathLst>
                <a:path w="528" h="29643" extrusionOk="0">
                  <a:moveTo>
                    <a:pt x="1" y="1"/>
                  </a:moveTo>
                  <a:lnTo>
                    <a:pt x="1" y="29643"/>
                  </a:lnTo>
                  <a:lnTo>
                    <a:pt x="527" y="29643"/>
                  </a:lnTo>
                  <a:lnTo>
                    <a:pt x="527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45" name="Google Shape;845;p31"/>
            <p:cNvSpPr/>
            <p:nvPr/>
          </p:nvSpPr>
          <p:spPr>
            <a:xfrm>
              <a:off x="368414" y="3370141"/>
              <a:ext cx="90098" cy="86623"/>
            </a:xfrm>
            <a:custGeom>
              <a:avLst/>
              <a:gdLst/>
              <a:ahLst/>
              <a:cxnLst/>
              <a:rect l="l" t="t" r="r" b="b"/>
              <a:pathLst>
                <a:path w="1763" h="1695" extrusionOk="0">
                  <a:moveTo>
                    <a:pt x="914" y="0"/>
                  </a:moveTo>
                  <a:cubicBezTo>
                    <a:pt x="572" y="0"/>
                    <a:pt x="263" y="206"/>
                    <a:pt x="131" y="522"/>
                  </a:cubicBezTo>
                  <a:cubicBezTo>
                    <a:pt x="0" y="841"/>
                    <a:pt x="73" y="1205"/>
                    <a:pt x="315" y="1446"/>
                  </a:cubicBezTo>
                  <a:cubicBezTo>
                    <a:pt x="477" y="1609"/>
                    <a:pt x="694" y="1694"/>
                    <a:pt x="914" y="1694"/>
                  </a:cubicBezTo>
                  <a:cubicBezTo>
                    <a:pt x="1023" y="1694"/>
                    <a:pt x="1133" y="1673"/>
                    <a:pt x="1238" y="1630"/>
                  </a:cubicBezTo>
                  <a:cubicBezTo>
                    <a:pt x="1555" y="1499"/>
                    <a:pt x="1763" y="1191"/>
                    <a:pt x="1763" y="847"/>
                  </a:cubicBezTo>
                  <a:cubicBezTo>
                    <a:pt x="1763" y="380"/>
                    <a:pt x="1383" y="0"/>
                    <a:pt x="914" y="0"/>
                  </a:cubicBez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</p:spTree>
    <p:extLst>
      <p:ext uri="{BB962C8B-B14F-4D97-AF65-F5344CB8AC3E}">
        <p14:creationId xmlns:p14="http://schemas.microsoft.com/office/powerpoint/2010/main" val="250144458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umbers and text">
  <p:cSld name="Numbers and text">
    <p:spTree>
      <p:nvGrpSpPr>
        <p:cNvPr id="1" name="Shape 8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7" name="Google Shape;847;p32"/>
          <p:cNvSpPr txBox="1">
            <a:spLocks noGrp="1"/>
          </p:cNvSpPr>
          <p:nvPr>
            <p:ph type="title" hasCustomPrompt="1"/>
          </p:nvPr>
        </p:nvSpPr>
        <p:spPr>
          <a:xfrm>
            <a:off x="4978633" y="723867"/>
            <a:ext cx="6262400" cy="10252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/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848" name="Google Shape;848;p32"/>
          <p:cNvSpPr txBox="1">
            <a:spLocks noGrp="1"/>
          </p:cNvSpPr>
          <p:nvPr>
            <p:ph type="subTitle" idx="1"/>
          </p:nvPr>
        </p:nvSpPr>
        <p:spPr>
          <a:xfrm>
            <a:off x="4978633" y="1531336"/>
            <a:ext cx="6262400" cy="798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PT Sans"/>
              <a:buNone/>
              <a:defRPr sz="2267">
                <a:solidFill>
                  <a:schemeClr val="dk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800">
                <a:solidFill>
                  <a:schemeClr val="dk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800">
                <a:solidFill>
                  <a:schemeClr val="dk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9pPr>
          </a:lstStyle>
          <a:p>
            <a:endParaRPr/>
          </a:p>
        </p:txBody>
      </p:sp>
      <p:sp>
        <p:nvSpPr>
          <p:cNvPr id="849" name="Google Shape;849;p32"/>
          <p:cNvSpPr txBox="1">
            <a:spLocks noGrp="1"/>
          </p:cNvSpPr>
          <p:nvPr>
            <p:ph type="title" idx="2" hasCustomPrompt="1"/>
          </p:nvPr>
        </p:nvSpPr>
        <p:spPr>
          <a:xfrm>
            <a:off x="4978633" y="2498497"/>
            <a:ext cx="6262400" cy="10252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/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850" name="Google Shape;850;p32"/>
          <p:cNvSpPr txBox="1">
            <a:spLocks noGrp="1"/>
          </p:cNvSpPr>
          <p:nvPr>
            <p:ph type="subTitle" idx="3"/>
          </p:nvPr>
        </p:nvSpPr>
        <p:spPr>
          <a:xfrm>
            <a:off x="4978633" y="3328545"/>
            <a:ext cx="6262400" cy="798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PT Sans"/>
              <a:buNone/>
              <a:defRPr sz="2267">
                <a:solidFill>
                  <a:schemeClr val="dk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800">
                <a:solidFill>
                  <a:schemeClr val="dk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800">
                <a:solidFill>
                  <a:schemeClr val="dk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9pPr>
          </a:lstStyle>
          <a:p>
            <a:endParaRPr/>
          </a:p>
        </p:txBody>
      </p:sp>
      <p:sp>
        <p:nvSpPr>
          <p:cNvPr id="851" name="Google Shape;851;p32"/>
          <p:cNvSpPr txBox="1">
            <a:spLocks noGrp="1"/>
          </p:cNvSpPr>
          <p:nvPr>
            <p:ph type="title" idx="4" hasCustomPrompt="1"/>
          </p:nvPr>
        </p:nvSpPr>
        <p:spPr>
          <a:xfrm>
            <a:off x="4978633" y="4295684"/>
            <a:ext cx="6262400" cy="10252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/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852" name="Google Shape;852;p32"/>
          <p:cNvSpPr txBox="1">
            <a:spLocks noGrp="1"/>
          </p:cNvSpPr>
          <p:nvPr>
            <p:ph type="subTitle" idx="5"/>
          </p:nvPr>
        </p:nvSpPr>
        <p:spPr>
          <a:xfrm>
            <a:off x="4978633" y="5137053"/>
            <a:ext cx="6262400" cy="798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PT Sans"/>
              <a:buNone/>
              <a:defRPr sz="2267">
                <a:solidFill>
                  <a:schemeClr val="dk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800">
                <a:solidFill>
                  <a:schemeClr val="dk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800">
                <a:solidFill>
                  <a:schemeClr val="dk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9pPr>
          </a:lstStyle>
          <a:p>
            <a:endParaRPr/>
          </a:p>
        </p:txBody>
      </p:sp>
      <p:grpSp>
        <p:nvGrpSpPr>
          <p:cNvPr id="853" name="Google Shape;853;p32"/>
          <p:cNvGrpSpPr/>
          <p:nvPr/>
        </p:nvGrpSpPr>
        <p:grpSpPr>
          <a:xfrm>
            <a:off x="0" y="5328934"/>
            <a:ext cx="12192133" cy="1544409"/>
            <a:chOff x="0" y="3996700"/>
            <a:chExt cx="9144100" cy="1158307"/>
          </a:xfrm>
        </p:grpSpPr>
        <p:grpSp>
          <p:nvGrpSpPr>
            <p:cNvPr id="854" name="Google Shape;854;p32"/>
            <p:cNvGrpSpPr/>
            <p:nvPr/>
          </p:nvGrpSpPr>
          <p:grpSpPr>
            <a:xfrm>
              <a:off x="0" y="3996700"/>
              <a:ext cx="4988344" cy="1158307"/>
              <a:chOff x="0" y="3996700"/>
              <a:chExt cx="4988344" cy="1158307"/>
            </a:xfrm>
          </p:grpSpPr>
          <p:sp>
            <p:nvSpPr>
              <p:cNvPr id="855" name="Google Shape;855;p32"/>
              <p:cNvSpPr/>
              <p:nvPr/>
            </p:nvSpPr>
            <p:spPr>
              <a:xfrm>
                <a:off x="2333275" y="3996701"/>
                <a:ext cx="2655069" cy="1158306"/>
              </a:xfrm>
              <a:custGeom>
                <a:avLst/>
                <a:gdLst/>
                <a:ahLst/>
                <a:cxnLst/>
                <a:rect l="l" t="t" r="r" b="b"/>
                <a:pathLst>
                  <a:path w="32712" h="14271" extrusionOk="0">
                    <a:moveTo>
                      <a:pt x="0" y="1"/>
                    </a:moveTo>
                    <a:lnTo>
                      <a:pt x="0" y="14271"/>
                    </a:lnTo>
                    <a:lnTo>
                      <a:pt x="32712" y="14271"/>
                    </a:lnTo>
                    <a:lnTo>
                      <a:pt x="27601" y="9160"/>
                    </a:lnTo>
                    <a:cubicBezTo>
                      <a:pt x="27109" y="8668"/>
                      <a:pt x="26438" y="8391"/>
                      <a:pt x="25740" y="8389"/>
                    </a:cubicBezTo>
                    <a:lnTo>
                      <a:pt x="15234" y="8389"/>
                    </a:lnTo>
                    <a:cubicBezTo>
                      <a:pt x="15231" y="8389"/>
                      <a:pt x="15229" y="8389"/>
                      <a:pt x="15226" y="8389"/>
                    </a:cubicBezTo>
                    <a:cubicBezTo>
                      <a:pt x="14333" y="8389"/>
                      <a:pt x="13478" y="8033"/>
                      <a:pt x="12845" y="7400"/>
                    </a:cubicBezTo>
                    <a:lnTo>
                      <a:pt x="6217" y="772"/>
                    </a:lnTo>
                    <a:cubicBezTo>
                      <a:pt x="5724" y="278"/>
                      <a:pt x="5054" y="1"/>
                      <a:pt x="4356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856" name="Google Shape;856;p32"/>
              <p:cNvSpPr/>
              <p:nvPr/>
            </p:nvSpPr>
            <p:spPr>
              <a:xfrm>
                <a:off x="0" y="3996700"/>
                <a:ext cx="2526600" cy="1158300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sp>
          <p:nvSpPr>
            <p:cNvPr id="857" name="Google Shape;857;p32"/>
            <p:cNvSpPr/>
            <p:nvPr/>
          </p:nvSpPr>
          <p:spPr>
            <a:xfrm>
              <a:off x="3198400" y="4679775"/>
              <a:ext cx="5945700" cy="4752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858" name="Google Shape;858;p32"/>
          <p:cNvGrpSpPr/>
          <p:nvPr/>
        </p:nvGrpSpPr>
        <p:grpSpPr>
          <a:xfrm>
            <a:off x="11286416" y="4872921"/>
            <a:ext cx="773835" cy="1366768"/>
            <a:chOff x="2423837" y="2615804"/>
            <a:chExt cx="580376" cy="1025076"/>
          </a:xfrm>
        </p:grpSpPr>
        <p:sp>
          <p:nvSpPr>
            <p:cNvPr id="859" name="Google Shape;859;p32"/>
            <p:cNvSpPr/>
            <p:nvPr/>
          </p:nvSpPr>
          <p:spPr>
            <a:xfrm>
              <a:off x="2696677" y="2947896"/>
              <a:ext cx="34795" cy="692984"/>
            </a:xfrm>
            <a:custGeom>
              <a:avLst/>
              <a:gdLst/>
              <a:ahLst/>
              <a:cxnLst/>
              <a:rect l="l" t="t" r="r" b="b"/>
              <a:pathLst>
                <a:path w="303" h="6035" extrusionOk="0">
                  <a:moveTo>
                    <a:pt x="0" y="1"/>
                  </a:moveTo>
                  <a:lnTo>
                    <a:pt x="0" y="6035"/>
                  </a:lnTo>
                  <a:lnTo>
                    <a:pt x="303" y="6035"/>
                  </a:lnTo>
                  <a:lnTo>
                    <a:pt x="30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60" name="Google Shape;860;p32"/>
            <p:cNvSpPr/>
            <p:nvPr/>
          </p:nvSpPr>
          <p:spPr>
            <a:xfrm>
              <a:off x="2423837" y="2615804"/>
              <a:ext cx="580376" cy="580453"/>
            </a:xfrm>
            <a:custGeom>
              <a:avLst/>
              <a:gdLst/>
              <a:ahLst/>
              <a:cxnLst/>
              <a:rect l="l" t="t" r="r" b="b"/>
              <a:pathLst>
                <a:path w="5054" h="5055" extrusionOk="0">
                  <a:moveTo>
                    <a:pt x="2528" y="1"/>
                  </a:moveTo>
                  <a:cubicBezTo>
                    <a:pt x="1132" y="1"/>
                    <a:pt x="1" y="1132"/>
                    <a:pt x="1" y="2529"/>
                  </a:cubicBezTo>
                  <a:cubicBezTo>
                    <a:pt x="1" y="3923"/>
                    <a:pt x="1132" y="5054"/>
                    <a:pt x="2528" y="5054"/>
                  </a:cubicBezTo>
                  <a:cubicBezTo>
                    <a:pt x="3923" y="5054"/>
                    <a:pt x="5054" y="3923"/>
                    <a:pt x="5054" y="2529"/>
                  </a:cubicBezTo>
                  <a:cubicBezTo>
                    <a:pt x="5054" y="1132"/>
                    <a:pt x="3923" y="1"/>
                    <a:pt x="252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861" name="Google Shape;861;p32"/>
          <p:cNvSpPr/>
          <p:nvPr/>
        </p:nvSpPr>
        <p:spPr>
          <a:xfrm>
            <a:off x="228034" y="6017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862" name="Google Shape;862;p32"/>
          <p:cNvSpPr/>
          <p:nvPr/>
        </p:nvSpPr>
        <p:spPr>
          <a:xfrm>
            <a:off x="11555734" y="31949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863" name="Google Shape;863;p32"/>
          <p:cNvSpPr/>
          <p:nvPr/>
        </p:nvSpPr>
        <p:spPr>
          <a:xfrm>
            <a:off x="11320534" y="5721566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864" name="Google Shape;864;p32"/>
          <p:cNvSpPr/>
          <p:nvPr/>
        </p:nvSpPr>
        <p:spPr>
          <a:xfrm>
            <a:off x="463234" y="3311399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</p:spTree>
    <p:extLst>
      <p:ext uri="{BB962C8B-B14F-4D97-AF65-F5344CB8AC3E}">
        <p14:creationId xmlns:p14="http://schemas.microsoft.com/office/powerpoint/2010/main" val="246985968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umbers and text 1">
  <p:cSld name="Numbers and text 1">
    <p:spTree>
      <p:nvGrpSpPr>
        <p:cNvPr id="1" name="Shape 8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6" name="Google Shape;866;p33"/>
          <p:cNvSpPr txBox="1">
            <a:spLocks noGrp="1"/>
          </p:cNvSpPr>
          <p:nvPr>
            <p:ph type="title" hasCustomPrompt="1"/>
          </p:nvPr>
        </p:nvSpPr>
        <p:spPr>
          <a:xfrm>
            <a:off x="1966533" y="3365100"/>
            <a:ext cx="1467200" cy="8424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3200"/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867" name="Google Shape;867;p33"/>
          <p:cNvSpPr txBox="1">
            <a:spLocks noGrp="1"/>
          </p:cNvSpPr>
          <p:nvPr>
            <p:ph type="subTitle" idx="1"/>
          </p:nvPr>
        </p:nvSpPr>
        <p:spPr>
          <a:xfrm>
            <a:off x="1251333" y="4682000"/>
            <a:ext cx="2897600" cy="1012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T Sans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PT Sans"/>
              <a:buNone/>
              <a:defRPr sz="2800">
                <a:latin typeface="PT Sans"/>
                <a:ea typeface="PT Sans"/>
                <a:cs typeface="PT Sans"/>
                <a:sym typeface="PT Sans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PT Sans"/>
              <a:buNone/>
              <a:defRPr sz="2800">
                <a:latin typeface="PT Sans"/>
                <a:ea typeface="PT Sans"/>
                <a:cs typeface="PT Sans"/>
                <a:sym typeface="PT Sans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PT Sans"/>
              <a:buNone/>
              <a:defRPr sz="2800">
                <a:latin typeface="PT Sans"/>
                <a:ea typeface="PT Sans"/>
                <a:cs typeface="PT Sans"/>
                <a:sym typeface="PT Sans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PT Sans"/>
              <a:buNone/>
              <a:defRPr sz="2800">
                <a:latin typeface="PT Sans"/>
                <a:ea typeface="PT Sans"/>
                <a:cs typeface="PT Sans"/>
                <a:sym typeface="PT Sans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PT Sans"/>
              <a:buNone/>
              <a:defRPr sz="2800">
                <a:latin typeface="PT Sans"/>
                <a:ea typeface="PT Sans"/>
                <a:cs typeface="PT Sans"/>
                <a:sym typeface="PT Sans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PT Sans"/>
              <a:buNone/>
              <a:defRPr sz="2800">
                <a:latin typeface="PT Sans"/>
                <a:ea typeface="PT Sans"/>
                <a:cs typeface="PT Sans"/>
                <a:sym typeface="PT Sans"/>
              </a:defRPr>
            </a:lvl9pPr>
          </a:lstStyle>
          <a:p>
            <a:endParaRPr/>
          </a:p>
        </p:txBody>
      </p:sp>
      <p:sp>
        <p:nvSpPr>
          <p:cNvPr id="868" name="Google Shape;868;p33"/>
          <p:cNvSpPr txBox="1">
            <a:spLocks noGrp="1"/>
          </p:cNvSpPr>
          <p:nvPr>
            <p:ph type="subTitle" idx="2"/>
          </p:nvPr>
        </p:nvSpPr>
        <p:spPr>
          <a:xfrm>
            <a:off x="1251333" y="4207500"/>
            <a:ext cx="2897600" cy="587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3200" b="1">
                <a:solidFill>
                  <a:schemeClr val="dk1"/>
                </a:solidFill>
                <a:latin typeface="Epilogue"/>
                <a:ea typeface="Epilogue"/>
                <a:cs typeface="Epilogue"/>
                <a:sym typeface="Epilogue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32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32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32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32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32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32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32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32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869" name="Google Shape;869;p33"/>
          <p:cNvSpPr txBox="1">
            <a:spLocks noGrp="1"/>
          </p:cNvSpPr>
          <p:nvPr>
            <p:ph type="title" idx="3" hasCustomPrompt="1"/>
          </p:nvPr>
        </p:nvSpPr>
        <p:spPr>
          <a:xfrm>
            <a:off x="5164200" y="3365100"/>
            <a:ext cx="1863600" cy="8424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3200"/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870" name="Google Shape;870;p33"/>
          <p:cNvSpPr txBox="1">
            <a:spLocks noGrp="1"/>
          </p:cNvSpPr>
          <p:nvPr>
            <p:ph type="subTitle" idx="4"/>
          </p:nvPr>
        </p:nvSpPr>
        <p:spPr>
          <a:xfrm>
            <a:off x="4647200" y="4682000"/>
            <a:ext cx="2897600" cy="1012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T Sans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PT Sans"/>
              <a:buNone/>
              <a:defRPr sz="2800">
                <a:latin typeface="PT Sans"/>
                <a:ea typeface="PT Sans"/>
                <a:cs typeface="PT Sans"/>
                <a:sym typeface="PT Sans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PT Sans"/>
              <a:buNone/>
              <a:defRPr sz="2800">
                <a:latin typeface="PT Sans"/>
                <a:ea typeface="PT Sans"/>
                <a:cs typeface="PT Sans"/>
                <a:sym typeface="PT Sans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PT Sans"/>
              <a:buNone/>
              <a:defRPr sz="2800">
                <a:latin typeface="PT Sans"/>
                <a:ea typeface="PT Sans"/>
                <a:cs typeface="PT Sans"/>
                <a:sym typeface="PT Sans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PT Sans"/>
              <a:buNone/>
              <a:defRPr sz="2800">
                <a:latin typeface="PT Sans"/>
                <a:ea typeface="PT Sans"/>
                <a:cs typeface="PT Sans"/>
                <a:sym typeface="PT Sans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PT Sans"/>
              <a:buNone/>
              <a:defRPr sz="2800">
                <a:latin typeface="PT Sans"/>
                <a:ea typeface="PT Sans"/>
                <a:cs typeface="PT Sans"/>
                <a:sym typeface="PT Sans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PT Sans"/>
              <a:buNone/>
              <a:defRPr sz="2800">
                <a:latin typeface="PT Sans"/>
                <a:ea typeface="PT Sans"/>
                <a:cs typeface="PT Sans"/>
                <a:sym typeface="PT Sans"/>
              </a:defRPr>
            </a:lvl9pPr>
          </a:lstStyle>
          <a:p>
            <a:endParaRPr/>
          </a:p>
        </p:txBody>
      </p:sp>
      <p:sp>
        <p:nvSpPr>
          <p:cNvPr id="871" name="Google Shape;871;p33"/>
          <p:cNvSpPr txBox="1">
            <a:spLocks noGrp="1"/>
          </p:cNvSpPr>
          <p:nvPr>
            <p:ph type="subTitle" idx="5"/>
          </p:nvPr>
        </p:nvSpPr>
        <p:spPr>
          <a:xfrm>
            <a:off x="4647200" y="4207500"/>
            <a:ext cx="2897600" cy="587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3200" b="1">
                <a:solidFill>
                  <a:schemeClr val="dk1"/>
                </a:solidFill>
                <a:latin typeface="Epilogue"/>
                <a:ea typeface="Epilogue"/>
                <a:cs typeface="Epilogue"/>
                <a:sym typeface="Epilogue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32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32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32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32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32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32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32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32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872" name="Google Shape;872;p33"/>
          <p:cNvSpPr txBox="1">
            <a:spLocks noGrp="1"/>
          </p:cNvSpPr>
          <p:nvPr>
            <p:ph type="title" idx="6" hasCustomPrompt="1"/>
          </p:nvPr>
        </p:nvSpPr>
        <p:spPr>
          <a:xfrm>
            <a:off x="8560067" y="3365100"/>
            <a:ext cx="1863600" cy="8424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3200"/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873" name="Google Shape;873;p33"/>
          <p:cNvSpPr txBox="1">
            <a:spLocks noGrp="1"/>
          </p:cNvSpPr>
          <p:nvPr>
            <p:ph type="subTitle" idx="7"/>
          </p:nvPr>
        </p:nvSpPr>
        <p:spPr>
          <a:xfrm>
            <a:off x="8043067" y="4682000"/>
            <a:ext cx="2897600" cy="1012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T Sans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PT Sans"/>
              <a:buNone/>
              <a:defRPr sz="2800">
                <a:latin typeface="PT Sans"/>
                <a:ea typeface="PT Sans"/>
                <a:cs typeface="PT Sans"/>
                <a:sym typeface="PT Sans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PT Sans"/>
              <a:buNone/>
              <a:defRPr sz="2800">
                <a:latin typeface="PT Sans"/>
                <a:ea typeface="PT Sans"/>
                <a:cs typeface="PT Sans"/>
                <a:sym typeface="PT Sans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PT Sans"/>
              <a:buNone/>
              <a:defRPr sz="2800">
                <a:latin typeface="PT Sans"/>
                <a:ea typeface="PT Sans"/>
                <a:cs typeface="PT Sans"/>
                <a:sym typeface="PT Sans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PT Sans"/>
              <a:buNone/>
              <a:defRPr sz="2800">
                <a:latin typeface="PT Sans"/>
                <a:ea typeface="PT Sans"/>
                <a:cs typeface="PT Sans"/>
                <a:sym typeface="PT Sans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PT Sans"/>
              <a:buNone/>
              <a:defRPr sz="2800">
                <a:latin typeface="PT Sans"/>
                <a:ea typeface="PT Sans"/>
                <a:cs typeface="PT Sans"/>
                <a:sym typeface="PT Sans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PT Sans"/>
              <a:buNone/>
              <a:defRPr sz="2800">
                <a:latin typeface="PT Sans"/>
                <a:ea typeface="PT Sans"/>
                <a:cs typeface="PT Sans"/>
                <a:sym typeface="PT Sans"/>
              </a:defRPr>
            </a:lvl9pPr>
          </a:lstStyle>
          <a:p>
            <a:endParaRPr/>
          </a:p>
        </p:txBody>
      </p:sp>
      <p:sp>
        <p:nvSpPr>
          <p:cNvPr id="874" name="Google Shape;874;p33"/>
          <p:cNvSpPr txBox="1">
            <a:spLocks noGrp="1"/>
          </p:cNvSpPr>
          <p:nvPr>
            <p:ph type="subTitle" idx="8"/>
          </p:nvPr>
        </p:nvSpPr>
        <p:spPr>
          <a:xfrm>
            <a:off x="8043067" y="4207500"/>
            <a:ext cx="2897600" cy="587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3200" b="1">
                <a:solidFill>
                  <a:schemeClr val="dk1"/>
                </a:solidFill>
                <a:latin typeface="Epilogue"/>
                <a:ea typeface="Epilogue"/>
                <a:cs typeface="Epilogue"/>
                <a:sym typeface="Epilogue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32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32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32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32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32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32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32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32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875" name="Google Shape;875;p33"/>
          <p:cNvSpPr txBox="1">
            <a:spLocks noGrp="1"/>
          </p:cNvSpPr>
          <p:nvPr>
            <p:ph type="title" idx="9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3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876" name="Google Shape;876;p33"/>
          <p:cNvSpPr/>
          <p:nvPr/>
        </p:nvSpPr>
        <p:spPr>
          <a:xfrm>
            <a:off x="11232000" y="5053399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877" name="Google Shape;877;p33"/>
          <p:cNvSpPr/>
          <p:nvPr/>
        </p:nvSpPr>
        <p:spPr>
          <a:xfrm>
            <a:off x="11069834" y="308758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878" name="Google Shape;878;p33"/>
          <p:cNvSpPr/>
          <p:nvPr/>
        </p:nvSpPr>
        <p:spPr>
          <a:xfrm>
            <a:off x="11660667" y="1488915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879" name="Google Shape;879;p33"/>
          <p:cNvSpPr/>
          <p:nvPr/>
        </p:nvSpPr>
        <p:spPr>
          <a:xfrm>
            <a:off x="228034" y="6017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880" name="Google Shape;880;p33"/>
          <p:cNvSpPr/>
          <p:nvPr/>
        </p:nvSpPr>
        <p:spPr>
          <a:xfrm>
            <a:off x="833367" y="2152466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881" name="Google Shape;881;p33"/>
          <p:cNvSpPr/>
          <p:nvPr/>
        </p:nvSpPr>
        <p:spPr>
          <a:xfrm>
            <a:off x="298634" y="36096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882" name="Google Shape;882;p33"/>
          <p:cNvSpPr/>
          <p:nvPr/>
        </p:nvSpPr>
        <p:spPr>
          <a:xfrm>
            <a:off x="-454604" y="5630631"/>
            <a:ext cx="1613631" cy="568667"/>
          </a:xfrm>
          <a:custGeom>
            <a:avLst/>
            <a:gdLst/>
            <a:ahLst/>
            <a:cxnLst/>
            <a:rect l="l" t="t" r="r" b="b"/>
            <a:pathLst>
              <a:path w="19345" h="6818" extrusionOk="0">
                <a:moveTo>
                  <a:pt x="9786" y="1"/>
                </a:moveTo>
                <a:cubicBezTo>
                  <a:pt x="9762" y="1"/>
                  <a:pt x="9738" y="1"/>
                  <a:pt x="9714" y="1"/>
                </a:cubicBezTo>
                <a:cubicBezTo>
                  <a:pt x="8498" y="27"/>
                  <a:pt x="7388" y="700"/>
                  <a:pt x="6805" y="1768"/>
                </a:cubicBezTo>
                <a:cubicBezTo>
                  <a:pt x="6743" y="1772"/>
                  <a:pt x="6682" y="1778"/>
                  <a:pt x="6623" y="1785"/>
                </a:cubicBezTo>
                <a:cubicBezTo>
                  <a:pt x="6260" y="1588"/>
                  <a:pt x="5860" y="1489"/>
                  <a:pt x="5460" y="1489"/>
                </a:cubicBezTo>
                <a:cubicBezTo>
                  <a:pt x="5060" y="1489"/>
                  <a:pt x="4659" y="1588"/>
                  <a:pt x="4297" y="1787"/>
                </a:cubicBezTo>
                <a:cubicBezTo>
                  <a:pt x="3573" y="2185"/>
                  <a:pt x="3102" y="2925"/>
                  <a:pt x="3047" y="3747"/>
                </a:cubicBezTo>
                <a:cubicBezTo>
                  <a:pt x="1401" y="3850"/>
                  <a:pt x="90" y="5168"/>
                  <a:pt x="1" y="6817"/>
                </a:cubicBezTo>
                <a:lnTo>
                  <a:pt x="19344" y="6817"/>
                </a:lnTo>
                <a:cubicBezTo>
                  <a:pt x="19049" y="5391"/>
                  <a:pt x="17940" y="4276"/>
                  <a:pt x="16518" y="3971"/>
                </a:cubicBezTo>
                <a:cubicBezTo>
                  <a:pt x="16512" y="3059"/>
                  <a:pt x="16035" y="2215"/>
                  <a:pt x="15256" y="1740"/>
                </a:cubicBezTo>
                <a:cubicBezTo>
                  <a:pt x="14838" y="1485"/>
                  <a:pt x="14364" y="1357"/>
                  <a:pt x="13890" y="1357"/>
                </a:cubicBezTo>
                <a:cubicBezTo>
                  <a:pt x="13480" y="1357"/>
                  <a:pt x="13070" y="1453"/>
                  <a:pt x="12695" y="1645"/>
                </a:cubicBezTo>
                <a:cubicBezTo>
                  <a:pt x="12078" y="623"/>
                  <a:pt x="10975" y="1"/>
                  <a:pt x="9786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883" name="Google Shape;883;p33"/>
          <p:cNvGrpSpPr/>
          <p:nvPr/>
        </p:nvGrpSpPr>
        <p:grpSpPr>
          <a:xfrm>
            <a:off x="11573034" y="4896314"/>
            <a:ext cx="525359" cy="1122441"/>
            <a:chOff x="59855" y="2644501"/>
            <a:chExt cx="344995" cy="737090"/>
          </a:xfrm>
        </p:grpSpPr>
        <p:sp>
          <p:nvSpPr>
            <p:cNvPr id="884" name="Google Shape;884;p33"/>
            <p:cNvSpPr/>
            <p:nvPr/>
          </p:nvSpPr>
          <p:spPr>
            <a:xfrm>
              <a:off x="221602" y="2994792"/>
              <a:ext cx="19436" cy="386799"/>
            </a:xfrm>
            <a:custGeom>
              <a:avLst/>
              <a:gdLst/>
              <a:ahLst/>
              <a:cxnLst/>
              <a:rect l="l" t="t" r="r" b="b"/>
              <a:pathLst>
                <a:path w="264" h="5254" extrusionOk="0">
                  <a:moveTo>
                    <a:pt x="1" y="0"/>
                  </a:moveTo>
                  <a:lnTo>
                    <a:pt x="1" y="5253"/>
                  </a:lnTo>
                  <a:lnTo>
                    <a:pt x="264" y="5253"/>
                  </a:lnTo>
                  <a:lnTo>
                    <a:pt x="264" y="0"/>
                  </a:lnTo>
                  <a:close/>
                </a:path>
              </a:pathLst>
            </a:custGeom>
            <a:solidFill>
              <a:srgbClr val="0A3F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85" name="Google Shape;885;p33"/>
            <p:cNvSpPr/>
            <p:nvPr/>
          </p:nvSpPr>
          <p:spPr>
            <a:xfrm>
              <a:off x="59855" y="2644501"/>
              <a:ext cx="344995" cy="526457"/>
            </a:xfrm>
            <a:custGeom>
              <a:avLst/>
              <a:gdLst/>
              <a:ahLst/>
              <a:cxnLst/>
              <a:rect l="l" t="t" r="r" b="b"/>
              <a:pathLst>
                <a:path w="4686" h="7151" extrusionOk="0">
                  <a:moveTo>
                    <a:pt x="2325" y="0"/>
                  </a:moveTo>
                  <a:cubicBezTo>
                    <a:pt x="961" y="0"/>
                    <a:pt x="0" y="1378"/>
                    <a:pt x="503" y="2672"/>
                  </a:cubicBezTo>
                  <a:cubicBezTo>
                    <a:pt x="641" y="3016"/>
                    <a:pt x="609" y="3407"/>
                    <a:pt x="416" y="3726"/>
                  </a:cubicBezTo>
                  <a:cubicBezTo>
                    <a:pt x="174" y="4115"/>
                    <a:pt x="60" y="4570"/>
                    <a:pt x="85" y="5029"/>
                  </a:cubicBezTo>
                  <a:cubicBezTo>
                    <a:pt x="147" y="6155"/>
                    <a:pt x="1060" y="7074"/>
                    <a:pt x="2188" y="7146"/>
                  </a:cubicBezTo>
                  <a:cubicBezTo>
                    <a:pt x="2236" y="7149"/>
                    <a:pt x="2283" y="7150"/>
                    <a:pt x="2331" y="7150"/>
                  </a:cubicBezTo>
                  <a:cubicBezTo>
                    <a:pt x="3113" y="7150"/>
                    <a:pt x="3844" y="6740"/>
                    <a:pt x="4253" y="6064"/>
                  </a:cubicBezTo>
                  <a:cubicBezTo>
                    <a:pt x="4686" y="5348"/>
                    <a:pt x="4684" y="4450"/>
                    <a:pt x="4249" y="3734"/>
                  </a:cubicBezTo>
                  <a:cubicBezTo>
                    <a:pt x="4053" y="3409"/>
                    <a:pt x="4019" y="3014"/>
                    <a:pt x="4160" y="2662"/>
                  </a:cubicBezTo>
                  <a:cubicBezTo>
                    <a:pt x="4253" y="2418"/>
                    <a:pt x="4296" y="2157"/>
                    <a:pt x="4288" y="1896"/>
                  </a:cubicBezTo>
                  <a:cubicBezTo>
                    <a:pt x="4257" y="892"/>
                    <a:pt x="3444" y="59"/>
                    <a:pt x="2439" y="4"/>
                  </a:cubicBezTo>
                  <a:cubicBezTo>
                    <a:pt x="2401" y="1"/>
                    <a:pt x="2363" y="0"/>
                    <a:pt x="232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886" name="Google Shape;886;p33"/>
          <p:cNvGrpSpPr/>
          <p:nvPr/>
        </p:nvGrpSpPr>
        <p:grpSpPr>
          <a:xfrm flipH="1">
            <a:off x="0" y="6015755"/>
            <a:ext cx="12192000" cy="842373"/>
            <a:chOff x="0" y="4361475"/>
            <a:chExt cx="9144000" cy="782100"/>
          </a:xfrm>
        </p:grpSpPr>
        <p:sp>
          <p:nvSpPr>
            <p:cNvPr id="887" name="Google Shape;887;p33"/>
            <p:cNvSpPr/>
            <p:nvPr/>
          </p:nvSpPr>
          <p:spPr>
            <a:xfrm>
              <a:off x="0" y="4361475"/>
              <a:ext cx="9144000" cy="7821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grpSp>
          <p:nvGrpSpPr>
            <p:cNvPr id="888" name="Google Shape;888;p33"/>
            <p:cNvGrpSpPr/>
            <p:nvPr/>
          </p:nvGrpSpPr>
          <p:grpSpPr>
            <a:xfrm>
              <a:off x="0" y="4361475"/>
              <a:ext cx="7153521" cy="782100"/>
              <a:chOff x="0" y="4361475"/>
              <a:chExt cx="7153521" cy="782100"/>
            </a:xfrm>
          </p:grpSpPr>
          <p:sp>
            <p:nvSpPr>
              <p:cNvPr id="889" name="Google Shape;889;p33"/>
              <p:cNvSpPr/>
              <p:nvPr/>
            </p:nvSpPr>
            <p:spPr>
              <a:xfrm>
                <a:off x="1808750" y="4361550"/>
                <a:ext cx="5344771" cy="781944"/>
              </a:xfrm>
              <a:custGeom>
                <a:avLst/>
                <a:gdLst/>
                <a:ahLst/>
                <a:cxnLst/>
                <a:rect l="l" t="t" r="r" b="b"/>
                <a:pathLst>
                  <a:path w="34968" h="5688" extrusionOk="0">
                    <a:moveTo>
                      <a:pt x="1403" y="1"/>
                    </a:moveTo>
                    <a:lnTo>
                      <a:pt x="1" y="5687"/>
                    </a:lnTo>
                    <a:lnTo>
                      <a:pt x="34967" y="5687"/>
                    </a:lnTo>
                    <a:lnTo>
                      <a:pt x="33761" y="4481"/>
                    </a:lnTo>
                    <a:cubicBezTo>
                      <a:pt x="33049" y="3769"/>
                      <a:pt x="32086" y="3371"/>
                      <a:pt x="31081" y="3371"/>
                    </a:cubicBezTo>
                    <a:lnTo>
                      <a:pt x="20725" y="3371"/>
                    </a:lnTo>
                    <a:cubicBezTo>
                      <a:pt x="19819" y="3371"/>
                      <a:pt x="18951" y="3011"/>
                      <a:pt x="18310" y="2370"/>
                    </a:cubicBezTo>
                    <a:lnTo>
                      <a:pt x="16945" y="1006"/>
                    </a:lnTo>
                    <a:cubicBezTo>
                      <a:pt x="16300" y="363"/>
                      <a:pt x="15428" y="1"/>
                      <a:pt x="14516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890" name="Google Shape;890;p33"/>
              <p:cNvSpPr/>
              <p:nvPr/>
            </p:nvSpPr>
            <p:spPr>
              <a:xfrm>
                <a:off x="0" y="4361475"/>
                <a:ext cx="3023700" cy="782100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891604082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anks">
  <p:cSld name="Thanks">
    <p:spTree>
      <p:nvGrpSpPr>
        <p:cNvPr id="1" name="Shape 8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92" name="Google Shape;892;p34"/>
          <p:cNvGrpSpPr/>
          <p:nvPr/>
        </p:nvGrpSpPr>
        <p:grpSpPr>
          <a:xfrm>
            <a:off x="-836742" y="5249134"/>
            <a:ext cx="13050143" cy="1621633"/>
            <a:chOff x="-627557" y="3936850"/>
            <a:chExt cx="9787607" cy="1216225"/>
          </a:xfrm>
        </p:grpSpPr>
        <p:sp>
          <p:nvSpPr>
            <p:cNvPr id="893" name="Google Shape;893;p34"/>
            <p:cNvSpPr/>
            <p:nvPr/>
          </p:nvSpPr>
          <p:spPr>
            <a:xfrm flipH="1">
              <a:off x="-627557" y="3936850"/>
              <a:ext cx="8020981" cy="1206646"/>
            </a:xfrm>
            <a:custGeom>
              <a:avLst/>
              <a:gdLst/>
              <a:ahLst/>
              <a:cxnLst/>
              <a:rect l="l" t="t" r="r" b="b"/>
              <a:pathLst>
                <a:path w="118737" h="17863" extrusionOk="0">
                  <a:moveTo>
                    <a:pt x="60071" y="0"/>
                  </a:moveTo>
                  <a:cubicBezTo>
                    <a:pt x="57342" y="0"/>
                    <a:pt x="55148" y="2255"/>
                    <a:pt x="55224" y="4985"/>
                  </a:cubicBezTo>
                  <a:lnTo>
                    <a:pt x="55235" y="5366"/>
                  </a:lnTo>
                  <a:cubicBezTo>
                    <a:pt x="55313" y="8208"/>
                    <a:pt x="53030" y="10558"/>
                    <a:pt x="50186" y="10558"/>
                  </a:cubicBezTo>
                  <a:lnTo>
                    <a:pt x="11630" y="10558"/>
                  </a:lnTo>
                  <a:cubicBezTo>
                    <a:pt x="11627" y="10558"/>
                    <a:pt x="11625" y="10558"/>
                    <a:pt x="11622" y="10558"/>
                  </a:cubicBezTo>
                  <a:cubicBezTo>
                    <a:pt x="10458" y="10558"/>
                    <a:pt x="9342" y="11023"/>
                    <a:pt x="8519" y="11846"/>
                  </a:cubicBezTo>
                  <a:lnTo>
                    <a:pt x="6883" y="13481"/>
                  </a:lnTo>
                  <a:cubicBezTo>
                    <a:pt x="6210" y="14156"/>
                    <a:pt x="5297" y="14534"/>
                    <a:pt x="4343" y="14534"/>
                  </a:cubicBezTo>
                  <a:lnTo>
                    <a:pt x="2524" y="14534"/>
                  </a:lnTo>
                  <a:cubicBezTo>
                    <a:pt x="1129" y="14534"/>
                    <a:pt x="0" y="15663"/>
                    <a:pt x="0" y="17057"/>
                  </a:cubicBezTo>
                  <a:lnTo>
                    <a:pt x="0" y="17862"/>
                  </a:lnTo>
                  <a:lnTo>
                    <a:pt x="118736" y="17862"/>
                  </a:lnTo>
                  <a:lnTo>
                    <a:pt x="118736" y="15890"/>
                  </a:lnTo>
                  <a:cubicBezTo>
                    <a:pt x="118736" y="12483"/>
                    <a:pt x="115973" y="9721"/>
                    <a:pt x="112565" y="9721"/>
                  </a:cubicBezTo>
                  <a:lnTo>
                    <a:pt x="108111" y="9721"/>
                  </a:lnTo>
                  <a:cubicBezTo>
                    <a:pt x="105783" y="9719"/>
                    <a:pt x="103552" y="8796"/>
                    <a:pt x="101907" y="7150"/>
                  </a:cubicBezTo>
                  <a:lnTo>
                    <a:pt x="97908" y="3151"/>
                  </a:lnTo>
                  <a:cubicBezTo>
                    <a:pt x="95890" y="1134"/>
                    <a:pt x="93155" y="0"/>
                    <a:pt x="9030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94" name="Google Shape;894;p34"/>
            <p:cNvSpPr/>
            <p:nvPr/>
          </p:nvSpPr>
          <p:spPr>
            <a:xfrm>
              <a:off x="4825650" y="4649675"/>
              <a:ext cx="4334400" cy="5034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895" name="Google Shape;895;p34"/>
          <p:cNvSpPr txBox="1">
            <a:spLocks noGrp="1"/>
          </p:cNvSpPr>
          <p:nvPr>
            <p:ph type="title"/>
          </p:nvPr>
        </p:nvSpPr>
        <p:spPr>
          <a:xfrm>
            <a:off x="5310233" y="720000"/>
            <a:ext cx="5930800" cy="141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3300"/>
              <a:buNone/>
              <a:defRPr sz="9600"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896" name="Google Shape;896;p34"/>
          <p:cNvSpPr txBox="1">
            <a:spLocks noGrp="1"/>
          </p:cNvSpPr>
          <p:nvPr>
            <p:ph type="subTitle" idx="1"/>
          </p:nvPr>
        </p:nvSpPr>
        <p:spPr>
          <a:xfrm>
            <a:off x="5310233" y="2238533"/>
            <a:ext cx="5930800" cy="1411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97" name="Google Shape;897;p34"/>
          <p:cNvSpPr/>
          <p:nvPr/>
        </p:nvSpPr>
        <p:spPr>
          <a:xfrm>
            <a:off x="583967" y="2064299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898" name="Google Shape;898;p34"/>
          <p:cNvSpPr/>
          <p:nvPr/>
        </p:nvSpPr>
        <p:spPr>
          <a:xfrm>
            <a:off x="3661967" y="31144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899" name="Google Shape;899;p34"/>
          <p:cNvSpPr/>
          <p:nvPr/>
        </p:nvSpPr>
        <p:spPr>
          <a:xfrm>
            <a:off x="10934134" y="6017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900" name="Google Shape;900;p34"/>
          <p:cNvSpPr/>
          <p:nvPr/>
        </p:nvSpPr>
        <p:spPr>
          <a:xfrm>
            <a:off x="10536034" y="31144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901" name="Google Shape;901;p34"/>
          <p:cNvSpPr/>
          <p:nvPr/>
        </p:nvSpPr>
        <p:spPr>
          <a:xfrm>
            <a:off x="11704734" y="4461648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902" name="Google Shape;902;p34"/>
          <p:cNvSpPr/>
          <p:nvPr/>
        </p:nvSpPr>
        <p:spPr>
          <a:xfrm>
            <a:off x="2133650" y="548166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903" name="Google Shape;903;p34"/>
          <p:cNvSpPr txBox="1"/>
          <p:nvPr/>
        </p:nvSpPr>
        <p:spPr>
          <a:xfrm>
            <a:off x="5310233" y="4853900"/>
            <a:ext cx="5930800" cy="74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lvl="0" indent="0" algn="l" rtl="0">
              <a:spcBef>
                <a:spcPts val="400"/>
              </a:spcBef>
              <a:spcAft>
                <a:spcPts val="0"/>
              </a:spcAft>
              <a:buNone/>
            </a:pPr>
            <a:r>
              <a:rPr lang="en" sz="1600" b="1">
                <a:solidFill>
                  <a:schemeClr val="dk1"/>
                </a:solidFill>
                <a:latin typeface="Catamaran"/>
                <a:ea typeface="Catamaran"/>
                <a:cs typeface="Catamaran"/>
                <a:sym typeface="Catamaran"/>
              </a:rPr>
              <a:t>CREDITS:</a:t>
            </a:r>
            <a:r>
              <a:rPr lang="en" sz="1600">
                <a:solidFill>
                  <a:schemeClr val="dk1"/>
                </a:solidFill>
                <a:latin typeface="Catamaran"/>
                <a:ea typeface="Catamaran"/>
                <a:cs typeface="Catamaran"/>
                <a:sym typeface="Catamaran"/>
              </a:rPr>
              <a:t> This presentation template was created by </a:t>
            </a:r>
            <a:r>
              <a:rPr lang="en" sz="1600" b="1">
                <a:solidFill>
                  <a:schemeClr val="hlink"/>
                </a:solidFill>
                <a:uFill>
                  <a:noFill/>
                </a:uFill>
                <a:latin typeface="Catamaran"/>
                <a:ea typeface="Catamaran"/>
                <a:cs typeface="Catamaran"/>
                <a:sym typeface="Catamaran"/>
                <a:hlinkClick r:id="rId2"/>
              </a:rPr>
              <a:t>Slidesgo</a:t>
            </a:r>
            <a:r>
              <a:rPr lang="en" sz="1600">
                <a:solidFill>
                  <a:schemeClr val="dk1"/>
                </a:solidFill>
                <a:latin typeface="Catamaran"/>
                <a:ea typeface="Catamaran"/>
                <a:cs typeface="Catamaran"/>
                <a:sym typeface="Catamaran"/>
              </a:rPr>
              <a:t>, and includes icons by </a:t>
            </a:r>
            <a:r>
              <a:rPr lang="en" sz="1600" b="1">
                <a:solidFill>
                  <a:schemeClr val="dk1"/>
                </a:solidFill>
                <a:uFill>
                  <a:noFill/>
                </a:uFill>
                <a:latin typeface="Catamaran"/>
                <a:ea typeface="Catamaran"/>
                <a:cs typeface="Catamaran"/>
                <a:sym typeface="Catamaran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Flaticon</a:t>
            </a:r>
            <a:r>
              <a:rPr lang="en" sz="1600">
                <a:solidFill>
                  <a:schemeClr val="dk1"/>
                </a:solidFill>
                <a:latin typeface="Catamaran"/>
                <a:ea typeface="Catamaran"/>
                <a:cs typeface="Catamaran"/>
                <a:sym typeface="Catamaran"/>
              </a:rPr>
              <a:t>, and infographics &amp; images by </a:t>
            </a:r>
            <a:r>
              <a:rPr lang="en" sz="1600" b="1">
                <a:solidFill>
                  <a:schemeClr val="dk1"/>
                </a:solidFill>
                <a:uFill>
                  <a:noFill/>
                </a:uFill>
                <a:latin typeface="Catamaran"/>
                <a:ea typeface="Catamaran"/>
                <a:cs typeface="Catamaran"/>
                <a:sym typeface="Catamaran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Freepik</a:t>
            </a:r>
            <a:r>
              <a:rPr lang="en" sz="1600">
                <a:solidFill>
                  <a:schemeClr val="dk1"/>
                </a:solidFill>
                <a:latin typeface="Catamaran"/>
                <a:ea typeface="Catamaran"/>
                <a:cs typeface="Catamaran"/>
                <a:sym typeface="Catamaran"/>
              </a:rPr>
              <a:t> </a:t>
            </a:r>
            <a:endParaRPr sz="1600" b="1">
              <a:solidFill>
                <a:schemeClr val="dk1"/>
              </a:solidFill>
              <a:latin typeface="Catamaran"/>
              <a:ea typeface="Catamaran"/>
              <a:cs typeface="Catamaran"/>
              <a:sym typeface="Catamaran"/>
            </a:endParaRPr>
          </a:p>
        </p:txBody>
      </p:sp>
      <p:sp>
        <p:nvSpPr>
          <p:cNvPr id="904" name="Google Shape;904;p34"/>
          <p:cNvSpPr/>
          <p:nvPr/>
        </p:nvSpPr>
        <p:spPr>
          <a:xfrm>
            <a:off x="4343534" y="1005499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</p:spTree>
    <p:extLst>
      <p:ext uri="{BB962C8B-B14F-4D97-AF65-F5344CB8AC3E}">
        <p14:creationId xmlns:p14="http://schemas.microsoft.com/office/powerpoint/2010/main" val="889186068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Background">
    <p:spTree>
      <p:nvGrpSpPr>
        <p:cNvPr id="1" name="Shape 9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6" name="Google Shape;906;p35"/>
          <p:cNvSpPr/>
          <p:nvPr/>
        </p:nvSpPr>
        <p:spPr>
          <a:xfrm>
            <a:off x="575567" y="1121766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907" name="Google Shape;907;p35"/>
          <p:cNvSpPr/>
          <p:nvPr/>
        </p:nvSpPr>
        <p:spPr>
          <a:xfrm>
            <a:off x="123767" y="2228866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908" name="Google Shape;908;p35"/>
          <p:cNvSpPr/>
          <p:nvPr/>
        </p:nvSpPr>
        <p:spPr>
          <a:xfrm>
            <a:off x="11005834" y="310866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909" name="Google Shape;909;p35"/>
          <p:cNvSpPr/>
          <p:nvPr/>
        </p:nvSpPr>
        <p:spPr>
          <a:xfrm>
            <a:off x="10770634" y="21296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910" name="Google Shape;910;p35"/>
          <p:cNvSpPr/>
          <p:nvPr/>
        </p:nvSpPr>
        <p:spPr>
          <a:xfrm>
            <a:off x="11639467" y="34934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911" name="Google Shape;911;p35"/>
          <p:cNvSpPr/>
          <p:nvPr/>
        </p:nvSpPr>
        <p:spPr>
          <a:xfrm>
            <a:off x="10535434" y="4705966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912" name="Google Shape;912;p35"/>
          <p:cNvSpPr/>
          <p:nvPr/>
        </p:nvSpPr>
        <p:spPr>
          <a:xfrm>
            <a:off x="1118234" y="3346366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913" name="Google Shape;913;p35"/>
          <p:cNvGrpSpPr/>
          <p:nvPr/>
        </p:nvGrpSpPr>
        <p:grpSpPr>
          <a:xfrm>
            <a:off x="0" y="6154373"/>
            <a:ext cx="12192000" cy="703577"/>
            <a:chOff x="0" y="4361475"/>
            <a:chExt cx="9144000" cy="782100"/>
          </a:xfrm>
        </p:grpSpPr>
        <p:sp>
          <p:nvSpPr>
            <p:cNvPr id="914" name="Google Shape;914;p35"/>
            <p:cNvSpPr/>
            <p:nvPr/>
          </p:nvSpPr>
          <p:spPr>
            <a:xfrm>
              <a:off x="0" y="4361475"/>
              <a:ext cx="9144000" cy="7821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grpSp>
          <p:nvGrpSpPr>
            <p:cNvPr id="915" name="Google Shape;915;p35"/>
            <p:cNvGrpSpPr/>
            <p:nvPr/>
          </p:nvGrpSpPr>
          <p:grpSpPr>
            <a:xfrm>
              <a:off x="0" y="4361475"/>
              <a:ext cx="5614755" cy="782100"/>
              <a:chOff x="0" y="4361475"/>
              <a:chExt cx="5614755" cy="782100"/>
            </a:xfrm>
          </p:grpSpPr>
          <p:sp>
            <p:nvSpPr>
              <p:cNvPr id="916" name="Google Shape;916;p35"/>
              <p:cNvSpPr/>
              <p:nvPr/>
            </p:nvSpPr>
            <p:spPr>
              <a:xfrm>
                <a:off x="1808750" y="4361542"/>
                <a:ext cx="3806005" cy="781944"/>
              </a:xfrm>
              <a:custGeom>
                <a:avLst/>
                <a:gdLst/>
                <a:ahLst/>
                <a:cxnLst/>
                <a:rect l="l" t="t" r="r" b="b"/>
                <a:pathLst>
                  <a:path w="34968" h="5688" extrusionOk="0">
                    <a:moveTo>
                      <a:pt x="1403" y="1"/>
                    </a:moveTo>
                    <a:lnTo>
                      <a:pt x="1" y="5687"/>
                    </a:lnTo>
                    <a:lnTo>
                      <a:pt x="34967" y="5687"/>
                    </a:lnTo>
                    <a:lnTo>
                      <a:pt x="33761" y="4481"/>
                    </a:lnTo>
                    <a:cubicBezTo>
                      <a:pt x="33049" y="3769"/>
                      <a:pt x="32086" y="3371"/>
                      <a:pt x="31081" y="3371"/>
                    </a:cubicBezTo>
                    <a:lnTo>
                      <a:pt x="20725" y="3371"/>
                    </a:lnTo>
                    <a:cubicBezTo>
                      <a:pt x="19819" y="3371"/>
                      <a:pt x="18951" y="3011"/>
                      <a:pt x="18310" y="2370"/>
                    </a:cubicBezTo>
                    <a:lnTo>
                      <a:pt x="16945" y="1006"/>
                    </a:lnTo>
                    <a:cubicBezTo>
                      <a:pt x="16300" y="363"/>
                      <a:pt x="15428" y="1"/>
                      <a:pt x="14516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17" name="Google Shape;917;p35"/>
              <p:cNvSpPr/>
              <p:nvPr/>
            </p:nvSpPr>
            <p:spPr>
              <a:xfrm>
                <a:off x="0" y="4361475"/>
                <a:ext cx="3023700" cy="782100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</p:grpSp>
      <p:grpSp>
        <p:nvGrpSpPr>
          <p:cNvPr id="918" name="Google Shape;918;p35"/>
          <p:cNvGrpSpPr/>
          <p:nvPr/>
        </p:nvGrpSpPr>
        <p:grpSpPr>
          <a:xfrm>
            <a:off x="231767" y="4228335"/>
            <a:ext cx="1121669" cy="1926028"/>
            <a:chOff x="1520725" y="3612984"/>
            <a:chExt cx="848806" cy="1457493"/>
          </a:xfrm>
        </p:grpSpPr>
        <p:sp>
          <p:nvSpPr>
            <p:cNvPr id="919" name="Google Shape;919;p35"/>
            <p:cNvSpPr/>
            <p:nvPr/>
          </p:nvSpPr>
          <p:spPr>
            <a:xfrm>
              <a:off x="1520726" y="3612984"/>
              <a:ext cx="504875" cy="1457491"/>
            </a:xfrm>
            <a:custGeom>
              <a:avLst/>
              <a:gdLst/>
              <a:ahLst/>
              <a:cxnLst/>
              <a:rect l="l" t="t" r="r" b="b"/>
              <a:pathLst>
                <a:path w="9103" h="19980" extrusionOk="0">
                  <a:moveTo>
                    <a:pt x="1" y="1"/>
                  </a:moveTo>
                  <a:lnTo>
                    <a:pt x="1" y="19979"/>
                  </a:lnTo>
                  <a:lnTo>
                    <a:pt x="9103" y="19979"/>
                  </a:lnTo>
                  <a:lnTo>
                    <a:pt x="9103" y="1"/>
                  </a:lnTo>
                  <a:close/>
                </a:path>
              </a:pathLst>
            </a:custGeom>
            <a:solidFill>
              <a:srgbClr val="FFB5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20" name="Google Shape;920;p35"/>
            <p:cNvSpPr/>
            <p:nvPr/>
          </p:nvSpPr>
          <p:spPr>
            <a:xfrm>
              <a:off x="2025442" y="3612986"/>
              <a:ext cx="344089" cy="1457491"/>
            </a:xfrm>
            <a:custGeom>
              <a:avLst/>
              <a:gdLst/>
              <a:ahLst/>
              <a:cxnLst/>
              <a:rect l="l" t="t" r="r" b="b"/>
              <a:pathLst>
                <a:path w="6204" h="19980" extrusionOk="0">
                  <a:moveTo>
                    <a:pt x="1" y="1"/>
                  </a:moveTo>
                  <a:lnTo>
                    <a:pt x="1" y="19979"/>
                  </a:lnTo>
                  <a:lnTo>
                    <a:pt x="6203" y="19979"/>
                  </a:lnTo>
                  <a:lnTo>
                    <a:pt x="6203" y="1"/>
                  </a:lnTo>
                  <a:close/>
                </a:path>
              </a:pathLst>
            </a:custGeom>
            <a:solidFill>
              <a:srgbClr val="F4CD8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21" name="Google Shape;921;p35"/>
            <p:cNvSpPr/>
            <p:nvPr/>
          </p:nvSpPr>
          <p:spPr>
            <a:xfrm>
              <a:off x="1520725" y="3872098"/>
              <a:ext cx="504875" cy="39101"/>
            </a:xfrm>
            <a:custGeom>
              <a:avLst/>
              <a:gdLst/>
              <a:ahLst/>
              <a:cxnLst/>
              <a:rect l="l" t="t" r="r" b="b"/>
              <a:pathLst>
                <a:path w="9103" h="705" extrusionOk="0">
                  <a:moveTo>
                    <a:pt x="1" y="1"/>
                  </a:moveTo>
                  <a:lnTo>
                    <a:pt x="1" y="705"/>
                  </a:lnTo>
                  <a:lnTo>
                    <a:pt x="9103" y="705"/>
                  </a:lnTo>
                  <a:lnTo>
                    <a:pt x="9103" y="1"/>
                  </a:lnTo>
                  <a:close/>
                </a:path>
              </a:pathLst>
            </a:custGeom>
            <a:solidFill>
              <a:srgbClr val="F97F2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22" name="Google Shape;922;p35"/>
            <p:cNvSpPr/>
            <p:nvPr/>
          </p:nvSpPr>
          <p:spPr>
            <a:xfrm>
              <a:off x="2025440" y="3872098"/>
              <a:ext cx="344089" cy="39101"/>
            </a:xfrm>
            <a:custGeom>
              <a:avLst/>
              <a:gdLst/>
              <a:ahLst/>
              <a:cxnLst/>
              <a:rect l="l" t="t" r="r" b="b"/>
              <a:pathLst>
                <a:path w="6204" h="705" extrusionOk="0">
                  <a:moveTo>
                    <a:pt x="1" y="1"/>
                  </a:moveTo>
                  <a:lnTo>
                    <a:pt x="1" y="705"/>
                  </a:lnTo>
                  <a:lnTo>
                    <a:pt x="6203" y="705"/>
                  </a:lnTo>
                  <a:lnTo>
                    <a:pt x="6203" y="1"/>
                  </a:lnTo>
                  <a:close/>
                </a:path>
              </a:pathLst>
            </a:custGeom>
            <a:solidFill>
              <a:srgbClr val="FFB5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23" name="Google Shape;923;p35"/>
            <p:cNvSpPr/>
            <p:nvPr/>
          </p:nvSpPr>
          <p:spPr>
            <a:xfrm>
              <a:off x="1599705" y="3693617"/>
              <a:ext cx="61175" cy="110315"/>
            </a:xfrm>
            <a:custGeom>
              <a:avLst/>
              <a:gdLst/>
              <a:ahLst/>
              <a:cxnLst/>
              <a:rect l="l" t="t" r="r" b="b"/>
              <a:pathLst>
                <a:path w="1103" h="1989" extrusionOk="0">
                  <a:moveTo>
                    <a:pt x="1" y="1"/>
                  </a:moveTo>
                  <a:lnTo>
                    <a:pt x="1" y="1988"/>
                  </a:lnTo>
                  <a:lnTo>
                    <a:pt x="1102" y="1988"/>
                  </a:lnTo>
                  <a:lnTo>
                    <a:pt x="1102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24" name="Google Shape;924;p35"/>
            <p:cNvSpPr/>
            <p:nvPr/>
          </p:nvSpPr>
          <p:spPr>
            <a:xfrm>
              <a:off x="1882955" y="3693617"/>
              <a:ext cx="61175" cy="110315"/>
            </a:xfrm>
            <a:custGeom>
              <a:avLst/>
              <a:gdLst/>
              <a:ahLst/>
              <a:cxnLst/>
              <a:rect l="l" t="t" r="r" b="b"/>
              <a:pathLst>
                <a:path w="1103" h="1989" extrusionOk="0">
                  <a:moveTo>
                    <a:pt x="1" y="1"/>
                  </a:moveTo>
                  <a:lnTo>
                    <a:pt x="1" y="1988"/>
                  </a:lnTo>
                  <a:lnTo>
                    <a:pt x="1102" y="1988"/>
                  </a:lnTo>
                  <a:lnTo>
                    <a:pt x="1102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25" name="Google Shape;925;p35"/>
            <p:cNvSpPr/>
            <p:nvPr/>
          </p:nvSpPr>
          <p:spPr>
            <a:xfrm>
              <a:off x="1742024" y="3693617"/>
              <a:ext cx="61231" cy="110315"/>
            </a:xfrm>
            <a:custGeom>
              <a:avLst/>
              <a:gdLst/>
              <a:ahLst/>
              <a:cxnLst/>
              <a:rect l="l" t="t" r="r" b="b"/>
              <a:pathLst>
                <a:path w="1104" h="1989" extrusionOk="0">
                  <a:moveTo>
                    <a:pt x="0" y="1"/>
                  </a:moveTo>
                  <a:lnTo>
                    <a:pt x="0" y="1988"/>
                  </a:lnTo>
                  <a:lnTo>
                    <a:pt x="1104" y="1988"/>
                  </a:lnTo>
                  <a:lnTo>
                    <a:pt x="1104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26" name="Google Shape;926;p35"/>
            <p:cNvSpPr/>
            <p:nvPr/>
          </p:nvSpPr>
          <p:spPr>
            <a:xfrm>
              <a:off x="1520725" y="4177700"/>
              <a:ext cx="504875" cy="39101"/>
            </a:xfrm>
            <a:custGeom>
              <a:avLst/>
              <a:gdLst/>
              <a:ahLst/>
              <a:cxnLst/>
              <a:rect l="l" t="t" r="r" b="b"/>
              <a:pathLst>
                <a:path w="9103" h="705" extrusionOk="0">
                  <a:moveTo>
                    <a:pt x="1" y="1"/>
                  </a:moveTo>
                  <a:lnTo>
                    <a:pt x="1" y="705"/>
                  </a:lnTo>
                  <a:lnTo>
                    <a:pt x="9103" y="705"/>
                  </a:lnTo>
                  <a:lnTo>
                    <a:pt x="9103" y="1"/>
                  </a:lnTo>
                  <a:close/>
                </a:path>
              </a:pathLst>
            </a:custGeom>
            <a:solidFill>
              <a:srgbClr val="F97F2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27" name="Google Shape;927;p35"/>
            <p:cNvSpPr/>
            <p:nvPr/>
          </p:nvSpPr>
          <p:spPr>
            <a:xfrm>
              <a:off x="2025440" y="4177700"/>
              <a:ext cx="344089" cy="39101"/>
            </a:xfrm>
            <a:custGeom>
              <a:avLst/>
              <a:gdLst/>
              <a:ahLst/>
              <a:cxnLst/>
              <a:rect l="l" t="t" r="r" b="b"/>
              <a:pathLst>
                <a:path w="6204" h="705" extrusionOk="0">
                  <a:moveTo>
                    <a:pt x="1" y="1"/>
                  </a:moveTo>
                  <a:lnTo>
                    <a:pt x="1" y="705"/>
                  </a:lnTo>
                  <a:lnTo>
                    <a:pt x="6203" y="705"/>
                  </a:lnTo>
                  <a:lnTo>
                    <a:pt x="6203" y="1"/>
                  </a:lnTo>
                  <a:close/>
                </a:path>
              </a:pathLst>
            </a:custGeom>
            <a:solidFill>
              <a:srgbClr val="FFB5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28" name="Google Shape;928;p35"/>
            <p:cNvSpPr/>
            <p:nvPr/>
          </p:nvSpPr>
          <p:spPr>
            <a:xfrm>
              <a:off x="1599705" y="3999219"/>
              <a:ext cx="61175" cy="110315"/>
            </a:xfrm>
            <a:custGeom>
              <a:avLst/>
              <a:gdLst/>
              <a:ahLst/>
              <a:cxnLst/>
              <a:rect l="l" t="t" r="r" b="b"/>
              <a:pathLst>
                <a:path w="1103" h="1989" extrusionOk="0">
                  <a:moveTo>
                    <a:pt x="1" y="1"/>
                  </a:moveTo>
                  <a:lnTo>
                    <a:pt x="1" y="1989"/>
                  </a:lnTo>
                  <a:lnTo>
                    <a:pt x="1102" y="1989"/>
                  </a:lnTo>
                  <a:lnTo>
                    <a:pt x="1102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29" name="Google Shape;929;p35"/>
            <p:cNvSpPr/>
            <p:nvPr/>
          </p:nvSpPr>
          <p:spPr>
            <a:xfrm>
              <a:off x="1882955" y="3999219"/>
              <a:ext cx="61175" cy="110315"/>
            </a:xfrm>
            <a:custGeom>
              <a:avLst/>
              <a:gdLst/>
              <a:ahLst/>
              <a:cxnLst/>
              <a:rect l="l" t="t" r="r" b="b"/>
              <a:pathLst>
                <a:path w="1103" h="1989" extrusionOk="0">
                  <a:moveTo>
                    <a:pt x="1" y="1"/>
                  </a:moveTo>
                  <a:lnTo>
                    <a:pt x="1" y="1989"/>
                  </a:lnTo>
                  <a:lnTo>
                    <a:pt x="1102" y="1989"/>
                  </a:lnTo>
                  <a:lnTo>
                    <a:pt x="1102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30" name="Google Shape;930;p35"/>
            <p:cNvSpPr/>
            <p:nvPr/>
          </p:nvSpPr>
          <p:spPr>
            <a:xfrm>
              <a:off x="1742024" y="3999219"/>
              <a:ext cx="61231" cy="110315"/>
            </a:xfrm>
            <a:custGeom>
              <a:avLst/>
              <a:gdLst/>
              <a:ahLst/>
              <a:cxnLst/>
              <a:rect l="l" t="t" r="r" b="b"/>
              <a:pathLst>
                <a:path w="1104" h="1989" extrusionOk="0">
                  <a:moveTo>
                    <a:pt x="0" y="1"/>
                  </a:moveTo>
                  <a:lnTo>
                    <a:pt x="0" y="1989"/>
                  </a:lnTo>
                  <a:lnTo>
                    <a:pt x="1104" y="1989"/>
                  </a:lnTo>
                  <a:lnTo>
                    <a:pt x="1104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31" name="Google Shape;931;p35"/>
            <p:cNvSpPr/>
            <p:nvPr/>
          </p:nvSpPr>
          <p:spPr>
            <a:xfrm>
              <a:off x="1520725" y="4499442"/>
              <a:ext cx="504875" cy="39101"/>
            </a:xfrm>
            <a:custGeom>
              <a:avLst/>
              <a:gdLst/>
              <a:ahLst/>
              <a:cxnLst/>
              <a:rect l="l" t="t" r="r" b="b"/>
              <a:pathLst>
                <a:path w="9103" h="705" extrusionOk="0">
                  <a:moveTo>
                    <a:pt x="1" y="1"/>
                  </a:moveTo>
                  <a:lnTo>
                    <a:pt x="1" y="705"/>
                  </a:lnTo>
                  <a:lnTo>
                    <a:pt x="9103" y="705"/>
                  </a:lnTo>
                  <a:lnTo>
                    <a:pt x="9103" y="1"/>
                  </a:lnTo>
                  <a:close/>
                </a:path>
              </a:pathLst>
            </a:custGeom>
            <a:solidFill>
              <a:srgbClr val="F97F2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32" name="Google Shape;932;p35"/>
            <p:cNvSpPr/>
            <p:nvPr/>
          </p:nvSpPr>
          <p:spPr>
            <a:xfrm>
              <a:off x="1599705" y="4320961"/>
              <a:ext cx="61175" cy="110315"/>
            </a:xfrm>
            <a:custGeom>
              <a:avLst/>
              <a:gdLst/>
              <a:ahLst/>
              <a:cxnLst/>
              <a:rect l="l" t="t" r="r" b="b"/>
              <a:pathLst>
                <a:path w="1103" h="1989" extrusionOk="0">
                  <a:moveTo>
                    <a:pt x="1" y="1"/>
                  </a:moveTo>
                  <a:lnTo>
                    <a:pt x="1" y="1989"/>
                  </a:lnTo>
                  <a:lnTo>
                    <a:pt x="1102" y="1989"/>
                  </a:lnTo>
                  <a:lnTo>
                    <a:pt x="1102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33" name="Google Shape;933;p35"/>
            <p:cNvSpPr/>
            <p:nvPr/>
          </p:nvSpPr>
          <p:spPr>
            <a:xfrm>
              <a:off x="1882955" y="4320961"/>
              <a:ext cx="61175" cy="110315"/>
            </a:xfrm>
            <a:custGeom>
              <a:avLst/>
              <a:gdLst/>
              <a:ahLst/>
              <a:cxnLst/>
              <a:rect l="l" t="t" r="r" b="b"/>
              <a:pathLst>
                <a:path w="1103" h="1989" extrusionOk="0">
                  <a:moveTo>
                    <a:pt x="1" y="1"/>
                  </a:moveTo>
                  <a:lnTo>
                    <a:pt x="1" y="1989"/>
                  </a:lnTo>
                  <a:lnTo>
                    <a:pt x="1102" y="1989"/>
                  </a:lnTo>
                  <a:lnTo>
                    <a:pt x="1102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34" name="Google Shape;934;p35"/>
            <p:cNvSpPr/>
            <p:nvPr/>
          </p:nvSpPr>
          <p:spPr>
            <a:xfrm>
              <a:off x="1742024" y="4320961"/>
              <a:ext cx="61231" cy="110315"/>
            </a:xfrm>
            <a:custGeom>
              <a:avLst/>
              <a:gdLst/>
              <a:ahLst/>
              <a:cxnLst/>
              <a:rect l="l" t="t" r="r" b="b"/>
              <a:pathLst>
                <a:path w="1104" h="1989" extrusionOk="0">
                  <a:moveTo>
                    <a:pt x="0" y="1"/>
                  </a:moveTo>
                  <a:lnTo>
                    <a:pt x="0" y="1989"/>
                  </a:lnTo>
                  <a:lnTo>
                    <a:pt x="1104" y="1989"/>
                  </a:lnTo>
                  <a:lnTo>
                    <a:pt x="1104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935" name="Google Shape;935;p35"/>
          <p:cNvGrpSpPr/>
          <p:nvPr/>
        </p:nvGrpSpPr>
        <p:grpSpPr>
          <a:xfrm>
            <a:off x="1102567" y="5055918"/>
            <a:ext cx="635551" cy="1122527"/>
            <a:chOff x="2423837" y="2615804"/>
            <a:chExt cx="580376" cy="1025076"/>
          </a:xfrm>
        </p:grpSpPr>
        <p:sp>
          <p:nvSpPr>
            <p:cNvPr id="936" name="Google Shape;936;p35"/>
            <p:cNvSpPr/>
            <p:nvPr/>
          </p:nvSpPr>
          <p:spPr>
            <a:xfrm>
              <a:off x="2696677" y="2947896"/>
              <a:ext cx="34795" cy="692984"/>
            </a:xfrm>
            <a:custGeom>
              <a:avLst/>
              <a:gdLst/>
              <a:ahLst/>
              <a:cxnLst/>
              <a:rect l="l" t="t" r="r" b="b"/>
              <a:pathLst>
                <a:path w="303" h="6035" extrusionOk="0">
                  <a:moveTo>
                    <a:pt x="0" y="1"/>
                  </a:moveTo>
                  <a:lnTo>
                    <a:pt x="0" y="6035"/>
                  </a:lnTo>
                  <a:lnTo>
                    <a:pt x="303" y="6035"/>
                  </a:lnTo>
                  <a:lnTo>
                    <a:pt x="30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37" name="Google Shape;937;p35"/>
            <p:cNvSpPr/>
            <p:nvPr/>
          </p:nvSpPr>
          <p:spPr>
            <a:xfrm>
              <a:off x="2423837" y="2615804"/>
              <a:ext cx="580376" cy="580453"/>
            </a:xfrm>
            <a:custGeom>
              <a:avLst/>
              <a:gdLst/>
              <a:ahLst/>
              <a:cxnLst/>
              <a:rect l="l" t="t" r="r" b="b"/>
              <a:pathLst>
                <a:path w="5054" h="5055" extrusionOk="0">
                  <a:moveTo>
                    <a:pt x="2528" y="1"/>
                  </a:moveTo>
                  <a:cubicBezTo>
                    <a:pt x="1132" y="1"/>
                    <a:pt x="1" y="1132"/>
                    <a:pt x="1" y="2529"/>
                  </a:cubicBezTo>
                  <a:cubicBezTo>
                    <a:pt x="1" y="3923"/>
                    <a:pt x="1132" y="5054"/>
                    <a:pt x="2528" y="5054"/>
                  </a:cubicBezTo>
                  <a:cubicBezTo>
                    <a:pt x="3923" y="5054"/>
                    <a:pt x="5054" y="3923"/>
                    <a:pt x="5054" y="2529"/>
                  </a:cubicBezTo>
                  <a:cubicBezTo>
                    <a:pt x="5054" y="1132"/>
                    <a:pt x="3923" y="1"/>
                    <a:pt x="252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938" name="Google Shape;938;p35"/>
          <p:cNvGrpSpPr/>
          <p:nvPr/>
        </p:nvGrpSpPr>
        <p:grpSpPr>
          <a:xfrm>
            <a:off x="11241027" y="5392002"/>
            <a:ext cx="718181" cy="762357"/>
            <a:chOff x="1861420" y="4465151"/>
            <a:chExt cx="538636" cy="571768"/>
          </a:xfrm>
        </p:grpSpPr>
        <p:sp>
          <p:nvSpPr>
            <p:cNvPr id="939" name="Google Shape;939;p35"/>
            <p:cNvSpPr/>
            <p:nvPr/>
          </p:nvSpPr>
          <p:spPr>
            <a:xfrm>
              <a:off x="1861420" y="4506320"/>
              <a:ext cx="538636" cy="342977"/>
            </a:xfrm>
            <a:custGeom>
              <a:avLst/>
              <a:gdLst/>
              <a:ahLst/>
              <a:cxnLst/>
              <a:rect l="l" t="t" r="r" b="b"/>
              <a:pathLst>
                <a:path w="9839" h="6265" extrusionOk="0">
                  <a:moveTo>
                    <a:pt x="1735" y="0"/>
                  </a:moveTo>
                  <a:cubicBezTo>
                    <a:pt x="1201" y="2"/>
                    <a:pt x="750" y="394"/>
                    <a:pt x="673" y="922"/>
                  </a:cubicBezTo>
                  <a:lnTo>
                    <a:pt x="92" y="5044"/>
                  </a:lnTo>
                  <a:cubicBezTo>
                    <a:pt x="1" y="5689"/>
                    <a:pt x="501" y="6264"/>
                    <a:pt x="1152" y="6264"/>
                  </a:cubicBezTo>
                  <a:lnTo>
                    <a:pt x="8687" y="6262"/>
                  </a:lnTo>
                  <a:cubicBezTo>
                    <a:pt x="9340" y="6262"/>
                    <a:pt x="9839" y="5687"/>
                    <a:pt x="9750" y="5044"/>
                  </a:cubicBezTo>
                  <a:lnTo>
                    <a:pt x="9168" y="922"/>
                  </a:lnTo>
                  <a:cubicBezTo>
                    <a:pt x="9091" y="394"/>
                    <a:pt x="8640" y="2"/>
                    <a:pt x="8106" y="0"/>
                  </a:cubicBezTo>
                  <a:close/>
                </a:path>
              </a:pathLst>
            </a:custGeom>
            <a:solidFill>
              <a:srgbClr val="F4CD8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40" name="Google Shape;940;p35"/>
            <p:cNvSpPr/>
            <p:nvPr/>
          </p:nvSpPr>
          <p:spPr>
            <a:xfrm>
              <a:off x="1869139" y="4465151"/>
              <a:ext cx="523362" cy="333233"/>
            </a:xfrm>
            <a:custGeom>
              <a:avLst/>
              <a:gdLst/>
              <a:ahLst/>
              <a:cxnLst/>
              <a:rect l="l" t="t" r="r" b="b"/>
              <a:pathLst>
                <a:path w="9560" h="6087" extrusionOk="0">
                  <a:moveTo>
                    <a:pt x="1683" y="1"/>
                  </a:moveTo>
                  <a:cubicBezTo>
                    <a:pt x="1167" y="3"/>
                    <a:pt x="728" y="385"/>
                    <a:pt x="655" y="897"/>
                  </a:cubicBezTo>
                  <a:lnTo>
                    <a:pt x="89" y="4902"/>
                  </a:lnTo>
                  <a:cubicBezTo>
                    <a:pt x="0" y="5527"/>
                    <a:pt x="487" y="6087"/>
                    <a:pt x="1120" y="6087"/>
                  </a:cubicBezTo>
                  <a:lnTo>
                    <a:pt x="8440" y="6087"/>
                  </a:lnTo>
                  <a:cubicBezTo>
                    <a:pt x="9073" y="6087"/>
                    <a:pt x="9559" y="5527"/>
                    <a:pt x="9470" y="4902"/>
                  </a:cubicBezTo>
                  <a:lnTo>
                    <a:pt x="8904" y="897"/>
                  </a:lnTo>
                  <a:cubicBezTo>
                    <a:pt x="8831" y="383"/>
                    <a:pt x="8392" y="3"/>
                    <a:pt x="787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41" name="Google Shape;941;p35"/>
            <p:cNvSpPr/>
            <p:nvPr/>
          </p:nvSpPr>
          <p:spPr>
            <a:xfrm>
              <a:off x="1901713" y="4690269"/>
              <a:ext cx="144089" cy="77793"/>
            </a:xfrm>
            <a:custGeom>
              <a:avLst/>
              <a:gdLst/>
              <a:ahLst/>
              <a:cxnLst/>
              <a:rect l="l" t="t" r="r" b="b"/>
              <a:pathLst>
                <a:path w="2632" h="1421" extrusionOk="0">
                  <a:moveTo>
                    <a:pt x="163" y="1"/>
                  </a:moveTo>
                  <a:lnTo>
                    <a:pt x="42" y="867"/>
                  </a:lnTo>
                  <a:cubicBezTo>
                    <a:pt x="1" y="1160"/>
                    <a:pt x="228" y="1421"/>
                    <a:pt x="525" y="1421"/>
                  </a:cubicBezTo>
                  <a:lnTo>
                    <a:pt x="2560" y="1421"/>
                  </a:lnTo>
                  <a:lnTo>
                    <a:pt x="2631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42" name="Google Shape;942;p35"/>
            <p:cNvSpPr/>
            <p:nvPr/>
          </p:nvSpPr>
          <p:spPr>
            <a:xfrm>
              <a:off x="1927061" y="4495481"/>
              <a:ext cx="128487" cy="78888"/>
            </a:xfrm>
            <a:custGeom>
              <a:avLst/>
              <a:gdLst/>
              <a:ahLst/>
              <a:cxnLst/>
              <a:rect l="l" t="t" r="r" b="b"/>
              <a:pathLst>
                <a:path w="2347" h="1441" extrusionOk="0">
                  <a:moveTo>
                    <a:pt x="625" y="1"/>
                  </a:moveTo>
                  <a:cubicBezTo>
                    <a:pt x="384" y="1"/>
                    <a:pt x="178" y="179"/>
                    <a:pt x="143" y="418"/>
                  </a:cubicBezTo>
                  <a:lnTo>
                    <a:pt x="0" y="1441"/>
                  </a:lnTo>
                  <a:lnTo>
                    <a:pt x="2273" y="1441"/>
                  </a:lnTo>
                  <a:lnTo>
                    <a:pt x="2346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43" name="Google Shape;943;p35"/>
            <p:cNvSpPr/>
            <p:nvPr/>
          </p:nvSpPr>
          <p:spPr>
            <a:xfrm>
              <a:off x="1912882" y="4590357"/>
              <a:ext cx="137903" cy="83979"/>
            </a:xfrm>
            <a:custGeom>
              <a:avLst/>
              <a:gdLst/>
              <a:ahLst/>
              <a:cxnLst/>
              <a:rect l="l" t="t" r="r" b="b"/>
              <a:pathLst>
                <a:path w="2519" h="1534" extrusionOk="0">
                  <a:moveTo>
                    <a:pt x="218" y="0"/>
                  </a:moveTo>
                  <a:lnTo>
                    <a:pt x="0" y="1533"/>
                  </a:lnTo>
                  <a:lnTo>
                    <a:pt x="2441" y="1533"/>
                  </a:lnTo>
                  <a:lnTo>
                    <a:pt x="2518" y="0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44" name="Google Shape;944;p35"/>
            <p:cNvSpPr/>
            <p:nvPr/>
          </p:nvSpPr>
          <p:spPr>
            <a:xfrm>
              <a:off x="2059603" y="4690269"/>
              <a:ext cx="142446" cy="77793"/>
            </a:xfrm>
            <a:custGeom>
              <a:avLst/>
              <a:gdLst/>
              <a:ahLst/>
              <a:cxnLst/>
              <a:rect l="l" t="t" r="r" b="b"/>
              <a:pathLst>
                <a:path w="2602" h="1421" extrusionOk="0">
                  <a:moveTo>
                    <a:pt x="64" y="1"/>
                  </a:moveTo>
                  <a:lnTo>
                    <a:pt x="0" y="1421"/>
                  </a:lnTo>
                  <a:lnTo>
                    <a:pt x="2601" y="1421"/>
                  </a:lnTo>
                  <a:lnTo>
                    <a:pt x="2540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45" name="Google Shape;945;p35"/>
            <p:cNvSpPr/>
            <p:nvPr/>
          </p:nvSpPr>
          <p:spPr>
            <a:xfrm>
              <a:off x="2063709" y="4590357"/>
              <a:ext cx="134180" cy="83979"/>
            </a:xfrm>
            <a:custGeom>
              <a:avLst/>
              <a:gdLst/>
              <a:ahLst/>
              <a:cxnLst/>
              <a:rect l="l" t="t" r="r" b="b"/>
              <a:pathLst>
                <a:path w="2451" h="1534" extrusionOk="0">
                  <a:moveTo>
                    <a:pt x="70" y="0"/>
                  </a:moveTo>
                  <a:lnTo>
                    <a:pt x="0" y="1533"/>
                  </a:lnTo>
                  <a:lnTo>
                    <a:pt x="2451" y="1533"/>
                  </a:lnTo>
                  <a:lnTo>
                    <a:pt x="2382" y="0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46" name="Google Shape;946;p35"/>
            <p:cNvSpPr/>
            <p:nvPr/>
          </p:nvSpPr>
          <p:spPr>
            <a:xfrm>
              <a:off x="2068143" y="4495481"/>
              <a:ext cx="125311" cy="78888"/>
            </a:xfrm>
            <a:custGeom>
              <a:avLst/>
              <a:gdLst/>
              <a:ahLst/>
              <a:cxnLst/>
              <a:rect l="l" t="t" r="r" b="b"/>
              <a:pathLst>
                <a:path w="2289" h="1441" extrusionOk="0">
                  <a:moveTo>
                    <a:pt x="64" y="1"/>
                  </a:moveTo>
                  <a:lnTo>
                    <a:pt x="0" y="1441"/>
                  </a:lnTo>
                  <a:lnTo>
                    <a:pt x="2289" y="1441"/>
                  </a:lnTo>
                  <a:lnTo>
                    <a:pt x="2224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47" name="Google Shape;947;p35"/>
            <p:cNvSpPr/>
            <p:nvPr/>
          </p:nvSpPr>
          <p:spPr>
            <a:xfrm>
              <a:off x="2206105" y="4495371"/>
              <a:ext cx="128541" cy="78997"/>
            </a:xfrm>
            <a:custGeom>
              <a:avLst/>
              <a:gdLst/>
              <a:ahLst/>
              <a:cxnLst/>
              <a:rect l="l" t="t" r="r" b="b"/>
              <a:pathLst>
                <a:path w="2348" h="1443" extrusionOk="0">
                  <a:moveTo>
                    <a:pt x="0" y="1"/>
                  </a:moveTo>
                  <a:lnTo>
                    <a:pt x="73" y="1443"/>
                  </a:lnTo>
                  <a:lnTo>
                    <a:pt x="2348" y="1443"/>
                  </a:lnTo>
                  <a:lnTo>
                    <a:pt x="2204" y="420"/>
                  </a:lnTo>
                  <a:cubicBezTo>
                    <a:pt x="2168" y="187"/>
                    <a:pt x="1970" y="9"/>
                    <a:pt x="1733" y="3"/>
                  </a:cubicBezTo>
                  <a:lnTo>
                    <a:pt x="1733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48" name="Google Shape;948;p35"/>
            <p:cNvSpPr/>
            <p:nvPr/>
          </p:nvSpPr>
          <p:spPr>
            <a:xfrm>
              <a:off x="2210868" y="4590357"/>
              <a:ext cx="137903" cy="83979"/>
            </a:xfrm>
            <a:custGeom>
              <a:avLst/>
              <a:gdLst/>
              <a:ahLst/>
              <a:cxnLst/>
              <a:rect l="l" t="t" r="r" b="b"/>
              <a:pathLst>
                <a:path w="2519" h="1534" extrusionOk="0">
                  <a:moveTo>
                    <a:pt x="0" y="0"/>
                  </a:moveTo>
                  <a:lnTo>
                    <a:pt x="77" y="1533"/>
                  </a:lnTo>
                  <a:lnTo>
                    <a:pt x="2518" y="1533"/>
                  </a:lnTo>
                  <a:lnTo>
                    <a:pt x="2301" y="0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49" name="Google Shape;949;p35"/>
            <p:cNvSpPr/>
            <p:nvPr/>
          </p:nvSpPr>
          <p:spPr>
            <a:xfrm>
              <a:off x="2215850" y="4690269"/>
              <a:ext cx="144034" cy="77902"/>
            </a:xfrm>
            <a:custGeom>
              <a:avLst/>
              <a:gdLst/>
              <a:ahLst/>
              <a:cxnLst/>
              <a:rect l="l" t="t" r="r" b="b"/>
              <a:pathLst>
                <a:path w="2631" h="1423" extrusionOk="0">
                  <a:moveTo>
                    <a:pt x="0" y="1"/>
                  </a:moveTo>
                  <a:lnTo>
                    <a:pt x="71" y="1421"/>
                  </a:lnTo>
                  <a:lnTo>
                    <a:pt x="2107" y="1423"/>
                  </a:lnTo>
                  <a:cubicBezTo>
                    <a:pt x="2403" y="1423"/>
                    <a:pt x="2631" y="1160"/>
                    <a:pt x="2589" y="867"/>
                  </a:cubicBezTo>
                  <a:lnTo>
                    <a:pt x="2469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50" name="Google Shape;950;p35"/>
            <p:cNvSpPr/>
            <p:nvPr/>
          </p:nvSpPr>
          <p:spPr>
            <a:xfrm>
              <a:off x="2061081" y="4845585"/>
              <a:ext cx="139436" cy="191334"/>
            </a:xfrm>
            <a:custGeom>
              <a:avLst/>
              <a:gdLst/>
              <a:ahLst/>
              <a:cxnLst/>
              <a:rect l="l" t="t" r="r" b="b"/>
              <a:pathLst>
                <a:path w="2547" h="3495" extrusionOk="0">
                  <a:moveTo>
                    <a:pt x="1" y="0"/>
                  </a:moveTo>
                  <a:lnTo>
                    <a:pt x="1" y="3495"/>
                  </a:lnTo>
                  <a:lnTo>
                    <a:pt x="2546" y="3495"/>
                  </a:lnTo>
                  <a:lnTo>
                    <a:pt x="2546" y="0"/>
                  </a:lnTo>
                  <a:close/>
                </a:path>
              </a:pathLst>
            </a:custGeom>
            <a:solidFill>
              <a:srgbClr val="F4CD8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951" name="Google Shape;951;p35"/>
          <p:cNvSpPr/>
          <p:nvPr/>
        </p:nvSpPr>
        <p:spPr>
          <a:xfrm>
            <a:off x="-275739" y="1494690"/>
            <a:ext cx="1432092" cy="450791"/>
          </a:xfrm>
          <a:custGeom>
            <a:avLst/>
            <a:gdLst/>
            <a:ahLst/>
            <a:cxnLst/>
            <a:rect l="l" t="t" r="r" b="b"/>
            <a:pathLst>
              <a:path w="20476" h="6446" extrusionOk="0">
                <a:moveTo>
                  <a:pt x="9739" y="1"/>
                </a:moveTo>
                <a:cubicBezTo>
                  <a:pt x="9665" y="1"/>
                  <a:pt x="9591" y="3"/>
                  <a:pt x="9516" y="8"/>
                </a:cubicBezTo>
                <a:cubicBezTo>
                  <a:pt x="8156" y="91"/>
                  <a:pt x="6963" y="949"/>
                  <a:pt x="6451" y="2213"/>
                </a:cubicBezTo>
                <a:cubicBezTo>
                  <a:pt x="6267" y="2664"/>
                  <a:pt x="5842" y="2969"/>
                  <a:pt x="5356" y="2969"/>
                </a:cubicBezTo>
                <a:cubicBezTo>
                  <a:pt x="5354" y="2969"/>
                  <a:pt x="5353" y="2969"/>
                  <a:pt x="5351" y="2969"/>
                </a:cubicBezTo>
                <a:lnTo>
                  <a:pt x="5319" y="2969"/>
                </a:lnTo>
                <a:cubicBezTo>
                  <a:pt x="4156" y="2969"/>
                  <a:pt x="3069" y="3538"/>
                  <a:pt x="2406" y="4493"/>
                </a:cubicBezTo>
                <a:cubicBezTo>
                  <a:pt x="2065" y="4982"/>
                  <a:pt x="1516" y="5287"/>
                  <a:pt x="919" y="5287"/>
                </a:cubicBezTo>
                <a:cubicBezTo>
                  <a:pt x="917" y="5287"/>
                  <a:pt x="915" y="5287"/>
                  <a:pt x="913" y="5287"/>
                </a:cubicBezTo>
                <a:lnTo>
                  <a:pt x="903" y="5287"/>
                </a:lnTo>
                <a:cubicBezTo>
                  <a:pt x="849" y="5287"/>
                  <a:pt x="798" y="5289"/>
                  <a:pt x="747" y="5291"/>
                </a:cubicBezTo>
                <a:cubicBezTo>
                  <a:pt x="1" y="5322"/>
                  <a:pt x="37" y="6446"/>
                  <a:pt x="784" y="6446"/>
                </a:cubicBezTo>
                <a:lnTo>
                  <a:pt x="19685" y="6446"/>
                </a:lnTo>
                <a:cubicBezTo>
                  <a:pt x="20244" y="6446"/>
                  <a:pt x="20476" y="5732"/>
                  <a:pt x="20027" y="5399"/>
                </a:cubicBezTo>
                <a:cubicBezTo>
                  <a:pt x="19418" y="4950"/>
                  <a:pt x="18680" y="4707"/>
                  <a:pt x="17920" y="4707"/>
                </a:cubicBezTo>
                <a:cubicBezTo>
                  <a:pt x="17879" y="4707"/>
                  <a:pt x="17835" y="4707"/>
                  <a:pt x="17794" y="4711"/>
                </a:cubicBezTo>
                <a:cubicBezTo>
                  <a:pt x="17760" y="4712"/>
                  <a:pt x="17725" y="4713"/>
                  <a:pt x="17691" y="4713"/>
                </a:cubicBezTo>
                <a:cubicBezTo>
                  <a:pt x="16843" y="4713"/>
                  <a:pt x="16043" y="4337"/>
                  <a:pt x="15442" y="3730"/>
                </a:cubicBezTo>
                <a:cubicBezTo>
                  <a:pt x="15060" y="3344"/>
                  <a:pt x="14592" y="3050"/>
                  <a:pt x="14077" y="2872"/>
                </a:cubicBezTo>
                <a:cubicBezTo>
                  <a:pt x="13547" y="2690"/>
                  <a:pt x="13108" y="2306"/>
                  <a:pt x="12835" y="1815"/>
                </a:cubicBezTo>
                <a:cubicBezTo>
                  <a:pt x="12205" y="690"/>
                  <a:pt x="11018" y="1"/>
                  <a:pt x="9739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952" name="Google Shape;952;p35"/>
          <p:cNvSpPr/>
          <p:nvPr/>
        </p:nvSpPr>
        <p:spPr>
          <a:xfrm>
            <a:off x="10524994" y="4091790"/>
            <a:ext cx="1432092" cy="450791"/>
          </a:xfrm>
          <a:custGeom>
            <a:avLst/>
            <a:gdLst/>
            <a:ahLst/>
            <a:cxnLst/>
            <a:rect l="l" t="t" r="r" b="b"/>
            <a:pathLst>
              <a:path w="20476" h="6446" extrusionOk="0">
                <a:moveTo>
                  <a:pt x="9739" y="1"/>
                </a:moveTo>
                <a:cubicBezTo>
                  <a:pt x="9665" y="1"/>
                  <a:pt x="9591" y="3"/>
                  <a:pt x="9516" y="8"/>
                </a:cubicBezTo>
                <a:cubicBezTo>
                  <a:pt x="8156" y="91"/>
                  <a:pt x="6963" y="949"/>
                  <a:pt x="6451" y="2213"/>
                </a:cubicBezTo>
                <a:cubicBezTo>
                  <a:pt x="6267" y="2664"/>
                  <a:pt x="5842" y="2969"/>
                  <a:pt x="5356" y="2969"/>
                </a:cubicBezTo>
                <a:cubicBezTo>
                  <a:pt x="5354" y="2969"/>
                  <a:pt x="5353" y="2969"/>
                  <a:pt x="5351" y="2969"/>
                </a:cubicBezTo>
                <a:lnTo>
                  <a:pt x="5319" y="2969"/>
                </a:lnTo>
                <a:cubicBezTo>
                  <a:pt x="4156" y="2969"/>
                  <a:pt x="3069" y="3538"/>
                  <a:pt x="2406" y="4493"/>
                </a:cubicBezTo>
                <a:cubicBezTo>
                  <a:pt x="2065" y="4982"/>
                  <a:pt x="1516" y="5287"/>
                  <a:pt x="919" y="5287"/>
                </a:cubicBezTo>
                <a:cubicBezTo>
                  <a:pt x="917" y="5287"/>
                  <a:pt x="915" y="5287"/>
                  <a:pt x="913" y="5287"/>
                </a:cubicBezTo>
                <a:lnTo>
                  <a:pt x="903" y="5287"/>
                </a:lnTo>
                <a:cubicBezTo>
                  <a:pt x="849" y="5287"/>
                  <a:pt x="798" y="5289"/>
                  <a:pt x="747" y="5291"/>
                </a:cubicBezTo>
                <a:cubicBezTo>
                  <a:pt x="1" y="5322"/>
                  <a:pt x="37" y="6446"/>
                  <a:pt x="784" y="6446"/>
                </a:cubicBezTo>
                <a:lnTo>
                  <a:pt x="19685" y="6446"/>
                </a:lnTo>
                <a:cubicBezTo>
                  <a:pt x="20244" y="6446"/>
                  <a:pt x="20476" y="5732"/>
                  <a:pt x="20027" y="5399"/>
                </a:cubicBezTo>
                <a:cubicBezTo>
                  <a:pt x="19418" y="4950"/>
                  <a:pt x="18680" y="4707"/>
                  <a:pt x="17920" y="4707"/>
                </a:cubicBezTo>
                <a:cubicBezTo>
                  <a:pt x="17879" y="4707"/>
                  <a:pt x="17835" y="4707"/>
                  <a:pt x="17794" y="4711"/>
                </a:cubicBezTo>
                <a:cubicBezTo>
                  <a:pt x="17760" y="4712"/>
                  <a:pt x="17725" y="4713"/>
                  <a:pt x="17691" y="4713"/>
                </a:cubicBezTo>
                <a:cubicBezTo>
                  <a:pt x="16843" y="4713"/>
                  <a:pt x="16043" y="4337"/>
                  <a:pt x="15442" y="3730"/>
                </a:cubicBezTo>
                <a:cubicBezTo>
                  <a:pt x="15060" y="3344"/>
                  <a:pt x="14592" y="3050"/>
                  <a:pt x="14077" y="2872"/>
                </a:cubicBezTo>
                <a:cubicBezTo>
                  <a:pt x="13547" y="2690"/>
                  <a:pt x="13108" y="2306"/>
                  <a:pt x="12835" y="1815"/>
                </a:cubicBezTo>
                <a:cubicBezTo>
                  <a:pt x="12205" y="690"/>
                  <a:pt x="11018" y="1"/>
                  <a:pt x="9739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953" name="Google Shape;953;p35"/>
          <p:cNvSpPr/>
          <p:nvPr/>
        </p:nvSpPr>
        <p:spPr>
          <a:xfrm>
            <a:off x="9623931" y="5741868"/>
            <a:ext cx="1728347" cy="609097"/>
          </a:xfrm>
          <a:custGeom>
            <a:avLst/>
            <a:gdLst/>
            <a:ahLst/>
            <a:cxnLst/>
            <a:rect l="l" t="t" r="r" b="b"/>
            <a:pathLst>
              <a:path w="19345" h="6818" extrusionOk="0">
                <a:moveTo>
                  <a:pt x="9786" y="1"/>
                </a:moveTo>
                <a:cubicBezTo>
                  <a:pt x="9762" y="1"/>
                  <a:pt x="9738" y="1"/>
                  <a:pt x="9714" y="1"/>
                </a:cubicBezTo>
                <a:cubicBezTo>
                  <a:pt x="8498" y="27"/>
                  <a:pt x="7388" y="700"/>
                  <a:pt x="6805" y="1768"/>
                </a:cubicBezTo>
                <a:cubicBezTo>
                  <a:pt x="6743" y="1772"/>
                  <a:pt x="6682" y="1778"/>
                  <a:pt x="6623" y="1785"/>
                </a:cubicBezTo>
                <a:cubicBezTo>
                  <a:pt x="6260" y="1588"/>
                  <a:pt x="5860" y="1489"/>
                  <a:pt x="5460" y="1489"/>
                </a:cubicBezTo>
                <a:cubicBezTo>
                  <a:pt x="5060" y="1489"/>
                  <a:pt x="4659" y="1588"/>
                  <a:pt x="4297" y="1787"/>
                </a:cubicBezTo>
                <a:cubicBezTo>
                  <a:pt x="3573" y="2185"/>
                  <a:pt x="3102" y="2925"/>
                  <a:pt x="3047" y="3747"/>
                </a:cubicBezTo>
                <a:cubicBezTo>
                  <a:pt x="1401" y="3850"/>
                  <a:pt x="90" y="5168"/>
                  <a:pt x="1" y="6817"/>
                </a:cubicBezTo>
                <a:lnTo>
                  <a:pt x="19344" y="6817"/>
                </a:lnTo>
                <a:cubicBezTo>
                  <a:pt x="19049" y="5391"/>
                  <a:pt x="17940" y="4276"/>
                  <a:pt x="16518" y="3971"/>
                </a:cubicBezTo>
                <a:cubicBezTo>
                  <a:pt x="16512" y="3059"/>
                  <a:pt x="16035" y="2215"/>
                  <a:pt x="15256" y="1740"/>
                </a:cubicBezTo>
                <a:cubicBezTo>
                  <a:pt x="14838" y="1485"/>
                  <a:pt x="14364" y="1357"/>
                  <a:pt x="13890" y="1357"/>
                </a:cubicBezTo>
                <a:cubicBezTo>
                  <a:pt x="13480" y="1357"/>
                  <a:pt x="13070" y="1453"/>
                  <a:pt x="12695" y="1645"/>
                </a:cubicBezTo>
                <a:cubicBezTo>
                  <a:pt x="12078" y="623"/>
                  <a:pt x="10975" y="1"/>
                  <a:pt x="9786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</p:spTree>
    <p:extLst>
      <p:ext uri="{BB962C8B-B14F-4D97-AF65-F5344CB8AC3E}">
        <p14:creationId xmlns:p14="http://schemas.microsoft.com/office/powerpoint/2010/main" val="1793980288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Background 1">
    <p:spTree>
      <p:nvGrpSpPr>
        <p:cNvPr id="1" name="Shape 9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5" name="Google Shape;955;p36"/>
          <p:cNvSpPr/>
          <p:nvPr/>
        </p:nvSpPr>
        <p:spPr>
          <a:xfrm>
            <a:off x="1120034" y="12027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956" name="Google Shape;956;p36"/>
          <p:cNvSpPr/>
          <p:nvPr/>
        </p:nvSpPr>
        <p:spPr>
          <a:xfrm>
            <a:off x="424967" y="28245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957" name="Google Shape;957;p36"/>
          <p:cNvSpPr/>
          <p:nvPr/>
        </p:nvSpPr>
        <p:spPr>
          <a:xfrm>
            <a:off x="1525500" y="4318899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958" name="Google Shape;958;p36"/>
          <p:cNvSpPr/>
          <p:nvPr/>
        </p:nvSpPr>
        <p:spPr>
          <a:xfrm>
            <a:off x="3008300" y="4841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959" name="Google Shape;959;p36"/>
          <p:cNvSpPr/>
          <p:nvPr/>
        </p:nvSpPr>
        <p:spPr>
          <a:xfrm>
            <a:off x="6877500" y="12027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960" name="Google Shape;960;p36"/>
          <p:cNvSpPr/>
          <p:nvPr/>
        </p:nvSpPr>
        <p:spPr>
          <a:xfrm>
            <a:off x="9970567" y="542399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961" name="Google Shape;961;p36"/>
          <p:cNvSpPr/>
          <p:nvPr/>
        </p:nvSpPr>
        <p:spPr>
          <a:xfrm>
            <a:off x="10063267" y="22337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962" name="Google Shape;962;p36"/>
          <p:cNvSpPr/>
          <p:nvPr/>
        </p:nvSpPr>
        <p:spPr>
          <a:xfrm>
            <a:off x="11441834" y="3670199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963" name="Google Shape;963;p36"/>
          <p:cNvSpPr/>
          <p:nvPr/>
        </p:nvSpPr>
        <p:spPr>
          <a:xfrm>
            <a:off x="10298467" y="47297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964" name="Google Shape;964;p36"/>
          <p:cNvGrpSpPr/>
          <p:nvPr/>
        </p:nvGrpSpPr>
        <p:grpSpPr>
          <a:xfrm>
            <a:off x="10213582" y="3896930"/>
            <a:ext cx="1853689" cy="1543837"/>
            <a:chOff x="5314336" y="3998180"/>
            <a:chExt cx="1390267" cy="1157878"/>
          </a:xfrm>
        </p:grpSpPr>
        <p:grpSp>
          <p:nvGrpSpPr>
            <p:cNvPr id="965" name="Google Shape;965;p36"/>
            <p:cNvGrpSpPr/>
            <p:nvPr/>
          </p:nvGrpSpPr>
          <p:grpSpPr>
            <a:xfrm>
              <a:off x="5314336" y="3998180"/>
              <a:ext cx="1390267" cy="1157878"/>
              <a:chOff x="5359461" y="3993180"/>
              <a:chExt cx="1390267" cy="1157878"/>
            </a:xfrm>
          </p:grpSpPr>
          <p:sp>
            <p:nvSpPr>
              <p:cNvPr id="966" name="Google Shape;966;p36"/>
              <p:cNvSpPr/>
              <p:nvPr/>
            </p:nvSpPr>
            <p:spPr>
              <a:xfrm>
                <a:off x="5905833" y="3993180"/>
                <a:ext cx="843894" cy="1150302"/>
              </a:xfrm>
              <a:custGeom>
                <a:avLst/>
                <a:gdLst/>
                <a:ahLst/>
                <a:cxnLst/>
                <a:rect l="l" t="t" r="r" b="b"/>
                <a:pathLst>
                  <a:path w="15415" h="21012" extrusionOk="0">
                    <a:moveTo>
                      <a:pt x="5325" y="0"/>
                    </a:moveTo>
                    <a:lnTo>
                      <a:pt x="1" y="5323"/>
                    </a:lnTo>
                    <a:lnTo>
                      <a:pt x="1" y="21011"/>
                    </a:lnTo>
                    <a:lnTo>
                      <a:pt x="15414" y="21011"/>
                    </a:lnTo>
                    <a:lnTo>
                      <a:pt x="15414" y="9856"/>
                    </a:lnTo>
                    <a:lnTo>
                      <a:pt x="10648" y="9856"/>
                    </a:lnTo>
                    <a:lnTo>
                      <a:pt x="10648" y="5323"/>
                    </a:lnTo>
                    <a:lnTo>
                      <a:pt x="5325" y="0"/>
                    </a:lnTo>
                    <a:close/>
                  </a:path>
                </a:pathLst>
              </a:custGeom>
              <a:solidFill>
                <a:srgbClr val="FFB5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67" name="Google Shape;967;p36"/>
              <p:cNvSpPr/>
              <p:nvPr/>
            </p:nvSpPr>
            <p:spPr>
              <a:xfrm>
                <a:off x="5359461" y="4284542"/>
                <a:ext cx="546410" cy="858949"/>
              </a:xfrm>
              <a:custGeom>
                <a:avLst/>
                <a:gdLst/>
                <a:ahLst/>
                <a:cxnLst/>
                <a:rect l="l" t="t" r="r" b="b"/>
                <a:pathLst>
                  <a:path w="9981" h="15690" extrusionOk="0">
                    <a:moveTo>
                      <a:pt x="1" y="1"/>
                    </a:moveTo>
                    <a:lnTo>
                      <a:pt x="1" y="15689"/>
                    </a:lnTo>
                    <a:lnTo>
                      <a:pt x="9981" y="15689"/>
                    </a:lnTo>
                    <a:lnTo>
                      <a:pt x="9981" y="1"/>
                    </a:lnTo>
                    <a:close/>
                  </a:path>
                </a:pathLst>
              </a:custGeom>
              <a:solidFill>
                <a:srgbClr val="F97F2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68" name="Google Shape;968;p36"/>
              <p:cNvSpPr/>
              <p:nvPr/>
            </p:nvSpPr>
            <p:spPr>
              <a:xfrm>
                <a:off x="5359461" y="3993180"/>
                <a:ext cx="837927" cy="291408"/>
              </a:xfrm>
              <a:custGeom>
                <a:avLst/>
                <a:gdLst/>
                <a:ahLst/>
                <a:cxnLst/>
                <a:rect l="l" t="t" r="r" b="b"/>
                <a:pathLst>
                  <a:path w="15306" h="5323" extrusionOk="0">
                    <a:moveTo>
                      <a:pt x="5323" y="0"/>
                    </a:moveTo>
                    <a:lnTo>
                      <a:pt x="1" y="5323"/>
                    </a:lnTo>
                    <a:lnTo>
                      <a:pt x="9983" y="5323"/>
                    </a:lnTo>
                    <a:lnTo>
                      <a:pt x="15305" y="0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69" name="Google Shape;969;p36"/>
              <p:cNvSpPr/>
              <p:nvPr/>
            </p:nvSpPr>
            <p:spPr>
              <a:xfrm>
                <a:off x="5456008" y="4398141"/>
                <a:ext cx="51898" cy="51844"/>
              </a:xfrm>
              <a:custGeom>
                <a:avLst/>
                <a:gdLst/>
                <a:ahLst/>
                <a:cxnLst/>
                <a:rect l="l" t="t" r="r" b="b"/>
                <a:pathLst>
                  <a:path w="948" h="947" extrusionOk="0">
                    <a:moveTo>
                      <a:pt x="0" y="1"/>
                    </a:moveTo>
                    <a:lnTo>
                      <a:pt x="0" y="946"/>
                    </a:lnTo>
                    <a:lnTo>
                      <a:pt x="948" y="946"/>
                    </a:lnTo>
                    <a:lnTo>
                      <a:pt x="948" y="1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70" name="Google Shape;970;p36"/>
              <p:cNvSpPr/>
              <p:nvPr/>
            </p:nvSpPr>
            <p:spPr>
              <a:xfrm>
                <a:off x="5598430" y="4398141"/>
                <a:ext cx="51953" cy="51844"/>
              </a:xfrm>
              <a:custGeom>
                <a:avLst/>
                <a:gdLst/>
                <a:ahLst/>
                <a:cxnLst/>
                <a:rect l="l" t="t" r="r" b="b"/>
                <a:pathLst>
                  <a:path w="949" h="947" extrusionOk="0">
                    <a:moveTo>
                      <a:pt x="1" y="1"/>
                    </a:moveTo>
                    <a:lnTo>
                      <a:pt x="1" y="946"/>
                    </a:lnTo>
                    <a:lnTo>
                      <a:pt x="948" y="946"/>
                    </a:lnTo>
                    <a:lnTo>
                      <a:pt x="948" y="1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71" name="Google Shape;971;p36"/>
              <p:cNvSpPr/>
              <p:nvPr/>
            </p:nvSpPr>
            <p:spPr>
              <a:xfrm>
                <a:off x="5743016" y="4398141"/>
                <a:ext cx="51789" cy="51844"/>
              </a:xfrm>
              <a:custGeom>
                <a:avLst/>
                <a:gdLst/>
                <a:ahLst/>
                <a:cxnLst/>
                <a:rect l="l" t="t" r="r" b="b"/>
                <a:pathLst>
                  <a:path w="946" h="947" extrusionOk="0">
                    <a:moveTo>
                      <a:pt x="0" y="1"/>
                    </a:moveTo>
                    <a:lnTo>
                      <a:pt x="0" y="946"/>
                    </a:lnTo>
                    <a:lnTo>
                      <a:pt x="946" y="946"/>
                    </a:lnTo>
                    <a:lnTo>
                      <a:pt x="946" y="1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72" name="Google Shape;972;p36"/>
              <p:cNvSpPr/>
              <p:nvPr/>
            </p:nvSpPr>
            <p:spPr>
              <a:xfrm>
                <a:off x="5456008" y="4545191"/>
                <a:ext cx="51898" cy="51898"/>
              </a:xfrm>
              <a:custGeom>
                <a:avLst/>
                <a:gdLst/>
                <a:ahLst/>
                <a:cxnLst/>
                <a:rect l="l" t="t" r="r" b="b"/>
                <a:pathLst>
                  <a:path w="948" h="948" extrusionOk="0">
                    <a:moveTo>
                      <a:pt x="0" y="1"/>
                    </a:moveTo>
                    <a:lnTo>
                      <a:pt x="0" y="948"/>
                    </a:lnTo>
                    <a:lnTo>
                      <a:pt x="948" y="948"/>
                    </a:lnTo>
                    <a:lnTo>
                      <a:pt x="948" y="1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73" name="Google Shape;973;p36"/>
              <p:cNvSpPr/>
              <p:nvPr/>
            </p:nvSpPr>
            <p:spPr>
              <a:xfrm>
                <a:off x="5598430" y="4545191"/>
                <a:ext cx="51953" cy="51898"/>
              </a:xfrm>
              <a:custGeom>
                <a:avLst/>
                <a:gdLst/>
                <a:ahLst/>
                <a:cxnLst/>
                <a:rect l="l" t="t" r="r" b="b"/>
                <a:pathLst>
                  <a:path w="949" h="948" extrusionOk="0">
                    <a:moveTo>
                      <a:pt x="1" y="1"/>
                    </a:moveTo>
                    <a:lnTo>
                      <a:pt x="1" y="948"/>
                    </a:lnTo>
                    <a:lnTo>
                      <a:pt x="948" y="948"/>
                    </a:lnTo>
                    <a:lnTo>
                      <a:pt x="948" y="1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74" name="Google Shape;974;p36"/>
              <p:cNvSpPr/>
              <p:nvPr/>
            </p:nvSpPr>
            <p:spPr>
              <a:xfrm>
                <a:off x="5743016" y="4545191"/>
                <a:ext cx="51789" cy="51898"/>
              </a:xfrm>
              <a:custGeom>
                <a:avLst/>
                <a:gdLst/>
                <a:ahLst/>
                <a:cxnLst/>
                <a:rect l="l" t="t" r="r" b="b"/>
                <a:pathLst>
                  <a:path w="946" h="948" extrusionOk="0">
                    <a:moveTo>
                      <a:pt x="0" y="1"/>
                    </a:moveTo>
                    <a:lnTo>
                      <a:pt x="0" y="948"/>
                    </a:lnTo>
                    <a:lnTo>
                      <a:pt x="946" y="948"/>
                    </a:lnTo>
                    <a:lnTo>
                      <a:pt x="946" y="1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75" name="Google Shape;975;p36"/>
              <p:cNvSpPr/>
              <p:nvPr/>
            </p:nvSpPr>
            <p:spPr>
              <a:xfrm>
                <a:off x="5598430" y="4692350"/>
                <a:ext cx="51953" cy="51898"/>
              </a:xfrm>
              <a:custGeom>
                <a:avLst/>
                <a:gdLst/>
                <a:ahLst/>
                <a:cxnLst/>
                <a:rect l="l" t="t" r="r" b="b"/>
                <a:pathLst>
                  <a:path w="949" h="948" extrusionOk="0">
                    <a:moveTo>
                      <a:pt x="1" y="0"/>
                    </a:moveTo>
                    <a:lnTo>
                      <a:pt x="1" y="948"/>
                    </a:lnTo>
                    <a:lnTo>
                      <a:pt x="948" y="948"/>
                    </a:lnTo>
                    <a:lnTo>
                      <a:pt x="948" y="0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76" name="Google Shape;976;p36"/>
              <p:cNvSpPr/>
              <p:nvPr/>
            </p:nvSpPr>
            <p:spPr>
              <a:xfrm>
                <a:off x="5743016" y="4692350"/>
                <a:ext cx="51789" cy="51898"/>
              </a:xfrm>
              <a:custGeom>
                <a:avLst/>
                <a:gdLst/>
                <a:ahLst/>
                <a:cxnLst/>
                <a:rect l="l" t="t" r="r" b="b"/>
                <a:pathLst>
                  <a:path w="946" h="948" extrusionOk="0">
                    <a:moveTo>
                      <a:pt x="0" y="0"/>
                    </a:moveTo>
                    <a:lnTo>
                      <a:pt x="0" y="948"/>
                    </a:lnTo>
                    <a:lnTo>
                      <a:pt x="946" y="948"/>
                    </a:lnTo>
                    <a:lnTo>
                      <a:pt x="946" y="0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77" name="Google Shape;977;p36"/>
              <p:cNvSpPr/>
              <p:nvPr/>
            </p:nvSpPr>
            <p:spPr>
              <a:xfrm>
                <a:off x="5456008" y="4839509"/>
                <a:ext cx="51898" cy="51898"/>
              </a:xfrm>
              <a:custGeom>
                <a:avLst/>
                <a:gdLst/>
                <a:ahLst/>
                <a:cxnLst/>
                <a:rect l="l" t="t" r="r" b="b"/>
                <a:pathLst>
                  <a:path w="948" h="948" extrusionOk="0">
                    <a:moveTo>
                      <a:pt x="0" y="0"/>
                    </a:moveTo>
                    <a:lnTo>
                      <a:pt x="0" y="948"/>
                    </a:lnTo>
                    <a:lnTo>
                      <a:pt x="948" y="948"/>
                    </a:lnTo>
                    <a:lnTo>
                      <a:pt x="948" y="0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78" name="Google Shape;978;p36"/>
              <p:cNvSpPr/>
              <p:nvPr/>
            </p:nvSpPr>
            <p:spPr>
              <a:xfrm>
                <a:off x="5598430" y="4839509"/>
                <a:ext cx="51953" cy="51898"/>
              </a:xfrm>
              <a:custGeom>
                <a:avLst/>
                <a:gdLst/>
                <a:ahLst/>
                <a:cxnLst/>
                <a:rect l="l" t="t" r="r" b="b"/>
                <a:pathLst>
                  <a:path w="949" h="948" extrusionOk="0">
                    <a:moveTo>
                      <a:pt x="1" y="0"/>
                    </a:moveTo>
                    <a:lnTo>
                      <a:pt x="1" y="948"/>
                    </a:lnTo>
                    <a:lnTo>
                      <a:pt x="948" y="948"/>
                    </a:lnTo>
                    <a:lnTo>
                      <a:pt x="948" y="0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79" name="Google Shape;979;p36"/>
              <p:cNvSpPr/>
              <p:nvPr/>
            </p:nvSpPr>
            <p:spPr>
              <a:xfrm>
                <a:off x="5743016" y="4839509"/>
                <a:ext cx="51789" cy="51898"/>
              </a:xfrm>
              <a:custGeom>
                <a:avLst/>
                <a:gdLst/>
                <a:ahLst/>
                <a:cxnLst/>
                <a:rect l="l" t="t" r="r" b="b"/>
                <a:pathLst>
                  <a:path w="946" h="948" extrusionOk="0">
                    <a:moveTo>
                      <a:pt x="0" y="0"/>
                    </a:moveTo>
                    <a:lnTo>
                      <a:pt x="0" y="948"/>
                    </a:lnTo>
                    <a:lnTo>
                      <a:pt x="946" y="948"/>
                    </a:lnTo>
                    <a:lnTo>
                      <a:pt x="946" y="0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80" name="Google Shape;980;p36"/>
              <p:cNvSpPr/>
              <p:nvPr/>
            </p:nvSpPr>
            <p:spPr>
              <a:xfrm>
                <a:off x="5456008" y="4986668"/>
                <a:ext cx="51898" cy="51789"/>
              </a:xfrm>
              <a:custGeom>
                <a:avLst/>
                <a:gdLst/>
                <a:ahLst/>
                <a:cxnLst/>
                <a:rect l="l" t="t" r="r" b="b"/>
                <a:pathLst>
                  <a:path w="948" h="946" extrusionOk="0">
                    <a:moveTo>
                      <a:pt x="0" y="0"/>
                    </a:moveTo>
                    <a:lnTo>
                      <a:pt x="0" y="946"/>
                    </a:lnTo>
                    <a:lnTo>
                      <a:pt x="948" y="946"/>
                    </a:lnTo>
                    <a:lnTo>
                      <a:pt x="948" y="0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81" name="Google Shape;981;p36"/>
              <p:cNvSpPr/>
              <p:nvPr/>
            </p:nvSpPr>
            <p:spPr>
              <a:xfrm>
                <a:off x="5598430" y="4986668"/>
                <a:ext cx="51953" cy="51789"/>
              </a:xfrm>
              <a:custGeom>
                <a:avLst/>
                <a:gdLst/>
                <a:ahLst/>
                <a:cxnLst/>
                <a:rect l="l" t="t" r="r" b="b"/>
                <a:pathLst>
                  <a:path w="949" h="946" extrusionOk="0">
                    <a:moveTo>
                      <a:pt x="1" y="0"/>
                    </a:moveTo>
                    <a:lnTo>
                      <a:pt x="1" y="946"/>
                    </a:lnTo>
                    <a:lnTo>
                      <a:pt x="948" y="946"/>
                    </a:lnTo>
                    <a:lnTo>
                      <a:pt x="948" y="0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82" name="Google Shape;982;p36"/>
              <p:cNvSpPr/>
              <p:nvPr/>
            </p:nvSpPr>
            <p:spPr>
              <a:xfrm>
                <a:off x="5743016" y="4986668"/>
                <a:ext cx="51789" cy="51789"/>
              </a:xfrm>
              <a:custGeom>
                <a:avLst/>
                <a:gdLst/>
                <a:ahLst/>
                <a:cxnLst/>
                <a:rect l="l" t="t" r="r" b="b"/>
                <a:pathLst>
                  <a:path w="946" h="946" extrusionOk="0">
                    <a:moveTo>
                      <a:pt x="0" y="0"/>
                    </a:moveTo>
                    <a:lnTo>
                      <a:pt x="0" y="946"/>
                    </a:lnTo>
                    <a:lnTo>
                      <a:pt x="946" y="946"/>
                    </a:lnTo>
                    <a:lnTo>
                      <a:pt x="946" y="0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83" name="Google Shape;983;p36"/>
              <p:cNvSpPr/>
              <p:nvPr/>
            </p:nvSpPr>
            <p:spPr>
              <a:xfrm>
                <a:off x="6267818" y="4686492"/>
                <a:ext cx="27044" cy="464566"/>
              </a:xfrm>
              <a:custGeom>
                <a:avLst/>
                <a:gdLst/>
                <a:ahLst/>
                <a:cxnLst/>
                <a:rect l="l" t="t" r="r" b="b"/>
                <a:pathLst>
                  <a:path w="494" h="8486" extrusionOk="0">
                    <a:moveTo>
                      <a:pt x="1" y="1"/>
                    </a:moveTo>
                    <a:lnTo>
                      <a:pt x="1" y="8486"/>
                    </a:lnTo>
                    <a:lnTo>
                      <a:pt x="493" y="8486"/>
                    </a:lnTo>
                    <a:lnTo>
                      <a:pt x="493" y="1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84" name="Google Shape;984;p36"/>
              <p:cNvSpPr/>
              <p:nvPr/>
            </p:nvSpPr>
            <p:spPr>
              <a:xfrm>
                <a:off x="6059945" y="4534898"/>
                <a:ext cx="442778" cy="403416"/>
              </a:xfrm>
              <a:custGeom>
                <a:avLst/>
                <a:gdLst/>
                <a:ahLst/>
                <a:cxnLst/>
                <a:rect l="l" t="t" r="r" b="b"/>
                <a:pathLst>
                  <a:path w="8088" h="7369" extrusionOk="0">
                    <a:moveTo>
                      <a:pt x="4044" y="0"/>
                    </a:moveTo>
                    <a:cubicBezTo>
                      <a:pt x="3101" y="0"/>
                      <a:pt x="2158" y="360"/>
                      <a:pt x="1438" y="1079"/>
                    </a:cubicBezTo>
                    <a:cubicBezTo>
                      <a:pt x="0" y="2518"/>
                      <a:pt x="0" y="4850"/>
                      <a:pt x="1438" y="6290"/>
                    </a:cubicBezTo>
                    <a:cubicBezTo>
                      <a:pt x="2158" y="7009"/>
                      <a:pt x="3101" y="7369"/>
                      <a:pt x="4044" y="7369"/>
                    </a:cubicBezTo>
                    <a:cubicBezTo>
                      <a:pt x="4987" y="7369"/>
                      <a:pt x="5930" y="7009"/>
                      <a:pt x="6650" y="6290"/>
                    </a:cubicBezTo>
                    <a:cubicBezTo>
                      <a:pt x="8088" y="4850"/>
                      <a:pt x="8088" y="2518"/>
                      <a:pt x="6650" y="1079"/>
                    </a:cubicBezTo>
                    <a:cubicBezTo>
                      <a:pt x="5930" y="360"/>
                      <a:pt x="4987" y="0"/>
                      <a:pt x="4044" y="0"/>
                    </a:cubicBezTo>
                    <a:close/>
                  </a:path>
                </a:pathLst>
              </a:custGeom>
              <a:solidFill>
                <a:srgbClr val="2E84A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sp>
          <p:nvSpPr>
            <p:cNvPr id="985" name="Google Shape;985;p36"/>
            <p:cNvSpPr/>
            <p:nvPr/>
          </p:nvSpPr>
          <p:spPr>
            <a:xfrm>
              <a:off x="5410883" y="4697341"/>
              <a:ext cx="51898" cy="51898"/>
            </a:xfrm>
            <a:custGeom>
              <a:avLst/>
              <a:gdLst/>
              <a:ahLst/>
              <a:cxnLst/>
              <a:rect l="l" t="t" r="r" b="b"/>
              <a:pathLst>
                <a:path w="948" h="948" extrusionOk="0">
                  <a:moveTo>
                    <a:pt x="0" y="1"/>
                  </a:moveTo>
                  <a:lnTo>
                    <a:pt x="0" y="948"/>
                  </a:lnTo>
                  <a:lnTo>
                    <a:pt x="948" y="948"/>
                  </a:lnTo>
                  <a:lnTo>
                    <a:pt x="948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986" name="Google Shape;986;p36"/>
          <p:cNvSpPr/>
          <p:nvPr/>
        </p:nvSpPr>
        <p:spPr>
          <a:xfrm flipH="1">
            <a:off x="-180824" y="330791"/>
            <a:ext cx="1613591" cy="388544"/>
          </a:xfrm>
          <a:custGeom>
            <a:avLst/>
            <a:gdLst/>
            <a:ahLst/>
            <a:cxnLst/>
            <a:rect l="l" t="t" r="r" b="b"/>
            <a:pathLst>
              <a:path w="22106" h="3773" extrusionOk="0">
                <a:moveTo>
                  <a:pt x="10395" y="0"/>
                </a:moveTo>
                <a:cubicBezTo>
                  <a:pt x="8790" y="0"/>
                  <a:pt x="7473" y="2494"/>
                  <a:pt x="5450" y="2494"/>
                </a:cubicBezTo>
                <a:cubicBezTo>
                  <a:pt x="5125" y="2494"/>
                  <a:pt x="4782" y="2429"/>
                  <a:pt x="4416" y="2280"/>
                </a:cubicBezTo>
                <a:cubicBezTo>
                  <a:pt x="4045" y="2128"/>
                  <a:pt x="3666" y="2064"/>
                  <a:pt x="3292" y="2064"/>
                </a:cubicBezTo>
                <a:cubicBezTo>
                  <a:pt x="2094" y="2064"/>
                  <a:pt x="945" y="2718"/>
                  <a:pt x="244" y="3219"/>
                </a:cubicBezTo>
                <a:cubicBezTo>
                  <a:pt x="1" y="3391"/>
                  <a:pt x="126" y="3773"/>
                  <a:pt x="422" y="3773"/>
                </a:cubicBezTo>
                <a:lnTo>
                  <a:pt x="21684" y="3773"/>
                </a:lnTo>
                <a:cubicBezTo>
                  <a:pt x="21987" y="3773"/>
                  <a:pt x="22105" y="3379"/>
                  <a:pt x="21850" y="3213"/>
                </a:cubicBezTo>
                <a:cubicBezTo>
                  <a:pt x="20899" y="2592"/>
                  <a:pt x="20007" y="1520"/>
                  <a:pt x="18460" y="1520"/>
                </a:cubicBezTo>
                <a:cubicBezTo>
                  <a:pt x="18036" y="1520"/>
                  <a:pt x="17563" y="1601"/>
                  <a:pt x="17026" y="1793"/>
                </a:cubicBezTo>
                <a:cubicBezTo>
                  <a:pt x="16492" y="1985"/>
                  <a:pt x="16012" y="2069"/>
                  <a:pt x="15561" y="2069"/>
                </a:cubicBezTo>
                <a:cubicBezTo>
                  <a:pt x="14122" y="2069"/>
                  <a:pt x="12971" y="1209"/>
                  <a:pt x="11225" y="230"/>
                </a:cubicBezTo>
                <a:cubicBezTo>
                  <a:pt x="10937" y="69"/>
                  <a:pt x="10662" y="0"/>
                  <a:pt x="10395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987" name="Google Shape;987;p36"/>
          <p:cNvSpPr/>
          <p:nvPr/>
        </p:nvSpPr>
        <p:spPr>
          <a:xfrm flipH="1">
            <a:off x="10370877" y="1462557"/>
            <a:ext cx="1613591" cy="388544"/>
          </a:xfrm>
          <a:custGeom>
            <a:avLst/>
            <a:gdLst/>
            <a:ahLst/>
            <a:cxnLst/>
            <a:rect l="l" t="t" r="r" b="b"/>
            <a:pathLst>
              <a:path w="22106" h="3773" extrusionOk="0">
                <a:moveTo>
                  <a:pt x="10395" y="0"/>
                </a:moveTo>
                <a:cubicBezTo>
                  <a:pt x="8790" y="0"/>
                  <a:pt x="7473" y="2494"/>
                  <a:pt x="5450" y="2494"/>
                </a:cubicBezTo>
                <a:cubicBezTo>
                  <a:pt x="5125" y="2494"/>
                  <a:pt x="4782" y="2429"/>
                  <a:pt x="4416" y="2280"/>
                </a:cubicBezTo>
                <a:cubicBezTo>
                  <a:pt x="4045" y="2128"/>
                  <a:pt x="3666" y="2064"/>
                  <a:pt x="3292" y="2064"/>
                </a:cubicBezTo>
                <a:cubicBezTo>
                  <a:pt x="2094" y="2064"/>
                  <a:pt x="945" y="2718"/>
                  <a:pt x="244" y="3219"/>
                </a:cubicBezTo>
                <a:cubicBezTo>
                  <a:pt x="1" y="3391"/>
                  <a:pt x="126" y="3773"/>
                  <a:pt x="422" y="3773"/>
                </a:cubicBezTo>
                <a:lnTo>
                  <a:pt x="21684" y="3773"/>
                </a:lnTo>
                <a:cubicBezTo>
                  <a:pt x="21987" y="3773"/>
                  <a:pt x="22105" y="3379"/>
                  <a:pt x="21850" y="3213"/>
                </a:cubicBezTo>
                <a:cubicBezTo>
                  <a:pt x="20899" y="2592"/>
                  <a:pt x="20007" y="1520"/>
                  <a:pt x="18460" y="1520"/>
                </a:cubicBezTo>
                <a:cubicBezTo>
                  <a:pt x="18036" y="1520"/>
                  <a:pt x="17563" y="1601"/>
                  <a:pt x="17026" y="1793"/>
                </a:cubicBezTo>
                <a:cubicBezTo>
                  <a:pt x="16492" y="1985"/>
                  <a:pt x="16012" y="2069"/>
                  <a:pt x="15561" y="2069"/>
                </a:cubicBezTo>
                <a:cubicBezTo>
                  <a:pt x="14122" y="2069"/>
                  <a:pt x="12971" y="1209"/>
                  <a:pt x="11225" y="230"/>
                </a:cubicBezTo>
                <a:cubicBezTo>
                  <a:pt x="10937" y="69"/>
                  <a:pt x="10662" y="0"/>
                  <a:pt x="10395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988" name="Google Shape;988;p36"/>
          <p:cNvSpPr/>
          <p:nvPr/>
        </p:nvSpPr>
        <p:spPr>
          <a:xfrm flipH="1">
            <a:off x="0" y="5717567"/>
            <a:ext cx="12192000" cy="11404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989" name="Google Shape;989;p36"/>
          <p:cNvSpPr/>
          <p:nvPr/>
        </p:nvSpPr>
        <p:spPr>
          <a:xfrm flipH="1">
            <a:off x="6470678" y="5417605"/>
            <a:ext cx="5739356" cy="1440392"/>
          </a:xfrm>
          <a:custGeom>
            <a:avLst/>
            <a:gdLst/>
            <a:ahLst/>
            <a:cxnLst/>
            <a:rect l="l" t="t" r="r" b="b"/>
            <a:pathLst>
              <a:path w="50385" h="12645" extrusionOk="0">
                <a:moveTo>
                  <a:pt x="0" y="1"/>
                </a:moveTo>
                <a:lnTo>
                  <a:pt x="0" y="12645"/>
                </a:lnTo>
                <a:lnTo>
                  <a:pt x="50384" y="12645"/>
                </a:lnTo>
                <a:lnTo>
                  <a:pt x="48201" y="10461"/>
                </a:lnTo>
                <a:cubicBezTo>
                  <a:pt x="47376" y="9637"/>
                  <a:pt x="46256" y="9174"/>
                  <a:pt x="45089" y="9174"/>
                </a:cubicBezTo>
                <a:lnTo>
                  <a:pt x="32799" y="9174"/>
                </a:lnTo>
                <a:cubicBezTo>
                  <a:pt x="30871" y="9174"/>
                  <a:pt x="29021" y="8408"/>
                  <a:pt x="27659" y="7044"/>
                </a:cubicBezTo>
                <a:lnTo>
                  <a:pt x="23822" y="3205"/>
                </a:lnTo>
                <a:cubicBezTo>
                  <a:pt x="21767" y="1154"/>
                  <a:pt x="18984" y="1"/>
                  <a:pt x="16080" y="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990" name="Google Shape;990;p36"/>
          <p:cNvGrpSpPr/>
          <p:nvPr/>
        </p:nvGrpSpPr>
        <p:grpSpPr>
          <a:xfrm>
            <a:off x="300964" y="4331285"/>
            <a:ext cx="650016" cy="1388875"/>
            <a:chOff x="59855" y="2644501"/>
            <a:chExt cx="344995" cy="737090"/>
          </a:xfrm>
        </p:grpSpPr>
        <p:sp>
          <p:nvSpPr>
            <p:cNvPr id="991" name="Google Shape;991;p36"/>
            <p:cNvSpPr/>
            <p:nvPr/>
          </p:nvSpPr>
          <p:spPr>
            <a:xfrm>
              <a:off x="221602" y="2994792"/>
              <a:ext cx="19436" cy="386799"/>
            </a:xfrm>
            <a:custGeom>
              <a:avLst/>
              <a:gdLst/>
              <a:ahLst/>
              <a:cxnLst/>
              <a:rect l="l" t="t" r="r" b="b"/>
              <a:pathLst>
                <a:path w="264" h="5254" extrusionOk="0">
                  <a:moveTo>
                    <a:pt x="1" y="0"/>
                  </a:moveTo>
                  <a:lnTo>
                    <a:pt x="1" y="5253"/>
                  </a:lnTo>
                  <a:lnTo>
                    <a:pt x="264" y="5253"/>
                  </a:lnTo>
                  <a:lnTo>
                    <a:pt x="264" y="0"/>
                  </a:lnTo>
                  <a:close/>
                </a:path>
              </a:pathLst>
            </a:custGeom>
            <a:solidFill>
              <a:srgbClr val="0A3F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92" name="Google Shape;992;p36"/>
            <p:cNvSpPr/>
            <p:nvPr/>
          </p:nvSpPr>
          <p:spPr>
            <a:xfrm>
              <a:off x="59855" y="2644501"/>
              <a:ext cx="344995" cy="526457"/>
            </a:xfrm>
            <a:custGeom>
              <a:avLst/>
              <a:gdLst/>
              <a:ahLst/>
              <a:cxnLst/>
              <a:rect l="l" t="t" r="r" b="b"/>
              <a:pathLst>
                <a:path w="4686" h="7151" extrusionOk="0">
                  <a:moveTo>
                    <a:pt x="2325" y="0"/>
                  </a:moveTo>
                  <a:cubicBezTo>
                    <a:pt x="961" y="0"/>
                    <a:pt x="0" y="1378"/>
                    <a:pt x="503" y="2672"/>
                  </a:cubicBezTo>
                  <a:cubicBezTo>
                    <a:pt x="641" y="3016"/>
                    <a:pt x="609" y="3407"/>
                    <a:pt x="416" y="3726"/>
                  </a:cubicBezTo>
                  <a:cubicBezTo>
                    <a:pt x="174" y="4115"/>
                    <a:pt x="60" y="4570"/>
                    <a:pt x="85" y="5029"/>
                  </a:cubicBezTo>
                  <a:cubicBezTo>
                    <a:pt x="147" y="6155"/>
                    <a:pt x="1060" y="7074"/>
                    <a:pt x="2188" y="7146"/>
                  </a:cubicBezTo>
                  <a:cubicBezTo>
                    <a:pt x="2236" y="7149"/>
                    <a:pt x="2283" y="7150"/>
                    <a:pt x="2331" y="7150"/>
                  </a:cubicBezTo>
                  <a:cubicBezTo>
                    <a:pt x="3113" y="7150"/>
                    <a:pt x="3844" y="6740"/>
                    <a:pt x="4253" y="6064"/>
                  </a:cubicBezTo>
                  <a:cubicBezTo>
                    <a:pt x="4686" y="5348"/>
                    <a:pt x="4684" y="4450"/>
                    <a:pt x="4249" y="3734"/>
                  </a:cubicBezTo>
                  <a:cubicBezTo>
                    <a:pt x="4053" y="3409"/>
                    <a:pt x="4019" y="3014"/>
                    <a:pt x="4160" y="2662"/>
                  </a:cubicBezTo>
                  <a:cubicBezTo>
                    <a:pt x="4253" y="2418"/>
                    <a:pt x="4296" y="2157"/>
                    <a:pt x="4288" y="1896"/>
                  </a:cubicBezTo>
                  <a:cubicBezTo>
                    <a:pt x="4257" y="892"/>
                    <a:pt x="3444" y="59"/>
                    <a:pt x="2439" y="4"/>
                  </a:cubicBezTo>
                  <a:cubicBezTo>
                    <a:pt x="2401" y="1"/>
                    <a:pt x="2363" y="0"/>
                    <a:pt x="232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</p:spTree>
    <p:extLst>
      <p:ext uri="{BB962C8B-B14F-4D97-AF65-F5344CB8AC3E}">
        <p14:creationId xmlns:p14="http://schemas.microsoft.com/office/powerpoint/2010/main" val="4261910907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>
            <a:spLocks noGrp="1"/>
          </p:cNvSpPr>
          <p:nvPr>
            <p:ph type="ctrTitle"/>
          </p:nvPr>
        </p:nvSpPr>
        <p:spPr>
          <a:xfrm>
            <a:off x="950967" y="719333"/>
            <a:ext cx="7341200" cy="2487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000"/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9pPr>
          </a:lstStyle>
          <a:p>
            <a:endParaRPr/>
          </a:p>
        </p:txBody>
      </p:sp>
      <p:sp>
        <p:nvSpPr>
          <p:cNvPr id="10" name="Google Shape;10;p2"/>
          <p:cNvSpPr txBox="1">
            <a:spLocks noGrp="1"/>
          </p:cNvSpPr>
          <p:nvPr>
            <p:ph type="subTitle" idx="1"/>
          </p:nvPr>
        </p:nvSpPr>
        <p:spPr>
          <a:xfrm>
            <a:off x="950967" y="3206451"/>
            <a:ext cx="7341200" cy="52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133">
                <a:solidFill>
                  <a:schemeClr val="dk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9pPr>
          </a:lstStyle>
          <a:p>
            <a:endParaRPr/>
          </a:p>
        </p:txBody>
      </p:sp>
      <p:grpSp>
        <p:nvGrpSpPr>
          <p:cNvPr id="11" name="Google Shape;11;p2"/>
          <p:cNvGrpSpPr/>
          <p:nvPr/>
        </p:nvGrpSpPr>
        <p:grpSpPr>
          <a:xfrm>
            <a:off x="141433" y="5292929"/>
            <a:ext cx="652707" cy="1078457"/>
            <a:chOff x="661400" y="4138682"/>
            <a:chExt cx="489530" cy="808843"/>
          </a:xfrm>
        </p:grpSpPr>
        <p:sp>
          <p:nvSpPr>
            <p:cNvPr id="12" name="Google Shape;12;p2"/>
            <p:cNvSpPr/>
            <p:nvPr/>
          </p:nvSpPr>
          <p:spPr>
            <a:xfrm>
              <a:off x="891665" y="4392739"/>
              <a:ext cx="29015" cy="554786"/>
            </a:xfrm>
            <a:custGeom>
              <a:avLst/>
              <a:gdLst/>
              <a:ahLst/>
              <a:cxnLst/>
              <a:rect l="l" t="t" r="r" b="b"/>
              <a:pathLst>
                <a:path w="530" h="10134" extrusionOk="0">
                  <a:moveTo>
                    <a:pt x="1" y="1"/>
                  </a:moveTo>
                  <a:lnTo>
                    <a:pt x="1" y="10133"/>
                  </a:lnTo>
                  <a:lnTo>
                    <a:pt x="529" y="10133"/>
                  </a:lnTo>
                  <a:lnTo>
                    <a:pt x="529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3" name="Google Shape;13;p2"/>
            <p:cNvSpPr/>
            <p:nvPr/>
          </p:nvSpPr>
          <p:spPr>
            <a:xfrm>
              <a:off x="661400" y="4138682"/>
              <a:ext cx="489530" cy="561957"/>
            </a:xfrm>
            <a:custGeom>
              <a:avLst/>
              <a:gdLst/>
              <a:ahLst/>
              <a:cxnLst/>
              <a:rect l="l" t="t" r="r" b="b"/>
              <a:pathLst>
                <a:path w="8942" h="10265" extrusionOk="0">
                  <a:moveTo>
                    <a:pt x="4471" y="0"/>
                  </a:moveTo>
                  <a:cubicBezTo>
                    <a:pt x="4325" y="0"/>
                    <a:pt x="4179" y="56"/>
                    <a:pt x="4069" y="168"/>
                  </a:cubicBezTo>
                  <a:lnTo>
                    <a:pt x="1456" y="2779"/>
                  </a:lnTo>
                  <a:cubicBezTo>
                    <a:pt x="1096" y="3139"/>
                    <a:pt x="1351" y="3752"/>
                    <a:pt x="1859" y="3752"/>
                  </a:cubicBezTo>
                  <a:lnTo>
                    <a:pt x="2777" y="3752"/>
                  </a:lnTo>
                  <a:lnTo>
                    <a:pt x="754" y="5777"/>
                  </a:lnTo>
                  <a:cubicBezTo>
                    <a:pt x="311" y="6218"/>
                    <a:pt x="625" y="6976"/>
                    <a:pt x="1252" y="6976"/>
                  </a:cubicBezTo>
                  <a:lnTo>
                    <a:pt x="2476" y="6976"/>
                  </a:lnTo>
                  <a:lnTo>
                    <a:pt x="477" y="8975"/>
                  </a:lnTo>
                  <a:cubicBezTo>
                    <a:pt x="0" y="9450"/>
                    <a:pt x="336" y="10265"/>
                    <a:pt x="1011" y="10265"/>
                  </a:cubicBezTo>
                  <a:lnTo>
                    <a:pt x="7933" y="10265"/>
                  </a:lnTo>
                  <a:cubicBezTo>
                    <a:pt x="8606" y="10265"/>
                    <a:pt x="8942" y="9450"/>
                    <a:pt x="8465" y="8975"/>
                  </a:cubicBezTo>
                  <a:lnTo>
                    <a:pt x="6468" y="6976"/>
                  </a:lnTo>
                  <a:lnTo>
                    <a:pt x="7692" y="6976"/>
                  </a:lnTo>
                  <a:cubicBezTo>
                    <a:pt x="8317" y="6976"/>
                    <a:pt x="8631" y="6218"/>
                    <a:pt x="8188" y="5777"/>
                  </a:cubicBezTo>
                  <a:lnTo>
                    <a:pt x="6165" y="3752"/>
                  </a:lnTo>
                  <a:lnTo>
                    <a:pt x="7083" y="3752"/>
                  </a:lnTo>
                  <a:cubicBezTo>
                    <a:pt x="7591" y="3752"/>
                    <a:pt x="7846" y="3139"/>
                    <a:pt x="7486" y="2779"/>
                  </a:cubicBezTo>
                  <a:lnTo>
                    <a:pt x="4874" y="168"/>
                  </a:lnTo>
                  <a:cubicBezTo>
                    <a:pt x="4763" y="56"/>
                    <a:pt x="4617" y="0"/>
                    <a:pt x="4471" y="0"/>
                  </a:cubicBezTo>
                  <a:close/>
                </a:path>
              </a:pathLst>
            </a:custGeom>
            <a:solidFill>
              <a:srgbClr val="48A6C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14" name="Google Shape;14;p2"/>
          <p:cNvGrpSpPr/>
          <p:nvPr/>
        </p:nvGrpSpPr>
        <p:grpSpPr>
          <a:xfrm>
            <a:off x="969191" y="5198805"/>
            <a:ext cx="648984" cy="1017319"/>
            <a:chOff x="1366181" y="4147346"/>
            <a:chExt cx="486738" cy="762989"/>
          </a:xfrm>
        </p:grpSpPr>
        <p:sp>
          <p:nvSpPr>
            <p:cNvPr id="15" name="Google Shape;15;p2"/>
            <p:cNvSpPr/>
            <p:nvPr/>
          </p:nvSpPr>
          <p:spPr>
            <a:xfrm>
              <a:off x="1595186" y="4415058"/>
              <a:ext cx="28741" cy="495278"/>
            </a:xfrm>
            <a:custGeom>
              <a:avLst/>
              <a:gdLst/>
              <a:ahLst/>
              <a:cxnLst/>
              <a:rect l="l" t="t" r="r" b="b"/>
              <a:pathLst>
                <a:path w="525" h="9047" extrusionOk="0">
                  <a:moveTo>
                    <a:pt x="0" y="0"/>
                  </a:moveTo>
                  <a:lnTo>
                    <a:pt x="0" y="9047"/>
                  </a:lnTo>
                  <a:lnTo>
                    <a:pt x="524" y="9047"/>
                  </a:lnTo>
                  <a:lnTo>
                    <a:pt x="524" y="0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" name="Google Shape;16;p2"/>
            <p:cNvSpPr/>
            <p:nvPr/>
          </p:nvSpPr>
          <p:spPr>
            <a:xfrm>
              <a:off x="1366181" y="4147346"/>
              <a:ext cx="486738" cy="558782"/>
            </a:xfrm>
            <a:custGeom>
              <a:avLst/>
              <a:gdLst/>
              <a:ahLst/>
              <a:cxnLst/>
              <a:rect l="l" t="t" r="r" b="b"/>
              <a:pathLst>
                <a:path w="8891" h="10207" extrusionOk="0">
                  <a:moveTo>
                    <a:pt x="4445" y="1"/>
                  </a:moveTo>
                  <a:cubicBezTo>
                    <a:pt x="4300" y="1"/>
                    <a:pt x="4156" y="56"/>
                    <a:pt x="4045" y="167"/>
                  </a:cubicBezTo>
                  <a:lnTo>
                    <a:pt x="1450" y="2764"/>
                  </a:lnTo>
                  <a:cubicBezTo>
                    <a:pt x="1092" y="3122"/>
                    <a:pt x="1345" y="3733"/>
                    <a:pt x="1849" y="3733"/>
                  </a:cubicBezTo>
                  <a:lnTo>
                    <a:pt x="2761" y="3733"/>
                  </a:lnTo>
                  <a:lnTo>
                    <a:pt x="748" y="5745"/>
                  </a:lnTo>
                  <a:cubicBezTo>
                    <a:pt x="309" y="6186"/>
                    <a:pt x="619" y="6937"/>
                    <a:pt x="1242" y="6937"/>
                  </a:cubicBezTo>
                  <a:lnTo>
                    <a:pt x="2461" y="6937"/>
                  </a:lnTo>
                  <a:lnTo>
                    <a:pt x="473" y="8925"/>
                  </a:lnTo>
                  <a:cubicBezTo>
                    <a:pt x="0" y="9398"/>
                    <a:pt x="334" y="10207"/>
                    <a:pt x="1005" y="10207"/>
                  </a:cubicBezTo>
                  <a:lnTo>
                    <a:pt x="7886" y="10207"/>
                  </a:lnTo>
                  <a:cubicBezTo>
                    <a:pt x="8556" y="10207"/>
                    <a:pt x="8891" y="9398"/>
                    <a:pt x="8418" y="8925"/>
                  </a:cubicBezTo>
                  <a:lnTo>
                    <a:pt x="6430" y="6937"/>
                  </a:lnTo>
                  <a:lnTo>
                    <a:pt x="7648" y="6937"/>
                  </a:lnTo>
                  <a:cubicBezTo>
                    <a:pt x="8269" y="6937"/>
                    <a:pt x="8582" y="6186"/>
                    <a:pt x="8143" y="5745"/>
                  </a:cubicBezTo>
                  <a:lnTo>
                    <a:pt x="6129" y="3733"/>
                  </a:lnTo>
                  <a:lnTo>
                    <a:pt x="7043" y="3733"/>
                  </a:lnTo>
                  <a:cubicBezTo>
                    <a:pt x="7548" y="3733"/>
                    <a:pt x="7801" y="3122"/>
                    <a:pt x="7445" y="2764"/>
                  </a:cubicBezTo>
                  <a:lnTo>
                    <a:pt x="4846" y="167"/>
                  </a:lnTo>
                  <a:cubicBezTo>
                    <a:pt x="4735" y="56"/>
                    <a:pt x="4590" y="1"/>
                    <a:pt x="4445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17" name="Google Shape;17;p2"/>
          <p:cNvSpPr/>
          <p:nvPr/>
        </p:nvSpPr>
        <p:spPr>
          <a:xfrm>
            <a:off x="-220534" y="6197634"/>
            <a:ext cx="3936635" cy="660365"/>
          </a:xfrm>
          <a:custGeom>
            <a:avLst/>
            <a:gdLst/>
            <a:ahLst/>
            <a:cxnLst/>
            <a:rect l="l" t="t" r="r" b="b"/>
            <a:pathLst>
              <a:path w="26526" h="4450" extrusionOk="0">
                <a:moveTo>
                  <a:pt x="7136" y="1"/>
                </a:moveTo>
                <a:cubicBezTo>
                  <a:pt x="5857" y="1"/>
                  <a:pt x="4621" y="462"/>
                  <a:pt x="3651" y="1298"/>
                </a:cubicBezTo>
                <a:lnTo>
                  <a:pt x="0" y="4449"/>
                </a:lnTo>
                <a:lnTo>
                  <a:pt x="26525" y="4449"/>
                </a:lnTo>
                <a:lnTo>
                  <a:pt x="25629" y="3551"/>
                </a:lnTo>
                <a:cubicBezTo>
                  <a:pt x="24947" y="2869"/>
                  <a:pt x="24025" y="2487"/>
                  <a:pt x="23062" y="2487"/>
                </a:cubicBezTo>
                <a:lnTo>
                  <a:pt x="16043" y="2487"/>
                </a:lnTo>
                <a:cubicBezTo>
                  <a:pt x="15259" y="2487"/>
                  <a:pt x="14508" y="2175"/>
                  <a:pt x="13954" y="1623"/>
                </a:cubicBezTo>
                <a:lnTo>
                  <a:pt x="13224" y="891"/>
                </a:lnTo>
                <a:cubicBezTo>
                  <a:pt x="12655" y="321"/>
                  <a:pt x="11881" y="1"/>
                  <a:pt x="11076" y="1"/>
                </a:cubicBezTo>
                <a:close/>
              </a:path>
            </a:pathLst>
          </a:custGeom>
          <a:solidFill>
            <a:srgbClr val="2E84A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8" name="Google Shape;18;p2"/>
          <p:cNvSpPr/>
          <p:nvPr/>
        </p:nvSpPr>
        <p:spPr>
          <a:xfrm>
            <a:off x="-590657" y="4486112"/>
            <a:ext cx="1698183" cy="289841"/>
          </a:xfrm>
          <a:custGeom>
            <a:avLst/>
            <a:gdLst/>
            <a:ahLst/>
            <a:cxnLst/>
            <a:rect l="l" t="t" r="r" b="b"/>
            <a:pathLst>
              <a:path w="22106" h="3773" extrusionOk="0">
                <a:moveTo>
                  <a:pt x="10395" y="0"/>
                </a:moveTo>
                <a:cubicBezTo>
                  <a:pt x="8790" y="0"/>
                  <a:pt x="7473" y="2494"/>
                  <a:pt x="5450" y="2494"/>
                </a:cubicBezTo>
                <a:cubicBezTo>
                  <a:pt x="5125" y="2494"/>
                  <a:pt x="4782" y="2429"/>
                  <a:pt x="4416" y="2280"/>
                </a:cubicBezTo>
                <a:cubicBezTo>
                  <a:pt x="4045" y="2128"/>
                  <a:pt x="3666" y="2064"/>
                  <a:pt x="3292" y="2064"/>
                </a:cubicBezTo>
                <a:cubicBezTo>
                  <a:pt x="2094" y="2064"/>
                  <a:pt x="945" y="2718"/>
                  <a:pt x="244" y="3219"/>
                </a:cubicBezTo>
                <a:cubicBezTo>
                  <a:pt x="1" y="3391"/>
                  <a:pt x="126" y="3773"/>
                  <a:pt x="422" y="3773"/>
                </a:cubicBezTo>
                <a:lnTo>
                  <a:pt x="21684" y="3773"/>
                </a:lnTo>
                <a:cubicBezTo>
                  <a:pt x="21987" y="3773"/>
                  <a:pt x="22105" y="3379"/>
                  <a:pt x="21850" y="3213"/>
                </a:cubicBezTo>
                <a:cubicBezTo>
                  <a:pt x="20899" y="2592"/>
                  <a:pt x="20007" y="1520"/>
                  <a:pt x="18460" y="1520"/>
                </a:cubicBezTo>
                <a:cubicBezTo>
                  <a:pt x="18036" y="1520"/>
                  <a:pt x="17563" y="1601"/>
                  <a:pt x="17026" y="1793"/>
                </a:cubicBezTo>
                <a:cubicBezTo>
                  <a:pt x="16492" y="1985"/>
                  <a:pt x="16012" y="2069"/>
                  <a:pt x="15561" y="2069"/>
                </a:cubicBezTo>
                <a:cubicBezTo>
                  <a:pt x="14122" y="2069"/>
                  <a:pt x="12971" y="1209"/>
                  <a:pt x="11225" y="230"/>
                </a:cubicBezTo>
                <a:cubicBezTo>
                  <a:pt x="10937" y="69"/>
                  <a:pt x="10662" y="0"/>
                  <a:pt x="10395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19" name="Google Shape;19;p2"/>
          <p:cNvGrpSpPr/>
          <p:nvPr/>
        </p:nvGrpSpPr>
        <p:grpSpPr>
          <a:xfrm>
            <a:off x="10994506" y="3705479"/>
            <a:ext cx="1098177" cy="2669775"/>
            <a:chOff x="7638154" y="2779109"/>
            <a:chExt cx="823633" cy="2002331"/>
          </a:xfrm>
        </p:grpSpPr>
        <p:sp>
          <p:nvSpPr>
            <p:cNvPr id="20" name="Google Shape;20;p2"/>
            <p:cNvSpPr/>
            <p:nvPr/>
          </p:nvSpPr>
          <p:spPr>
            <a:xfrm>
              <a:off x="7999973" y="2779109"/>
              <a:ext cx="108978" cy="478541"/>
            </a:xfrm>
            <a:custGeom>
              <a:avLst/>
              <a:gdLst/>
              <a:ahLst/>
              <a:cxnLst/>
              <a:rect l="l" t="t" r="r" b="b"/>
              <a:pathLst>
                <a:path w="2150" h="9441" extrusionOk="0">
                  <a:moveTo>
                    <a:pt x="1076" y="0"/>
                  </a:moveTo>
                  <a:lnTo>
                    <a:pt x="65" y="6280"/>
                  </a:lnTo>
                  <a:cubicBezTo>
                    <a:pt x="0" y="6682"/>
                    <a:pt x="51" y="7093"/>
                    <a:pt x="214" y="7467"/>
                  </a:cubicBezTo>
                  <a:lnTo>
                    <a:pt x="1076" y="9441"/>
                  </a:lnTo>
                  <a:lnTo>
                    <a:pt x="1938" y="7467"/>
                  </a:lnTo>
                  <a:cubicBezTo>
                    <a:pt x="2099" y="7093"/>
                    <a:pt x="2150" y="6682"/>
                    <a:pt x="2085" y="6280"/>
                  </a:cubicBezTo>
                  <a:lnTo>
                    <a:pt x="107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" name="Google Shape;21;p2"/>
            <p:cNvSpPr/>
            <p:nvPr/>
          </p:nvSpPr>
          <p:spPr>
            <a:xfrm>
              <a:off x="7638154" y="3257873"/>
              <a:ext cx="414370" cy="239346"/>
            </a:xfrm>
            <a:custGeom>
              <a:avLst/>
              <a:gdLst/>
              <a:ahLst/>
              <a:cxnLst/>
              <a:rect l="l" t="t" r="r" b="b"/>
              <a:pathLst>
                <a:path w="8175" h="4722" extrusionOk="0">
                  <a:moveTo>
                    <a:pt x="8174" y="0"/>
                  </a:moveTo>
                  <a:lnTo>
                    <a:pt x="6034" y="240"/>
                  </a:lnTo>
                  <a:cubicBezTo>
                    <a:pt x="5631" y="287"/>
                    <a:pt x="5249" y="447"/>
                    <a:pt x="4935" y="706"/>
                  </a:cubicBezTo>
                  <a:lnTo>
                    <a:pt x="0" y="4721"/>
                  </a:lnTo>
                  <a:lnTo>
                    <a:pt x="5943" y="2455"/>
                  </a:lnTo>
                  <a:cubicBezTo>
                    <a:pt x="6325" y="2308"/>
                    <a:pt x="6655" y="2059"/>
                    <a:pt x="6897" y="1733"/>
                  </a:cubicBezTo>
                  <a:lnTo>
                    <a:pt x="817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" name="Google Shape;22;p2"/>
            <p:cNvSpPr/>
            <p:nvPr/>
          </p:nvSpPr>
          <p:spPr>
            <a:xfrm>
              <a:off x="8047265" y="3263094"/>
              <a:ext cx="414522" cy="239346"/>
            </a:xfrm>
            <a:custGeom>
              <a:avLst/>
              <a:gdLst/>
              <a:ahLst/>
              <a:cxnLst/>
              <a:rect l="l" t="t" r="r" b="b"/>
              <a:pathLst>
                <a:path w="8178" h="4722" extrusionOk="0">
                  <a:moveTo>
                    <a:pt x="1" y="0"/>
                  </a:moveTo>
                  <a:lnTo>
                    <a:pt x="1278" y="1735"/>
                  </a:lnTo>
                  <a:cubicBezTo>
                    <a:pt x="1522" y="2061"/>
                    <a:pt x="1852" y="2310"/>
                    <a:pt x="2232" y="2455"/>
                  </a:cubicBezTo>
                  <a:lnTo>
                    <a:pt x="8177" y="4721"/>
                  </a:lnTo>
                  <a:lnTo>
                    <a:pt x="3242" y="706"/>
                  </a:lnTo>
                  <a:cubicBezTo>
                    <a:pt x="2928" y="449"/>
                    <a:pt x="2544" y="287"/>
                    <a:pt x="2141" y="241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" name="Google Shape;23;p2"/>
            <p:cNvSpPr/>
            <p:nvPr/>
          </p:nvSpPr>
          <p:spPr>
            <a:xfrm>
              <a:off x="8036519" y="3278910"/>
              <a:ext cx="26763" cy="1502530"/>
            </a:xfrm>
            <a:custGeom>
              <a:avLst/>
              <a:gdLst/>
              <a:ahLst/>
              <a:cxnLst/>
              <a:rect l="l" t="t" r="r" b="b"/>
              <a:pathLst>
                <a:path w="528" h="29643" extrusionOk="0">
                  <a:moveTo>
                    <a:pt x="1" y="1"/>
                  </a:moveTo>
                  <a:lnTo>
                    <a:pt x="1" y="29643"/>
                  </a:lnTo>
                  <a:lnTo>
                    <a:pt x="527" y="29643"/>
                  </a:lnTo>
                  <a:lnTo>
                    <a:pt x="527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" name="Google Shape;24;p2"/>
            <p:cNvSpPr/>
            <p:nvPr/>
          </p:nvSpPr>
          <p:spPr>
            <a:xfrm>
              <a:off x="8003572" y="3214632"/>
              <a:ext cx="89362" cy="85915"/>
            </a:xfrm>
            <a:custGeom>
              <a:avLst/>
              <a:gdLst/>
              <a:ahLst/>
              <a:cxnLst/>
              <a:rect l="l" t="t" r="r" b="b"/>
              <a:pathLst>
                <a:path w="1763" h="1695" extrusionOk="0">
                  <a:moveTo>
                    <a:pt x="914" y="0"/>
                  </a:moveTo>
                  <a:cubicBezTo>
                    <a:pt x="572" y="0"/>
                    <a:pt x="263" y="206"/>
                    <a:pt x="131" y="522"/>
                  </a:cubicBezTo>
                  <a:cubicBezTo>
                    <a:pt x="0" y="841"/>
                    <a:pt x="73" y="1205"/>
                    <a:pt x="315" y="1446"/>
                  </a:cubicBezTo>
                  <a:cubicBezTo>
                    <a:pt x="477" y="1609"/>
                    <a:pt x="694" y="1694"/>
                    <a:pt x="914" y="1694"/>
                  </a:cubicBezTo>
                  <a:cubicBezTo>
                    <a:pt x="1023" y="1694"/>
                    <a:pt x="1133" y="1673"/>
                    <a:pt x="1238" y="1630"/>
                  </a:cubicBezTo>
                  <a:cubicBezTo>
                    <a:pt x="1555" y="1499"/>
                    <a:pt x="1763" y="1191"/>
                    <a:pt x="1763" y="847"/>
                  </a:cubicBezTo>
                  <a:cubicBezTo>
                    <a:pt x="1763" y="380"/>
                    <a:pt x="1383" y="0"/>
                    <a:pt x="914" y="0"/>
                  </a:cubicBez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25" name="Google Shape;25;p2"/>
          <p:cNvSpPr/>
          <p:nvPr/>
        </p:nvSpPr>
        <p:spPr>
          <a:xfrm>
            <a:off x="7359993" y="4855531"/>
            <a:ext cx="38824" cy="669173"/>
          </a:xfrm>
          <a:custGeom>
            <a:avLst/>
            <a:gdLst/>
            <a:ahLst/>
            <a:cxnLst/>
            <a:rect l="l" t="t" r="r" b="b"/>
            <a:pathLst>
              <a:path w="525" h="9049" extrusionOk="0">
                <a:moveTo>
                  <a:pt x="1" y="0"/>
                </a:moveTo>
                <a:lnTo>
                  <a:pt x="1" y="9049"/>
                </a:lnTo>
                <a:lnTo>
                  <a:pt x="525" y="9049"/>
                </a:lnTo>
                <a:lnTo>
                  <a:pt x="525" y="0"/>
                </a:lnTo>
                <a:close/>
              </a:path>
            </a:pathLst>
          </a:custGeom>
          <a:solidFill>
            <a:srgbClr val="293B6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6" name="Google Shape;26;p2"/>
          <p:cNvSpPr/>
          <p:nvPr/>
        </p:nvSpPr>
        <p:spPr>
          <a:xfrm>
            <a:off x="7050657" y="4494059"/>
            <a:ext cx="657489" cy="754808"/>
          </a:xfrm>
          <a:custGeom>
            <a:avLst/>
            <a:gdLst/>
            <a:ahLst/>
            <a:cxnLst/>
            <a:rect l="l" t="t" r="r" b="b"/>
            <a:pathLst>
              <a:path w="8891" h="10207" extrusionOk="0">
                <a:moveTo>
                  <a:pt x="4445" y="1"/>
                </a:moveTo>
                <a:cubicBezTo>
                  <a:pt x="4300" y="1"/>
                  <a:pt x="4155" y="56"/>
                  <a:pt x="4045" y="167"/>
                </a:cubicBezTo>
                <a:lnTo>
                  <a:pt x="1446" y="2764"/>
                </a:lnTo>
                <a:cubicBezTo>
                  <a:pt x="1090" y="3122"/>
                  <a:pt x="1343" y="3731"/>
                  <a:pt x="1848" y="3731"/>
                </a:cubicBezTo>
                <a:lnTo>
                  <a:pt x="2762" y="3731"/>
                </a:lnTo>
                <a:lnTo>
                  <a:pt x="748" y="5744"/>
                </a:lnTo>
                <a:cubicBezTo>
                  <a:pt x="309" y="6184"/>
                  <a:pt x="620" y="6937"/>
                  <a:pt x="1243" y="6937"/>
                </a:cubicBezTo>
                <a:lnTo>
                  <a:pt x="2461" y="6937"/>
                </a:lnTo>
                <a:lnTo>
                  <a:pt x="473" y="8925"/>
                </a:lnTo>
                <a:cubicBezTo>
                  <a:pt x="0" y="9398"/>
                  <a:pt x="335" y="10206"/>
                  <a:pt x="1003" y="10206"/>
                </a:cubicBezTo>
                <a:lnTo>
                  <a:pt x="7886" y="10206"/>
                </a:lnTo>
                <a:cubicBezTo>
                  <a:pt x="8555" y="10206"/>
                  <a:pt x="8891" y="9398"/>
                  <a:pt x="8418" y="8925"/>
                </a:cubicBezTo>
                <a:lnTo>
                  <a:pt x="6430" y="6937"/>
                </a:lnTo>
                <a:lnTo>
                  <a:pt x="7647" y="6937"/>
                </a:lnTo>
                <a:cubicBezTo>
                  <a:pt x="8270" y="6937"/>
                  <a:pt x="8582" y="6184"/>
                  <a:pt x="8141" y="5744"/>
                </a:cubicBezTo>
                <a:lnTo>
                  <a:pt x="6130" y="3731"/>
                </a:lnTo>
                <a:lnTo>
                  <a:pt x="7042" y="3731"/>
                </a:lnTo>
                <a:cubicBezTo>
                  <a:pt x="7548" y="3731"/>
                  <a:pt x="7801" y="3122"/>
                  <a:pt x="7443" y="2764"/>
                </a:cubicBezTo>
                <a:lnTo>
                  <a:pt x="4846" y="167"/>
                </a:lnTo>
                <a:cubicBezTo>
                  <a:pt x="4735" y="56"/>
                  <a:pt x="4590" y="1"/>
                  <a:pt x="4445" y="1"/>
                </a:cubicBezTo>
                <a:close/>
              </a:path>
            </a:pathLst>
          </a:custGeom>
          <a:solidFill>
            <a:srgbClr val="2E84A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27" name="Google Shape;27;p2"/>
          <p:cNvGrpSpPr/>
          <p:nvPr/>
        </p:nvGrpSpPr>
        <p:grpSpPr>
          <a:xfrm>
            <a:off x="9232907" y="4683229"/>
            <a:ext cx="1564779" cy="1477551"/>
            <a:chOff x="6423730" y="3512421"/>
            <a:chExt cx="1173584" cy="1108163"/>
          </a:xfrm>
        </p:grpSpPr>
        <p:sp>
          <p:nvSpPr>
            <p:cNvPr id="28" name="Google Shape;28;p2"/>
            <p:cNvSpPr/>
            <p:nvPr/>
          </p:nvSpPr>
          <p:spPr>
            <a:xfrm>
              <a:off x="6423730" y="3713713"/>
              <a:ext cx="756730" cy="906869"/>
            </a:xfrm>
            <a:custGeom>
              <a:avLst/>
              <a:gdLst/>
              <a:ahLst/>
              <a:cxnLst/>
              <a:rect l="l" t="t" r="r" b="b"/>
              <a:pathLst>
                <a:path w="13644" h="14322" extrusionOk="0">
                  <a:moveTo>
                    <a:pt x="0" y="0"/>
                  </a:moveTo>
                  <a:lnTo>
                    <a:pt x="0" y="14322"/>
                  </a:lnTo>
                  <a:lnTo>
                    <a:pt x="13643" y="14322"/>
                  </a:lnTo>
                  <a:lnTo>
                    <a:pt x="13643" y="0"/>
                  </a:lnTo>
                  <a:close/>
                </a:path>
              </a:pathLst>
            </a:custGeom>
            <a:solidFill>
              <a:srgbClr val="F4CD8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9" name="Google Shape;29;p2"/>
            <p:cNvSpPr/>
            <p:nvPr/>
          </p:nvSpPr>
          <p:spPr>
            <a:xfrm>
              <a:off x="7180402" y="3512421"/>
              <a:ext cx="416912" cy="1108163"/>
            </a:xfrm>
            <a:custGeom>
              <a:avLst/>
              <a:gdLst/>
              <a:ahLst/>
              <a:cxnLst/>
              <a:rect l="l" t="t" r="r" b="b"/>
              <a:pathLst>
                <a:path w="7517" h="17501" extrusionOk="0">
                  <a:moveTo>
                    <a:pt x="3758" y="1"/>
                  </a:moveTo>
                  <a:lnTo>
                    <a:pt x="0" y="3193"/>
                  </a:lnTo>
                  <a:lnTo>
                    <a:pt x="0" y="17501"/>
                  </a:lnTo>
                  <a:lnTo>
                    <a:pt x="7516" y="17501"/>
                  </a:lnTo>
                  <a:lnTo>
                    <a:pt x="7516" y="3193"/>
                  </a:lnTo>
                  <a:lnTo>
                    <a:pt x="3758" y="1"/>
                  </a:lnTo>
                  <a:close/>
                </a:path>
              </a:pathLst>
            </a:custGeom>
            <a:solidFill>
              <a:srgbClr val="FFE5C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0" name="Google Shape;30;p2"/>
            <p:cNvSpPr/>
            <p:nvPr/>
          </p:nvSpPr>
          <p:spPr>
            <a:xfrm>
              <a:off x="6423730" y="3512421"/>
              <a:ext cx="965158" cy="201294"/>
            </a:xfrm>
            <a:custGeom>
              <a:avLst/>
              <a:gdLst/>
              <a:ahLst/>
              <a:cxnLst/>
              <a:rect l="l" t="t" r="r" b="b"/>
              <a:pathLst>
                <a:path w="17402" h="3179" extrusionOk="0">
                  <a:moveTo>
                    <a:pt x="3742" y="1"/>
                  </a:moveTo>
                  <a:lnTo>
                    <a:pt x="0" y="3179"/>
                  </a:lnTo>
                  <a:lnTo>
                    <a:pt x="13659" y="3179"/>
                  </a:lnTo>
                  <a:lnTo>
                    <a:pt x="17401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1" name="Google Shape;31;p2"/>
            <p:cNvSpPr/>
            <p:nvPr/>
          </p:nvSpPr>
          <p:spPr>
            <a:xfrm>
              <a:off x="6552403" y="3896009"/>
              <a:ext cx="131335" cy="109417"/>
            </a:xfrm>
            <a:custGeom>
              <a:avLst/>
              <a:gdLst/>
              <a:ahLst/>
              <a:cxnLst/>
              <a:rect l="l" t="t" r="r" b="b"/>
              <a:pathLst>
                <a:path w="2368" h="1728" extrusionOk="0">
                  <a:moveTo>
                    <a:pt x="0" y="1"/>
                  </a:moveTo>
                  <a:lnTo>
                    <a:pt x="0" y="1727"/>
                  </a:lnTo>
                  <a:lnTo>
                    <a:pt x="2368" y="1727"/>
                  </a:lnTo>
                  <a:lnTo>
                    <a:pt x="2368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2" name="Google Shape;32;p2"/>
            <p:cNvSpPr/>
            <p:nvPr/>
          </p:nvSpPr>
          <p:spPr>
            <a:xfrm>
              <a:off x="6888283" y="3896009"/>
              <a:ext cx="131446" cy="109417"/>
            </a:xfrm>
            <a:custGeom>
              <a:avLst/>
              <a:gdLst/>
              <a:ahLst/>
              <a:cxnLst/>
              <a:rect l="l" t="t" r="r" b="b"/>
              <a:pathLst>
                <a:path w="2370" h="1728" extrusionOk="0">
                  <a:moveTo>
                    <a:pt x="0" y="1"/>
                  </a:moveTo>
                  <a:lnTo>
                    <a:pt x="0" y="1727"/>
                  </a:lnTo>
                  <a:lnTo>
                    <a:pt x="2370" y="1727"/>
                  </a:lnTo>
                  <a:lnTo>
                    <a:pt x="2370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33" name="Google Shape;33;p2"/>
          <p:cNvGrpSpPr/>
          <p:nvPr/>
        </p:nvGrpSpPr>
        <p:grpSpPr>
          <a:xfrm>
            <a:off x="1793234" y="4932865"/>
            <a:ext cx="1131740" cy="1663803"/>
            <a:chOff x="1520725" y="3612974"/>
            <a:chExt cx="848805" cy="1247852"/>
          </a:xfrm>
        </p:grpSpPr>
        <p:sp>
          <p:nvSpPr>
            <p:cNvPr id="34" name="Google Shape;34;p2"/>
            <p:cNvSpPr/>
            <p:nvPr/>
          </p:nvSpPr>
          <p:spPr>
            <a:xfrm>
              <a:off x="1520725" y="3612975"/>
              <a:ext cx="504875" cy="1247851"/>
            </a:xfrm>
            <a:custGeom>
              <a:avLst/>
              <a:gdLst/>
              <a:ahLst/>
              <a:cxnLst/>
              <a:rect l="l" t="t" r="r" b="b"/>
              <a:pathLst>
                <a:path w="9103" h="19980" extrusionOk="0">
                  <a:moveTo>
                    <a:pt x="1" y="1"/>
                  </a:moveTo>
                  <a:lnTo>
                    <a:pt x="1" y="19979"/>
                  </a:lnTo>
                  <a:lnTo>
                    <a:pt x="9103" y="19979"/>
                  </a:lnTo>
                  <a:lnTo>
                    <a:pt x="9103" y="1"/>
                  </a:lnTo>
                  <a:close/>
                </a:path>
              </a:pathLst>
            </a:custGeom>
            <a:solidFill>
              <a:srgbClr val="FFB5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5" name="Google Shape;35;p2"/>
            <p:cNvSpPr/>
            <p:nvPr/>
          </p:nvSpPr>
          <p:spPr>
            <a:xfrm>
              <a:off x="2025440" y="3612974"/>
              <a:ext cx="344089" cy="1108141"/>
            </a:xfrm>
            <a:custGeom>
              <a:avLst/>
              <a:gdLst/>
              <a:ahLst/>
              <a:cxnLst/>
              <a:rect l="l" t="t" r="r" b="b"/>
              <a:pathLst>
                <a:path w="6204" h="19980" extrusionOk="0">
                  <a:moveTo>
                    <a:pt x="1" y="1"/>
                  </a:moveTo>
                  <a:lnTo>
                    <a:pt x="1" y="19979"/>
                  </a:lnTo>
                  <a:lnTo>
                    <a:pt x="6203" y="19979"/>
                  </a:lnTo>
                  <a:lnTo>
                    <a:pt x="6203" y="1"/>
                  </a:lnTo>
                  <a:close/>
                </a:path>
              </a:pathLst>
            </a:custGeom>
            <a:solidFill>
              <a:srgbClr val="F4CD8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6" name="Google Shape;36;p2"/>
            <p:cNvSpPr/>
            <p:nvPr/>
          </p:nvSpPr>
          <p:spPr>
            <a:xfrm>
              <a:off x="1520725" y="3872098"/>
              <a:ext cx="504875" cy="39101"/>
            </a:xfrm>
            <a:custGeom>
              <a:avLst/>
              <a:gdLst/>
              <a:ahLst/>
              <a:cxnLst/>
              <a:rect l="l" t="t" r="r" b="b"/>
              <a:pathLst>
                <a:path w="9103" h="705" extrusionOk="0">
                  <a:moveTo>
                    <a:pt x="1" y="1"/>
                  </a:moveTo>
                  <a:lnTo>
                    <a:pt x="1" y="705"/>
                  </a:lnTo>
                  <a:lnTo>
                    <a:pt x="9103" y="705"/>
                  </a:lnTo>
                  <a:lnTo>
                    <a:pt x="9103" y="1"/>
                  </a:lnTo>
                  <a:close/>
                </a:path>
              </a:pathLst>
            </a:custGeom>
            <a:solidFill>
              <a:srgbClr val="F97F2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7" name="Google Shape;37;p2"/>
            <p:cNvSpPr/>
            <p:nvPr/>
          </p:nvSpPr>
          <p:spPr>
            <a:xfrm>
              <a:off x="2025440" y="3872098"/>
              <a:ext cx="344089" cy="39101"/>
            </a:xfrm>
            <a:custGeom>
              <a:avLst/>
              <a:gdLst/>
              <a:ahLst/>
              <a:cxnLst/>
              <a:rect l="l" t="t" r="r" b="b"/>
              <a:pathLst>
                <a:path w="6204" h="705" extrusionOk="0">
                  <a:moveTo>
                    <a:pt x="1" y="1"/>
                  </a:moveTo>
                  <a:lnTo>
                    <a:pt x="1" y="705"/>
                  </a:lnTo>
                  <a:lnTo>
                    <a:pt x="6203" y="705"/>
                  </a:lnTo>
                  <a:lnTo>
                    <a:pt x="6203" y="1"/>
                  </a:lnTo>
                  <a:close/>
                </a:path>
              </a:pathLst>
            </a:custGeom>
            <a:solidFill>
              <a:srgbClr val="FFB5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8" name="Google Shape;38;p2"/>
            <p:cNvSpPr/>
            <p:nvPr/>
          </p:nvSpPr>
          <p:spPr>
            <a:xfrm>
              <a:off x="1599705" y="3693617"/>
              <a:ext cx="61175" cy="110315"/>
            </a:xfrm>
            <a:custGeom>
              <a:avLst/>
              <a:gdLst/>
              <a:ahLst/>
              <a:cxnLst/>
              <a:rect l="l" t="t" r="r" b="b"/>
              <a:pathLst>
                <a:path w="1103" h="1989" extrusionOk="0">
                  <a:moveTo>
                    <a:pt x="1" y="1"/>
                  </a:moveTo>
                  <a:lnTo>
                    <a:pt x="1" y="1988"/>
                  </a:lnTo>
                  <a:lnTo>
                    <a:pt x="1102" y="1988"/>
                  </a:lnTo>
                  <a:lnTo>
                    <a:pt x="1102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9" name="Google Shape;39;p2"/>
            <p:cNvSpPr/>
            <p:nvPr/>
          </p:nvSpPr>
          <p:spPr>
            <a:xfrm>
              <a:off x="1882955" y="3693617"/>
              <a:ext cx="61175" cy="110315"/>
            </a:xfrm>
            <a:custGeom>
              <a:avLst/>
              <a:gdLst/>
              <a:ahLst/>
              <a:cxnLst/>
              <a:rect l="l" t="t" r="r" b="b"/>
              <a:pathLst>
                <a:path w="1103" h="1989" extrusionOk="0">
                  <a:moveTo>
                    <a:pt x="1" y="1"/>
                  </a:moveTo>
                  <a:lnTo>
                    <a:pt x="1" y="1988"/>
                  </a:lnTo>
                  <a:lnTo>
                    <a:pt x="1102" y="1988"/>
                  </a:lnTo>
                  <a:lnTo>
                    <a:pt x="1102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0" name="Google Shape;40;p2"/>
            <p:cNvSpPr/>
            <p:nvPr/>
          </p:nvSpPr>
          <p:spPr>
            <a:xfrm>
              <a:off x="1742024" y="3693617"/>
              <a:ext cx="61231" cy="110315"/>
            </a:xfrm>
            <a:custGeom>
              <a:avLst/>
              <a:gdLst/>
              <a:ahLst/>
              <a:cxnLst/>
              <a:rect l="l" t="t" r="r" b="b"/>
              <a:pathLst>
                <a:path w="1104" h="1989" extrusionOk="0">
                  <a:moveTo>
                    <a:pt x="0" y="1"/>
                  </a:moveTo>
                  <a:lnTo>
                    <a:pt x="0" y="1988"/>
                  </a:lnTo>
                  <a:lnTo>
                    <a:pt x="1104" y="1988"/>
                  </a:lnTo>
                  <a:lnTo>
                    <a:pt x="1104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1" name="Google Shape;41;p2"/>
            <p:cNvSpPr/>
            <p:nvPr/>
          </p:nvSpPr>
          <p:spPr>
            <a:xfrm>
              <a:off x="1520725" y="4177700"/>
              <a:ext cx="504875" cy="39101"/>
            </a:xfrm>
            <a:custGeom>
              <a:avLst/>
              <a:gdLst/>
              <a:ahLst/>
              <a:cxnLst/>
              <a:rect l="l" t="t" r="r" b="b"/>
              <a:pathLst>
                <a:path w="9103" h="705" extrusionOk="0">
                  <a:moveTo>
                    <a:pt x="1" y="1"/>
                  </a:moveTo>
                  <a:lnTo>
                    <a:pt x="1" y="705"/>
                  </a:lnTo>
                  <a:lnTo>
                    <a:pt x="9103" y="705"/>
                  </a:lnTo>
                  <a:lnTo>
                    <a:pt x="9103" y="1"/>
                  </a:lnTo>
                  <a:close/>
                </a:path>
              </a:pathLst>
            </a:custGeom>
            <a:solidFill>
              <a:srgbClr val="F97F2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2" name="Google Shape;42;p2"/>
            <p:cNvSpPr/>
            <p:nvPr/>
          </p:nvSpPr>
          <p:spPr>
            <a:xfrm>
              <a:off x="2025440" y="4177700"/>
              <a:ext cx="344089" cy="39101"/>
            </a:xfrm>
            <a:custGeom>
              <a:avLst/>
              <a:gdLst/>
              <a:ahLst/>
              <a:cxnLst/>
              <a:rect l="l" t="t" r="r" b="b"/>
              <a:pathLst>
                <a:path w="6204" h="705" extrusionOk="0">
                  <a:moveTo>
                    <a:pt x="1" y="1"/>
                  </a:moveTo>
                  <a:lnTo>
                    <a:pt x="1" y="705"/>
                  </a:lnTo>
                  <a:lnTo>
                    <a:pt x="6203" y="705"/>
                  </a:lnTo>
                  <a:lnTo>
                    <a:pt x="6203" y="1"/>
                  </a:lnTo>
                  <a:close/>
                </a:path>
              </a:pathLst>
            </a:custGeom>
            <a:solidFill>
              <a:srgbClr val="FFB5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3" name="Google Shape;43;p2"/>
            <p:cNvSpPr/>
            <p:nvPr/>
          </p:nvSpPr>
          <p:spPr>
            <a:xfrm>
              <a:off x="1599705" y="3999219"/>
              <a:ext cx="61175" cy="110315"/>
            </a:xfrm>
            <a:custGeom>
              <a:avLst/>
              <a:gdLst/>
              <a:ahLst/>
              <a:cxnLst/>
              <a:rect l="l" t="t" r="r" b="b"/>
              <a:pathLst>
                <a:path w="1103" h="1989" extrusionOk="0">
                  <a:moveTo>
                    <a:pt x="1" y="1"/>
                  </a:moveTo>
                  <a:lnTo>
                    <a:pt x="1" y="1989"/>
                  </a:lnTo>
                  <a:lnTo>
                    <a:pt x="1102" y="1989"/>
                  </a:lnTo>
                  <a:lnTo>
                    <a:pt x="1102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4" name="Google Shape;44;p2"/>
            <p:cNvSpPr/>
            <p:nvPr/>
          </p:nvSpPr>
          <p:spPr>
            <a:xfrm>
              <a:off x="1882955" y="3999219"/>
              <a:ext cx="61175" cy="110315"/>
            </a:xfrm>
            <a:custGeom>
              <a:avLst/>
              <a:gdLst/>
              <a:ahLst/>
              <a:cxnLst/>
              <a:rect l="l" t="t" r="r" b="b"/>
              <a:pathLst>
                <a:path w="1103" h="1989" extrusionOk="0">
                  <a:moveTo>
                    <a:pt x="1" y="1"/>
                  </a:moveTo>
                  <a:lnTo>
                    <a:pt x="1" y="1989"/>
                  </a:lnTo>
                  <a:lnTo>
                    <a:pt x="1102" y="1989"/>
                  </a:lnTo>
                  <a:lnTo>
                    <a:pt x="1102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5" name="Google Shape;45;p2"/>
            <p:cNvSpPr/>
            <p:nvPr/>
          </p:nvSpPr>
          <p:spPr>
            <a:xfrm>
              <a:off x="1742024" y="3999219"/>
              <a:ext cx="61231" cy="110315"/>
            </a:xfrm>
            <a:custGeom>
              <a:avLst/>
              <a:gdLst/>
              <a:ahLst/>
              <a:cxnLst/>
              <a:rect l="l" t="t" r="r" b="b"/>
              <a:pathLst>
                <a:path w="1104" h="1989" extrusionOk="0">
                  <a:moveTo>
                    <a:pt x="0" y="1"/>
                  </a:moveTo>
                  <a:lnTo>
                    <a:pt x="0" y="1989"/>
                  </a:lnTo>
                  <a:lnTo>
                    <a:pt x="1104" y="1989"/>
                  </a:lnTo>
                  <a:lnTo>
                    <a:pt x="1104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6" name="Google Shape;46;p2"/>
            <p:cNvSpPr/>
            <p:nvPr/>
          </p:nvSpPr>
          <p:spPr>
            <a:xfrm>
              <a:off x="1520725" y="4499442"/>
              <a:ext cx="504875" cy="39101"/>
            </a:xfrm>
            <a:custGeom>
              <a:avLst/>
              <a:gdLst/>
              <a:ahLst/>
              <a:cxnLst/>
              <a:rect l="l" t="t" r="r" b="b"/>
              <a:pathLst>
                <a:path w="9103" h="705" extrusionOk="0">
                  <a:moveTo>
                    <a:pt x="1" y="1"/>
                  </a:moveTo>
                  <a:lnTo>
                    <a:pt x="1" y="705"/>
                  </a:lnTo>
                  <a:lnTo>
                    <a:pt x="9103" y="705"/>
                  </a:lnTo>
                  <a:lnTo>
                    <a:pt x="9103" y="1"/>
                  </a:lnTo>
                  <a:close/>
                </a:path>
              </a:pathLst>
            </a:custGeom>
            <a:solidFill>
              <a:srgbClr val="F97F2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7" name="Google Shape;47;p2"/>
            <p:cNvSpPr/>
            <p:nvPr/>
          </p:nvSpPr>
          <p:spPr>
            <a:xfrm>
              <a:off x="1599705" y="4320961"/>
              <a:ext cx="61175" cy="110315"/>
            </a:xfrm>
            <a:custGeom>
              <a:avLst/>
              <a:gdLst/>
              <a:ahLst/>
              <a:cxnLst/>
              <a:rect l="l" t="t" r="r" b="b"/>
              <a:pathLst>
                <a:path w="1103" h="1989" extrusionOk="0">
                  <a:moveTo>
                    <a:pt x="1" y="1"/>
                  </a:moveTo>
                  <a:lnTo>
                    <a:pt x="1" y="1989"/>
                  </a:lnTo>
                  <a:lnTo>
                    <a:pt x="1102" y="1989"/>
                  </a:lnTo>
                  <a:lnTo>
                    <a:pt x="1102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8" name="Google Shape;48;p2"/>
            <p:cNvSpPr/>
            <p:nvPr/>
          </p:nvSpPr>
          <p:spPr>
            <a:xfrm>
              <a:off x="1882955" y="4320961"/>
              <a:ext cx="61175" cy="110315"/>
            </a:xfrm>
            <a:custGeom>
              <a:avLst/>
              <a:gdLst/>
              <a:ahLst/>
              <a:cxnLst/>
              <a:rect l="l" t="t" r="r" b="b"/>
              <a:pathLst>
                <a:path w="1103" h="1989" extrusionOk="0">
                  <a:moveTo>
                    <a:pt x="1" y="1"/>
                  </a:moveTo>
                  <a:lnTo>
                    <a:pt x="1" y="1989"/>
                  </a:lnTo>
                  <a:lnTo>
                    <a:pt x="1102" y="1989"/>
                  </a:lnTo>
                  <a:lnTo>
                    <a:pt x="1102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9" name="Google Shape;49;p2"/>
            <p:cNvSpPr/>
            <p:nvPr/>
          </p:nvSpPr>
          <p:spPr>
            <a:xfrm>
              <a:off x="1742024" y="4320961"/>
              <a:ext cx="61231" cy="110315"/>
            </a:xfrm>
            <a:custGeom>
              <a:avLst/>
              <a:gdLst/>
              <a:ahLst/>
              <a:cxnLst/>
              <a:rect l="l" t="t" r="r" b="b"/>
              <a:pathLst>
                <a:path w="1104" h="1989" extrusionOk="0">
                  <a:moveTo>
                    <a:pt x="0" y="1"/>
                  </a:moveTo>
                  <a:lnTo>
                    <a:pt x="0" y="1989"/>
                  </a:lnTo>
                  <a:lnTo>
                    <a:pt x="1104" y="1989"/>
                  </a:lnTo>
                  <a:lnTo>
                    <a:pt x="1104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50" name="Google Shape;50;p2"/>
          <p:cNvGrpSpPr/>
          <p:nvPr/>
        </p:nvGrpSpPr>
        <p:grpSpPr>
          <a:xfrm>
            <a:off x="3061763" y="4987459"/>
            <a:ext cx="1021700" cy="1333984"/>
            <a:chOff x="2296322" y="3740594"/>
            <a:chExt cx="766275" cy="1000488"/>
          </a:xfrm>
        </p:grpSpPr>
        <p:grpSp>
          <p:nvGrpSpPr>
            <p:cNvPr id="51" name="Google Shape;51;p2"/>
            <p:cNvGrpSpPr/>
            <p:nvPr/>
          </p:nvGrpSpPr>
          <p:grpSpPr>
            <a:xfrm>
              <a:off x="2296322" y="3740594"/>
              <a:ext cx="766275" cy="1000488"/>
              <a:chOff x="2296322" y="3740594"/>
              <a:chExt cx="766275" cy="1000488"/>
            </a:xfrm>
          </p:grpSpPr>
          <p:sp>
            <p:nvSpPr>
              <p:cNvPr id="52" name="Google Shape;52;p2"/>
              <p:cNvSpPr/>
              <p:nvPr/>
            </p:nvSpPr>
            <p:spPr>
              <a:xfrm>
                <a:off x="2296322" y="3740594"/>
                <a:ext cx="455735" cy="1000488"/>
              </a:xfrm>
              <a:custGeom>
                <a:avLst/>
                <a:gdLst/>
                <a:ahLst/>
                <a:cxnLst/>
                <a:rect l="l" t="t" r="r" b="b"/>
                <a:pathLst>
                  <a:path w="8217" h="18039" extrusionOk="0">
                    <a:moveTo>
                      <a:pt x="0" y="0"/>
                    </a:moveTo>
                    <a:lnTo>
                      <a:pt x="0" y="18038"/>
                    </a:lnTo>
                    <a:lnTo>
                      <a:pt x="8216" y="18038"/>
                    </a:lnTo>
                    <a:lnTo>
                      <a:pt x="8216" y="0"/>
                    </a:lnTo>
                    <a:close/>
                  </a:path>
                </a:pathLst>
              </a:custGeom>
              <a:solidFill>
                <a:srgbClr val="F97F2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3" name="Google Shape;53;p2"/>
              <p:cNvSpPr/>
              <p:nvPr/>
            </p:nvSpPr>
            <p:spPr>
              <a:xfrm>
                <a:off x="2752008" y="3740594"/>
                <a:ext cx="310590" cy="1000488"/>
              </a:xfrm>
              <a:custGeom>
                <a:avLst/>
                <a:gdLst/>
                <a:ahLst/>
                <a:cxnLst/>
                <a:rect l="l" t="t" r="r" b="b"/>
                <a:pathLst>
                  <a:path w="5600" h="18039" extrusionOk="0">
                    <a:moveTo>
                      <a:pt x="0" y="0"/>
                    </a:moveTo>
                    <a:lnTo>
                      <a:pt x="0" y="18038"/>
                    </a:lnTo>
                    <a:lnTo>
                      <a:pt x="5599" y="18038"/>
                    </a:lnTo>
                    <a:lnTo>
                      <a:pt x="5599" y="0"/>
                    </a:lnTo>
                    <a:close/>
                  </a:path>
                </a:pathLst>
              </a:custGeom>
              <a:solidFill>
                <a:srgbClr val="FFB5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4" name="Google Shape;54;p2"/>
              <p:cNvSpPr/>
              <p:nvPr/>
            </p:nvSpPr>
            <p:spPr>
              <a:xfrm>
                <a:off x="2381015" y="3816135"/>
                <a:ext cx="80532" cy="80365"/>
              </a:xfrm>
              <a:custGeom>
                <a:avLst/>
                <a:gdLst/>
                <a:ahLst/>
                <a:cxnLst/>
                <a:rect l="l" t="t" r="r" b="b"/>
                <a:pathLst>
                  <a:path w="1452" h="1449" extrusionOk="0">
                    <a:moveTo>
                      <a:pt x="0" y="1"/>
                    </a:moveTo>
                    <a:lnTo>
                      <a:pt x="0" y="1449"/>
                    </a:lnTo>
                    <a:lnTo>
                      <a:pt x="1452" y="1449"/>
                    </a:lnTo>
                    <a:lnTo>
                      <a:pt x="1452" y="1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5" name="Google Shape;55;p2"/>
              <p:cNvSpPr/>
              <p:nvPr/>
            </p:nvSpPr>
            <p:spPr>
              <a:xfrm>
                <a:off x="2565485" y="3816135"/>
                <a:ext cx="80476" cy="80365"/>
              </a:xfrm>
              <a:custGeom>
                <a:avLst/>
                <a:gdLst/>
                <a:ahLst/>
                <a:cxnLst/>
                <a:rect l="l" t="t" r="r" b="b"/>
                <a:pathLst>
                  <a:path w="1451" h="1449" extrusionOk="0">
                    <a:moveTo>
                      <a:pt x="1" y="1"/>
                    </a:moveTo>
                    <a:lnTo>
                      <a:pt x="1" y="1449"/>
                    </a:lnTo>
                    <a:lnTo>
                      <a:pt x="1451" y="1449"/>
                    </a:lnTo>
                    <a:lnTo>
                      <a:pt x="1451" y="1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6" name="Google Shape;56;p2"/>
              <p:cNvSpPr/>
              <p:nvPr/>
            </p:nvSpPr>
            <p:spPr>
              <a:xfrm>
                <a:off x="2381015" y="4001660"/>
                <a:ext cx="80532" cy="80365"/>
              </a:xfrm>
              <a:custGeom>
                <a:avLst/>
                <a:gdLst/>
                <a:ahLst/>
                <a:cxnLst/>
                <a:rect l="l" t="t" r="r" b="b"/>
                <a:pathLst>
                  <a:path w="1452" h="1449" extrusionOk="0">
                    <a:moveTo>
                      <a:pt x="0" y="0"/>
                    </a:moveTo>
                    <a:lnTo>
                      <a:pt x="0" y="1448"/>
                    </a:lnTo>
                    <a:lnTo>
                      <a:pt x="1452" y="1448"/>
                    </a:lnTo>
                    <a:lnTo>
                      <a:pt x="1452" y="0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7" name="Google Shape;57;p2"/>
              <p:cNvSpPr/>
              <p:nvPr/>
            </p:nvSpPr>
            <p:spPr>
              <a:xfrm>
                <a:off x="2565485" y="4001660"/>
                <a:ext cx="80476" cy="80365"/>
              </a:xfrm>
              <a:custGeom>
                <a:avLst/>
                <a:gdLst/>
                <a:ahLst/>
                <a:cxnLst/>
                <a:rect l="l" t="t" r="r" b="b"/>
                <a:pathLst>
                  <a:path w="1451" h="1449" extrusionOk="0">
                    <a:moveTo>
                      <a:pt x="1" y="0"/>
                    </a:moveTo>
                    <a:lnTo>
                      <a:pt x="1" y="1448"/>
                    </a:lnTo>
                    <a:lnTo>
                      <a:pt x="1451" y="1448"/>
                    </a:lnTo>
                    <a:lnTo>
                      <a:pt x="1451" y="0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8" name="Google Shape;58;p2"/>
              <p:cNvSpPr/>
              <p:nvPr/>
            </p:nvSpPr>
            <p:spPr>
              <a:xfrm>
                <a:off x="2381015" y="4372653"/>
                <a:ext cx="80532" cy="80365"/>
              </a:xfrm>
              <a:custGeom>
                <a:avLst/>
                <a:gdLst/>
                <a:ahLst/>
                <a:cxnLst/>
                <a:rect l="l" t="t" r="r" b="b"/>
                <a:pathLst>
                  <a:path w="1452" h="1449" extrusionOk="0">
                    <a:moveTo>
                      <a:pt x="0" y="0"/>
                    </a:moveTo>
                    <a:lnTo>
                      <a:pt x="0" y="1448"/>
                    </a:lnTo>
                    <a:lnTo>
                      <a:pt x="1452" y="1448"/>
                    </a:lnTo>
                    <a:lnTo>
                      <a:pt x="1452" y="0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9" name="Google Shape;59;p2"/>
              <p:cNvSpPr/>
              <p:nvPr/>
            </p:nvSpPr>
            <p:spPr>
              <a:xfrm>
                <a:off x="2565485" y="4372653"/>
                <a:ext cx="80476" cy="80365"/>
              </a:xfrm>
              <a:custGeom>
                <a:avLst/>
                <a:gdLst/>
                <a:ahLst/>
                <a:cxnLst/>
                <a:rect l="l" t="t" r="r" b="b"/>
                <a:pathLst>
                  <a:path w="1451" h="1449" extrusionOk="0">
                    <a:moveTo>
                      <a:pt x="1" y="0"/>
                    </a:moveTo>
                    <a:lnTo>
                      <a:pt x="1" y="1448"/>
                    </a:lnTo>
                    <a:lnTo>
                      <a:pt x="1451" y="1448"/>
                    </a:lnTo>
                    <a:lnTo>
                      <a:pt x="1451" y="0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60" name="Google Shape;60;p2"/>
              <p:cNvSpPr/>
              <p:nvPr/>
            </p:nvSpPr>
            <p:spPr>
              <a:xfrm>
                <a:off x="2381015" y="4558233"/>
                <a:ext cx="80532" cy="80365"/>
              </a:xfrm>
              <a:custGeom>
                <a:avLst/>
                <a:gdLst/>
                <a:ahLst/>
                <a:cxnLst/>
                <a:rect l="l" t="t" r="r" b="b"/>
                <a:pathLst>
                  <a:path w="1452" h="1449" extrusionOk="0">
                    <a:moveTo>
                      <a:pt x="0" y="1"/>
                    </a:moveTo>
                    <a:lnTo>
                      <a:pt x="0" y="1449"/>
                    </a:lnTo>
                    <a:lnTo>
                      <a:pt x="1452" y="1449"/>
                    </a:lnTo>
                    <a:lnTo>
                      <a:pt x="1452" y="1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61" name="Google Shape;61;p2"/>
              <p:cNvSpPr/>
              <p:nvPr/>
            </p:nvSpPr>
            <p:spPr>
              <a:xfrm>
                <a:off x="2565485" y="4558233"/>
                <a:ext cx="80476" cy="80365"/>
              </a:xfrm>
              <a:custGeom>
                <a:avLst/>
                <a:gdLst/>
                <a:ahLst/>
                <a:cxnLst/>
                <a:rect l="l" t="t" r="r" b="b"/>
                <a:pathLst>
                  <a:path w="1451" h="1449" extrusionOk="0">
                    <a:moveTo>
                      <a:pt x="1" y="1"/>
                    </a:moveTo>
                    <a:lnTo>
                      <a:pt x="1" y="1449"/>
                    </a:lnTo>
                    <a:lnTo>
                      <a:pt x="1451" y="1449"/>
                    </a:lnTo>
                    <a:lnTo>
                      <a:pt x="1451" y="1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sp>
          <p:nvSpPr>
            <p:cNvPr id="62" name="Google Shape;62;p2"/>
            <p:cNvSpPr/>
            <p:nvPr/>
          </p:nvSpPr>
          <p:spPr>
            <a:xfrm>
              <a:off x="2381015" y="4187128"/>
              <a:ext cx="80532" cy="80365"/>
            </a:xfrm>
            <a:custGeom>
              <a:avLst/>
              <a:gdLst/>
              <a:ahLst/>
              <a:cxnLst/>
              <a:rect l="l" t="t" r="r" b="b"/>
              <a:pathLst>
                <a:path w="1452" h="1449" extrusionOk="0">
                  <a:moveTo>
                    <a:pt x="0" y="1"/>
                  </a:moveTo>
                  <a:lnTo>
                    <a:pt x="0" y="1449"/>
                  </a:lnTo>
                  <a:lnTo>
                    <a:pt x="1452" y="1449"/>
                  </a:lnTo>
                  <a:lnTo>
                    <a:pt x="1452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3" name="Google Shape;63;p2"/>
            <p:cNvSpPr/>
            <p:nvPr/>
          </p:nvSpPr>
          <p:spPr>
            <a:xfrm>
              <a:off x="2565485" y="4187128"/>
              <a:ext cx="80476" cy="80365"/>
            </a:xfrm>
            <a:custGeom>
              <a:avLst/>
              <a:gdLst/>
              <a:ahLst/>
              <a:cxnLst/>
              <a:rect l="l" t="t" r="r" b="b"/>
              <a:pathLst>
                <a:path w="1451" h="1449" extrusionOk="0">
                  <a:moveTo>
                    <a:pt x="1" y="1"/>
                  </a:moveTo>
                  <a:lnTo>
                    <a:pt x="1" y="1449"/>
                  </a:lnTo>
                  <a:lnTo>
                    <a:pt x="1451" y="1449"/>
                  </a:lnTo>
                  <a:lnTo>
                    <a:pt x="1451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64" name="Google Shape;64;p2"/>
          <p:cNvSpPr/>
          <p:nvPr/>
        </p:nvSpPr>
        <p:spPr>
          <a:xfrm>
            <a:off x="1426167" y="5507300"/>
            <a:ext cx="11006920" cy="1360744"/>
          </a:xfrm>
          <a:custGeom>
            <a:avLst/>
            <a:gdLst/>
            <a:ahLst/>
            <a:cxnLst/>
            <a:rect l="l" t="t" r="r" b="b"/>
            <a:pathLst>
              <a:path w="118737" h="17863" extrusionOk="0">
                <a:moveTo>
                  <a:pt x="60071" y="0"/>
                </a:moveTo>
                <a:cubicBezTo>
                  <a:pt x="57342" y="0"/>
                  <a:pt x="55148" y="2255"/>
                  <a:pt x="55224" y="4985"/>
                </a:cubicBezTo>
                <a:lnTo>
                  <a:pt x="55235" y="5366"/>
                </a:lnTo>
                <a:cubicBezTo>
                  <a:pt x="55313" y="8208"/>
                  <a:pt x="53030" y="10558"/>
                  <a:pt x="50186" y="10558"/>
                </a:cubicBezTo>
                <a:lnTo>
                  <a:pt x="11630" y="10558"/>
                </a:lnTo>
                <a:cubicBezTo>
                  <a:pt x="11627" y="10558"/>
                  <a:pt x="11625" y="10558"/>
                  <a:pt x="11622" y="10558"/>
                </a:cubicBezTo>
                <a:cubicBezTo>
                  <a:pt x="10458" y="10558"/>
                  <a:pt x="9342" y="11023"/>
                  <a:pt x="8519" y="11846"/>
                </a:cubicBezTo>
                <a:lnTo>
                  <a:pt x="6883" y="13481"/>
                </a:lnTo>
                <a:cubicBezTo>
                  <a:pt x="6210" y="14156"/>
                  <a:pt x="5297" y="14534"/>
                  <a:pt x="4343" y="14534"/>
                </a:cubicBezTo>
                <a:lnTo>
                  <a:pt x="2524" y="14534"/>
                </a:lnTo>
                <a:cubicBezTo>
                  <a:pt x="1129" y="14534"/>
                  <a:pt x="0" y="15663"/>
                  <a:pt x="0" y="17057"/>
                </a:cubicBezTo>
                <a:lnTo>
                  <a:pt x="0" y="17862"/>
                </a:lnTo>
                <a:lnTo>
                  <a:pt x="118736" y="17862"/>
                </a:lnTo>
                <a:lnTo>
                  <a:pt x="118736" y="15890"/>
                </a:lnTo>
                <a:cubicBezTo>
                  <a:pt x="118736" y="12483"/>
                  <a:pt x="115973" y="9721"/>
                  <a:pt x="112565" y="9721"/>
                </a:cubicBezTo>
                <a:lnTo>
                  <a:pt x="108111" y="9721"/>
                </a:lnTo>
                <a:cubicBezTo>
                  <a:pt x="105783" y="9719"/>
                  <a:pt x="103552" y="8796"/>
                  <a:pt x="101907" y="7150"/>
                </a:cubicBezTo>
                <a:lnTo>
                  <a:pt x="97908" y="3151"/>
                </a:lnTo>
                <a:cubicBezTo>
                  <a:pt x="95890" y="1134"/>
                  <a:pt x="93155" y="0"/>
                  <a:pt x="90301" y="0"/>
                </a:cubicBezTo>
                <a:close/>
              </a:path>
            </a:pathLst>
          </a:custGeom>
          <a:solidFill>
            <a:srgbClr val="48A6CC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65" name="Google Shape;65;p2"/>
          <p:cNvSpPr/>
          <p:nvPr/>
        </p:nvSpPr>
        <p:spPr>
          <a:xfrm>
            <a:off x="7194104" y="6231365"/>
            <a:ext cx="3852541" cy="626628"/>
          </a:xfrm>
          <a:custGeom>
            <a:avLst/>
            <a:gdLst/>
            <a:ahLst/>
            <a:cxnLst/>
            <a:rect l="l" t="t" r="r" b="b"/>
            <a:pathLst>
              <a:path w="34968" h="5688" extrusionOk="0">
                <a:moveTo>
                  <a:pt x="1403" y="1"/>
                </a:moveTo>
                <a:lnTo>
                  <a:pt x="1" y="5687"/>
                </a:lnTo>
                <a:lnTo>
                  <a:pt x="34967" y="5687"/>
                </a:lnTo>
                <a:lnTo>
                  <a:pt x="33761" y="4481"/>
                </a:lnTo>
                <a:cubicBezTo>
                  <a:pt x="33049" y="3769"/>
                  <a:pt x="32086" y="3371"/>
                  <a:pt x="31081" y="3371"/>
                </a:cubicBezTo>
                <a:lnTo>
                  <a:pt x="20725" y="3371"/>
                </a:lnTo>
                <a:cubicBezTo>
                  <a:pt x="19819" y="3371"/>
                  <a:pt x="18951" y="3011"/>
                  <a:pt x="18310" y="2370"/>
                </a:cubicBezTo>
                <a:lnTo>
                  <a:pt x="16945" y="1006"/>
                </a:lnTo>
                <a:cubicBezTo>
                  <a:pt x="16300" y="363"/>
                  <a:pt x="15428" y="1"/>
                  <a:pt x="14516" y="1"/>
                </a:cubicBezTo>
                <a:close/>
              </a:path>
            </a:pathLst>
          </a:custGeom>
          <a:solidFill>
            <a:srgbClr val="2E84A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66" name="Google Shape;66;p2"/>
          <p:cNvGrpSpPr/>
          <p:nvPr/>
        </p:nvGrpSpPr>
        <p:grpSpPr>
          <a:xfrm>
            <a:off x="10797689" y="5746351"/>
            <a:ext cx="543655" cy="1116375"/>
            <a:chOff x="6755066" y="4176800"/>
            <a:chExt cx="407741" cy="837281"/>
          </a:xfrm>
        </p:grpSpPr>
        <p:sp>
          <p:nvSpPr>
            <p:cNvPr id="67" name="Google Shape;67;p2"/>
            <p:cNvSpPr/>
            <p:nvPr/>
          </p:nvSpPr>
          <p:spPr>
            <a:xfrm>
              <a:off x="6942081" y="4544096"/>
              <a:ext cx="27208" cy="469986"/>
            </a:xfrm>
            <a:custGeom>
              <a:avLst/>
              <a:gdLst/>
              <a:ahLst/>
              <a:cxnLst/>
              <a:rect l="l" t="t" r="r" b="b"/>
              <a:pathLst>
                <a:path w="497" h="8585" extrusionOk="0">
                  <a:moveTo>
                    <a:pt x="0" y="1"/>
                  </a:moveTo>
                  <a:lnTo>
                    <a:pt x="0" y="8585"/>
                  </a:lnTo>
                  <a:lnTo>
                    <a:pt x="497" y="8585"/>
                  </a:lnTo>
                  <a:lnTo>
                    <a:pt x="497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8" name="Google Shape;68;p2"/>
            <p:cNvSpPr/>
            <p:nvPr/>
          </p:nvSpPr>
          <p:spPr>
            <a:xfrm>
              <a:off x="6755066" y="4176800"/>
              <a:ext cx="407741" cy="637013"/>
            </a:xfrm>
            <a:custGeom>
              <a:avLst/>
              <a:gdLst/>
              <a:ahLst/>
              <a:cxnLst/>
              <a:rect l="l" t="t" r="r" b="b"/>
              <a:pathLst>
                <a:path w="7448" h="11636" extrusionOk="0">
                  <a:moveTo>
                    <a:pt x="3645" y="0"/>
                  </a:moveTo>
                  <a:cubicBezTo>
                    <a:pt x="2694" y="0"/>
                    <a:pt x="1789" y="437"/>
                    <a:pt x="1195" y="1188"/>
                  </a:cubicBezTo>
                  <a:cubicBezTo>
                    <a:pt x="560" y="1993"/>
                    <a:pt x="359" y="3057"/>
                    <a:pt x="659" y="4038"/>
                  </a:cubicBezTo>
                  <a:cubicBezTo>
                    <a:pt x="893" y="4791"/>
                    <a:pt x="839" y="5610"/>
                    <a:pt x="462" y="6304"/>
                  </a:cubicBezTo>
                  <a:cubicBezTo>
                    <a:pt x="149" y="6884"/>
                    <a:pt x="1" y="7540"/>
                    <a:pt x="32" y="8199"/>
                  </a:cubicBezTo>
                  <a:cubicBezTo>
                    <a:pt x="119" y="10013"/>
                    <a:pt x="1573" y="11502"/>
                    <a:pt x="3385" y="11627"/>
                  </a:cubicBezTo>
                  <a:cubicBezTo>
                    <a:pt x="3470" y="11633"/>
                    <a:pt x="3556" y="11636"/>
                    <a:pt x="3641" y="11636"/>
                  </a:cubicBezTo>
                  <a:cubicBezTo>
                    <a:pt x="4860" y="11636"/>
                    <a:pt x="6005" y="11019"/>
                    <a:pt x="6674" y="9987"/>
                  </a:cubicBezTo>
                  <a:cubicBezTo>
                    <a:pt x="7390" y="8881"/>
                    <a:pt x="7447" y="7475"/>
                    <a:pt x="6826" y="6316"/>
                  </a:cubicBezTo>
                  <a:cubicBezTo>
                    <a:pt x="6456" y="5622"/>
                    <a:pt x="6381" y="4807"/>
                    <a:pt x="6619" y="4057"/>
                  </a:cubicBezTo>
                  <a:cubicBezTo>
                    <a:pt x="6729" y="3701"/>
                    <a:pt x="6777" y="3330"/>
                    <a:pt x="6757" y="2958"/>
                  </a:cubicBezTo>
                  <a:cubicBezTo>
                    <a:pt x="6678" y="1389"/>
                    <a:pt x="5410" y="106"/>
                    <a:pt x="3844" y="7"/>
                  </a:cubicBezTo>
                  <a:cubicBezTo>
                    <a:pt x="3777" y="3"/>
                    <a:pt x="3711" y="0"/>
                    <a:pt x="3645" y="0"/>
                  </a:cubicBezTo>
                  <a:close/>
                </a:path>
              </a:pathLst>
            </a:custGeom>
            <a:solidFill>
              <a:srgbClr val="2E84A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69" name="Google Shape;69;p2"/>
          <p:cNvGrpSpPr/>
          <p:nvPr/>
        </p:nvGrpSpPr>
        <p:grpSpPr>
          <a:xfrm>
            <a:off x="3877325" y="5240201"/>
            <a:ext cx="1126895" cy="1634540"/>
            <a:chOff x="2542743" y="3917575"/>
            <a:chExt cx="845171" cy="1225905"/>
          </a:xfrm>
        </p:grpSpPr>
        <p:sp>
          <p:nvSpPr>
            <p:cNvPr id="70" name="Google Shape;70;p2"/>
            <p:cNvSpPr/>
            <p:nvPr/>
          </p:nvSpPr>
          <p:spPr>
            <a:xfrm>
              <a:off x="3110685" y="3917575"/>
              <a:ext cx="277229" cy="1225905"/>
            </a:xfrm>
            <a:custGeom>
              <a:avLst/>
              <a:gdLst/>
              <a:ahLst/>
              <a:cxnLst/>
              <a:rect l="l" t="t" r="r" b="b"/>
              <a:pathLst>
                <a:path w="5064" h="22393" extrusionOk="0">
                  <a:moveTo>
                    <a:pt x="0" y="1"/>
                  </a:moveTo>
                  <a:lnTo>
                    <a:pt x="0" y="22392"/>
                  </a:lnTo>
                  <a:lnTo>
                    <a:pt x="5064" y="22392"/>
                  </a:lnTo>
                  <a:lnTo>
                    <a:pt x="5064" y="1"/>
                  </a:lnTo>
                  <a:close/>
                </a:path>
              </a:pathLst>
            </a:custGeom>
            <a:solidFill>
              <a:srgbClr val="FFE5C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1" name="Google Shape;71;p2"/>
            <p:cNvSpPr/>
            <p:nvPr/>
          </p:nvSpPr>
          <p:spPr>
            <a:xfrm>
              <a:off x="2542743" y="3917575"/>
              <a:ext cx="567979" cy="1225905"/>
            </a:xfrm>
            <a:custGeom>
              <a:avLst/>
              <a:gdLst/>
              <a:ahLst/>
              <a:cxnLst/>
              <a:rect l="l" t="t" r="r" b="b"/>
              <a:pathLst>
                <a:path w="10375" h="22393" extrusionOk="0">
                  <a:moveTo>
                    <a:pt x="4633" y="1"/>
                  </a:moveTo>
                  <a:lnTo>
                    <a:pt x="4633" y="8009"/>
                  </a:lnTo>
                  <a:lnTo>
                    <a:pt x="0" y="8009"/>
                  </a:lnTo>
                  <a:lnTo>
                    <a:pt x="0" y="22392"/>
                  </a:lnTo>
                  <a:lnTo>
                    <a:pt x="10374" y="22392"/>
                  </a:lnTo>
                  <a:lnTo>
                    <a:pt x="10374" y="1"/>
                  </a:lnTo>
                  <a:close/>
                </a:path>
              </a:pathLst>
            </a:custGeom>
            <a:solidFill>
              <a:srgbClr val="F4CD8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2" name="Google Shape;72;p2"/>
            <p:cNvSpPr/>
            <p:nvPr/>
          </p:nvSpPr>
          <p:spPr>
            <a:xfrm>
              <a:off x="2862299" y="3978125"/>
              <a:ext cx="178250" cy="27537"/>
            </a:xfrm>
            <a:custGeom>
              <a:avLst/>
              <a:gdLst/>
              <a:ahLst/>
              <a:cxnLst/>
              <a:rect l="l" t="t" r="r" b="b"/>
              <a:pathLst>
                <a:path w="3256" h="503" extrusionOk="0">
                  <a:moveTo>
                    <a:pt x="0" y="1"/>
                  </a:moveTo>
                  <a:lnTo>
                    <a:pt x="0" y="503"/>
                  </a:lnTo>
                  <a:lnTo>
                    <a:pt x="3256" y="503"/>
                  </a:lnTo>
                  <a:lnTo>
                    <a:pt x="3256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3" name="Google Shape;73;p2"/>
            <p:cNvSpPr/>
            <p:nvPr/>
          </p:nvSpPr>
          <p:spPr>
            <a:xfrm>
              <a:off x="2862299" y="4130485"/>
              <a:ext cx="178250" cy="27537"/>
            </a:xfrm>
            <a:custGeom>
              <a:avLst/>
              <a:gdLst/>
              <a:ahLst/>
              <a:cxnLst/>
              <a:rect l="l" t="t" r="r" b="b"/>
              <a:pathLst>
                <a:path w="3256" h="503" extrusionOk="0">
                  <a:moveTo>
                    <a:pt x="0" y="0"/>
                  </a:moveTo>
                  <a:lnTo>
                    <a:pt x="0" y="503"/>
                  </a:lnTo>
                  <a:lnTo>
                    <a:pt x="3256" y="503"/>
                  </a:lnTo>
                  <a:lnTo>
                    <a:pt x="3256" y="0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4" name="Google Shape;74;p2"/>
            <p:cNvSpPr/>
            <p:nvPr/>
          </p:nvSpPr>
          <p:spPr>
            <a:xfrm>
              <a:off x="2862299" y="4282844"/>
              <a:ext cx="178250" cy="27537"/>
            </a:xfrm>
            <a:custGeom>
              <a:avLst/>
              <a:gdLst/>
              <a:ahLst/>
              <a:cxnLst/>
              <a:rect l="l" t="t" r="r" b="b"/>
              <a:pathLst>
                <a:path w="3256" h="503" extrusionOk="0">
                  <a:moveTo>
                    <a:pt x="0" y="0"/>
                  </a:moveTo>
                  <a:lnTo>
                    <a:pt x="0" y="503"/>
                  </a:lnTo>
                  <a:lnTo>
                    <a:pt x="3256" y="503"/>
                  </a:lnTo>
                  <a:lnTo>
                    <a:pt x="3256" y="0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5" name="Google Shape;75;p2"/>
            <p:cNvSpPr/>
            <p:nvPr/>
          </p:nvSpPr>
          <p:spPr>
            <a:xfrm>
              <a:off x="2612490" y="4435204"/>
              <a:ext cx="427942" cy="27537"/>
            </a:xfrm>
            <a:custGeom>
              <a:avLst/>
              <a:gdLst/>
              <a:ahLst/>
              <a:cxnLst/>
              <a:rect l="l" t="t" r="r" b="b"/>
              <a:pathLst>
                <a:path w="7817" h="503" extrusionOk="0">
                  <a:moveTo>
                    <a:pt x="0" y="0"/>
                  </a:moveTo>
                  <a:lnTo>
                    <a:pt x="0" y="502"/>
                  </a:lnTo>
                  <a:lnTo>
                    <a:pt x="7817" y="502"/>
                  </a:lnTo>
                  <a:lnTo>
                    <a:pt x="7817" y="0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6" name="Google Shape;76;p2"/>
            <p:cNvSpPr/>
            <p:nvPr/>
          </p:nvSpPr>
          <p:spPr>
            <a:xfrm>
              <a:off x="2612490" y="4587510"/>
              <a:ext cx="427942" cy="27701"/>
            </a:xfrm>
            <a:custGeom>
              <a:avLst/>
              <a:gdLst/>
              <a:ahLst/>
              <a:cxnLst/>
              <a:rect l="l" t="t" r="r" b="b"/>
              <a:pathLst>
                <a:path w="7817" h="506" extrusionOk="0">
                  <a:moveTo>
                    <a:pt x="0" y="1"/>
                  </a:moveTo>
                  <a:lnTo>
                    <a:pt x="0" y="505"/>
                  </a:lnTo>
                  <a:lnTo>
                    <a:pt x="7817" y="505"/>
                  </a:lnTo>
                  <a:lnTo>
                    <a:pt x="7817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7" name="Google Shape;77;p2"/>
            <p:cNvSpPr/>
            <p:nvPr/>
          </p:nvSpPr>
          <p:spPr>
            <a:xfrm>
              <a:off x="2612490" y="4739979"/>
              <a:ext cx="427942" cy="27591"/>
            </a:xfrm>
            <a:custGeom>
              <a:avLst/>
              <a:gdLst/>
              <a:ahLst/>
              <a:cxnLst/>
              <a:rect l="l" t="t" r="r" b="b"/>
              <a:pathLst>
                <a:path w="7817" h="504" extrusionOk="0">
                  <a:moveTo>
                    <a:pt x="0" y="1"/>
                  </a:moveTo>
                  <a:lnTo>
                    <a:pt x="0" y="503"/>
                  </a:lnTo>
                  <a:lnTo>
                    <a:pt x="7817" y="503"/>
                  </a:lnTo>
                  <a:lnTo>
                    <a:pt x="7817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8" name="Google Shape;78;p2"/>
            <p:cNvSpPr/>
            <p:nvPr/>
          </p:nvSpPr>
          <p:spPr>
            <a:xfrm>
              <a:off x="2612490" y="4892339"/>
              <a:ext cx="427942" cy="27537"/>
            </a:xfrm>
            <a:custGeom>
              <a:avLst/>
              <a:gdLst/>
              <a:ahLst/>
              <a:cxnLst/>
              <a:rect l="l" t="t" r="r" b="b"/>
              <a:pathLst>
                <a:path w="7817" h="503" extrusionOk="0">
                  <a:moveTo>
                    <a:pt x="0" y="1"/>
                  </a:moveTo>
                  <a:lnTo>
                    <a:pt x="0" y="503"/>
                  </a:lnTo>
                  <a:lnTo>
                    <a:pt x="7817" y="503"/>
                  </a:lnTo>
                  <a:lnTo>
                    <a:pt x="7817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9" name="Google Shape;79;p2"/>
            <p:cNvSpPr/>
            <p:nvPr/>
          </p:nvSpPr>
          <p:spPr>
            <a:xfrm>
              <a:off x="2612490" y="5037245"/>
              <a:ext cx="427942" cy="27537"/>
            </a:xfrm>
            <a:custGeom>
              <a:avLst/>
              <a:gdLst/>
              <a:ahLst/>
              <a:cxnLst/>
              <a:rect l="l" t="t" r="r" b="b"/>
              <a:pathLst>
                <a:path w="7817" h="503" extrusionOk="0">
                  <a:moveTo>
                    <a:pt x="0" y="0"/>
                  </a:moveTo>
                  <a:lnTo>
                    <a:pt x="0" y="503"/>
                  </a:lnTo>
                  <a:lnTo>
                    <a:pt x="7817" y="503"/>
                  </a:lnTo>
                  <a:lnTo>
                    <a:pt x="7817" y="0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80" name="Google Shape;80;p2"/>
          <p:cNvGrpSpPr/>
          <p:nvPr/>
        </p:nvGrpSpPr>
        <p:grpSpPr>
          <a:xfrm>
            <a:off x="9558493" y="6071017"/>
            <a:ext cx="750809" cy="797031"/>
            <a:chOff x="6184769" y="4544862"/>
            <a:chExt cx="563107" cy="597773"/>
          </a:xfrm>
        </p:grpSpPr>
        <p:sp>
          <p:nvSpPr>
            <p:cNvPr id="81" name="Google Shape;81;p2"/>
            <p:cNvSpPr/>
            <p:nvPr/>
          </p:nvSpPr>
          <p:spPr>
            <a:xfrm>
              <a:off x="6184769" y="4587729"/>
              <a:ext cx="563107" cy="358689"/>
            </a:xfrm>
            <a:custGeom>
              <a:avLst/>
              <a:gdLst/>
              <a:ahLst/>
              <a:cxnLst/>
              <a:rect l="l" t="t" r="r" b="b"/>
              <a:pathLst>
                <a:path w="10286" h="6552" extrusionOk="0">
                  <a:moveTo>
                    <a:pt x="1812" y="1"/>
                  </a:moveTo>
                  <a:cubicBezTo>
                    <a:pt x="1254" y="3"/>
                    <a:pt x="782" y="414"/>
                    <a:pt x="703" y="966"/>
                  </a:cubicBezTo>
                  <a:lnTo>
                    <a:pt x="95" y="5276"/>
                  </a:lnTo>
                  <a:cubicBezTo>
                    <a:pt x="0" y="5950"/>
                    <a:pt x="523" y="6551"/>
                    <a:pt x="1203" y="6551"/>
                  </a:cubicBezTo>
                  <a:lnTo>
                    <a:pt x="9083" y="6551"/>
                  </a:lnTo>
                  <a:cubicBezTo>
                    <a:pt x="9763" y="6551"/>
                    <a:pt x="10285" y="5950"/>
                    <a:pt x="10190" y="5276"/>
                  </a:cubicBezTo>
                  <a:lnTo>
                    <a:pt x="9583" y="966"/>
                  </a:lnTo>
                  <a:cubicBezTo>
                    <a:pt x="9504" y="414"/>
                    <a:pt x="9031" y="3"/>
                    <a:pt x="8474" y="1"/>
                  </a:cubicBezTo>
                  <a:close/>
                </a:path>
              </a:pathLst>
            </a:custGeom>
            <a:solidFill>
              <a:srgbClr val="FFE5C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2" name="Google Shape;82;p2"/>
            <p:cNvSpPr/>
            <p:nvPr/>
          </p:nvSpPr>
          <p:spPr>
            <a:xfrm>
              <a:off x="6192762" y="4544862"/>
              <a:ext cx="547067" cy="348397"/>
            </a:xfrm>
            <a:custGeom>
              <a:avLst/>
              <a:gdLst/>
              <a:ahLst/>
              <a:cxnLst/>
              <a:rect l="l" t="t" r="r" b="b"/>
              <a:pathLst>
                <a:path w="9993" h="6364" extrusionOk="0">
                  <a:moveTo>
                    <a:pt x="1761" y="1"/>
                  </a:moveTo>
                  <a:cubicBezTo>
                    <a:pt x="1219" y="3"/>
                    <a:pt x="760" y="400"/>
                    <a:pt x="683" y="936"/>
                  </a:cubicBezTo>
                  <a:lnTo>
                    <a:pt x="92" y="5123"/>
                  </a:lnTo>
                  <a:cubicBezTo>
                    <a:pt x="1" y="5778"/>
                    <a:pt x="509" y="6363"/>
                    <a:pt x="1170" y="6363"/>
                  </a:cubicBezTo>
                  <a:lnTo>
                    <a:pt x="8824" y="6363"/>
                  </a:lnTo>
                  <a:cubicBezTo>
                    <a:pt x="9485" y="6363"/>
                    <a:pt x="9993" y="5778"/>
                    <a:pt x="9900" y="5123"/>
                  </a:cubicBezTo>
                  <a:lnTo>
                    <a:pt x="9309" y="936"/>
                  </a:lnTo>
                  <a:cubicBezTo>
                    <a:pt x="9231" y="400"/>
                    <a:pt x="8773" y="3"/>
                    <a:pt x="823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3" name="Google Shape;83;p2"/>
            <p:cNvSpPr/>
            <p:nvPr/>
          </p:nvSpPr>
          <p:spPr>
            <a:xfrm>
              <a:off x="6226760" y="4780273"/>
              <a:ext cx="150658" cy="81351"/>
            </a:xfrm>
            <a:custGeom>
              <a:avLst/>
              <a:gdLst/>
              <a:ahLst/>
              <a:cxnLst/>
              <a:rect l="l" t="t" r="r" b="b"/>
              <a:pathLst>
                <a:path w="2752" h="1486" extrusionOk="0">
                  <a:moveTo>
                    <a:pt x="171" y="0"/>
                  </a:moveTo>
                  <a:lnTo>
                    <a:pt x="44" y="904"/>
                  </a:lnTo>
                  <a:cubicBezTo>
                    <a:pt x="1" y="1211"/>
                    <a:pt x="238" y="1484"/>
                    <a:pt x="549" y="1486"/>
                  </a:cubicBezTo>
                  <a:lnTo>
                    <a:pt x="2677" y="1486"/>
                  </a:lnTo>
                  <a:lnTo>
                    <a:pt x="2752" y="0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4" name="Google Shape;84;p2"/>
            <p:cNvSpPr/>
            <p:nvPr/>
          </p:nvSpPr>
          <p:spPr>
            <a:xfrm>
              <a:off x="6253203" y="4576506"/>
              <a:ext cx="134289" cy="82446"/>
            </a:xfrm>
            <a:custGeom>
              <a:avLst/>
              <a:gdLst/>
              <a:ahLst/>
              <a:cxnLst/>
              <a:rect l="l" t="t" r="r" b="b"/>
              <a:pathLst>
                <a:path w="2453" h="1506" extrusionOk="0">
                  <a:moveTo>
                    <a:pt x="657" y="0"/>
                  </a:moveTo>
                  <a:cubicBezTo>
                    <a:pt x="402" y="0"/>
                    <a:pt x="188" y="188"/>
                    <a:pt x="151" y="439"/>
                  </a:cubicBezTo>
                  <a:lnTo>
                    <a:pt x="0" y="1505"/>
                  </a:lnTo>
                  <a:lnTo>
                    <a:pt x="2380" y="1505"/>
                  </a:lnTo>
                  <a:lnTo>
                    <a:pt x="2453" y="0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5" name="Google Shape;85;p2"/>
            <p:cNvSpPr/>
            <p:nvPr/>
          </p:nvSpPr>
          <p:spPr>
            <a:xfrm>
              <a:off x="6238476" y="4675652"/>
              <a:ext cx="144144" cy="87866"/>
            </a:xfrm>
            <a:custGeom>
              <a:avLst/>
              <a:gdLst/>
              <a:ahLst/>
              <a:cxnLst/>
              <a:rect l="l" t="t" r="r" b="b"/>
              <a:pathLst>
                <a:path w="2633" h="1605" extrusionOk="0">
                  <a:moveTo>
                    <a:pt x="226" y="1"/>
                  </a:moveTo>
                  <a:lnTo>
                    <a:pt x="0" y="1605"/>
                  </a:lnTo>
                  <a:lnTo>
                    <a:pt x="2552" y="1605"/>
                  </a:lnTo>
                  <a:lnTo>
                    <a:pt x="2633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6" name="Google Shape;86;p2"/>
            <p:cNvSpPr/>
            <p:nvPr/>
          </p:nvSpPr>
          <p:spPr>
            <a:xfrm>
              <a:off x="6391821" y="4780273"/>
              <a:ext cx="149016" cy="81351"/>
            </a:xfrm>
            <a:custGeom>
              <a:avLst/>
              <a:gdLst/>
              <a:ahLst/>
              <a:cxnLst/>
              <a:rect l="l" t="t" r="r" b="b"/>
              <a:pathLst>
                <a:path w="2722" h="1486" extrusionOk="0">
                  <a:moveTo>
                    <a:pt x="65" y="0"/>
                  </a:moveTo>
                  <a:lnTo>
                    <a:pt x="0" y="1486"/>
                  </a:lnTo>
                  <a:lnTo>
                    <a:pt x="2722" y="1486"/>
                  </a:lnTo>
                  <a:lnTo>
                    <a:pt x="2656" y="0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7" name="Google Shape;87;p2"/>
            <p:cNvSpPr/>
            <p:nvPr/>
          </p:nvSpPr>
          <p:spPr>
            <a:xfrm>
              <a:off x="6396146" y="4675652"/>
              <a:ext cx="140366" cy="87866"/>
            </a:xfrm>
            <a:custGeom>
              <a:avLst/>
              <a:gdLst/>
              <a:ahLst/>
              <a:cxnLst/>
              <a:rect l="l" t="t" r="r" b="b"/>
              <a:pathLst>
                <a:path w="2564" h="1605" extrusionOk="0">
                  <a:moveTo>
                    <a:pt x="71" y="1"/>
                  </a:moveTo>
                  <a:lnTo>
                    <a:pt x="0" y="1605"/>
                  </a:lnTo>
                  <a:lnTo>
                    <a:pt x="2563" y="1605"/>
                  </a:lnTo>
                  <a:lnTo>
                    <a:pt x="2490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8" name="Google Shape;88;p2"/>
            <p:cNvSpPr/>
            <p:nvPr/>
          </p:nvSpPr>
          <p:spPr>
            <a:xfrm>
              <a:off x="6400800" y="4576506"/>
              <a:ext cx="131060" cy="82446"/>
            </a:xfrm>
            <a:custGeom>
              <a:avLst/>
              <a:gdLst/>
              <a:ahLst/>
              <a:cxnLst/>
              <a:rect l="l" t="t" r="r" b="b"/>
              <a:pathLst>
                <a:path w="2394" h="1506" extrusionOk="0">
                  <a:moveTo>
                    <a:pt x="67" y="0"/>
                  </a:moveTo>
                  <a:lnTo>
                    <a:pt x="0" y="1505"/>
                  </a:lnTo>
                  <a:lnTo>
                    <a:pt x="2393" y="1505"/>
                  </a:lnTo>
                  <a:lnTo>
                    <a:pt x="2326" y="0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9" name="Google Shape;89;p2"/>
            <p:cNvSpPr/>
            <p:nvPr/>
          </p:nvSpPr>
          <p:spPr>
            <a:xfrm>
              <a:off x="6545112" y="4576506"/>
              <a:ext cx="134344" cy="82446"/>
            </a:xfrm>
            <a:custGeom>
              <a:avLst/>
              <a:gdLst/>
              <a:ahLst/>
              <a:cxnLst/>
              <a:rect l="l" t="t" r="r" b="b"/>
              <a:pathLst>
                <a:path w="2454" h="1506" extrusionOk="0">
                  <a:moveTo>
                    <a:pt x="1" y="0"/>
                  </a:moveTo>
                  <a:lnTo>
                    <a:pt x="76" y="1505"/>
                  </a:lnTo>
                  <a:lnTo>
                    <a:pt x="2453" y="1505"/>
                  </a:lnTo>
                  <a:lnTo>
                    <a:pt x="2303" y="439"/>
                  </a:lnTo>
                  <a:cubicBezTo>
                    <a:pt x="2265" y="192"/>
                    <a:pt x="2060" y="8"/>
                    <a:pt x="1810" y="0"/>
                  </a:cubicBez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0" name="Google Shape;90;p2"/>
            <p:cNvSpPr/>
            <p:nvPr/>
          </p:nvSpPr>
          <p:spPr>
            <a:xfrm>
              <a:off x="6549985" y="4675652"/>
              <a:ext cx="144198" cy="87866"/>
            </a:xfrm>
            <a:custGeom>
              <a:avLst/>
              <a:gdLst/>
              <a:ahLst/>
              <a:cxnLst/>
              <a:rect l="l" t="t" r="r" b="b"/>
              <a:pathLst>
                <a:path w="2634" h="1605" extrusionOk="0">
                  <a:moveTo>
                    <a:pt x="1" y="1"/>
                  </a:moveTo>
                  <a:lnTo>
                    <a:pt x="82" y="1605"/>
                  </a:lnTo>
                  <a:lnTo>
                    <a:pt x="2633" y="1605"/>
                  </a:lnTo>
                  <a:lnTo>
                    <a:pt x="2406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1" name="Google Shape;91;p2"/>
            <p:cNvSpPr/>
            <p:nvPr/>
          </p:nvSpPr>
          <p:spPr>
            <a:xfrm>
              <a:off x="6555186" y="4780273"/>
              <a:ext cx="150658" cy="81351"/>
            </a:xfrm>
            <a:custGeom>
              <a:avLst/>
              <a:gdLst/>
              <a:ahLst/>
              <a:cxnLst/>
              <a:rect l="l" t="t" r="r" b="b"/>
              <a:pathLst>
                <a:path w="2752" h="1486" extrusionOk="0">
                  <a:moveTo>
                    <a:pt x="1" y="0"/>
                  </a:moveTo>
                  <a:lnTo>
                    <a:pt x="76" y="1486"/>
                  </a:lnTo>
                  <a:lnTo>
                    <a:pt x="2204" y="1486"/>
                  </a:lnTo>
                  <a:cubicBezTo>
                    <a:pt x="2513" y="1484"/>
                    <a:pt x="2752" y="1211"/>
                    <a:pt x="2708" y="904"/>
                  </a:cubicBezTo>
                  <a:lnTo>
                    <a:pt x="2582" y="0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2" name="Google Shape;92;p2"/>
            <p:cNvSpPr/>
            <p:nvPr/>
          </p:nvSpPr>
          <p:spPr>
            <a:xfrm>
              <a:off x="6393409" y="4942597"/>
              <a:ext cx="145786" cy="200038"/>
            </a:xfrm>
            <a:custGeom>
              <a:avLst/>
              <a:gdLst/>
              <a:ahLst/>
              <a:cxnLst/>
              <a:rect l="l" t="t" r="r" b="b"/>
              <a:pathLst>
                <a:path w="2663" h="3654" extrusionOk="0">
                  <a:moveTo>
                    <a:pt x="1" y="0"/>
                  </a:moveTo>
                  <a:lnTo>
                    <a:pt x="1" y="3653"/>
                  </a:lnTo>
                  <a:lnTo>
                    <a:pt x="2663" y="3653"/>
                  </a:lnTo>
                  <a:lnTo>
                    <a:pt x="2663" y="0"/>
                  </a:lnTo>
                  <a:close/>
                </a:path>
              </a:pathLst>
            </a:custGeom>
            <a:solidFill>
              <a:srgbClr val="FFE5C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93" name="Google Shape;93;p2"/>
          <p:cNvGrpSpPr/>
          <p:nvPr/>
        </p:nvGrpSpPr>
        <p:grpSpPr>
          <a:xfrm>
            <a:off x="2481894" y="6100368"/>
            <a:ext cx="718181" cy="762357"/>
            <a:chOff x="1861420" y="4465151"/>
            <a:chExt cx="538636" cy="571768"/>
          </a:xfrm>
        </p:grpSpPr>
        <p:sp>
          <p:nvSpPr>
            <p:cNvPr id="94" name="Google Shape;94;p2"/>
            <p:cNvSpPr/>
            <p:nvPr/>
          </p:nvSpPr>
          <p:spPr>
            <a:xfrm>
              <a:off x="2025440" y="4499442"/>
              <a:ext cx="344089" cy="39101"/>
            </a:xfrm>
            <a:custGeom>
              <a:avLst/>
              <a:gdLst/>
              <a:ahLst/>
              <a:cxnLst/>
              <a:rect l="l" t="t" r="r" b="b"/>
              <a:pathLst>
                <a:path w="6204" h="705" extrusionOk="0">
                  <a:moveTo>
                    <a:pt x="1" y="1"/>
                  </a:moveTo>
                  <a:lnTo>
                    <a:pt x="1" y="705"/>
                  </a:lnTo>
                  <a:lnTo>
                    <a:pt x="6203" y="705"/>
                  </a:lnTo>
                  <a:lnTo>
                    <a:pt x="6203" y="1"/>
                  </a:lnTo>
                  <a:close/>
                </a:path>
              </a:pathLst>
            </a:custGeom>
            <a:solidFill>
              <a:srgbClr val="FFB5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5" name="Google Shape;95;p2"/>
            <p:cNvSpPr/>
            <p:nvPr/>
          </p:nvSpPr>
          <p:spPr>
            <a:xfrm>
              <a:off x="1861420" y="4506320"/>
              <a:ext cx="538636" cy="342977"/>
            </a:xfrm>
            <a:custGeom>
              <a:avLst/>
              <a:gdLst/>
              <a:ahLst/>
              <a:cxnLst/>
              <a:rect l="l" t="t" r="r" b="b"/>
              <a:pathLst>
                <a:path w="9839" h="6265" extrusionOk="0">
                  <a:moveTo>
                    <a:pt x="1735" y="0"/>
                  </a:moveTo>
                  <a:cubicBezTo>
                    <a:pt x="1201" y="2"/>
                    <a:pt x="750" y="394"/>
                    <a:pt x="673" y="922"/>
                  </a:cubicBezTo>
                  <a:lnTo>
                    <a:pt x="92" y="5044"/>
                  </a:lnTo>
                  <a:cubicBezTo>
                    <a:pt x="1" y="5689"/>
                    <a:pt x="501" y="6264"/>
                    <a:pt x="1152" y="6264"/>
                  </a:cubicBezTo>
                  <a:lnTo>
                    <a:pt x="8687" y="6262"/>
                  </a:lnTo>
                  <a:cubicBezTo>
                    <a:pt x="9340" y="6262"/>
                    <a:pt x="9839" y="5687"/>
                    <a:pt x="9750" y="5044"/>
                  </a:cubicBezTo>
                  <a:lnTo>
                    <a:pt x="9168" y="922"/>
                  </a:lnTo>
                  <a:cubicBezTo>
                    <a:pt x="9091" y="394"/>
                    <a:pt x="8640" y="2"/>
                    <a:pt x="8106" y="0"/>
                  </a:cubicBezTo>
                  <a:close/>
                </a:path>
              </a:pathLst>
            </a:custGeom>
            <a:solidFill>
              <a:srgbClr val="F4CD8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6" name="Google Shape;96;p2"/>
            <p:cNvSpPr/>
            <p:nvPr/>
          </p:nvSpPr>
          <p:spPr>
            <a:xfrm>
              <a:off x="1869139" y="4465151"/>
              <a:ext cx="523362" cy="333233"/>
            </a:xfrm>
            <a:custGeom>
              <a:avLst/>
              <a:gdLst/>
              <a:ahLst/>
              <a:cxnLst/>
              <a:rect l="l" t="t" r="r" b="b"/>
              <a:pathLst>
                <a:path w="9560" h="6087" extrusionOk="0">
                  <a:moveTo>
                    <a:pt x="1683" y="1"/>
                  </a:moveTo>
                  <a:cubicBezTo>
                    <a:pt x="1167" y="3"/>
                    <a:pt x="728" y="385"/>
                    <a:pt x="655" y="897"/>
                  </a:cubicBezTo>
                  <a:lnTo>
                    <a:pt x="89" y="4902"/>
                  </a:lnTo>
                  <a:cubicBezTo>
                    <a:pt x="0" y="5527"/>
                    <a:pt x="487" y="6087"/>
                    <a:pt x="1120" y="6087"/>
                  </a:cubicBezTo>
                  <a:lnTo>
                    <a:pt x="8440" y="6087"/>
                  </a:lnTo>
                  <a:cubicBezTo>
                    <a:pt x="9073" y="6087"/>
                    <a:pt x="9559" y="5527"/>
                    <a:pt x="9470" y="4902"/>
                  </a:cubicBezTo>
                  <a:lnTo>
                    <a:pt x="8904" y="897"/>
                  </a:lnTo>
                  <a:cubicBezTo>
                    <a:pt x="8831" y="383"/>
                    <a:pt x="8392" y="3"/>
                    <a:pt x="787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7" name="Google Shape;97;p2"/>
            <p:cNvSpPr/>
            <p:nvPr/>
          </p:nvSpPr>
          <p:spPr>
            <a:xfrm>
              <a:off x="1901713" y="4690269"/>
              <a:ext cx="144089" cy="77793"/>
            </a:xfrm>
            <a:custGeom>
              <a:avLst/>
              <a:gdLst/>
              <a:ahLst/>
              <a:cxnLst/>
              <a:rect l="l" t="t" r="r" b="b"/>
              <a:pathLst>
                <a:path w="2632" h="1421" extrusionOk="0">
                  <a:moveTo>
                    <a:pt x="163" y="1"/>
                  </a:moveTo>
                  <a:lnTo>
                    <a:pt x="42" y="867"/>
                  </a:lnTo>
                  <a:cubicBezTo>
                    <a:pt x="1" y="1160"/>
                    <a:pt x="228" y="1421"/>
                    <a:pt x="525" y="1421"/>
                  </a:cubicBezTo>
                  <a:lnTo>
                    <a:pt x="2560" y="1421"/>
                  </a:lnTo>
                  <a:lnTo>
                    <a:pt x="2631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8" name="Google Shape;98;p2"/>
            <p:cNvSpPr/>
            <p:nvPr/>
          </p:nvSpPr>
          <p:spPr>
            <a:xfrm>
              <a:off x="1927061" y="4495481"/>
              <a:ext cx="128487" cy="78888"/>
            </a:xfrm>
            <a:custGeom>
              <a:avLst/>
              <a:gdLst/>
              <a:ahLst/>
              <a:cxnLst/>
              <a:rect l="l" t="t" r="r" b="b"/>
              <a:pathLst>
                <a:path w="2347" h="1441" extrusionOk="0">
                  <a:moveTo>
                    <a:pt x="625" y="1"/>
                  </a:moveTo>
                  <a:cubicBezTo>
                    <a:pt x="384" y="1"/>
                    <a:pt x="178" y="179"/>
                    <a:pt x="143" y="418"/>
                  </a:cubicBezTo>
                  <a:lnTo>
                    <a:pt x="0" y="1441"/>
                  </a:lnTo>
                  <a:lnTo>
                    <a:pt x="2273" y="1441"/>
                  </a:lnTo>
                  <a:lnTo>
                    <a:pt x="2346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9" name="Google Shape;99;p2"/>
            <p:cNvSpPr/>
            <p:nvPr/>
          </p:nvSpPr>
          <p:spPr>
            <a:xfrm>
              <a:off x="1912882" y="4590357"/>
              <a:ext cx="137903" cy="83979"/>
            </a:xfrm>
            <a:custGeom>
              <a:avLst/>
              <a:gdLst/>
              <a:ahLst/>
              <a:cxnLst/>
              <a:rect l="l" t="t" r="r" b="b"/>
              <a:pathLst>
                <a:path w="2519" h="1534" extrusionOk="0">
                  <a:moveTo>
                    <a:pt x="218" y="0"/>
                  </a:moveTo>
                  <a:lnTo>
                    <a:pt x="0" y="1533"/>
                  </a:lnTo>
                  <a:lnTo>
                    <a:pt x="2441" y="1533"/>
                  </a:lnTo>
                  <a:lnTo>
                    <a:pt x="2518" y="0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0" name="Google Shape;100;p2"/>
            <p:cNvSpPr/>
            <p:nvPr/>
          </p:nvSpPr>
          <p:spPr>
            <a:xfrm>
              <a:off x="2059603" y="4690269"/>
              <a:ext cx="142446" cy="77793"/>
            </a:xfrm>
            <a:custGeom>
              <a:avLst/>
              <a:gdLst/>
              <a:ahLst/>
              <a:cxnLst/>
              <a:rect l="l" t="t" r="r" b="b"/>
              <a:pathLst>
                <a:path w="2602" h="1421" extrusionOk="0">
                  <a:moveTo>
                    <a:pt x="64" y="1"/>
                  </a:moveTo>
                  <a:lnTo>
                    <a:pt x="0" y="1421"/>
                  </a:lnTo>
                  <a:lnTo>
                    <a:pt x="2601" y="1421"/>
                  </a:lnTo>
                  <a:lnTo>
                    <a:pt x="2540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1" name="Google Shape;101;p2"/>
            <p:cNvSpPr/>
            <p:nvPr/>
          </p:nvSpPr>
          <p:spPr>
            <a:xfrm>
              <a:off x="2063709" y="4590357"/>
              <a:ext cx="134180" cy="83979"/>
            </a:xfrm>
            <a:custGeom>
              <a:avLst/>
              <a:gdLst/>
              <a:ahLst/>
              <a:cxnLst/>
              <a:rect l="l" t="t" r="r" b="b"/>
              <a:pathLst>
                <a:path w="2451" h="1534" extrusionOk="0">
                  <a:moveTo>
                    <a:pt x="70" y="0"/>
                  </a:moveTo>
                  <a:lnTo>
                    <a:pt x="0" y="1533"/>
                  </a:lnTo>
                  <a:lnTo>
                    <a:pt x="2451" y="1533"/>
                  </a:lnTo>
                  <a:lnTo>
                    <a:pt x="2382" y="0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2" name="Google Shape;102;p2"/>
            <p:cNvSpPr/>
            <p:nvPr/>
          </p:nvSpPr>
          <p:spPr>
            <a:xfrm>
              <a:off x="2068143" y="4495481"/>
              <a:ext cx="125311" cy="78888"/>
            </a:xfrm>
            <a:custGeom>
              <a:avLst/>
              <a:gdLst/>
              <a:ahLst/>
              <a:cxnLst/>
              <a:rect l="l" t="t" r="r" b="b"/>
              <a:pathLst>
                <a:path w="2289" h="1441" extrusionOk="0">
                  <a:moveTo>
                    <a:pt x="64" y="1"/>
                  </a:moveTo>
                  <a:lnTo>
                    <a:pt x="0" y="1441"/>
                  </a:lnTo>
                  <a:lnTo>
                    <a:pt x="2289" y="1441"/>
                  </a:lnTo>
                  <a:lnTo>
                    <a:pt x="2224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3" name="Google Shape;103;p2"/>
            <p:cNvSpPr/>
            <p:nvPr/>
          </p:nvSpPr>
          <p:spPr>
            <a:xfrm>
              <a:off x="2206105" y="4495371"/>
              <a:ext cx="128541" cy="78997"/>
            </a:xfrm>
            <a:custGeom>
              <a:avLst/>
              <a:gdLst/>
              <a:ahLst/>
              <a:cxnLst/>
              <a:rect l="l" t="t" r="r" b="b"/>
              <a:pathLst>
                <a:path w="2348" h="1443" extrusionOk="0">
                  <a:moveTo>
                    <a:pt x="0" y="1"/>
                  </a:moveTo>
                  <a:lnTo>
                    <a:pt x="73" y="1443"/>
                  </a:lnTo>
                  <a:lnTo>
                    <a:pt x="2348" y="1443"/>
                  </a:lnTo>
                  <a:lnTo>
                    <a:pt x="2204" y="420"/>
                  </a:lnTo>
                  <a:cubicBezTo>
                    <a:pt x="2168" y="187"/>
                    <a:pt x="1970" y="9"/>
                    <a:pt x="1733" y="3"/>
                  </a:cubicBezTo>
                  <a:lnTo>
                    <a:pt x="1733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4" name="Google Shape;104;p2"/>
            <p:cNvSpPr/>
            <p:nvPr/>
          </p:nvSpPr>
          <p:spPr>
            <a:xfrm>
              <a:off x="2210868" y="4590357"/>
              <a:ext cx="137903" cy="83979"/>
            </a:xfrm>
            <a:custGeom>
              <a:avLst/>
              <a:gdLst/>
              <a:ahLst/>
              <a:cxnLst/>
              <a:rect l="l" t="t" r="r" b="b"/>
              <a:pathLst>
                <a:path w="2519" h="1534" extrusionOk="0">
                  <a:moveTo>
                    <a:pt x="0" y="0"/>
                  </a:moveTo>
                  <a:lnTo>
                    <a:pt x="77" y="1533"/>
                  </a:lnTo>
                  <a:lnTo>
                    <a:pt x="2518" y="1533"/>
                  </a:lnTo>
                  <a:lnTo>
                    <a:pt x="2301" y="0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5" name="Google Shape;105;p2"/>
            <p:cNvSpPr/>
            <p:nvPr/>
          </p:nvSpPr>
          <p:spPr>
            <a:xfrm>
              <a:off x="2215850" y="4690269"/>
              <a:ext cx="144034" cy="77902"/>
            </a:xfrm>
            <a:custGeom>
              <a:avLst/>
              <a:gdLst/>
              <a:ahLst/>
              <a:cxnLst/>
              <a:rect l="l" t="t" r="r" b="b"/>
              <a:pathLst>
                <a:path w="2631" h="1423" extrusionOk="0">
                  <a:moveTo>
                    <a:pt x="0" y="1"/>
                  </a:moveTo>
                  <a:lnTo>
                    <a:pt x="71" y="1421"/>
                  </a:lnTo>
                  <a:lnTo>
                    <a:pt x="2107" y="1423"/>
                  </a:lnTo>
                  <a:cubicBezTo>
                    <a:pt x="2403" y="1423"/>
                    <a:pt x="2631" y="1160"/>
                    <a:pt x="2589" y="867"/>
                  </a:cubicBezTo>
                  <a:lnTo>
                    <a:pt x="2469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6" name="Google Shape;106;p2"/>
            <p:cNvSpPr/>
            <p:nvPr/>
          </p:nvSpPr>
          <p:spPr>
            <a:xfrm>
              <a:off x="2061081" y="4845585"/>
              <a:ext cx="139436" cy="191334"/>
            </a:xfrm>
            <a:custGeom>
              <a:avLst/>
              <a:gdLst/>
              <a:ahLst/>
              <a:cxnLst/>
              <a:rect l="l" t="t" r="r" b="b"/>
              <a:pathLst>
                <a:path w="2547" h="3495" extrusionOk="0">
                  <a:moveTo>
                    <a:pt x="1" y="0"/>
                  </a:moveTo>
                  <a:lnTo>
                    <a:pt x="1" y="3495"/>
                  </a:lnTo>
                  <a:lnTo>
                    <a:pt x="2546" y="3495"/>
                  </a:lnTo>
                  <a:lnTo>
                    <a:pt x="2546" y="0"/>
                  </a:lnTo>
                  <a:close/>
                </a:path>
              </a:pathLst>
            </a:custGeom>
            <a:solidFill>
              <a:srgbClr val="F4CD8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107" name="Google Shape;107;p2"/>
          <p:cNvGrpSpPr/>
          <p:nvPr/>
        </p:nvGrpSpPr>
        <p:grpSpPr>
          <a:xfrm>
            <a:off x="4906368" y="4806336"/>
            <a:ext cx="954043" cy="2051624"/>
            <a:chOff x="3438564" y="3604752"/>
            <a:chExt cx="715532" cy="1538718"/>
          </a:xfrm>
        </p:grpSpPr>
        <p:sp>
          <p:nvSpPr>
            <p:cNvPr id="108" name="Google Shape;108;p2"/>
            <p:cNvSpPr/>
            <p:nvPr/>
          </p:nvSpPr>
          <p:spPr>
            <a:xfrm>
              <a:off x="3438564" y="3604752"/>
              <a:ext cx="482084" cy="1538718"/>
            </a:xfrm>
            <a:custGeom>
              <a:avLst/>
              <a:gdLst/>
              <a:ahLst/>
              <a:cxnLst/>
              <a:rect l="l" t="t" r="r" b="b"/>
              <a:pathLst>
                <a:path w="8806" h="28107" extrusionOk="0">
                  <a:moveTo>
                    <a:pt x="0" y="1"/>
                  </a:moveTo>
                  <a:lnTo>
                    <a:pt x="0" y="28106"/>
                  </a:lnTo>
                  <a:lnTo>
                    <a:pt x="8806" y="28106"/>
                  </a:lnTo>
                  <a:lnTo>
                    <a:pt x="8806" y="1"/>
                  </a:lnTo>
                  <a:close/>
                </a:path>
              </a:pathLst>
            </a:custGeom>
            <a:solidFill>
              <a:srgbClr val="F4CD8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9" name="Google Shape;109;p2"/>
            <p:cNvSpPr/>
            <p:nvPr/>
          </p:nvSpPr>
          <p:spPr>
            <a:xfrm>
              <a:off x="3920608" y="3604752"/>
              <a:ext cx="233487" cy="1538718"/>
            </a:xfrm>
            <a:custGeom>
              <a:avLst/>
              <a:gdLst/>
              <a:ahLst/>
              <a:cxnLst/>
              <a:rect l="l" t="t" r="r" b="b"/>
              <a:pathLst>
                <a:path w="4265" h="28107" extrusionOk="0">
                  <a:moveTo>
                    <a:pt x="1" y="1"/>
                  </a:moveTo>
                  <a:lnTo>
                    <a:pt x="1" y="28106"/>
                  </a:lnTo>
                  <a:lnTo>
                    <a:pt x="4265" y="28106"/>
                  </a:lnTo>
                  <a:lnTo>
                    <a:pt x="4265" y="327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E5C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0" name="Google Shape;110;p2"/>
            <p:cNvSpPr/>
            <p:nvPr/>
          </p:nvSpPr>
          <p:spPr>
            <a:xfrm>
              <a:off x="3524625" y="3759083"/>
              <a:ext cx="246407" cy="49873"/>
            </a:xfrm>
            <a:custGeom>
              <a:avLst/>
              <a:gdLst/>
              <a:ahLst/>
              <a:cxnLst/>
              <a:rect l="l" t="t" r="r" b="b"/>
              <a:pathLst>
                <a:path w="4501" h="911" extrusionOk="0">
                  <a:moveTo>
                    <a:pt x="1" y="0"/>
                  </a:moveTo>
                  <a:lnTo>
                    <a:pt x="1" y="910"/>
                  </a:lnTo>
                  <a:lnTo>
                    <a:pt x="4500" y="910"/>
                  </a:lnTo>
                  <a:lnTo>
                    <a:pt x="4500" y="0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1" name="Google Shape;111;p2"/>
            <p:cNvSpPr/>
            <p:nvPr/>
          </p:nvSpPr>
          <p:spPr>
            <a:xfrm>
              <a:off x="3524625" y="3886971"/>
              <a:ext cx="246407" cy="49763"/>
            </a:xfrm>
            <a:custGeom>
              <a:avLst/>
              <a:gdLst/>
              <a:ahLst/>
              <a:cxnLst/>
              <a:rect l="l" t="t" r="r" b="b"/>
              <a:pathLst>
                <a:path w="4501" h="909" extrusionOk="0">
                  <a:moveTo>
                    <a:pt x="1" y="0"/>
                  </a:moveTo>
                  <a:lnTo>
                    <a:pt x="1" y="908"/>
                  </a:lnTo>
                  <a:lnTo>
                    <a:pt x="4500" y="908"/>
                  </a:lnTo>
                  <a:lnTo>
                    <a:pt x="4500" y="0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2" name="Google Shape;112;p2"/>
            <p:cNvSpPr/>
            <p:nvPr/>
          </p:nvSpPr>
          <p:spPr>
            <a:xfrm>
              <a:off x="3524625" y="4014860"/>
              <a:ext cx="246407" cy="49708"/>
            </a:xfrm>
            <a:custGeom>
              <a:avLst/>
              <a:gdLst/>
              <a:ahLst/>
              <a:cxnLst/>
              <a:rect l="l" t="t" r="r" b="b"/>
              <a:pathLst>
                <a:path w="4501" h="908" extrusionOk="0">
                  <a:moveTo>
                    <a:pt x="1" y="0"/>
                  </a:moveTo>
                  <a:lnTo>
                    <a:pt x="1" y="908"/>
                  </a:lnTo>
                  <a:lnTo>
                    <a:pt x="4500" y="908"/>
                  </a:lnTo>
                  <a:lnTo>
                    <a:pt x="4500" y="0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3" name="Google Shape;113;p2"/>
            <p:cNvSpPr/>
            <p:nvPr/>
          </p:nvSpPr>
          <p:spPr>
            <a:xfrm>
              <a:off x="3524625" y="4142146"/>
              <a:ext cx="246407" cy="49763"/>
            </a:xfrm>
            <a:custGeom>
              <a:avLst/>
              <a:gdLst/>
              <a:ahLst/>
              <a:cxnLst/>
              <a:rect l="l" t="t" r="r" b="b"/>
              <a:pathLst>
                <a:path w="4501" h="909" extrusionOk="0">
                  <a:moveTo>
                    <a:pt x="1" y="1"/>
                  </a:moveTo>
                  <a:lnTo>
                    <a:pt x="1" y="909"/>
                  </a:lnTo>
                  <a:lnTo>
                    <a:pt x="4500" y="909"/>
                  </a:lnTo>
                  <a:lnTo>
                    <a:pt x="4500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4" name="Google Shape;114;p2"/>
            <p:cNvSpPr/>
            <p:nvPr/>
          </p:nvSpPr>
          <p:spPr>
            <a:xfrm>
              <a:off x="3524625" y="4270034"/>
              <a:ext cx="246407" cy="49763"/>
            </a:xfrm>
            <a:custGeom>
              <a:avLst/>
              <a:gdLst/>
              <a:ahLst/>
              <a:cxnLst/>
              <a:rect l="l" t="t" r="r" b="b"/>
              <a:pathLst>
                <a:path w="4501" h="909" extrusionOk="0">
                  <a:moveTo>
                    <a:pt x="1" y="1"/>
                  </a:moveTo>
                  <a:lnTo>
                    <a:pt x="1" y="909"/>
                  </a:lnTo>
                  <a:lnTo>
                    <a:pt x="4500" y="909"/>
                  </a:lnTo>
                  <a:lnTo>
                    <a:pt x="4500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5" name="Google Shape;115;p2"/>
            <p:cNvSpPr/>
            <p:nvPr/>
          </p:nvSpPr>
          <p:spPr>
            <a:xfrm>
              <a:off x="3524625" y="4397922"/>
              <a:ext cx="246407" cy="49763"/>
            </a:xfrm>
            <a:custGeom>
              <a:avLst/>
              <a:gdLst/>
              <a:ahLst/>
              <a:cxnLst/>
              <a:rect l="l" t="t" r="r" b="b"/>
              <a:pathLst>
                <a:path w="4501" h="909" extrusionOk="0">
                  <a:moveTo>
                    <a:pt x="1" y="1"/>
                  </a:moveTo>
                  <a:lnTo>
                    <a:pt x="1" y="908"/>
                  </a:lnTo>
                  <a:lnTo>
                    <a:pt x="4500" y="908"/>
                  </a:lnTo>
                  <a:lnTo>
                    <a:pt x="4500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6" name="Google Shape;116;p2"/>
            <p:cNvSpPr/>
            <p:nvPr/>
          </p:nvSpPr>
          <p:spPr>
            <a:xfrm>
              <a:off x="3524625" y="4525701"/>
              <a:ext cx="246407" cy="49873"/>
            </a:xfrm>
            <a:custGeom>
              <a:avLst/>
              <a:gdLst/>
              <a:ahLst/>
              <a:cxnLst/>
              <a:rect l="l" t="t" r="r" b="b"/>
              <a:pathLst>
                <a:path w="4501" h="911" extrusionOk="0">
                  <a:moveTo>
                    <a:pt x="1" y="1"/>
                  </a:moveTo>
                  <a:lnTo>
                    <a:pt x="1" y="910"/>
                  </a:lnTo>
                  <a:lnTo>
                    <a:pt x="4500" y="910"/>
                  </a:lnTo>
                  <a:lnTo>
                    <a:pt x="4500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7" name="Google Shape;117;p2"/>
            <p:cNvSpPr/>
            <p:nvPr/>
          </p:nvSpPr>
          <p:spPr>
            <a:xfrm>
              <a:off x="3524625" y="4652166"/>
              <a:ext cx="246407" cy="49873"/>
            </a:xfrm>
            <a:custGeom>
              <a:avLst/>
              <a:gdLst/>
              <a:ahLst/>
              <a:cxnLst/>
              <a:rect l="l" t="t" r="r" b="b"/>
              <a:pathLst>
                <a:path w="4501" h="911" extrusionOk="0">
                  <a:moveTo>
                    <a:pt x="1" y="1"/>
                  </a:moveTo>
                  <a:lnTo>
                    <a:pt x="1" y="910"/>
                  </a:lnTo>
                  <a:lnTo>
                    <a:pt x="4500" y="910"/>
                  </a:lnTo>
                  <a:lnTo>
                    <a:pt x="4500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8" name="Google Shape;118;p2"/>
            <p:cNvSpPr/>
            <p:nvPr/>
          </p:nvSpPr>
          <p:spPr>
            <a:xfrm>
              <a:off x="3524625" y="4780054"/>
              <a:ext cx="246407" cy="49763"/>
            </a:xfrm>
            <a:custGeom>
              <a:avLst/>
              <a:gdLst/>
              <a:ahLst/>
              <a:cxnLst/>
              <a:rect l="l" t="t" r="r" b="b"/>
              <a:pathLst>
                <a:path w="4501" h="909" extrusionOk="0">
                  <a:moveTo>
                    <a:pt x="1" y="0"/>
                  </a:moveTo>
                  <a:lnTo>
                    <a:pt x="1" y="908"/>
                  </a:lnTo>
                  <a:lnTo>
                    <a:pt x="4500" y="908"/>
                  </a:lnTo>
                  <a:lnTo>
                    <a:pt x="4500" y="0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9" name="Google Shape;119;p2"/>
            <p:cNvSpPr/>
            <p:nvPr/>
          </p:nvSpPr>
          <p:spPr>
            <a:xfrm>
              <a:off x="3524625" y="4907942"/>
              <a:ext cx="246407" cy="49763"/>
            </a:xfrm>
            <a:custGeom>
              <a:avLst/>
              <a:gdLst/>
              <a:ahLst/>
              <a:cxnLst/>
              <a:rect l="l" t="t" r="r" b="b"/>
              <a:pathLst>
                <a:path w="4501" h="909" extrusionOk="0">
                  <a:moveTo>
                    <a:pt x="1" y="0"/>
                  </a:moveTo>
                  <a:lnTo>
                    <a:pt x="1" y="908"/>
                  </a:lnTo>
                  <a:lnTo>
                    <a:pt x="4500" y="908"/>
                  </a:lnTo>
                  <a:lnTo>
                    <a:pt x="4500" y="0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120" name="Google Shape;120;p2"/>
          <p:cNvGrpSpPr/>
          <p:nvPr/>
        </p:nvGrpSpPr>
        <p:grpSpPr>
          <a:xfrm>
            <a:off x="5767860" y="4008708"/>
            <a:ext cx="1053731" cy="2859328"/>
            <a:chOff x="4207208" y="2998981"/>
            <a:chExt cx="790298" cy="2144496"/>
          </a:xfrm>
        </p:grpSpPr>
        <p:sp>
          <p:nvSpPr>
            <p:cNvPr id="121" name="Google Shape;121;p2"/>
            <p:cNvSpPr/>
            <p:nvPr/>
          </p:nvSpPr>
          <p:spPr>
            <a:xfrm>
              <a:off x="4505413" y="2998981"/>
              <a:ext cx="391591" cy="157392"/>
            </a:xfrm>
            <a:custGeom>
              <a:avLst/>
              <a:gdLst/>
              <a:ahLst/>
              <a:cxnLst/>
              <a:rect l="l" t="t" r="r" b="b"/>
              <a:pathLst>
                <a:path w="7153" h="2875" extrusionOk="0">
                  <a:moveTo>
                    <a:pt x="1" y="1"/>
                  </a:moveTo>
                  <a:cubicBezTo>
                    <a:pt x="1368" y="1"/>
                    <a:pt x="2473" y="1108"/>
                    <a:pt x="2473" y="2473"/>
                  </a:cubicBezTo>
                  <a:lnTo>
                    <a:pt x="2473" y="2875"/>
                  </a:lnTo>
                  <a:lnTo>
                    <a:pt x="7153" y="2875"/>
                  </a:lnTo>
                  <a:lnTo>
                    <a:pt x="7153" y="2473"/>
                  </a:lnTo>
                  <a:cubicBezTo>
                    <a:pt x="7153" y="1108"/>
                    <a:pt x="6047" y="1"/>
                    <a:pt x="4681" y="1"/>
                  </a:cubicBezTo>
                  <a:close/>
                </a:path>
              </a:pathLst>
            </a:custGeom>
            <a:solidFill>
              <a:srgbClr val="F4CD8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2" name="Google Shape;122;p2"/>
            <p:cNvSpPr/>
            <p:nvPr/>
          </p:nvSpPr>
          <p:spPr>
            <a:xfrm>
              <a:off x="4280951" y="3299759"/>
              <a:ext cx="451044" cy="626666"/>
            </a:xfrm>
            <a:custGeom>
              <a:avLst/>
              <a:gdLst/>
              <a:ahLst/>
              <a:cxnLst/>
              <a:rect l="l" t="t" r="r" b="b"/>
              <a:pathLst>
                <a:path w="8239" h="11447" extrusionOk="0">
                  <a:moveTo>
                    <a:pt x="1" y="0"/>
                  </a:moveTo>
                  <a:lnTo>
                    <a:pt x="1" y="11446"/>
                  </a:lnTo>
                  <a:lnTo>
                    <a:pt x="8239" y="11446"/>
                  </a:lnTo>
                  <a:lnTo>
                    <a:pt x="8239" y="0"/>
                  </a:lnTo>
                  <a:close/>
                </a:path>
              </a:pathLst>
            </a:custGeom>
            <a:solidFill>
              <a:srgbClr val="FFB5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3" name="Google Shape;123;p2"/>
            <p:cNvSpPr/>
            <p:nvPr/>
          </p:nvSpPr>
          <p:spPr>
            <a:xfrm>
              <a:off x="4731955" y="3299759"/>
              <a:ext cx="196808" cy="626666"/>
            </a:xfrm>
            <a:custGeom>
              <a:avLst/>
              <a:gdLst/>
              <a:ahLst/>
              <a:cxnLst/>
              <a:rect l="l" t="t" r="r" b="b"/>
              <a:pathLst>
                <a:path w="3595" h="11447" extrusionOk="0">
                  <a:moveTo>
                    <a:pt x="1" y="0"/>
                  </a:moveTo>
                  <a:lnTo>
                    <a:pt x="1" y="11446"/>
                  </a:lnTo>
                  <a:lnTo>
                    <a:pt x="3594" y="11446"/>
                  </a:lnTo>
                  <a:lnTo>
                    <a:pt x="3594" y="0"/>
                  </a:lnTo>
                  <a:close/>
                </a:path>
              </a:pathLst>
            </a:custGeom>
            <a:solidFill>
              <a:srgbClr val="F4CD8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4" name="Google Shape;124;p2"/>
            <p:cNvSpPr/>
            <p:nvPr/>
          </p:nvSpPr>
          <p:spPr>
            <a:xfrm>
              <a:off x="4280951" y="3299759"/>
              <a:ext cx="450935" cy="626666"/>
            </a:xfrm>
            <a:custGeom>
              <a:avLst/>
              <a:gdLst/>
              <a:ahLst/>
              <a:cxnLst/>
              <a:rect l="l" t="t" r="r" b="b"/>
              <a:pathLst>
                <a:path w="8237" h="11447" extrusionOk="0">
                  <a:moveTo>
                    <a:pt x="1" y="0"/>
                  </a:moveTo>
                  <a:lnTo>
                    <a:pt x="1" y="11446"/>
                  </a:lnTo>
                  <a:lnTo>
                    <a:pt x="8237" y="11446"/>
                  </a:lnTo>
                  <a:lnTo>
                    <a:pt x="8237" y="0"/>
                  </a:lnTo>
                  <a:close/>
                </a:path>
              </a:pathLst>
            </a:custGeom>
            <a:solidFill>
              <a:srgbClr val="FFB5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5" name="Google Shape;125;p2"/>
            <p:cNvSpPr/>
            <p:nvPr/>
          </p:nvSpPr>
          <p:spPr>
            <a:xfrm>
              <a:off x="4280951" y="3776055"/>
              <a:ext cx="647798" cy="150385"/>
            </a:xfrm>
            <a:custGeom>
              <a:avLst/>
              <a:gdLst/>
              <a:ahLst/>
              <a:cxnLst/>
              <a:rect l="l" t="t" r="r" b="b"/>
              <a:pathLst>
                <a:path w="11833" h="2747" extrusionOk="0">
                  <a:moveTo>
                    <a:pt x="1" y="1"/>
                  </a:moveTo>
                  <a:lnTo>
                    <a:pt x="1" y="2746"/>
                  </a:lnTo>
                  <a:lnTo>
                    <a:pt x="11832" y="2746"/>
                  </a:lnTo>
                  <a:lnTo>
                    <a:pt x="11832" y="1"/>
                  </a:lnTo>
                  <a:close/>
                </a:path>
              </a:pathLst>
            </a:custGeom>
            <a:solidFill>
              <a:srgbClr val="FFB5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6" name="Google Shape;126;p2"/>
            <p:cNvSpPr/>
            <p:nvPr/>
          </p:nvSpPr>
          <p:spPr>
            <a:xfrm>
              <a:off x="4280951" y="3776055"/>
              <a:ext cx="450935" cy="150385"/>
            </a:xfrm>
            <a:custGeom>
              <a:avLst/>
              <a:gdLst/>
              <a:ahLst/>
              <a:cxnLst/>
              <a:rect l="l" t="t" r="r" b="b"/>
              <a:pathLst>
                <a:path w="8237" h="2747" extrusionOk="0">
                  <a:moveTo>
                    <a:pt x="1" y="1"/>
                  </a:moveTo>
                  <a:lnTo>
                    <a:pt x="1" y="2746"/>
                  </a:lnTo>
                  <a:lnTo>
                    <a:pt x="8237" y="2746"/>
                  </a:lnTo>
                  <a:lnTo>
                    <a:pt x="8237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7" name="Google Shape;127;p2"/>
            <p:cNvSpPr/>
            <p:nvPr/>
          </p:nvSpPr>
          <p:spPr>
            <a:xfrm>
              <a:off x="4207208" y="3824451"/>
              <a:ext cx="553691" cy="1319026"/>
            </a:xfrm>
            <a:custGeom>
              <a:avLst/>
              <a:gdLst/>
              <a:ahLst/>
              <a:cxnLst/>
              <a:rect l="l" t="t" r="r" b="b"/>
              <a:pathLst>
                <a:path w="10114" h="24094" extrusionOk="0">
                  <a:moveTo>
                    <a:pt x="1" y="1"/>
                  </a:moveTo>
                  <a:lnTo>
                    <a:pt x="1" y="24093"/>
                  </a:lnTo>
                  <a:lnTo>
                    <a:pt x="10114" y="24093"/>
                  </a:lnTo>
                  <a:lnTo>
                    <a:pt x="10114" y="1"/>
                  </a:lnTo>
                  <a:close/>
                </a:path>
              </a:pathLst>
            </a:custGeom>
            <a:solidFill>
              <a:srgbClr val="FFB5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8" name="Google Shape;128;p2"/>
            <p:cNvSpPr/>
            <p:nvPr/>
          </p:nvSpPr>
          <p:spPr>
            <a:xfrm>
              <a:off x="4755861" y="3824451"/>
              <a:ext cx="241644" cy="1319026"/>
            </a:xfrm>
            <a:custGeom>
              <a:avLst/>
              <a:gdLst/>
              <a:ahLst/>
              <a:cxnLst/>
              <a:rect l="l" t="t" r="r" b="b"/>
              <a:pathLst>
                <a:path w="4414" h="24094" extrusionOk="0">
                  <a:moveTo>
                    <a:pt x="1" y="1"/>
                  </a:moveTo>
                  <a:lnTo>
                    <a:pt x="1" y="24093"/>
                  </a:lnTo>
                  <a:lnTo>
                    <a:pt x="4413" y="24093"/>
                  </a:lnTo>
                  <a:lnTo>
                    <a:pt x="4413" y="1"/>
                  </a:lnTo>
                  <a:close/>
                </a:path>
              </a:pathLst>
            </a:custGeom>
            <a:solidFill>
              <a:srgbClr val="F4CD8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9" name="Google Shape;129;p2"/>
            <p:cNvSpPr/>
            <p:nvPr/>
          </p:nvSpPr>
          <p:spPr>
            <a:xfrm>
              <a:off x="4336081" y="3985406"/>
              <a:ext cx="87209" cy="73851"/>
            </a:xfrm>
            <a:custGeom>
              <a:avLst/>
              <a:gdLst/>
              <a:ahLst/>
              <a:cxnLst/>
              <a:rect l="l" t="t" r="r" b="b"/>
              <a:pathLst>
                <a:path w="1593" h="1349" extrusionOk="0">
                  <a:moveTo>
                    <a:pt x="1" y="0"/>
                  </a:moveTo>
                  <a:lnTo>
                    <a:pt x="1" y="1349"/>
                  </a:lnTo>
                  <a:lnTo>
                    <a:pt x="1593" y="1349"/>
                  </a:lnTo>
                  <a:lnTo>
                    <a:pt x="1593" y="0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30" name="Google Shape;130;p2"/>
            <p:cNvSpPr/>
            <p:nvPr/>
          </p:nvSpPr>
          <p:spPr>
            <a:xfrm>
              <a:off x="4558189" y="3985406"/>
              <a:ext cx="87209" cy="73851"/>
            </a:xfrm>
            <a:custGeom>
              <a:avLst/>
              <a:gdLst/>
              <a:ahLst/>
              <a:cxnLst/>
              <a:rect l="l" t="t" r="r" b="b"/>
              <a:pathLst>
                <a:path w="1593" h="1349" extrusionOk="0">
                  <a:moveTo>
                    <a:pt x="0" y="0"/>
                  </a:moveTo>
                  <a:lnTo>
                    <a:pt x="0" y="1349"/>
                  </a:lnTo>
                  <a:lnTo>
                    <a:pt x="1592" y="1349"/>
                  </a:lnTo>
                  <a:lnTo>
                    <a:pt x="1592" y="0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31" name="Google Shape;131;p2"/>
            <p:cNvSpPr/>
            <p:nvPr/>
          </p:nvSpPr>
          <p:spPr>
            <a:xfrm>
              <a:off x="4336081" y="4216765"/>
              <a:ext cx="87209" cy="73906"/>
            </a:xfrm>
            <a:custGeom>
              <a:avLst/>
              <a:gdLst/>
              <a:ahLst/>
              <a:cxnLst/>
              <a:rect l="l" t="t" r="r" b="b"/>
              <a:pathLst>
                <a:path w="1593" h="1350" extrusionOk="0">
                  <a:moveTo>
                    <a:pt x="1" y="1"/>
                  </a:moveTo>
                  <a:lnTo>
                    <a:pt x="1" y="1350"/>
                  </a:lnTo>
                  <a:lnTo>
                    <a:pt x="1593" y="1350"/>
                  </a:lnTo>
                  <a:lnTo>
                    <a:pt x="1593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32" name="Google Shape;132;p2"/>
            <p:cNvSpPr/>
            <p:nvPr/>
          </p:nvSpPr>
          <p:spPr>
            <a:xfrm>
              <a:off x="4558189" y="4216765"/>
              <a:ext cx="87209" cy="73906"/>
            </a:xfrm>
            <a:custGeom>
              <a:avLst/>
              <a:gdLst/>
              <a:ahLst/>
              <a:cxnLst/>
              <a:rect l="l" t="t" r="r" b="b"/>
              <a:pathLst>
                <a:path w="1593" h="1350" extrusionOk="0">
                  <a:moveTo>
                    <a:pt x="0" y="1"/>
                  </a:moveTo>
                  <a:lnTo>
                    <a:pt x="0" y="1350"/>
                  </a:lnTo>
                  <a:lnTo>
                    <a:pt x="1592" y="1350"/>
                  </a:lnTo>
                  <a:lnTo>
                    <a:pt x="1592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33" name="Google Shape;133;p2"/>
            <p:cNvSpPr/>
            <p:nvPr/>
          </p:nvSpPr>
          <p:spPr>
            <a:xfrm>
              <a:off x="4336081" y="4448179"/>
              <a:ext cx="87209" cy="73906"/>
            </a:xfrm>
            <a:custGeom>
              <a:avLst/>
              <a:gdLst/>
              <a:ahLst/>
              <a:cxnLst/>
              <a:rect l="l" t="t" r="r" b="b"/>
              <a:pathLst>
                <a:path w="1593" h="1350" extrusionOk="0">
                  <a:moveTo>
                    <a:pt x="1" y="0"/>
                  </a:moveTo>
                  <a:lnTo>
                    <a:pt x="1" y="1349"/>
                  </a:lnTo>
                  <a:lnTo>
                    <a:pt x="1593" y="1349"/>
                  </a:lnTo>
                  <a:lnTo>
                    <a:pt x="1593" y="0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34" name="Google Shape;134;p2"/>
            <p:cNvSpPr/>
            <p:nvPr/>
          </p:nvSpPr>
          <p:spPr>
            <a:xfrm>
              <a:off x="4558189" y="4448179"/>
              <a:ext cx="87209" cy="73906"/>
            </a:xfrm>
            <a:custGeom>
              <a:avLst/>
              <a:gdLst/>
              <a:ahLst/>
              <a:cxnLst/>
              <a:rect l="l" t="t" r="r" b="b"/>
              <a:pathLst>
                <a:path w="1593" h="1350" extrusionOk="0">
                  <a:moveTo>
                    <a:pt x="0" y="0"/>
                  </a:moveTo>
                  <a:lnTo>
                    <a:pt x="0" y="1349"/>
                  </a:lnTo>
                  <a:lnTo>
                    <a:pt x="1592" y="1349"/>
                  </a:lnTo>
                  <a:lnTo>
                    <a:pt x="1592" y="0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35" name="Google Shape;135;p2"/>
            <p:cNvSpPr/>
            <p:nvPr/>
          </p:nvSpPr>
          <p:spPr>
            <a:xfrm>
              <a:off x="4336081" y="4679484"/>
              <a:ext cx="87209" cy="73960"/>
            </a:xfrm>
            <a:custGeom>
              <a:avLst/>
              <a:gdLst/>
              <a:ahLst/>
              <a:cxnLst/>
              <a:rect l="l" t="t" r="r" b="b"/>
              <a:pathLst>
                <a:path w="1593" h="1351" extrusionOk="0">
                  <a:moveTo>
                    <a:pt x="1" y="0"/>
                  </a:moveTo>
                  <a:lnTo>
                    <a:pt x="1" y="1351"/>
                  </a:lnTo>
                  <a:lnTo>
                    <a:pt x="1593" y="1351"/>
                  </a:lnTo>
                  <a:lnTo>
                    <a:pt x="1593" y="0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36" name="Google Shape;136;p2"/>
            <p:cNvSpPr/>
            <p:nvPr/>
          </p:nvSpPr>
          <p:spPr>
            <a:xfrm>
              <a:off x="4558189" y="4679484"/>
              <a:ext cx="87209" cy="73960"/>
            </a:xfrm>
            <a:custGeom>
              <a:avLst/>
              <a:gdLst/>
              <a:ahLst/>
              <a:cxnLst/>
              <a:rect l="l" t="t" r="r" b="b"/>
              <a:pathLst>
                <a:path w="1593" h="1351" extrusionOk="0">
                  <a:moveTo>
                    <a:pt x="0" y="0"/>
                  </a:moveTo>
                  <a:lnTo>
                    <a:pt x="0" y="1351"/>
                  </a:lnTo>
                  <a:lnTo>
                    <a:pt x="1592" y="1351"/>
                  </a:lnTo>
                  <a:lnTo>
                    <a:pt x="1592" y="0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37" name="Google Shape;137;p2"/>
            <p:cNvSpPr/>
            <p:nvPr/>
          </p:nvSpPr>
          <p:spPr>
            <a:xfrm>
              <a:off x="4336081" y="4910844"/>
              <a:ext cx="87209" cy="73906"/>
            </a:xfrm>
            <a:custGeom>
              <a:avLst/>
              <a:gdLst/>
              <a:ahLst/>
              <a:cxnLst/>
              <a:rect l="l" t="t" r="r" b="b"/>
              <a:pathLst>
                <a:path w="1593" h="1350" extrusionOk="0">
                  <a:moveTo>
                    <a:pt x="1" y="1"/>
                  </a:moveTo>
                  <a:lnTo>
                    <a:pt x="1" y="1350"/>
                  </a:lnTo>
                  <a:lnTo>
                    <a:pt x="1593" y="1350"/>
                  </a:lnTo>
                  <a:lnTo>
                    <a:pt x="1593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38" name="Google Shape;138;p2"/>
            <p:cNvSpPr/>
            <p:nvPr/>
          </p:nvSpPr>
          <p:spPr>
            <a:xfrm>
              <a:off x="4558189" y="4910844"/>
              <a:ext cx="87209" cy="73906"/>
            </a:xfrm>
            <a:custGeom>
              <a:avLst/>
              <a:gdLst/>
              <a:ahLst/>
              <a:cxnLst/>
              <a:rect l="l" t="t" r="r" b="b"/>
              <a:pathLst>
                <a:path w="1593" h="1350" extrusionOk="0">
                  <a:moveTo>
                    <a:pt x="0" y="1"/>
                  </a:moveTo>
                  <a:lnTo>
                    <a:pt x="0" y="1350"/>
                  </a:lnTo>
                  <a:lnTo>
                    <a:pt x="1592" y="1350"/>
                  </a:lnTo>
                  <a:lnTo>
                    <a:pt x="1592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39" name="Google Shape;139;p2"/>
            <p:cNvSpPr/>
            <p:nvPr/>
          </p:nvSpPr>
          <p:spPr>
            <a:xfrm>
              <a:off x="4336081" y="3404653"/>
              <a:ext cx="87209" cy="73906"/>
            </a:xfrm>
            <a:custGeom>
              <a:avLst/>
              <a:gdLst/>
              <a:ahLst/>
              <a:cxnLst/>
              <a:rect l="l" t="t" r="r" b="b"/>
              <a:pathLst>
                <a:path w="1593" h="1350" extrusionOk="0">
                  <a:moveTo>
                    <a:pt x="1" y="1"/>
                  </a:moveTo>
                  <a:lnTo>
                    <a:pt x="1" y="1350"/>
                  </a:lnTo>
                  <a:lnTo>
                    <a:pt x="1593" y="1350"/>
                  </a:lnTo>
                  <a:lnTo>
                    <a:pt x="1593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40" name="Google Shape;140;p2"/>
            <p:cNvSpPr/>
            <p:nvPr/>
          </p:nvSpPr>
          <p:spPr>
            <a:xfrm>
              <a:off x="4558189" y="3404653"/>
              <a:ext cx="87209" cy="73906"/>
            </a:xfrm>
            <a:custGeom>
              <a:avLst/>
              <a:gdLst/>
              <a:ahLst/>
              <a:cxnLst/>
              <a:rect l="l" t="t" r="r" b="b"/>
              <a:pathLst>
                <a:path w="1593" h="1350" extrusionOk="0">
                  <a:moveTo>
                    <a:pt x="0" y="1"/>
                  </a:moveTo>
                  <a:lnTo>
                    <a:pt x="0" y="1350"/>
                  </a:lnTo>
                  <a:lnTo>
                    <a:pt x="1592" y="1350"/>
                  </a:lnTo>
                  <a:lnTo>
                    <a:pt x="1592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41" name="Google Shape;141;p2"/>
            <p:cNvSpPr/>
            <p:nvPr/>
          </p:nvSpPr>
          <p:spPr>
            <a:xfrm>
              <a:off x="4336081" y="3635958"/>
              <a:ext cx="87209" cy="74015"/>
            </a:xfrm>
            <a:custGeom>
              <a:avLst/>
              <a:gdLst/>
              <a:ahLst/>
              <a:cxnLst/>
              <a:rect l="l" t="t" r="r" b="b"/>
              <a:pathLst>
                <a:path w="1593" h="1352" extrusionOk="0">
                  <a:moveTo>
                    <a:pt x="1" y="1"/>
                  </a:moveTo>
                  <a:lnTo>
                    <a:pt x="1" y="1351"/>
                  </a:lnTo>
                  <a:lnTo>
                    <a:pt x="1593" y="1351"/>
                  </a:lnTo>
                  <a:lnTo>
                    <a:pt x="1593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42" name="Google Shape;142;p2"/>
            <p:cNvSpPr/>
            <p:nvPr/>
          </p:nvSpPr>
          <p:spPr>
            <a:xfrm>
              <a:off x="4558189" y="3635958"/>
              <a:ext cx="87209" cy="74015"/>
            </a:xfrm>
            <a:custGeom>
              <a:avLst/>
              <a:gdLst/>
              <a:ahLst/>
              <a:cxnLst/>
              <a:rect l="l" t="t" r="r" b="b"/>
              <a:pathLst>
                <a:path w="1593" h="1352" extrusionOk="0">
                  <a:moveTo>
                    <a:pt x="0" y="1"/>
                  </a:moveTo>
                  <a:lnTo>
                    <a:pt x="0" y="1351"/>
                  </a:lnTo>
                  <a:lnTo>
                    <a:pt x="1592" y="1351"/>
                  </a:lnTo>
                  <a:lnTo>
                    <a:pt x="1592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43" name="Google Shape;143;p2"/>
            <p:cNvSpPr/>
            <p:nvPr/>
          </p:nvSpPr>
          <p:spPr>
            <a:xfrm>
              <a:off x="4300989" y="2999090"/>
              <a:ext cx="409274" cy="300660"/>
            </a:xfrm>
            <a:custGeom>
              <a:avLst/>
              <a:gdLst/>
              <a:ahLst/>
              <a:cxnLst/>
              <a:rect l="l" t="t" r="r" b="b"/>
              <a:pathLst>
                <a:path w="7476" h="5492" extrusionOk="0">
                  <a:moveTo>
                    <a:pt x="3737" y="1"/>
                  </a:moveTo>
                  <a:cubicBezTo>
                    <a:pt x="2372" y="1"/>
                    <a:pt x="1267" y="1106"/>
                    <a:pt x="1267" y="2471"/>
                  </a:cubicBezTo>
                  <a:lnTo>
                    <a:pt x="1267" y="2873"/>
                  </a:lnTo>
                  <a:lnTo>
                    <a:pt x="1" y="2873"/>
                  </a:lnTo>
                  <a:lnTo>
                    <a:pt x="1" y="5491"/>
                  </a:lnTo>
                  <a:lnTo>
                    <a:pt x="7475" y="5491"/>
                  </a:lnTo>
                  <a:lnTo>
                    <a:pt x="7475" y="2873"/>
                  </a:lnTo>
                  <a:lnTo>
                    <a:pt x="6207" y="2873"/>
                  </a:lnTo>
                  <a:lnTo>
                    <a:pt x="6207" y="2471"/>
                  </a:lnTo>
                  <a:cubicBezTo>
                    <a:pt x="6207" y="1106"/>
                    <a:pt x="5102" y="1"/>
                    <a:pt x="3737" y="1"/>
                  </a:cubicBez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44" name="Google Shape;144;p2"/>
            <p:cNvSpPr/>
            <p:nvPr/>
          </p:nvSpPr>
          <p:spPr>
            <a:xfrm>
              <a:off x="4709783" y="3156323"/>
              <a:ext cx="188104" cy="143432"/>
            </a:xfrm>
            <a:custGeom>
              <a:avLst/>
              <a:gdLst/>
              <a:ahLst/>
              <a:cxnLst/>
              <a:rect l="l" t="t" r="r" b="b"/>
              <a:pathLst>
                <a:path w="3436" h="2620" extrusionOk="0">
                  <a:moveTo>
                    <a:pt x="0" y="1"/>
                  </a:moveTo>
                  <a:lnTo>
                    <a:pt x="0" y="2619"/>
                  </a:lnTo>
                  <a:lnTo>
                    <a:pt x="3436" y="2619"/>
                  </a:lnTo>
                  <a:lnTo>
                    <a:pt x="3436" y="1"/>
                  </a:lnTo>
                  <a:close/>
                </a:path>
              </a:pathLst>
            </a:custGeom>
            <a:solidFill>
              <a:srgbClr val="F4CD8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45" name="Google Shape;145;p2"/>
            <p:cNvSpPr/>
            <p:nvPr/>
          </p:nvSpPr>
          <p:spPr>
            <a:xfrm>
              <a:off x="4596183" y="4692350"/>
              <a:ext cx="51898" cy="51898"/>
            </a:xfrm>
            <a:custGeom>
              <a:avLst/>
              <a:gdLst/>
              <a:ahLst/>
              <a:cxnLst/>
              <a:rect l="l" t="t" r="r" b="b"/>
              <a:pathLst>
                <a:path w="948" h="948" extrusionOk="0">
                  <a:moveTo>
                    <a:pt x="0" y="0"/>
                  </a:moveTo>
                  <a:lnTo>
                    <a:pt x="0" y="948"/>
                  </a:lnTo>
                  <a:lnTo>
                    <a:pt x="948" y="948"/>
                  </a:lnTo>
                  <a:lnTo>
                    <a:pt x="948" y="0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146" name="Google Shape;146;p2"/>
          <p:cNvSpPr/>
          <p:nvPr/>
        </p:nvSpPr>
        <p:spPr>
          <a:xfrm>
            <a:off x="7937184" y="3818578"/>
            <a:ext cx="738232" cy="672628"/>
          </a:xfrm>
          <a:custGeom>
            <a:avLst/>
            <a:gdLst/>
            <a:ahLst/>
            <a:cxnLst/>
            <a:rect l="l" t="t" r="r" b="b"/>
            <a:pathLst>
              <a:path w="9126" h="8315" extrusionOk="0">
                <a:moveTo>
                  <a:pt x="4562" y="1"/>
                </a:moveTo>
                <a:cubicBezTo>
                  <a:pt x="3498" y="1"/>
                  <a:pt x="2435" y="407"/>
                  <a:pt x="1624" y="1219"/>
                </a:cubicBezTo>
                <a:cubicBezTo>
                  <a:pt x="0" y="2842"/>
                  <a:pt x="0" y="5473"/>
                  <a:pt x="1624" y="7097"/>
                </a:cubicBezTo>
                <a:cubicBezTo>
                  <a:pt x="2435" y="7909"/>
                  <a:pt x="3498" y="8315"/>
                  <a:pt x="4562" y="8315"/>
                </a:cubicBezTo>
                <a:cubicBezTo>
                  <a:pt x="5626" y="8315"/>
                  <a:pt x="6690" y="7909"/>
                  <a:pt x="7502" y="7097"/>
                </a:cubicBezTo>
                <a:cubicBezTo>
                  <a:pt x="9126" y="5473"/>
                  <a:pt x="9126" y="2842"/>
                  <a:pt x="7502" y="1219"/>
                </a:cubicBezTo>
                <a:cubicBezTo>
                  <a:pt x="6690" y="407"/>
                  <a:pt x="5626" y="1"/>
                  <a:pt x="4562" y="1"/>
                </a:cubicBezTo>
                <a:close/>
              </a:path>
            </a:pathLst>
          </a:custGeom>
          <a:solidFill>
            <a:srgbClr val="FFB53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47" name="Google Shape;147;p2"/>
          <p:cNvSpPr/>
          <p:nvPr/>
        </p:nvSpPr>
        <p:spPr>
          <a:xfrm>
            <a:off x="4694904" y="6375253"/>
            <a:ext cx="1412056" cy="497668"/>
          </a:xfrm>
          <a:custGeom>
            <a:avLst/>
            <a:gdLst/>
            <a:ahLst/>
            <a:cxnLst/>
            <a:rect l="l" t="t" r="r" b="b"/>
            <a:pathLst>
              <a:path w="19345" h="6818" extrusionOk="0">
                <a:moveTo>
                  <a:pt x="9786" y="1"/>
                </a:moveTo>
                <a:cubicBezTo>
                  <a:pt x="9762" y="1"/>
                  <a:pt x="9738" y="1"/>
                  <a:pt x="9714" y="1"/>
                </a:cubicBezTo>
                <a:cubicBezTo>
                  <a:pt x="8498" y="27"/>
                  <a:pt x="7388" y="700"/>
                  <a:pt x="6805" y="1768"/>
                </a:cubicBezTo>
                <a:cubicBezTo>
                  <a:pt x="6743" y="1772"/>
                  <a:pt x="6682" y="1778"/>
                  <a:pt x="6623" y="1785"/>
                </a:cubicBezTo>
                <a:cubicBezTo>
                  <a:pt x="6260" y="1588"/>
                  <a:pt x="5860" y="1489"/>
                  <a:pt x="5460" y="1489"/>
                </a:cubicBezTo>
                <a:cubicBezTo>
                  <a:pt x="5060" y="1489"/>
                  <a:pt x="4659" y="1588"/>
                  <a:pt x="4297" y="1787"/>
                </a:cubicBezTo>
                <a:cubicBezTo>
                  <a:pt x="3573" y="2185"/>
                  <a:pt x="3102" y="2925"/>
                  <a:pt x="3047" y="3747"/>
                </a:cubicBezTo>
                <a:cubicBezTo>
                  <a:pt x="1401" y="3850"/>
                  <a:pt x="90" y="5168"/>
                  <a:pt x="1" y="6817"/>
                </a:cubicBezTo>
                <a:lnTo>
                  <a:pt x="19344" y="6817"/>
                </a:lnTo>
                <a:cubicBezTo>
                  <a:pt x="19049" y="5391"/>
                  <a:pt x="17940" y="4276"/>
                  <a:pt x="16518" y="3971"/>
                </a:cubicBezTo>
                <a:cubicBezTo>
                  <a:pt x="16512" y="3059"/>
                  <a:pt x="16035" y="2215"/>
                  <a:pt x="15256" y="1740"/>
                </a:cubicBezTo>
                <a:cubicBezTo>
                  <a:pt x="14838" y="1485"/>
                  <a:pt x="14364" y="1357"/>
                  <a:pt x="13890" y="1357"/>
                </a:cubicBezTo>
                <a:cubicBezTo>
                  <a:pt x="13480" y="1357"/>
                  <a:pt x="13070" y="1453"/>
                  <a:pt x="12695" y="1645"/>
                </a:cubicBezTo>
                <a:cubicBezTo>
                  <a:pt x="12078" y="623"/>
                  <a:pt x="10975" y="1"/>
                  <a:pt x="9786" y="1"/>
                </a:cubicBezTo>
                <a:close/>
              </a:path>
            </a:pathLst>
          </a:custGeom>
          <a:solidFill>
            <a:srgbClr val="2E84A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148" name="Google Shape;148;p2"/>
          <p:cNvGrpSpPr/>
          <p:nvPr/>
        </p:nvGrpSpPr>
        <p:grpSpPr>
          <a:xfrm>
            <a:off x="4342318" y="6012223"/>
            <a:ext cx="611173" cy="850525"/>
            <a:chOff x="2943051" y="4509167"/>
            <a:chExt cx="458380" cy="637894"/>
          </a:xfrm>
        </p:grpSpPr>
        <p:sp>
          <p:nvSpPr>
            <p:cNvPr id="149" name="Google Shape;149;p2"/>
            <p:cNvSpPr/>
            <p:nvPr/>
          </p:nvSpPr>
          <p:spPr>
            <a:xfrm>
              <a:off x="3158315" y="4666126"/>
              <a:ext cx="27865" cy="480935"/>
            </a:xfrm>
            <a:custGeom>
              <a:avLst/>
              <a:gdLst/>
              <a:ahLst/>
              <a:cxnLst/>
              <a:rect l="l" t="t" r="r" b="b"/>
              <a:pathLst>
                <a:path w="509" h="8785" extrusionOk="0">
                  <a:moveTo>
                    <a:pt x="0" y="1"/>
                  </a:moveTo>
                  <a:lnTo>
                    <a:pt x="0" y="8784"/>
                  </a:lnTo>
                  <a:lnTo>
                    <a:pt x="509" y="8784"/>
                  </a:lnTo>
                  <a:lnTo>
                    <a:pt x="509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50" name="Google Shape;150;p2"/>
            <p:cNvSpPr/>
            <p:nvPr/>
          </p:nvSpPr>
          <p:spPr>
            <a:xfrm>
              <a:off x="2943051" y="4509167"/>
              <a:ext cx="458380" cy="417704"/>
            </a:xfrm>
            <a:custGeom>
              <a:avLst/>
              <a:gdLst/>
              <a:ahLst/>
              <a:cxnLst/>
              <a:rect l="l" t="t" r="r" b="b"/>
              <a:pathLst>
                <a:path w="8373" h="7630" extrusionOk="0">
                  <a:moveTo>
                    <a:pt x="4187" y="0"/>
                  </a:moveTo>
                  <a:cubicBezTo>
                    <a:pt x="3211" y="0"/>
                    <a:pt x="2234" y="373"/>
                    <a:pt x="1490" y="1117"/>
                  </a:cubicBezTo>
                  <a:cubicBezTo>
                    <a:pt x="1" y="2607"/>
                    <a:pt x="1" y="5022"/>
                    <a:pt x="1490" y="6511"/>
                  </a:cubicBezTo>
                  <a:cubicBezTo>
                    <a:pt x="2234" y="7257"/>
                    <a:pt x="3211" y="7629"/>
                    <a:pt x="4187" y="7629"/>
                  </a:cubicBezTo>
                  <a:cubicBezTo>
                    <a:pt x="5163" y="7629"/>
                    <a:pt x="6139" y="7257"/>
                    <a:pt x="6883" y="6511"/>
                  </a:cubicBezTo>
                  <a:cubicBezTo>
                    <a:pt x="8373" y="5022"/>
                    <a:pt x="8373" y="2607"/>
                    <a:pt x="6883" y="1117"/>
                  </a:cubicBezTo>
                  <a:cubicBezTo>
                    <a:pt x="6139" y="373"/>
                    <a:pt x="5163" y="0"/>
                    <a:pt x="4187" y="0"/>
                  </a:cubicBezTo>
                  <a:close/>
                </a:path>
              </a:pathLst>
            </a:custGeom>
            <a:solidFill>
              <a:srgbClr val="48A6C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151" name="Google Shape;151;p2"/>
          <p:cNvGrpSpPr/>
          <p:nvPr/>
        </p:nvGrpSpPr>
        <p:grpSpPr>
          <a:xfrm>
            <a:off x="7085782" y="5330907"/>
            <a:ext cx="1853689" cy="1543837"/>
            <a:chOff x="5314336" y="3998180"/>
            <a:chExt cx="1390267" cy="1157878"/>
          </a:xfrm>
        </p:grpSpPr>
        <p:grpSp>
          <p:nvGrpSpPr>
            <p:cNvPr id="152" name="Google Shape;152;p2"/>
            <p:cNvGrpSpPr/>
            <p:nvPr/>
          </p:nvGrpSpPr>
          <p:grpSpPr>
            <a:xfrm>
              <a:off x="5314336" y="3998180"/>
              <a:ext cx="1390267" cy="1157878"/>
              <a:chOff x="5359461" y="3993180"/>
              <a:chExt cx="1390267" cy="1157878"/>
            </a:xfrm>
          </p:grpSpPr>
          <p:sp>
            <p:nvSpPr>
              <p:cNvPr id="153" name="Google Shape;153;p2"/>
              <p:cNvSpPr/>
              <p:nvPr/>
            </p:nvSpPr>
            <p:spPr>
              <a:xfrm>
                <a:off x="5905833" y="3993180"/>
                <a:ext cx="843894" cy="1150302"/>
              </a:xfrm>
              <a:custGeom>
                <a:avLst/>
                <a:gdLst/>
                <a:ahLst/>
                <a:cxnLst/>
                <a:rect l="l" t="t" r="r" b="b"/>
                <a:pathLst>
                  <a:path w="15415" h="21012" extrusionOk="0">
                    <a:moveTo>
                      <a:pt x="5325" y="0"/>
                    </a:moveTo>
                    <a:lnTo>
                      <a:pt x="1" y="5323"/>
                    </a:lnTo>
                    <a:lnTo>
                      <a:pt x="1" y="21011"/>
                    </a:lnTo>
                    <a:lnTo>
                      <a:pt x="15414" y="21011"/>
                    </a:lnTo>
                    <a:lnTo>
                      <a:pt x="15414" y="9856"/>
                    </a:lnTo>
                    <a:lnTo>
                      <a:pt x="10648" y="9856"/>
                    </a:lnTo>
                    <a:lnTo>
                      <a:pt x="10648" y="5323"/>
                    </a:lnTo>
                    <a:lnTo>
                      <a:pt x="5325" y="0"/>
                    </a:lnTo>
                    <a:close/>
                  </a:path>
                </a:pathLst>
              </a:custGeom>
              <a:solidFill>
                <a:srgbClr val="FFB5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54" name="Google Shape;154;p2"/>
              <p:cNvSpPr/>
              <p:nvPr/>
            </p:nvSpPr>
            <p:spPr>
              <a:xfrm>
                <a:off x="5359461" y="4284542"/>
                <a:ext cx="546410" cy="858949"/>
              </a:xfrm>
              <a:custGeom>
                <a:avLst/>
                <a:gdLst/>
                <a:ahLst/>
                <a:cxnLst/>
                <a:rect l="l" t="t" r="r" b="b"/>
                <a:pathLst>
                  <a:path w="9981" h="15690" extrusionOk="0">
                    <a:moveTo>
                      <a:pt x="1" y="1"/>
                    </a:moveTo>
                    <a:lnTo>
                      <a:pt x="1" y="15689"/>
                    </a:lnTo>
                    <a:lnTo>
                      <a:pt x="9981" y="15689"/>
                    </a:lnTo>
                    <a:lnTo>
                      <a:pt x="9981" y="1"/>
                    </a:lnTo>
                    <a:close/>
                  </a:path>
                </a:pathLst>
              </a:custGeom>
              <a:solidFill>
                <a:srgbClr val="F97F2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55" name="Google Shape;155;p2"/>
              <p:cNvSpPr/>
              <p:nvPr/>
            </p:nvSpPr>
            <p:spPr>
              <a:xfrm>
                <a:off x="5359461" y="3993180"/>
                <a:ext cx="837927" cy="291408"/>
              </a:xfrm>
              <a:custGeom>
                <a:avLst/>
                <a:gdLst/>
                <a:ahLst/>
                <a:cxnLst/>
                <a:rect l="l" t="t" r="r" b="b"/>
                <a:pathLst>
                  <a:path w="15306" h="5323" extrusionOk="0">
                    <a:moveTo>
                      <a:pt x="5323" y="0"/>
                    </a:moveTo>
                    <a:lnTo>
                      <a:pt x="1" y="5323"/>
                    </a:lnTo>
                    <a:lnTo>
                      <a:pt x="9983" y="5323"/>
                    </a:lnTo>
                    <a:lnTo>
                      <a:pt x="15305" y="0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56" name="Google Shape;156;p2"/>
              <p:cNvSpPr/>
              <p:nvPr/>
            </p:nvSpPr>
            <p:spPr>
              <a:xfrm>
                <a:off x="5456008" y="4398141"/>
                <a:ext cx="51898" cy="51844"/>
              </a:xfrm>
              <a:custGeom>
                <a:avLst/>
                <a:gdLst/>
                <a:ahLst/>
                <a:cxnLst/>
                <a:rect l="l" t="t" r="r" b="b"/>
                <a:pathLst>
                  <a:path w="948" h="947" extrusionOk="0">
                    <a:moveTo>
                      <a:pt x="0" y="1"/>
                    </a:moveTo>
                    <a:lnTo>
                      <a:pt x="0" y="946"/>
                    </a:lnTo>
                    <a:lnTo>
                      <a:pt x="948" y="946"/>
                    </a:lnTo>
                    <a:lnTo>
                      <a:pt x="948" y="1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57" name="Google Shape;157;p2"/>
              <p:cNvSpPr/>
              <p:nvPr/>
            </p:nvSpPr>
            <p:spPr>
              <a:xfrm>
                <a:off x="5598430" y="4398141"/>
                <a:ext cx="51953" cy="51844"/>
              </a:xfrm>
              <a:custGeom>
                <a:avLst/>
                <a:gdLst/>
                <a:ahLst/>
                <a:cxnLst/>
                <a:rect l="l" t="t" r="r" b="b"/>
                <a:pathLst>
                  <a:path w="949" h="947" extrusionOk="0">
                    <a:moveTo>
                      <a:pt x="1" y="1"/>
                    </a:moveTo>
                    <a:lnTo>
                      <a:pt x="1" y="946"/>
                    </a:lnTo>
                    <a:lnTo>
                      <a:pt x="948" y="946"/>
                    </a:lnTo>
                    <a:lnTo>
                      <a:pt x="948" y="1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58" name="Google Shape;158;p2"/>
              <p:cNvSpPr/>
              <p:nvPr/>
            </p:nvSpPr>
            <p:spPr>
              <a:xfrm>
                <a:off x="5743016" y="4398141"/>
                <a:ext cx="51789" cy="51844"/>
              </a:xfrm>
              <a:custGeom>
                <a:avLst/>
                <a:gdLst/>
                <a:ahLst/>
                <a:cxnLst/>
                <a:rect l="l" t="t" r="r" b="b"/>
                <a:pathLst>
                  <a:path w="946" h="947" extrusionOk="0">
                    <a:moveTo>
                      <a:pt x="0" y="1"/>
                    </a:moveTo>
                    <a:lnTo>
                      <a:pt x="0" y="946"/>
                    </a:lnTo>
                    <a:lnTo>
                      <a:pt x="946" y="946"/>
                    </a:lnTo>
                    <a:lnTo>
                      <a:pt x="946" y="1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59" name="Google Shape;159;p2"/>
              <p:cNvSpPr/>
              <p:nvPr/>
            </p:nvSpPr>
            <p:spPr>
              <a:xfrm>
                <a:off x="5456008" y="4545191"/>
                <a:ext cx="51898" cy="51898"/>
              </a:xfrm>
              <a:custGeom>
                <a:avLst/>
                <a:gdLst/>
                <a:ahLst/>
                <a:cxnLst/>
                <a:rect l="l" t="t" r="r" b="b"/>
                <a:pathLst>
                  <a:path w="948" h="948" extrusionOk="0">
                    <a:moveTo>
                      <a:pt x="0" y="1"/>
                    </a:moveTo>
                    <a:lnTo>
                      <a:pt x="0" y="948"/>
                    </a:lnTo>
                    <a:lnTo>
                      <a:pt x="948" y="948"/>
                    </a:lnTo>
                    <a:lnTo>
                      <a:pt x="948" y="1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60" name="Google Shape;160;p2"/>
              <p:cNvSpPr/>
              <p:nvPr/>
            </p:nvSpPr>
            <p:spPr>
              <a:xfrm>
                <a:off x="5598430" y="4545191"/>
                <a:ext cx="51953" cy="51898"/>
              </a:xfrm>
              <a:custGeom>
                <a:avLst/>
                <a:gdLst/>
                <a:ahLst/>
                <a:cxnLst/>
                <a:rect l="l" t="t" r="r" b="b"/>
                <a:pathLst>
                  <a:path w="949" h="948" extrusionOk="0">
                    <a:moveTo>
                      <a:pt x="1" y="1"/>
                    </a:moveTo>
                    <a:lnTo>
                      <a:pt x="1" y="948"/>
                    </a:lnTo>
                    <a:lnTo>
                      <a:pt x="948" y="948"/>
                    </a:lnTo>
                    <a:lnTo>
                      <a:pt x="948" y="1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61" name="Google Shape;161;p2"/>
              <p:cNvSpPr/>
              <p:nvPr/>
            </p:nvSpPr>
            <p:spPr>
              <a:xfrm>
                <a:off x="5743016" y="4545191"/>
                <a:ext cx="51789" cy="51898"/>
              </a:xfrm>
              <a:custGeom>
                <a:avLst/>
                <a:gdLst/>
                <a:ahLst/>
                <a:cxnLst/>
                <a:rect l="l" t="t" r="r" b="b"/>
                <a:pathLst>
                  <a:path w="946" h="948" extrusionOk="0">
                    <a:moveTo>
                      <a:pt x="0" y="1"/>
                    </a:moveTo>
                    <a:lnTo>
                      <a:pt x="0" y="948"/>
                    </a:lnTo>
                    <a:lnTo>
                      <a:pt x="946" y="948"/>
                    </a:lnTo>
                    <a:lnTo>
                      <a:pt x="946" y="1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62" name="Google Shape;162;p2"/>
              <p:cNvSpPr/>
              <p:nvPr/>
            </p:nvSpPr>
            <p:spPr>
              <a:xfrm>
                <a:off x="5598430" y="4692350"/>
                <a:ext cx="51953" cy="51898"/>
              </a:xfrm>
              <a:custGeom>
                <a:avLst/>
                <a:gdLst/>
                <a:ahLst/>
                <a:cxnLst/>
                <a:rect l="l" t="t" r="r" b="b"/>
                <a:pathLst>
                  <a:path w="949" h="948" extrusionOk="0">
                    <a:moveTo>
                      <a:pt x="1" y="0"/>
                    </a:moveTo>
                    <a:lnTo>
                      <a:pt x="1" y="948"/>
                    </a:lnTo>
                    <a:lnTo>
                      <a:pt x="948" y="948"/>
                    </a:lnTo>
                    <a:lnTo>
                      <a:pt x="948" y="0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63" name="Google Shape;163;p2"/>
              <p:cNvSpPr/>
              <p:nvPr/>
            </p:nvSpPr>
            <p:spPr>
              <a:xfrm>
                <a:off x="5743016" y="4692350"/>
                <a:ext cx="51789" cy="51898"/>
              </a:xfrm>
              <a:custGeom>
                <a:avLst/>
                <a:gdLst/>
                <a:ahLst/>
                <a:cxnLst/>
                <a:rect l="l" t="t" r="r" b="b"/>
                <a:pathLst>
                  <a:path w="946" h="948" extrusionOk="0">
                    <a:moveTo>
                      <a:pt x="0" y="0"/>
                    </a:moveTo>
                    <a:lnTo>
                      <a:pt x="0" y="948"/>
                    </a:lnTo>
                    <a:lnTo>
                      <a:pt x="946" y="948"/>
                    </a:lnTo>
                    <a:lnTo>
                      <a:pt x="946" y="0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64" name="Google Shape;164;p2"/>
              <p:cNvSpPr/>
              <p:nvPr/>
            </p:nvSpPr>
            <p:spPr>
              <a:xfrm>
                <a:off x="5456008" y="4839509"/>
                <a:ext cx="51898" cy="51898"/>
              </a:xfrm>
              <a:custGeom>
                <a:avLst/>
                <a:gdLst/>
                <a:ahLst/>
                <a:cxnLst/>
                <a:rect l="l" t="t" r="r" b="b"/>
                <a:pathLst>
                  <a:path w="948" h="948" extrusionOk="0">
                    <a:moveTo>
                      <a:pt x="0" y="0"/>
                    </a:moveTo>
                    <a:lnTo>
                      <a:pt x="0" y="948"/>
                    </a:lnTo>
                    <a:lnTo>
                      <a:pt x="948" y="948"/>
                    </a:lnTo>
                    <a:lnTo>
                      <a:pt x="948" y="0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65" name="Google Shape;165;p2"/>
              <p:cNvSpPr/>
              <p:nvPr/>
            </p:nvSpPr>
            <p:spPr>
              <a:xfrm>
                <a:off x="5598430" y="4839509"/>
                <a:ext cx="51953" cy="51898"/>
              </a:xfrm>
              <a:custGeom>
                <a:avLst/>
                <a:gdLst/>
                <a:ahLst/>
                <a:cxnLst/>
                <a:rect l="l" t="t" r="r" b="b"/>
                <a:pathLst>
                  <a:path w="949" h="948" extrusionOk="0">
                    <a:moveTo>
                      <a:pt x="1" y="0"/>
                    </a:moveTo>
                    <a:lnTo>
                      <a:pt x="1" y="948"/>
                    </a:lnTo>
                    <a:lnTo>
                      <a:pt x="948" y="948"/>
                    </a:lnTo>
                    <a:lnTo>
                      <a:pt x="948" y="0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66" name="Google Shape;166;p2"/>
              <p:cNvSpPr/>
              <p:nvPr/>
            </p:nvSpPr>
            <p:spPr>
              <a:xfrm>
                <a:off x="5743016" y="4839509"/>
                <a:ext cx="51789" cy="51898"/>
              </a:xfrm>
              <a:custGeom>
                <a:avLst/>
                <a:gdLst/>
                <a:ahLst/>
                <a:cxnLst/>
                <a:rect l="l" t="t" r="r" b="b"/>
                <a:pathLst>
                  <a:path w="946" h="948" extrusionOk="0">
                    <a:moveTo>
                      <a:pt x="0" y="0"/>
                    </a:moveTo>
                    <a:lnTo>
                      <a:pt x="0" y="948"/>
                    </a:lnTo>
                    <a:lnTo>
                      <a:pt x="946" y="948"/>
                    </a:lnTo>
                    <a:lnTo>
                      <a:pt x="946" y="0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67" name="Google Shape;167;p2"/>
              <p:cNvSpPr/>
              <p:nvPr/>
            </p:nvSpPr>
            <p:spPr>
              <a:xfrm>
                <a:off x="5456008" y="4986668"/>
                <a:ext cx="51898" cy="51789"/>
              </a:xfrm>
              <a:custGeom>
                <a:avLst/>
                <a:gdLst/>
                <a:ahLst/>
                <a:cxnLst/>
                <a:rect l="l" t="t" r="r" b="b"/>
                <a:pathLst>
                  <a:path w="948" h="946" extrusionOk="0">
                    <a:moveTo>
                      <a:pt x="0" y="0"/>
                    </a:moveTo>
                    <a:lnTo>
                      <a:pt x="0" y="946"/>
                    </a:lnTo>
                    <a:lnTo>
                      <a:pt x="948" y="946"/>
                    </a:lnTo>
                    <a:lnTo>
                      <a:pt x="948" y="0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68" name="Google Shape;168;p2"/>
              <p:cNvSpPr/>
              <p:nvPr/>
            </p:nvSpPr>
            <p:spPr>
              <a:xfrm>
                <a:off x="5598430" y="4986668"/>
                <a:ext cx="51953" cy="51789"/>
              </a:xfrm>
              <a:custGeom>
                <a:avLst/>
                <a:gdLst/>
                <a:ahLst/>
                <a:cxnLst/>
                <a:rect l="l" t="t" r="r" b="b"/>
                <a:pathLst>
                  <a:path w="949" h="946" extrusionOk="0">
                    <a:moveTo>
                      <a:pt x="1" y="0"/>
                    </a:moveTo>
                    <a:lnTo>
                      <a:pt x="1" y="946"/>
                    </a:lnTo>
                    <a:lnTo>
                      <a:pt x="948" y="946"/>
                    </a:lnTo>
                    <a:lnTo>
                      <a:pt x="948" y="0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69" name="Google Shape;169;p2"/>
              <p:cNvSpPr/>
              <p:nvPr/>
            </p:nvSpPr>
            <p:spPr>
              <a:xfrm>
                <a:off x="5743016" y="4986668"/>
                <a:ext cx="51789" cy="51789"/>
              </a:xfrm>
              <a:custGeom>
                <a:avLst/>
                <a:gdLst/>
                <a:ahLst/>
                <a:cxnLst/>
                <a:rect l="l" t="t" r="r" b="b"/>
                <a:pathLst>
                  <a:path w="946" h="946" extrusionOk="0">
                    <a:moveTo>
                      <a:pt x="0" y="0"/>
                    </a:moveTo>
                    <a:lnTo>
                      <a:pt x="0" y="946"/>
                    </a:lnTo>
                    <a:lnTo>
                      <a:pt x="946" y="946"/>
                    </a:lnTo>
                    <a:lnTo>
                      <a:pt x="946" y="0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70" name="Google Shape;170;p2"/>
              <p:cNvSpPr/>
              <p:nvPr/>
            </p:nvSpPr>
            <p:spPr>
              <a:xfrm>
                <a:off x="6267818" y="4686492"/>
                <a:ext cx="27044" cy="464566"/>
              </a:xfrm>
              <a:custGeom>
                <a:avLst/>
                <a:gdLst/>
                <a:ahLst/>
                <a:cxnLst/>
                <a:rect l="l" t="t" r="r" b="b"/>
                <a:pathLst>
                  <a:path w="494" h="8486" extrusionOk="0">
                    <a:moveTo>
                      <a:pt x="1" y="1"/>
                    </a:moveTo>
                    <a:lnTo>
                      <a:pt x="1" y="8486"/>
                    </a:lnTo>
                    <a:lnTo>
                      <a:pt x="493" y="8486"/>
                    </a:lnTo>
                    <a:lnTo>
                      <a:pt x="493" y="1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71" name="Google Shape;171;p2"/>
              <p:cNvSpPr/>
              <p:nvPr/>
            </p:nvSpPr>
            <p:spPr>
              <a:xfrm>
                <a:off x="6059945" y="4534898"/>
                <a:ext cx="442778" cy="403416"/>
              </a:xfrm>
              <a:custGeom>
                <a:avLst/>
                <a:gdLst/>
                <a:ahLst/>
                <a:cxnLst/>
                <a:rect l="l" t="t" r="r" b="b"/>
                <a:pathLst>
                  <a:path w="8088" h="7369" extrusionOk="0">
                    <a:moveTo>
                      <a:pt x="4044" y="0"/>
                    </a:moveTo>
                    <a:cubicBezTo>
                      <a:pt x="3101" y="0"/>
                      <a:pt x="2158" y="360"/>
                      <a:pt x="1438" y="1079"/>
                    </a:cubicBezTo>
                    <a:cubicBezTo>
                      <a:pt x="0" y="2518"/>
                      <a:pt x="0" y="4850"/>
                      <a:pt x="1438" y="6290"/>
                    </a:cubicBezTo>
                    <a:cubicBezTo>
                      <a:pt x="2158" y="7009"/>
                      <a:pt x="3101" y="7369"/>
                      <a:pt x="4044" y="7369"/>
                    </a:cubicBezTo>
                    <a:cubicBezTo>
                      <a:pt x="4987" y="7369"/>
                      <a:pt x="5930" y="7009"/>
                      <a:pt x="6650" y="6290"/>
                    </a:cubicBezTo>
                    <a:cubicBezTo>
                      <a:pt x="8088" y="4850"/>
                      <a:pt x="8088" y="2518"/>
                      <a:pt x="6650" y="1079"/>
                    </a:cubicBezTo>
                    <a:cubicBezTo>
                      <a:pt x="5930" y="360"/>
                      <a:pt x="4987" y="0"/>
                      <a:pt x="4044" y="0"/>
                    </a:cubicBezTo>
                    <a:close/>
                  </a:path>
                </a:pathLst>
              </a:custGeom>
              <a:solidFill>
                <a:srgbClr val="2E84A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sp>
          <p:nvSpPr>
            <p:cNvPr id="172" name="Google Shape;172;p2"/>
            <p:cNvSpPr/>
            <p:nvPr/>
          </p:nvSpPr>
          <p:spPr>
            <a:xfrm>
              <a:off x="5410883" y="4697341"/>
              <a:ext cx="51898" cy="51898"/>
            </a:xfrm>
            <a:custGeom>
              <a:avLst/>
              <a:gdLst/>
              <a:ahLst/>
              <a:cxnLst/>
              <a:rect l="l" t="t" r="r" b="b"/>
              <a:pathLst>
                <a:path w="948" h="948" extrusionOk="0">
                  <a:moveTo>
                    <a:pt x="0" y="1"/>
                  </a:moveTo>
                  <a:lnTo>
                    <a:pt x="0" y="948"/>
                  </a:lnTo>
                  <a:lnTo>
                    <a:pt x="948" y="948"/>
                  </a:lnTo>
                  <a:lnTo>
                    <a:pt x="948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173" name="Google Shape;173;p2"/>
          <p:cNvSpPr/>
          <p:nvPr/>
        </p:nvSpPr>
        <p:spPr>
          <a:xfrm>
            <a:off x="11561434" y="1782266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</p:spTree>
    <p:extLst>
      <p:ext uri="{BB962C8B-B14F-4D97-AF65-F5344CB8AC3E}">
        <p14:creationId xmlns:p14="http://schemas.microsoft.com/office/powerpoint/2010/main" val="3064813931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spTree>
      <p:nvGrpSpPr>
        <p:cNvPr id="1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p3"/>
          <p:cNvSpPr txBox="1">
            <a:spLocks noGrp="1"/>
          </p:cNvSpPr>
          <p:nvPr>
            <p:ph type="title"/>
          </p:nvPr>
        </p:nvSpPr>
        <p:spPr>
          <a:xfrm>
            <a:off x="5598767" y="2656167"/>
            <a:ext cx="5592000" cy="1890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 sz="6667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endParaRPr/>
          </a:p>
        </p:txBody>
      </p:sp>
      <p:sp>
        <p:nvSpPr>
          <p:cNvPr id="176" name="Google Shape;176;p3"/>
          <p:cNvSpPr txBox="1">
            <a:spLocks noGrp="1"/>
          </p:cNvSpPr>
          <p:nvPr>
            <p:ph type="title" idx="2" hasCustomPrompt="1"/>
          </p:nvPr>
        </p:nvSpPr>
        <p:spPr>
          <a:xfrm>
            <a:off x="7617835" y="1023067"/>
            <a:ext cx="1553200" cy="11224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400"/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177" name="Google Shape;177;p3"/>
          <p:cNvSpPr txBox="1">
            <a:spLocks noGrp="1"/>
          </p:cNvSpPr>
          <p:nvPr>
            <p:ph type="subTitle" idx="1"/>
          </p:nvPr>
        </p:nvSpPr>
        <p:spPr>
          <a:xfrm>
            <a:off x="5598435" y="4664167"/>
            <a:ext cx="5592000" cy="50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133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8" name="Google Shape;178;p3"/>
          <p:cNvSpPr/>
          <p:nvPr/>
        </p:nvSpPr>
        <p:spPr>
          <a:xfrm flipH="1">
            <a:off x="3371938" y="5735599"/>
            <a:ext cx="8820063" cy="1122412"/>
          </a:xfrm>
          <a:custGeom>
            <a:avLst/>
            <a:gdLst/>
            <a:ahLst/>
            <a:cxnLst/>
            <a:rect l="l" t="t" r="r" b="b"/>
            <a:pathLst>
              <a:path w="50385" h="12645" extrusionOk="0">
                <a:moveTo>
                  <a:pt x="0" y="1"/>
                </a:moveTo>
                <a:lnTo>
                  <a:pt x="0" y="12645"/>
                </a:lnTo>
                <a:lnTo>
                  <a:pt x="50384" y="12645"/>
                </a:lnTo>
                <a:lnTo>
                  <a:pt x="48201" y="10461"/>
                </a:lnTo>
                <a:cubicBezTo>
                  <a:pt x="47376" y="9637"/>
                  <a:pt x="46256" y="9174"/>
                  <a:pt x="45089" y="9174"/>
                </a:cubicBezTo>
                <a:lnTo>
                  <a:pt x="32799" y="9174"/>
                </a:lnTo>
                <a:cubicBezTo>
                  <a:pt x="30871" y="9174"/>
                  <a:pt x="29021" y="8408"/>
                  <a:pt x="27659" y="7044"/>
                </a:cubicBezTo>
                <a:lnTo>
                  <a:pt x="23822" y="3205"/>
                </a:lnTo>
                <a:cubicBezTo>
                  <a:pt x="21767" y="1154"/>
                  <a:pt x="18984" y="1"/>
                  <a:pt x="16080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79" name="Google Shape;179;p3"/>
          <p:cNvSpPr/>
          <p:nvPr/>
        </p:nvSpPr>
        <p:spPr>
          <a:xfrm>
            <a:off x="1520800" y="854199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80" name="Google Shape;180;p3"/>
          <p:cNvSpPr/>
          <p:nvPr/>
        </p:nvSpPr>
        <p:spPr>
          <a:xfrm>
            <a:off x="2694734" y="22327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81" name="Google Shape;181;p3"/>
          <p:cNvSpPr/>
          <p:nvPr/>
        </p:nvSpPr>
        <p:spPr>
          <a:xfrm>
            <a:off x="597934" y="2333266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82" name="Google Shape;182;p3"/>
          <p:cNvSpPr/>
          <p:nvPr/>
        </p:nvSpPr>
        <p:spPr>
          <a:xfrm>
            <a:off x="4837834" y="4841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83" name="Google Shape;183;p3"/>
          <p:cNvSpPr/>
          <p:nvPr/>
        </p:nvSpPr>
        <p:spPr>
          <a:xfrm>
            <a:off x="11637934" y="3311399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84" name="Google Shape;184;p3"/>
          <p:cNvSpPr/>
          <p:nvPr/>
        </p:nvSpPr>
        <p:spPr>
          <a:xfrm>
            <a:off x="11241034" y="4883615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</p:spTree>
    <p:extLst>
      <p:ext uri="{BB962C8B-B14F-4D97-AF65-F5344CB8AC3E}">
        <p14:creationId xmlns:p14="http://schemas.microsoft.com/office/powerpoint/2010/main" val="42385955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8/23/2025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9706259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p4"/>
          <p:cNvSpPr/>
          <p:nvPr/>
        </p:nvSpPr>
        <p:spPr>
          <a:xfrm flipH="1">
            <a:off x="144177" y="525057"/>
            <a:ext cx="1613591" cy="388544"/>
          </a:xfrm>
          <a:custGeom>
            <a:avLst/>
            <a:gdLst/>
            <a:ahLst/>
            <a:cxnLst/>
            <a:rect l="l" t="t" r="r" b="b"/>
            <a:pathLst>
              <a:path w="22106" h="3773" extrusionOk="0">
                <a:moveTo>
                  <a:pt x="10395" y="0"/>
                </a:moveTo>
                <a:cubicBezTo>
                  <a:pt x="8790" y="0"/>
                  <a:pt x="7473" y="2494"/>
                  <a:pt x="5450" y="2494"/>
                </a:cubicBezTo>
                <a:cubicBezTo>
                  <a:pt x="5125" y="2494"/>
                  <a:pt x="4782" y="2429"/>
                  <a:pt x="4416" y="2280"/>
                </a:cubicBezTo>
                <a:cubicBezTo>
                  <a:pt x="4045" y="2128"/>
                  <a:pt x="3666" y="2064"/>
                  <a:pt x="3292" y="2064"/>
                </a:cubicBezTo>
                <a:cubicBezTo>
                  <a:pt x="2094" y="2064"/>
                  <a:pt x="945" y="2718"/>
                  <a:pt x="244" y="3219"/>
                </a:cubicBezTo>
                <a:cubicBezTo>
                  <a:pt x="1" y="3391"/>
                  <a:pt x="126" y="3773"/>
                  <a:pt x="422" y="3773"/>
                </a:cubicBezTo>
                <a:lnTo>
                  <a:pt x="21684" y="3773"/>
                </a:lnTo>
                <a:cubicBezTo>
                  <a:pt x="21987" y="3773"/>
                  <a:pt x="22105" y="3379"/>
                  <a:pt x="21850" y="3213"/>
                </a:cubicBezTo>
                <a:cubicBezTo>
                  <a:pt x="20899" y="2592"/>
                  <a:pt x="20007" y="1520"/>
                  <a:pt x="18460" y="1520"/>
                </a:cubicBezTo>
                <a:cubicBezTo>
                  <a:pt x="18036" y="1520"/>
                  <a:pt x="17563" y="1601"/>
                  <a:pt x="17026" y="1793"/>
                </a:cubicBezTo>
                <a:cubicBezTo>
                  <a:pt x="16492" y="1985"/>
                  <a:pt x="16012" y="2069"/>
                  <a:pt x="15561" y="2069"/>
                </a:cubicBezTo>
                <a:cubicBezTo>
                  <a:pt x="14122" y="2069"/>
                  <a:pt x="12971" y="1209"/>
                  <a:pt x="11225" y="230"/>
                </a:cubicBezTo>
                <a:cubicBezTo>
                  <a:pt x="10937" y="69"/>
                  <a:pt x="10662" y="0"/>
                  <a:pt x="10395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87" name="Google Shape;187;p4"/>
          <p:cNvSpPr txBox="1">
            <a:spLocks noGrp="1"/>
          </p:cNvSpPr>
          <p:nvPr>
            <p:ph type="title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3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188" name="Google Shape;188;p4"/>
          <p:cNvSpPr txBox="1">
            <a:spLocks noGrp="1"/>
          </p:cNvSpPr>
          <p:nvPr>
            <p:ph type="body" idx="1"/>
          </p:nvPr>
        </p:nvSpPr>
        <p:spPr>
          <a:xfrm>
            <a:off x="960000" y="1356967"/>
            <a:ext cx="10272000" cy="478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2332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●"/>
              <a:defRPr/>
            </a:lvl1pPr>
            <a:lvl2pPr marL="1219170" lvl="1" indent="-42332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○"/>
              <a:defRPr/>
            </a:lvl2pPr>
            <a:lvl3pPr marL="1828754" lvl="2" indent="-42332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■"/>
              <a:defRPr/>
            </a:lvl3pPr>
            <a:lvl4pPr marL="2438339" lvl="3" indent="-42332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●"/>
              <a:defRPr/>
            </a:lvl4pPr>
            <a:lvl5pPr marL="3047924" lvl="4" indent="-42332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○"/>
              <a:defRPr/>
            </a:lvl5pPr>
            <a:lvl6pPr marL="3657509" lvl="5" indent="-42332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■"/>
              <a:defRPr/>
            </a:lvl6pPr>
            <a:lvl7pPr marL="4267093" lvl="6" indent="-42332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●"/>
              <a:defRPr/>
            </a:lvl7pPr>
            <a:lvl8pPr marL="4876678" lvl="7" indent="-42332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○"/>
              <a:defRPr/>
            </a:lvl8pPr>
            <a:lvl9pPr marL="5486263" lvl="8" indent="-42332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■"/>
              <a:defRPr/>
            </a:lvl9pPr>
          </a:lstStyle>
          <a:p>
            <a:endParaRPr/>
          </a:p>
        </p:txBody>
      </p:sp>
      <p:grpSp>
        <p:nvGrpSpPr>
          <p:cNvPr id="189" name="Google Shape;189;p4"/>
          <p:cNvGrpSpPr/>
          <p:nvPr/>
        </p:nvGrpSpPr>
        <p:grpSpPr>
          <a:xfrm>
            <a:off x="-14800" y="6242398"/>
            <a:ext cx="12221600" cy="615601"/>
            <a:chOff x="0" y="4681798"/>
            <a:chExt cx="9166200" cy="461701"/>
          </a:xfrm>
        </p:grpSpPr>
        <p:sp>
          <p:nvSpPr>
            <p:cNvPr id="190" name="Google Shape;190;p4"/>
            <p:cNvSpPr/>
            <p:nvPr/>
          </p:nvSpPr>
          <p:spPr>
            <a:xfrm>
              <a:off x="0" y="4681798"/>
              <a:ext cx="9166200" cy="4617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91" name="Google Shape;191;p4"/>
            <p:cNvSpPr/>
            <p:nvPr/>
          </p:nvSpPr>
          <p:spPr>
            <a:xfrm flipH="1">
              <a:off x="2528984" y="4681925"/>
              <a:ext cx="6637216" cy="461574"/>
            </a:xfrm>
            <a:custGeom>
              <a:avLst/>
              <a:gdLst/>
              <a:ahLst/>
              <a:cxnLst/>
              <a:rect l="l" t="t" r="r" b="b"/>
              <a:pathLst>
                <a:path w="50385" h="12645" extrusionOk="0">
                  <a:moveTo>
                    <a:pt x="0" y="1"/>
                  </a:moveTo>
                  <a:lnTo>
                    <a:pt x="0" y="12645"/>
                  </a:lnTo>
                  <a:lnTo>
                    <a:pt x="50384" y="12645"/>
                  </a:lnTo>
                  <a:lnTo>
                    <a:pt x="48201" y="10461"/>
                  </a:lnTo>
                  <a:cubicBezTo>
                    <a:pt x="47376" y="9637"/>
                    <a:pt x="46256" y="9174"/>
                    <a:pt x="45089" y="9174"/>
                  </a:cubicBezTo>
                  <a:lnTo>
                    <a:pt x="32799" y="9174"/>
                  </a:lnTo>
                  <a:cubicBezTo>
                    <a:pt x="30871" y="9174"/>
                    <a:pt x="29021" y="8408"/>
                    <a:pt x="27659" y="7044"/>
                  </a:cubicBezTo>
                  <a:lnTo>
                    <a:pt x="23822" y="3205"/>
                  </a:lnTo>
                  <a:cubicBezTo>
                    <a:pt x="21767" y="1154"/>
                    <a:pt x="18984" y="1"/>
                    <a:pt x="16080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192" name="Google Shape;192;p4"/>
          <p:cNvSpPr/>
          <p:nvPr/>
        </p:nvSpPr>
        <p:spPr>
          <a:xfrm flipH="1">
            <a:off x="10970577" y="2181757"/>
            <a:ext cx="1613591" cy="388544"/>
          </a:xfrm>
          <a:custGeom>
            <a:avLst/>
            <a:gdLst/>
            <a:ahLst/>
            <a:cxnLst/>
            <a:rect l="l" t="t" r="r" b="b"/>
            <a:pathLst>
              <a:path w="22106" h="3773" extrusionOk="0">
                <a:moveTo>
                  <a:pt x="10395" y="0"/>
                </a:moveTo>
                <a:cubicBezTo>
                  <a:pt x="8790" y="0"/>
                  <a:pt x="7473" y="2494"/>
                  <a:pt x="5450" y="2494"/>
                </a:cubicBezTo>
                <a:cubicBezTo>
                  <a:pt x="5125" y="2494"/>
                  <a:pt x="4782" y="2429"/>
                  <a:pt x="4416" y="2280"/>
                </a:cubicBezTo>
                <a:cubicBezTo>
                  <a:pt x="4045" y="2128"/>
                  <a:pt x="3666" y="2064"/>
                  <a:pt x="3292" y="2064"/>
                </a:cubicBezTo>
                <a:cubicBezTo>
                  <a:pt x="2094" y="2064"/>
                  <a:pt x="945" y="2718"/>
                  <a:pt x="244" y="3219"/>
                </a:cubicBezTo>
                <a:cubicBezTo>
                  <a:pt x="1" y="3391"/>
                  <a:pt x="126" y="3773"/>
                  <a:pt x="422" y="3773"/>
                </a:cubicBezTo>
                <a:lnTo>
                  <a:pt x="21684" y="3773"/>
                </a:lnTo>
                <a:cubicBezTo>
                  <a:pt x="21987" y="3773"/>
                  <a:pt x="22105" y="3379"/>
                  <a:pt x="21850" y="3213"/>
                </a:cubicBezTo>
                <a:cubicBezTo>
                  <a:pt x="20899" y="2592"/>
                  <a:pt x="20007" y="1520"/>
                  <a:pt x="18460" y="1520"/>
                </a:cubicBezTo>
                <a:cubicBezTo>
                  <a:pt x="18036" y="1520"/>
                  <a:pt x="17563" y="1601"/>
                  <a:pt x="17026" y="1793"/>
                </a:cubicBezTo>
                <a:cubicBezTo>
                  <a:pt x="16492" y="1985"/>
                  <a:pt x="16012" y="2069"/>
                  <a:pt x="15561" y="2069"/>
                </a:cubicBezTo>
                <a:cubicBezTo>
                  <a:pt x="14122" y="2069"/>
                  <a:pt x="12971" y="1209"/>
                  <a:pt x="11225" y="230"/>
                </a:cubicBezTo>
                <a:cubicBezTo>
                  <a:pt x="10937" y="69"/>
                  <a:pt x="10662" y="0"/>
                  <a:pt x="10395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93" name="Google Shape;193;p4"/>
          <p:cNvSpPr/>
          <p:nvPr/>
        </p:nvSpPr>
        <p:spPr>
          <a:xfrm>
            <a:off x="10702567" y="6017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94" name="Google Shape;194;p4"/>
          <p:cNvSpPr/>
          <p:nvPr/>
        </p:nvSpPr>
        <p:spPr>
          <a:xfrm>
            <a:off x="8968867" y="2322666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95" name="Google Shape;195;p4"/>
          <p:cNvSpPr/>
          <p:nvPr/>
        </p:nvSpPr>
        <p:spPr>
          <a:xfrm>
            <a:off x="2997034" y="2291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96" name="Google Shape;196;p4"/>
          <p:cNvSpPr/>
          <p:nvPr/>
        </p:nvSpPr>
        <p:spPr>
          <a:xfrm>
            <a:off x="467034" y="1770265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97" name="Google Shape;197;p4"/>
          <p:cNvSpPr/>
          <p:nvPr/>
        </p:nvSpPr>
        <p:spPr>
          <a:xfrm>
            <a:off x="158800" y="5529766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98" name="Google Shape;198;p4"/>
          <p:cNvSpPr/>
          <p:nvPr/>
        </p:nvSpPr>
        <p:spPr>
          <a:xfrm>
            <a:off x="11409000" y="3311399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</p:spTree>
    <p:extLst>
      <p:ext uri="{BB962C8B-B14F-4D97-AF65-F5344CB8AC3E}">
        <p14:creationId xmlns:p14="http://schemas.microsoft.com/office/powerpoint/2010/main" val="620936227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 and two columns">
    <p:spTree>
      <p:nvGrpSpPr>
        <p:cNvPr id="1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Google Shape;200;p5"/>
          <p:cNvSpPr txBox="1">
            <a:spLocks noGrp="1"/>
          </p:cNvSpPr>
          <p:nvPr>
            <p:ph type="title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3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201" name="Google Shape;201;p5"/>
          <p:cNvSpPr txBox="1">
            <a:spLocks noGrp="1"/>
          </p:cNvSpPr>
          <p:nvPr>
            <p:ph type="subTitle" idx="1"/>
          </p:nvPr>
        </p:nvSpPr>
        <p:spPr>
          <a:xfrm>
            <a:off x="6740328" y="4759148"/>
            <a:ext cx="33408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867" b="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9pPr>
          </a:lstStyle>
          <a:p>
            <a:endParaRPr/>
          </a:p>
        </p:txBody>
      </p:sp>
      <p:sp>
        <p:nvSpPr>
          <p:cNvPr id="202" name="Google Shape;202;p5"/>
          <p:cNvSpPr txBox="1">
            <a:spLocks noGrp="1"/>
          </p:cNvSpPr>
          <p:nvPr>
            <p:ph type="subTitle" idx="2"/>
          </p:nvPr>
        </p:nvSpPr>
        <p:spPr>
          <a:xfrm>
            <a:off x="2110872" y="4759148"/>
            <a:ext cx="33408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867" b="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9pPr>
          </a:lstStyle>
          <a:p>
            <a:endParaRPr/>
          </a:p>
        </p:txBody>
      </p:sp>
      <p:sp>
        <p:nvSpPr>
          <p:cNvPr id="203" name="Google Shape;203;p5"/>
          <p:cNvSpPr txBox="1">
            <a:spLocks noGrp="1"/>
          </p:cNvSpPr>
          <p:nvPr>
            <p:ph type="subTitle" idx="3"/>
          </p:nvPr>
        </p:nvSpPr>
        <p:spPr>
          <a:xfrm>
            <a:off x="6740328" y="4348449"/>
            <a:ext cx="3340800" cy="526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 b="1">
                <a:solidFill>
                  <a:schemeClr val="dk1"/>
                </a:solidFill>
                <a:latin typeface="Epilogue"/>
                <a:ea typeface="Epilogue"/>
                <a:cs typeface="Epilogue"/>
                <a:sym typeface="Epilogue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204" name="Google Shape;204;p5"/>
          <p:cNvSpPr txBox="1">
            <a:spLocks noGrp="1"/>
          </p:cNvSpPr>
          <p:nvPr>
            <p:ph type="subTitle" idx="4"/>
          </p:nvPr>
        </p:nvSpPr>
        <p:spPr>
          <a:xfrm>
            <a:off x="2110872" y="4348449"/>
            <a:ext cx="3340800" cy="526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 b="1">
                <a:solidFill>
                  <a:schemeClr val="dk1"/>
                </a:solidFill>
                <a:latin typeface="Epilogue"/>
                <a:ea typeface="Epilogue"/>
                <a:cs typeface="Epilogue"/>
                <a:sym typeface="Epilogue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205" name="Google Shape;205;p5"/>
          <p:cNvSpPr/>
          <p:nvPr/>
        </p:nvSpPr>
        <p:spPr>
          <a:xfrm>
            <a:off x="1989367" y="17816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06" name="Google Shape;206;p5"/>
          <p:cNvSpPr/>
          <p:nvPr/>
        </p:nvSpPr>
        <p:spPr>
          <a:xfrm>
            <a:off x="2473967" y="3665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07" name="Google Shape;207;p5"/>
          <p:cNvSpPr/>
          <p:nvPr/>
        </p:nvSpPr>
        <p:spPr>
          <a:xfrm>
            <a:off x="5912283" y="39256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08" name="Google Shape;208;p5"/>
          <p:cNvSpPr/>
          <p:nvPr/>
        </p:nvSpPr>
        <p:spPr>
          <a:xfrm>
            <a:off x="5388000" y="2110166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09" name="Google Shape;209;p5"/>
          <p:cNvSpPr/>
          <p:nvPr/>
        </p:nvSpPr>
        <p:spPr>
          <a:xfrm>
            <a:off x="11593767" y="4057899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10" name="Google Shape;210;p5"/>
          <p:cNvSpPr/>
          <p:nvPr/>
        </p:nvSpPr>
        <p:spPr>
          <a:xfrm>
            <a:off x="10656267" y="2899566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11" name="Google Shape;211;p5"/>
          <p:cNvSpPr/>
          <p:nvPr/>
        </p:nvSpPr>
        <p:spPr>
          <a:xfrm>
            <a:off x="10891467" y="857566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12" name="Google Shape;212;p5"/>
          <p:cNvSpPr/>
          <p:nvPr/>
        </p:nvSpPr>
        <p:spPr>
          <a:xfrm>
            <a:off x="9247600" y="3665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13" name="Google Shape;213;p5"/>
          <p:cNvSpPr/>
          <p:nvPr/>
        </p:nvSpPr>
        <p:spPr>
          <a:xfrm>
            <a:off x="482067" y="28165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214" name="Google Shape;214;p5"/>
          <p:cNvGrpSpPr/>
          <p:nvPr/>
        </p:nvGrpSpPr>
        <p:grpSpPr>
          <a:xfrm>
            <a:off x="0" y="5815300"/>
            <a:ext cx="12192000" cy="1042800"/>
            <a:chOff x="0" y="4361475"/>
            <a:chExt cx="9144000" cy="782100"/>
          </a:xfrm>
        </p:grpSpPr>
        <p:sp>
          <p:nvSpPr>
            <p:cNvPr id="215" name="Google Shape;215;p5"/>
            <p:cNvSpPr/>
            <p:nvPr/>
          </p:nvSpPr>
          <p:spPr>
            <a:xfrm>
              <a:off x="0" y="4361475"/>
              <a:ext cx="9144000" cy="7821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grpSp>
          <p:nvGrpSpPr>
            <p:cNvPr id="216" name="Google Shape;216;p5"/>
            <p:cNvGrpSpPr/>
            <p:nvPr/>
          </p:nvGrpSpPr>
          <p:grpSpPr>
            <a:xfrm>
              <a:off x="0" y="4361475"/>
              <a:ext cx="7153521" cy="782100"/>
              <a:chOff x="0" y="4361475"/>
              <a:chExt cx="7153521" cy="782100"/>
            </a:xfrm>
          </p:grpSpPr>
          <p:sp>
            <p:nvSpPr>
              <p:cNvPr id="217" name="Google Shape;217;p5"/>
              <p:cNvSpPr/>
              <p:nvPr/>
            </p:nvSpPr>
            <p:spPr>
              <a:xfrm>
                <a:off x="1808750" y="4361550"/>
                <a:ext cx="5344771" cy="781944"/>
              </a:xfrm>
              <a:custGeom>
                <a:avLst/>
                <a:gdLst/>
                <a:ahLst/>
                <a:cxnLst/>
                <a:rect l="l" t="t" r="r" b="b"/>
                <a:pathLst>
                  <a:path w="34968" h="5688" extrusionOk="0">
                    <a:moveTo>
                      <a:pt x="1403" y="1"/>
                    </a:moveTo>
                    <a:lnTo>
                      <a:pt x="1" y="5687"/>
                    </a:lnTo>
                    <a:lnTo>
                      <a:pt x="34967" y="5687"/>
                    </a:lnTo>
                    <a:lnTo>
                      <a:pt x="33761" y="4481"/>
                    </a:lnTo>
                    <a:cubicBezTo>
                      <a:pt x="33049" y="3769"/>
                      <a:pt x="32086" y="3371"/>
                      <a:pt x="31081" y="3371"/>
                    </a:cubicBezTo>
                    <a:lnTo>
                      <a:pt x="20725" y="3371"/>
                    </a:lnTo>
                    <a:cubicBezTo>
                      <a:pt x="19819" y="3371"/>
                      <a:pt x="18951" y="3011"/>
                      <a:pt x="18310" y="2370"/>
                    </a:cubicBezTo>
                    <a:lnTo>
                      <a:pt x="16945" y="1006"/>
                    </a:lnTo>
                    <a:cubicBezTo>
                      <a:pt x="16300" y="363"/>
                      <a:pt x="15428" y="1"/>
                      <a:pt x="14516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18" name="Google Shape;218;p5"/>
              <p:cNvSpPr/>
              <p:nvPr/>
            </p:nvSpPr>
            <p:spPr>
              <a:xfrm>
                <a:off x="0" y="4361475"/>
                <a:ext cx="3023700" cy="782100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</p:grpSp>
      <p:grpSp>
        <p:nvGrpSpPr>
          <p:cNvPr id="219" name="Google Shape;219;p5"/>
          <p:cNvGrpSpPr/>
          <p:nvPr/>
        </p:nvGrpSpPr>
        <p:grpSpPr>
          <a:xfrm>
            <a:off x="11232085" y="4637449"/>
            <a:ext cx="751264" cy="1177547"/>
            <a:chOff x="1366181" y="4147346"/>
            <a:chExt cx="486738" cy="762989"/>
          </a:xfrm>
        </p:grpSpPr>
        <p:sp>
          <p:nvSpPr>
            <p:cNvPr id="220" name="Google Shape;220;p5"/>
            <p:cNvSpPr/>
            <p:nvPr/>
          </p:nvSpPr>
          <p:spPr>
            <a:xfrm>
              <a:off x="1595186" y="4415058"/>
              <a:ext cx="28741" cy="495278"/>
            </a:xfrm>
            <a:custGeom>
              <a:avLst/>
              <a:gdLst/>
              <a:ahLst/>
              <a:cxnLst/>
              <a:rect l="l" t="t" r="r" b="b"/>
              <a:pathLst>
                <a:path w="525" h="9047" extrusionOk="0">
                  <a:moveTo>
                    <a:pt x="0" y="0"/>
                  </a:moveTo>
                  <a:lnTo>
                    <a:pt x="0" y="9047"/>
                  </a:lnTo>
                  <a:lnTo>
                    <a:pt x="524" y="9047"/>
                  </a:lnTo>
                  <a:lnTo>
                    <a:pt x="524" y="0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1" name="Google Shape;221;p5"/>
            <p:cNvSpPr/>
            <p:nvPr/>
          </p:nvSpPr>
          <p:spPr>
            <a:xfrm>
              <a:off x="1366181" y="4147346"/>
              <a:ext cx="486738" cy="558782"/>
            </a:xfrm>
            <a:custGeom>
              <a:avLst/>
              <a:gdLst/>
              <a:ahLst/>
              <a:cxnLst/>
              <a:rect l="l" t="t" r="r" b="b"/>
              <a:pathLst>
                <a:path w="8891" h="10207" extrusionOk="0">
                  <a:moveTo>
                    <a:pt x="4445" y="1"/>
                  </a:moveTo>
                  <a:cubicBezTo>
                    <a:pt x="4300" y="1"/>
                    <a:pt x="4156" y="56"/>
                    <a:pt x="4045" y="167"/>
                  </a:cubicBezTo>
                  <a:lnTo>
                    <a:pt x="1450" y="2764"/>
                  </a:lnTo>
                  <a:cubicBezTo>
                    <a:pt x="1092" y="3122"/>
                    <a:pt x="1345" y="3733"/>
                    <a:pt x="1849" y="3733"/>
                  </a:cubicBezTo>
                  <a:lnTo>
                    <a:pt x="2761" y="3733"/>
                  </a:lnTo>
                  <a:lnTo>
                    <a:pt x="748" y="5745"/>
                  </a:lnTo>
                  <a:cubicBezTo>
                    <a:pt x="309" y="6186"/>
                    <a:pt x="619" y="6937"/>
                    <a:pt x="1242" y="6937"/>
                  </a:cubicBezTo>
                  <a:lnTo>
                    <a:pt x="2461" y="6937"/>
                  </a:lnTo>
                  <a:lnTo>
                    <a:pt x="473" y="8925"/>
                  </a:lnTo>
                  <a:cubicBezTo>
                    <a:pt x="0" y="9398"/>
                    <a:pt x="334" y="10207"/>
                    <a:pt x="1005" y="10207"/>
                  </a:cubicBezTo>
                  <a:lnTo>
                    <a:pt x="7886" y="10207"/>
                  </a:lnTo>
                  <a:cubicBezTo>
                    <a:pt x="8556" y="10207"/>
                    <a:pt x="8891" y="9398"/>
                    <a:pt x="8418" y="8925"/>
                  </a:cubicBezTo>
                  <a:lnTo>
                    <a:pt x="6430" y="6937"/>
                  </a:lnTo>
                  <a:lnTo>
                    <a:pt x="7648" y="6937"/>
                  </a:lnTo>
                  <a:cubicBezTo>
                    <a:pt x="8269" y="6937"/>
                    <a:pt x="8582" y="6186"/>
                    <a:pt x="8143" y="5745"/>
                  </a:cubicBezTo>
                  <a:lnTo>
                    <a:pt x="6129" y="3733"/>
                  </a:lnTo>
                  <a:lnTo>
                    <a:pt x="7043" y="3733"/>
                  </a:lnTo>
                  <a:cubicBezTo>
                    <a:pt x="7548" y="3733"/>
                    <a:pt x="7801" y="3122"/>
                    <a:pt x="7445" y="2764"/>
                  </a:cubicBezTo>
                  <a:lnTo>
                    <a:pt x="4846" y="167"/>
                  </a:lnTo>
                  <a:cubicBezTo>
                    <a:pt x="4735" y="56"/>
                    <a:pt x="4590" y="1"/>
                    <a:pt x="4445" y="1"/>
                  </a:cubicBezTo>
                  <a:close/>
                </a:path>
              </a:pathLst>
            </a:custGeom>
            <a:solidFill>
              <a:srgbClr val="2E84A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222" name="Google Shape;222;p5"/>
          <p:cNvSpPr/>
          <p:nvPr/>
        </p:nvSpPr>
        <p:spPr>
          <a:xfrm>
            <a:off x="10081161" y="5401702"/>
            <a:ext cx="1238467" cy="436465"/>
          </a:xfrm>
          <a:custGeom>
            <a:avLst/>
            <a:gdLst/>
            <a:ahLst/>
            <a:cxnLst/>
            <a:rect l="l" t="t" r="r" b="b"/>
            <a:pathLst>
              <a:path w="19345" h="6818" extrusionOk="0">
                <a:moveTo>
                  <a:pt x="9786" y="1"/>
                </a:moveTo>
                <a:cubicBezTo>
                  <a:pt x="9762" y="1"/>
                  <a:pt x="9738" y="1"/>
                  <a:pt x="9714" y="1"/>
                </a:cubicBezTo>
                <a:cubicBezTo>
                  <a:pt x="8498" y="27"/>
                  <a:pt x="7388" y="700"/>
                  <a:pt x="6805" y="1768"/>
                </a:cubicBezTo>
                <a:cubicBezTo>
                  <a:pt x="6743" y="1772"/>
                  <a:pt x="6682" y="1778"/>
                  <a:pt x="6623" y="1785"/>
                </a:cubicBezTo>
                <a:cubicBezTo>
                  <a:pt x="6260" y="1588"/>
                  <a:pt x="5860" y="1489"/>
                  <a:pt x="5460" y="1489"/>
                </a:cubicBezTo>
                <a:cubicBezTo>
                  <a:pt x="5060" y="1489"/>
                  <a:pt x="4659" y="1588"/>
                  <a:pt x="4297" y="1787"/>
                </a:cubicBezTo>
                <a:cubicBezTo>
                  <a:pt x="3573" y="2185"/>
                  <a:pt x="3102" y="2925"/>
                  <a:pt x="3047" y="3747"/>
                </a:cubicBezTo>
                <a:cubicBezTo>
                  <a:pt x="1401" y="3850"/>
                  <a:pt x="90" y="5168"/>
                  <a:pt x="1" y="6817"/>
                </a:cubicBezTo>
                <a:lnTo>
                  <a:pt x="19344" y="6817"/>
                </a:lnTo>
                <a:cubicBezTo>
                  <a:pt x="19049" y="5391"/>
                  <a:pt x="17940" y="4276"/>
                  <a:pt x="16518" y="3971"/>
                </a:cubicBezTo>
                <a:cubicBezTo>
                  <a:pt x="16512" y="3059"/>
                  <a:pt x="16035" y="2215"/>
                  <a:pt x="15256" y="1740"/>
                </a:cubicBezTo>
                <a:cubicBezTo>
                  <a:pt x="14838" y="1485"/>
                  <a:pt x="14364" y="1357"/>
                  <a:pt x="13890" y="1357"/>
                </a:cubicBezTo>
                <a:cubicBezTo>
                  <a:pt x="13480" y="1357"/>
                  <a:pt x="13070" y="1453"/>
                  <a:pt x="12695" y="1645"/>
                </a:cubicBezTo>
                <a:cubicBezTo>
                  <a:pt x="12078" y="623"/>
                  <a:pt x="10975" y="1"/>
                  <a:pt x="9786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</p:spTree>
    <p:extLst>
      <p:ext uri="{BB962C8B-B14F-4D97-AF65-F5344CB8AC3E}">
        <p14:creationId xmlns:p14="http://schemas.microsoft.com/office/powerpoint/2010/main" val="470482973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Google Shape;224;p6"/>
          <p:cNvSpPr txBox="1">
            <a:spLocks noGrp="1"/>
          </p:cNvSpPr>
          <p:nvPr>
            <p:ph type="title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3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grpSp>
        <p:nvGrpSpPr>
          <p:cNvPr id="225" name="Google Shape;225;p6"/>
          <p:cNvGrpSpPr/>
          <p:nvPr/>
        </p:nvGrpSpPr>
        <p:grpSpPr>
          <a:xfrm>
            <a:off x="0" y="6242398"/>
            <a:ext cx="12221767" cy="615604"/>
            <a:chOff x="0" y="4681798"/>
            <a:chExt cx="9166325" cy="461703"/>
          </a:xfrm>
        </p:grpSpPr>
        <p:sp>
          <p:nvSpPr>
            <p:cNvPr id="226" name="Google Shape;226;p6"/>
            <p:cNvSpPr/>
            <p:nvPr/>
          </p:nvSpPr>
          <p:spPr>
            <a:xfrm>
              <a:off x="0" y="4681798"/>
              <a:ext cx="9166200" cy="4617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7" name="Google Shape;227;p6"/>
            <p:cNvSpPr/>
            <p:nvPr/>
          </p:nvSpPr>
          <p:spPr>
            <a:xfrm flipH="1">
              <a:off x="2528983" y="4681927"/>
              <a:ext cx="6637342" cy="461574"/>
            </a:xfrm>
            <a:custGeom>
              <a:avLst/>
              <a:gdLst/>
              <a:ahLst/>
              <a:cxnLst/>
              <a:rect l="l" t="t" r="r" b="b"/>
              <a:pathLst>
                <a:path w="50385" h="12645" extrusionOk="0">
                  <a:moveTo>
                    <a:pt x="0" y="1"/>
                  </a:moveTo>
                  <a:lnTo>
                    <a:pt x="0" y="12645"/>
                  </a:lnTo>
                  <a:lnTo>
                    <a:pt x="50384" y="12645"/>
                  </a:lnTo>
                  <a:lnTo>
                    <a:pt x="48201" y="10461"/>
                  </a:lnTo>
                  <a:cubicBezTo>
                    <a:pt x="47376" y="9637"/>
                    <a:pt x="46256" y="9174"/>
                    <a:pt x="45089" y="9174"/>
                  </a:cubicBezTo>
                  <a:lnTo>
                    <a:pt x="32799" y="9174"/>
                  </a:lnTo>
                  <a:cubicBezTo>
                    <a:pt x="30871" y="9174"/>
                    <a:pt x="29021" y="8408"/>
                    <a:pt x="27659" y="7044"/>
                  </a:cubicBezTo>
                  <a:lnTo>
                    <a:pt x="23822" y="3205"/>
                  </a:lnTo>
                  <a:cubicBezTo>
                    <a:pt x="21767" y="1154"/>
                    <a:pt x="18984" y="1"/>
                    <a:pt x="16080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228" name="Google Shape;228;p6"/>
          <p:cNvSpPr/>
          <p:nvPr/>
        </p:nvSpPr>
        <p:spPr>
          <a:xfrm>
            <a:off x="11123434" y="10150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29" name="Google Shape;229;p6"/>
          <p:cNvSpPr/>
          <p:nvPr/>
        </p:nvSpPr>
        <p:spPr>
          <a:xfrm>
            <a:off x="321934" y="12502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30" name="Google Shape;230;p6"/>
          <p:cNvSpPr/>
          <p:nvPr/>
        </p:nvSpPr>
        <p:spPr>
          <a:xfrm>
            <a:off x="161467" y="46636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31" name="Google Shape;231;p6"/>
          <p:cNvSpPr/>
          <p:nvPr/>
        </p:nvSpPr>
        <p:spPr>
          <a:xfrm>
            <a:off x="11241034" y="48988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32" name="Google Shape;232;p6"/>
          <p:cNvSpPr/>
          <p:nvPr/>
        </p:nvSpPr>
        <p:spPr>
          <a:xfrm>
            <a:off x="11666200" y="4841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233" name="Google Shape;233;p6"/>
          <p:cNvGrpSpPr/>
          <p:nvPr/>
        </p:nvGrpSpPr>
        <p:grpSpPr>
          <a:xfrm>
            <a:off x="117924" y="5360757"/>
            <a:ext cx="643213" cy="895111"/>
            <a:chOff x="3031405" y="2137303"/>
            <a:chExt cx="482410" cy="671333"/>
          </a:xfrm>
        </p:grpSpPr>
        <p:sp>
          <p:nvSpPr>
            <p:cNvPr id="234" name="Google Shape;234;p6"/>
            <p:cNvSpPr/>
            <p:nvPr/>
          </p:nvSpPr>
          <p:spPr>
            <a:xfrm>
              <a:off x="3257951" y="2302488"/>
              <a:ext cx="29326" cy="506148"/>
            </a:xfrm>
            <a:custGeom>
              <a:avLst/>
              <a:gdLst/>
              <a:ahLst/>
              <a:cxnLst/>
              <a:rect l="l" t="t" r="r" b="b"/>
              <a:pathLst>
                <a:path w="509" h="8785" extrusionOk="0">
                  <a:moveTo>
                    <a:pt x="0" y="1"/>
                  </a:moveTo>
                  <a:lnTo>
                    <a:pt x="0" y="8784"/>
                  </a:lnTo>
                  <a:lnTo>
                    <a:pt x="509" y="8784"/>
                  </a:lnTo>
                  <a:lnTo>
                    <a:pt x="509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5" name="Google Shape;235;p6"/>
            <p:cNvSpPr/>
            <p:nvPr/>
          </p:nvSpPr>
          <p:spPr>
            <a:xfrm>
              <a:off x="3031405" y="2137303"/>
              <a:ext cx="482410" cy="439602"/>
            </a:xfrm>
            <a:custGeom>
              <a:avLst/>
              <a:gdLst/>
              <a:ahLst/>
              <a:cxnLst/>
              <a:rect l="l" t="t" r="r" b="b"/>
              <a:pathLst>
                <a:path w="8373" h="7630" extrusionOk="0">
                  <a:moveTo>
                    <a:pt x="4187" y="0"/>
                  </a:moveTo>
                  <a:cubicBezTo>
                    <a:pt x="3211" y="0"/>
                    <a:pt x="2234" y="373"/>
                    <a:pt x="1490" y="1117"/>
                  </a:cubicBezTo>
                  <a:cubicBezTo>
                    <a:pt x="1" y="2607"/>
                    <a:pt x="1" y="5022"/>
                    <a:pt x="1490" y="6511"/>
                  </a:cubicBezTo>
                  <a:cubicBezTo>
                    <a:pt x="2234" y="7257"/>
                    <a:pt x="3211" y="7629"/>
                    <a:pt x="4187" y="7629"/>
                  </a:cubicBezTo>
                  <a:cubicBezTo>
                    <a:pt x="5163" y="7629"/>
                    <a:pt x="6139" y="7257"/>
                    <a:pt x="6883" y="6511"/>
                  </a:cubicBezTo>
                  <a:cubicBezTo>
                    <a:pt x="8373" y="5022"/>
                    <a:pt x="8373" y="2607"/>
                    <a:pt x="6883" y="1117"/>
                  </a:cubicBezTo>
                  <a:cubicBezTo>
                    <a:pt x="6139" y="373"/>
                    <a:pt x="5163" y="0"/>
                    <a:pt x="4187" y="0"/>
                  </a:cubicBezTo>
                  <a:close/>
                </a:path>
              </a:pathLst>
            </a:custGeom>
            <a:solidFill>
              <a:srgbClr val="48A6C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236" name="Google Shape;236;p6"/>
          <p:cNvSpPr/>
          <p:nvPr/>
        </p:nvSpPr>
        <p:spPr>
          <a:xfrm>
            <a:off x="652465" y="264544"/>
            <a:ext cx="736864" cy="671381"/>
          </a:xfrm>
          <a:custGeom>
            <a:avLst/>
            <a:gdLst/>
            <a:ahLst/>
            <a:cxnLst/>
            <a:rect l="l" t="t" r="r" b="b"/>
            <a:pathLst>
              <a:path w="9126" h="8315" extrusionOk="0">
                <a:moveTo>
                  <a:pt x="4562" y="1"/>
                </a:moveTo>
                <a:cubicBezTo>
                  <a:pt x="3498" y="1"/>
                  <a:pt x="2435" y="407"/>
                  <a:pt x="1624" y="1219"/>
                </a:cubicBezTo>
                <a:cubicBezTo>
                  <a:pt x="0" y="2842"/>
                  <a:pt x="0" y="5473"/>
                  <a:pt x="1624" y="7097"/>
                </a:cubicBezTo>
                <a:cubicBezTo>
                  <a:pt x="2435" y="7909"/>
                  <a:pt x="3498" y="8315"/>
                  <a:pt x="4562" y="8315"/>
                </a:cubicBezTo>
                <a:cubicBezTo>
                  <a:pt x="5626" y="8315"/>
                  <a:pt x="6690" y="7909"/>
                  <a:pt x="7502" y="7097"/>
                </a:cubicBezTo>
                <a:cubicBezTo>
                  <a:pt x="9126" y="5473"/>
                  <a:pt x="9126" y="2842"/>
                  <a:pt x="7502" y="1219"/>
                </a:cubicBezTo>
                <a:cubicBezTo>
                  <a:pt x="6690" y="407"/>
                  <a:pt x="5626" y="1"/>
                  <a:pt x="4562" y="1"/>
                </a:cubicBezTo>
                <a:close/>
              </a:path>
            </a:pathLst>
          </a:custGeom>
          <a:solidFill>
            <a:srgbClr val="FFB53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37" name="Google Shape;237;p6"/>
          <p:cNvSpPr/>
          <p:nvPr/>
        </p:nvSpPr>
        <p:spPr>
          <a:xfrm>
            <a:off x="-253649" y="383516"/>
            <a:ext cx="1386361" cy="436437"/>
          </a:xfrm>
          <a:custGeom>
            <a:avLst/>
            <a:gdLst/>
            <a:ahLst/>
            <a:cxnLst/>
            <a:rect l="l" t="t" r="r" b="b"/>
            <a:pathLst>
              <a:path w="20476" h="6446" extrusionOk="0">
                <a:moveTo>
                  <a:pt x="9739" y="1"/>
                </a:moveTo>
                <a:cubicBezTo>
                  <a:pt x="9665" y="1"/>
                  <a:pt x="9591" y="3"/>
                  <a:pt x="9516" y="8"/>
                </a:cubicBezTo>
                <a:cubicBezTo>
                  <a:pt x="8156" y="91"/>
                  <a:pt x="6963" y="949"/>
                  <a:pt x="6451" y="2213"/>
                </a:cubicBezTo>
                <a:cubicBezTo>
                  <a:pt x="6267" y="2664"/>
                  <a:pt x="5842" y="2969"/>
                  <a:pt x="5356" y="2969"/>
                </a:cubicBezTo>
                <a:cubicBezTo>
                  <a:pt x="5354" y="2969"/>
                  <a:pt x="5353" y="2969"/>
                  <a:pt x="5351" y="2969"/>
                </a:cubicBezTo>
                <a:lnTo>
                  <a:pt x="5319" y="2969"/>
                </a:lnTo>
                <a:cubicBezTo>
                  <a:pt x="4156" y="2969"/>
                  <a:pt x="3069" y="3538"/>
                  <a:pt x="2406" y="4493"/>
                </a:cubicBezTo>
                <a:cubicBezTo>
                  <a:pt x="2065" y="4982"/>
                  <a:pt x="1516" y="5287"/>
                  <a:pt x="919" y="5287"/>
                </a:cubicBezTo>
                <a:cubicBezTo>
                  <a:pt x="917" y="5287"/>
                  <a:pt x="915" y="5287"/>
                  <a:pt x="913" y="5287"/>
                </a:cubicBezTo>
                <a:lnTo>
                  <a:pt x="903" y="5287"/>
                </a:lnTo>
                <a:cubicBezTo>
                  <a:pt x="849" y="5287"/>
                  <a:pt x="798" y="5289"/>
                  <a:pt x="747" y="5291"/>
                </a:cubicBezTo>
                <a:cubicBezTo>
                  <a:pt x="1" y="5322"/>
                  <a:pt x="37" y="6446"/>
                  <a:pt x="784" y="6446"/>
                </a:cubicBezTo>
                <a:lnTo>
                  <a:pt x="19685" y="6446"/>
                </a:lnTo>
                <a:cubicBezTo>
                  <a:pt x="20244" y="6446"/>
                  <a:pt x="20476" y="5732"/>
                  <a:pt x="20027" y="5399"/>
                </a:cubicBezTo>
                <a:cubicBezTo>
                  <a:pt x="19418" y="4950"/>
                  <a:pt x="18680" y="4707"/>
                  <a:pt x="17920" y="4707"/>
                </a:cubicBezTo>
                <a:cubicBezTo>
                  <a:pt x="17879" y="4707"/>
                  <a:pt x="17835" y="4707"/>
                  <a:pt x="17794" y="4711"/>
                </a:cubicBezTo>
                <a:cubicBezTo>
                  <a:pt x="17760" y="4712"/>
                  <a:pt x="17725" y="4713"/>
                  <a:pt x="17691" y="4713"/>
                </a:cubicBezTo>
                <a:cubicBezTo>
                  <a:pt x="16843" y="4713"/>
                  <a:pt x="16043" y="4337"/>
                  <a:pt x="15442" y="3730"/>
                </a:cubicBezTo>
                <a:cubicBezTo>
                  <a:pt x="15060" y="3344"/>
                  <a:pt x="14592" y="3050"/>
                  <a:pt x="14077" y="2872"/>
                </a:cubicBezTo>
                <a:cubicBezTo>
                  <a:pt x="13547" y="2690"/>
                  <a:pt x="13108" y="2306"/>
                  <a:pt x="12835" y="1815"/>
                </a:cubicBezTo>
                <a:cubicBezTo>
                  <a:pt x="12205" y="690"/>
                  <a:pt x="11018" y="1"/>
                  <a:pt x="9739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38" name="Google Shape;238;p6"/>
          <p:cNvSpPr/>
          <p:nvPr/>
        </p:nvSpPr>
        <p:spPr>
          <a:xfrm>
            <a:off x="11818967" y="35655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39" name="Google Shape;239;p6"/>
          <p:cNvSpPr/>
          <p:nvPr/>
        </p:nvSpPr>
        <p:spPr>
          <a:xfrm>
            <a:off x="11241020" y="1356967"/>
            <a:ext cx="1085541" cy="341783"/>
          </a:xfrm>
          <a:custGeom>
            <a:avLst/>
            <a:gdLst/>
            <a:ahLst/>
            <a:cxnLst/>
            <a:rect l="l" t="t" r="r" b="b"/>
            <a:pathLst>
              <a:path w="16033" h="5048" extrusionOk="0">
                <a:moveTo>
                  <a:pt x="7626" y="0"/>
                </a:moveTo>
                <a:cubicBezTo>
                  <a:pt x="7568" y="0"/>
                  <a:pt x="7509" y="2"/>
                  <a:pt x="7451" y="6"/>
                </a:cubicBezTo>
                <a:cubicBezTo>
                  <a:pt x="6385" y="71"/>
                  <a:pt x="5451" y="743"/>
                  <a:pt x="5049" y="1732"/>
                </a:cubicBezTo>
                <a:cubicBezTo>
                  <a:pt x="4906" y="2085"/>
                  <a:pt x="4574" y="2324"/>
                  <a:pt x="4194" y="2324"/>
                </a:cubicBezTo>
                <a:cubicBezTo>
                  <a:pt x="4192" y="2324"/>
                  <a:pt x="4191" y="2324"/>
                  <a:pt x="4189" y="2324"/>
                </a:cubicBezTo>
                <a:lnTo>
                  <a:pt x="4165" y="2324"/>
                </a:lnTo>
                <a:cubicBezTo>
                  <a:pt x="3256" y="2324"/>
                  <a:pt x="2403" y="2769"/>
                  <a:pt x="1883" y="3518"/>
                </a:cubicBezTo>
                <a:cubicBezTo>
                  <a:pt x="1616" y="3902"/>
                  <a:pt x="1183" y="4139"/>
                  <a:pt x="714" y="4139"/>
                </a:cubicBezTo>
                <a:lnTo>
                  <a:pt x="706" y="4139"/>
                </a:lnTo>
                <a:cubicBezTo>
                  <a:pt x="665" y="4139"/>
                  <a:pt x="625" y="4139"/>
                  <a:pt x="585" y="4141"/>
                </a:cubicBezTo>
                <a:cubicBezTo>
                  <a:pt x="0" y="4167"/>
                  <a:pt x="30" y="5047"/>
                  <a:pt x="613" y="5047"/>
                </a:cubicBezTo>
                <a:lnTo>
                  <a:pt x="15413" y="5047"/>
                </a:lnTo>
                <a:cubicBezTo>
                  <a:pt x="15851" y="5047"/>
                  <a:pt x="16032" y="4489"/>
                  <a:pt x="15680" y="4228"/>
                </a:cubicBezTo>
                <a:cubicBezTo>
                  <a:pt x="15204" y="3874"/>
                  <a:pt x="14626" y="3684"/>
                  <a:pt x="14033" y="3684"/>
                </a:cubicBezTo>
                <a:cubicBezTo>
                  <a:pt x="13999" y="3684"/>
                  <a:pt x="13966" y="3684"/>
                  <a:pt x="13932" y="3686"/>
                </a:cubicBezTo>
                <a:cubicBezTo>
                  <a:pt x="13904" y="3687"/>
                  <a:pt x="13877" y="3688"/>
                  <a:pt x="13849" y="3688"/>
                </a:cubicBezTo>
                <a:cubicBezTo>
                  <a:pt x="13186" y="3688"/>
                  <a:pt x="12562" y="3394"/>
                  <a:pt x="12093" y="2921"/>
                </a:cubicBezTo>
                <a:cubicBezTo>
                  <a:pt x="11792" y="2616"/>
                  <a:pt x="11426" y="2387"/>
                  <a:pt x="11023" y="2248"/>
                </a:cubicBezTo>
                <a:cubicBezTo>
                  <a:pt x="10607" y="2106"/>
                  <a:pt x="10263" y="1803"/>
                  <a:pt x="10049" y="1422"/>
                </a:cubicBezTo>
                <a:cubicBezTo>
                  <a:pt x="9556" y="540"/>
                  <a:pt x="8628" y="0"/>
                  <a:pt x="7626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</p:spTree>
    <p:extLst>
      <p:ext uri="{BB962C8B-B14F-4D97-AF65-F5344CB8AC3E}">
        <p14:creationId xmlns:p14="http://schemas.microsoft.com/office/powerpoint/2010/main" val="3452422911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spTree>
      <p:nvGrpSpPr>
        <p:cNvPr id="1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Google Shape;241;p7"/>
          <p:cNvSpPr txBox="1">
            <a:spLocks noGrp="1"/>
          </p:cNvSpPr>
          <p:nvPr>
            <p:ph type="title"/>
          </p:nvPr>
        </p:nvSpPr>
        <p:spPr>
          <a:xfrm>
            <a:off x="960000" y="593367"/>
            <a:ext cx="102812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3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242" name="Google Shape;242;p7"/>
          <p:cNvSpPr txBox="1">
            <a:spLocks noGrp="1"/>
          </p:cNvSpPr>
          <p:nvPr>
            <p:ph type="subTitle" idx="1"/>
          </p:nvPr>
        </p:nvSpPr>
        <p:spPr>
          <a:xfrm>
            <a:off x="1286900" y="2438200"/>
            <a:ext cx="5726400" cy="306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Catamaran Light"/>
              <a:buChar char="●"/>
              <a:defRPr sz="2133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600"/>
              <a:buFont typeface="Nunito Light"/>
              <a:buChar char="○"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500"/>
              <a:buFont typeface="Nunito Light"/>
              <a:buChar char="■"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500"/>
              <a:buFont typeface="Nunito Light"/>
              <a:buChar char="●"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400"/>
              <a:buFont typeface="Nunito Light"/>
              <a:buChar char="○"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400"/>
              <a:buFont typeface="Nunito Light"/>
              <a:buChar char="■"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300"/>
              <a:buFont typeface="Nunito Light"/>
              <a:buChar char="●"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300"/>
              <a:buFont typeface="Nunito Light"/>
              <a:buChar char="○"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400"/>
              <a:buFont typeface="Nunito Light"/>
              <a:buChar char="■"/>
              <a:defRPr/>
            </a:lvl9pPr>
          </a:lstStyle>
          <a:p>
            <a:endParaRPr/>
          </a:p>
        </p:txBody>
      </p:sp>
      <p:sp>
        <p:nvSpPr>
          <p:cNvPr id="243" name="Google Shape;243;p7"/>
          <p:cNvSpPr/>
          <p:nvPr/>
        </p:nvSpPr>
        <p:spPr>
          <a:xfrm>
            <a:off x="11560967" y="1356966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44" name="Google Shape;244;p7"/>
          <p:cNvSpPr/>
          <p:nvPr/>
        </p:nvSpPr>
        <p:spPr>
          <a:xfrm>
            <a:off x="602034" y="19310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45" name="Google Shape;245;p7"/>
          <p:cNvSpPr/>
          <p:nvPr/>
        </p:nvSpPr>
        <p:spPr>
          <a:xfrm>
            <a:off x="208167" y="5307999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46" name="Google Shape;246;p7"/>
          <p:cNvSpPr/>
          <p:nvPr/>
        </p:nvSpPr>
        <p:spPr>
          <a:xfrm>
            <a:off x="208167" y="4841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47" name="Google Shape;247;p7"/>
          <p:cNvSpPr/>
          <p:nvPr/>
        </p:nvSpPr>
        <p:spPr>
          <a:xfrm flipH="1">
            <a:off x="3393320" y="5969534"/>
            <a:ext cx="5414576" cy="908333"/>
          </a:xfrm>
          <a:custGeom>
            <a:avLst/>
            <a:gdLst/>
            <a:ahLst/>
            <a:cxnLst/>
            <a:rect l="l" t="t" r="r" b="b"/>
            <a:pathLst>
              <a:path w="26526" h="4450" extrusionOk="0">
                <a:moveTo>
                  <a:pt x="7136" y="1"/>
                </a:moveTo>
                <a:cubicBezTo>
                  <a:pt x="5857" y="1"/>
                  <a:pt x="4621" y="462"/>
                  <a:pt x="3651" y="1298"/>
                </a:cubicBezTo>
                <a:lnTo>
                  <a:pt x="0" y="4449"/>
                </a:lnTo>
                <a:lnTo>
                  <a:pt x="26525" y="4449"/>
                </a:lnTo>
                <a:lnTo>
                  <a:pt x="25629" y="3551"/>
                </a:lnTo>
                <a:cubicBezTo>
                  <a:pt x="24947" y="2869"/>
                  <a:pt x="24025" y="2487"/>
                  <a:pt x="23062" y="2487"/>
                </a:cubicBezTo>
                <a:lnTo>
                  <a:pt x="16043" y="2487"/>
                </a:lnTo>
                <a:cubicBezTo>
                  <a:pt x="15259" y="2487"/>
                  <a:pt x="14508" y="2175"/>
                  <a:pt x="13954" y="1623"/>
                </a:cubicBezTo>
                <a:lnTo>
                  <a:pt x="13224" y="891"/>
                </a:lnTo>
                <a:cubicBezTo>
                  <a:pt x="12655" y="321"/>
                  <a:pt x="11881" y="1"/>
                  <a:pt x="11076" y="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248" name="Google Shape;248;p7"/>
          <p:cNvGrpSpPr/>
          <p:nvPr/>
        </p:nvGrpSpPr>
        <p:grpSpPr>
          <a:xfrm>
            <a:off x="0" y="5798751"/>
            <a:ext cx="12221613" cy="1082583"/>
            <a:chOff x="0" y="4349063"/>
            <a:chExt cx="9166210" cy="811937"/>
          </a:xfrm>
        </p:grpSpPr>
        <p:sp>
          <p:nvSpPr>
            <p:cNvPr id="249" name="Google Shape;249;p7"/>
            <p:cNvSpPr/>
            <p:nvPr/>
          </p:nvSpPr>
          <p:spPr>
            <a:xfrm>
              <a:off x="0" y="4356700"/>
              <a:ext cx="9166200" cy="8043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0" name="Google Shape;250;p7"/>
            <p:cNvSpPr/>
            <p:nvPr/>
          </p:nvSpPr>
          <p:spPr>
            <a:xfrm flipH="1">
              <a:off x="4053025" y="4349063"/>
              <a:ext cx="5113184" cy="804185"/>
            </a:xfrm>
            <a:custGeom>
              <a:avLst/>
              <a:gdLst/>
              <a:ahLst/>
              <a:cxnLst/>
              <a:rect l="l" t="t" r="r" b="b"/>
              <a:pathLst>
                <a:path w="73571" h="11571" extrusionOk="0">
                  <a:moveTo>
                    <a:pt x="0" y="0"/>
                  </a:moveTo>
                  <a:lnTo>
                    <a:pt x="0" y="4027"/>
                  </a:lnTo>
                  <a:lnTo>
                    <a:pt x="9702" y="4027"/>
                  </a:lnTo>
                  <a:cubicBezTo>
                    <a:pt x="9704" y="4027"/>
                    <a:pt x="9707" y="4027"/>
                    <a:pt x="9709" y="4027"/>
                  </a:cubicBezTo>
                  <a:cubicBezTo>
                    <a:pt x="11310" y="4027"/>
                    <a:pt x="12846" y="4666"/>
                    <a:pt x="13978" y="5799"/>
                  </a:cubicBezTo>
                  <a:lnTo>
                    <a:pt x="15475" y="7294"/>
                  </a:lnTo>
                  <a:cubicBezTo>
                    <a:pt x="16351" y="8173"/>
                    <a:pt x="17540" y="8665"/>
                    <a:pt x="18782" y="8665"/>
                  </a:cubicBezTo>
                  <a:lnTo>
                    <a:pt x="25839" y="8665"/>
                  </a:lnTo>
                  <a:cubicBezTo>
                    <a:pt x="26353" y="8665"/>
                    <a:pt x="26788" y="9078"/>
                    <a:pt x="26782" y="9593"/>
                  </a:cubicBezTo>
                  <a:cubicBezTo>
                    <a:pt x="26774" y="10682"/>
                    <a:pt x="27655" y="11571"/>
                    <a:pt x="28744" y="11571"/>
                  </a:cubicBezTo>
                  <a:lnTo>
                    <a:pt x="73570" y="11571"/>
                  </a:lnTo>
                  <a:lnTo>
                    <a:pt x="63133" y="1131"/>
                  </a:lnTo>
                  <a:cubicBezTo>
                    <a:pt x="62407" y="408"/>
                    <a:pt x="61424" y="0"/>
                    <a:pt x="6039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</p:spTree>
    <p:extLst>
      <p:ext uri="{BB962C8B-B14F-4D97-AF65-F5344CB8AC3E}">
        <p14:creationId xmlns:p14="http://schemas.microsoft.com/office/powerpoint/2010/main" val="514218605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spTree>
      <p:nvGrpSpPr>
        <p:cNvPr id="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Google Shape;252;p8"/>
          <p:cNvSpPr/>
          <p:nvPr/>
        </p:nvSpPr>
        <p:spPr>
          <a:xfrm flipH="1">
            <a:off x="3303585" y="3765267"/>
            <a:ext cx="8906649" cy="2681720"/>
          </a:xfrm>
          <a:custGeom>
            <a:avLst/>
            <a:gdLst/>
            <a:ahLst/>
            <a:cxnLst/>
            <a:rect l="l" t="t" r="r" b="b"/>
            <a:pathLst>
              <a:path w="87857" h="25877" extrusionOk="0">
                <a:moveTo>
                  <a:pt x="946" y="0"/>
                </a:moveTo>
                <a:cubicBezTo>
                  <a:pt x="423" y="0"/>
                  <a:pt x="0" y="423"/>
                  <a:pt x="0" y="945"/>
                </a:cubicBezTo>
                <a:lnTo>
                  <a:pt x="0" y="18333"/>
                </a:lnTo>
                <a:lnTo>
                  <a:pt x="9700" y="18333"/>
                </a:lnTo>
                <a:cubicBezTo>
                  <a:pt x="9702" y="18333"/>
                  <a:pt x="9704" y="18333"/>
                  <a:pt x="9707" y="18333"/>
                </a:cubicBezTo>
                <a:cubicBezTo>
                  <a:pt x="11308" y="18333"/>
                  <a:pt x="12844" y="18971"/>
                  <a:pt x="13976" y="20105"/>
                </a:cubicBezTo>
                <a:lnTo>
                  <a:pt x="15473" y="21600"/>
                </a:lnTo>
                <a:cubicBezTo>
                  <a:pt x="16351" y="22478"/>
                  <a:pt x="17540" y="22971"/>
                  <a:pt x="18780" y="22971"/>
                </a:cubicBezTo>
                <a:lnTo>
                  <a:pt x="25837" y="22971"/>
                </a:lnTo>
                <a:cubicBezTo>
                  <a:pt x="26351" y="22971"/>
                  <a:pt x="26786" y="23384"/>
                  <a:pt x="26782" y="23898"/>
                </a:cubicBezTo>
                <a:cubicBezTo>
                  <a:pt x="26772" y="24988"/>
                  <a:pt x="27652" y="25876"/>
                  <a:pt x="28742" y="25876"/>
                </a:cubicBezTo>
                <a:lnTo>
                  <a:pt x="87856" y="25876"/>
                </a:lnTo>
                <a:lnTo>
                  <a:pt x="73701" y="11721"/>
                </a:lnTo>
                <a:cubicBezTo>
                  <a:pt x="71778" y="9798"/>
                  <a:pt x="69170" y="8718"/>
                  <a:pt x="66452" y="8716"/>
                </a:cubicBezTo>
                <a:lnTo>
                  <a:pt x="28074" y="8716"/>
                </a:lnTo>
                <a:cubicBezTo>
                  <a:pt x="26090" y="8716"/>
                  <a:pt x="24189" y="7929"/>
                  <a:pt x="22787" y="6529"/>
                </a:cubicBezTo>
                <a:lnTo>
                  <a:pt x="17858" y="1600"/>
                </a:lnTo>
                <a:cubicBezTo>
                  <a:pt x="16834" y="576"/>
                  <a:pt x="15445" y="0"/>
                  <a:pt x="13997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53" name="Google Shape;253;p8"/>
          <p:cNvSpPr/>
          <p:nvPr/>
        </p:nvSpPr>
        <p:spPr>
          <a:xfrm>
            <a:off x="1" y="5621233"/>
            <a:ext cx="8194828" cy="980912"/>
          </a:xfrm>
          <a:custGeom>
            <a:avLst/>
            <a:gdLst/>
            <a:ahLst/>
            <a:cxnLst/>
            <a:rect l="l" t="t" r="r" b="b"/>
            <a:pathLst>
              <a:path w="73571" h="11571" extrusionOk="0">
                <a:moveTo>
                  <a:pt x="0" y="0"/>
                </a:moveTo>
                <a:lnTo>
                  <a:pt x="0" y="4027"/>
                </a:lnTo>
                <a:lnTo>
                  <a:pt x="9702" y="4027"/>
                </a:lnTo>
                <a:cubicBezTo>
                  <a:pt x="9704" y="4027"/>
                  <a:pt x="9707" y="4027"/>
                  <a:pt x="9709" y="4027"/>
                </a:cubicBezTo>
                <a:cubicBezTo>
                  <a:pt x="11310" y="4027"/>
                  <a:pt x="12846" y="4666"/>
                  <a:pt x="13978" y="5799"/>
                </a:cubicBezTo>
                <a:lnTo>
                  <a:pt x="15475" y="7294"/>
                </a:lnTo>
                <a:cubicBezTo>
                  <a:pt x="16351" y="8173"/>
                  <a:pt x="17540" y="8665"/>
                  <a:pt x="18782" y="8665"/>
                </a:cubicBezTo>
                <a:lnTo>
                  <a:pt x="25839" y="8665"/>
                </a:lnTo>
                <a:cubicBezTo>
                  <a:pt x="26353" y="8665"/>
                  <a:pt x="26788" y="9078"/>
                  <a:pt x="26782" y="9593"/>
                </a:cubicBezTo>
                <a:cubicBezTo>
                  <a:pt x="26774" y="10682"/>
                  <a:pt x="27655" y="11571"/>
                  <a:pt x="28744" y="11571"/>
                </a:cubicBezTo>
                <a:lnTo>
                  <a:pt x="73570" y="11571"/>
                </a:lnTo>
                <a:lnTo>
                  <a:pt x="63133" y="1131"/>
                </a:lnTo>
                <a:cubicBezTo>
                  <a:pt x="62407" y="408"/>
                  <a:pt x="61424" y="0"/>
                  <a:pt x="60398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54" name="Google Shape;254;p8"/>
          <p:cNvSpPr/>
          <p:nvPr/>
        </p:nvSpPr>
        <p:spPr>
          <a:xfrm>
            <a:off x="1" y="5877100"/>
            <a:ext cx="7708065" cy="980915"/>
          </a:xfrm>
          <a:custGeom>
            <a:avLst/>
            <a:gdLst/>
            <a:ahLst/>
            <a:cxnLst/>
            <a:rect l="l" t="t" r="r" b="b"/>
            <a:pathLst>
              <a:path w="50385" h="12645" extrusionOk="0">
                <a:moveTo>
                  <a:pt x="0" y="1"/>
                </a:moveTo>
                <a:lnTo>
                  <a:pt x="0" y="12645"/>
                </a:lnTo>
                <a:lnTo>
                  <a:pt x="50384" y="12645"/>
                </a:lnTo>
                <a:lnTo>
                  <a:pt x="48201" y="10461"/>
                </a:lnTo>
                <a:cubicBezTo>
                  <a:pt x="47376" y="9637"/>
                  <a:pt x="46256" y="9174"/>
                  <a:pt x="45089" y="9174"/>
                </a:cubicBezTo>
                <a:lnTo>
                  <a:pt x="32799" y="9174"/>
                </a:lnTo>
                <a:cubicBezTo>
                  <a:pt x="30871" y="9174"/>
                  <a:pt x="29021" y="8408"/>
                  <a:pt x="27659" y="7044"/>
                </a:cubicBezTo>
                <a:lnTo>
                  <a:pt x="23822" y="3205"/>
                </a:lnTo>
                <a:cubicBezTo>
                  <a:pt x="21767" y="1154"/>
                  <a:pt x="18984" y="1"/>
                  <a:pt x="16080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55" name="Google Shape;255;p8"/>
          <p:cNvSpPr/>
          <p:nvPr/>
        </p:nvSpPr>
        <p:spPr>
          <a:xfrm>
            <a:off x="6081833" y="5621233"/>
            <a:ext cx="6128400" cy="12368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56" name="Google Shape;256;p8"/>
          <p:cNvSpPr/>
          <p:nvPr/>
        </p:nvSpPr>
        <p:spPr>
          <a:xfrm>
            <a:off x="3001737" y="5067825"/>
            <a:ext cx="1617823" cy="570144"/>
          </a:xfrm>
          <a:custGeom>
            <a:avLst/>
            <a:gdLst/>
            <a:ahLst/>
            <a:cxnLst/>
            <a:rect l="l" t="t" r="r" b="b"/>
            <a:pathLst>
              <a:path w="19345" h="6818" extrusionOk="0">
                <a:moveTo>
                  <a:pt x="9786" y="1"/>
                </a:moveTo>
                <a:cubicBezTo>
                  <a:pt x="9762" y="1"/>
                  <a:pt x="9738" y="1"/>
                  <a:pt x="9714" y="1"/>
                </a:cubicBezTo>
                <a:cubicBezTo>
                  <a:pt x="8498" y="27"/>
                  <a:pt x="7388" y="700"/>
                  <a:pt x="6805" y="1768"/>
                </a:cubicBezTo>
                <a:cubicBezTo>
                  <a:pt x="6743" y="1772"/>
                  <a:pt x="6682" y="1778"/>
                  <a:pt x="6623" y="1785"/>
                </a:cubicBezTo>
                <a:cubicBezTo>
                  <a:pt x="6260" y="1588"/>
                  <a:pt x="5860" y="1489"/>
                  <a:pt x="5460" y="1489"/>
                </a:cubicBezTo>
                <a:cubicBezTo>
                  <a:pt x="5060" y="1489"/>
                  <a:pt x="4659" y="1588"/>
                  <a:pt x="4297" y="1787"/>
                </a:cubicBezTo>
                <a:cubicBezTo>
                  <a:pt x="3573" y="2185"/>
                  <a:pt x="3102" y="2925"/>
                  <a:pt x="3047" y="3747"/>
                </a:cubicBezTo>
                <a:cubicBezTo>
                  <a:pt x="1401" y="3850"/>
                  <a:pt x="90" y="5168"/>
                  <a:pt x="1" y="6817"/>
                </a:cubicBezTo>
                <a:lnTo>
                  <a:pt x="19344" y="6817"/>
                </a:lnTo>
                <a:cubicBezTo>
                  <a:pt x="19049" y="5391"/>
                  <a:pt x="17940" y="4276"/>
                  <a:pt x="16518" y="3971"/>
                </a:cubicBezTo>
                <a:cubicBezTo>
                  <a:pt x="16512" y="3059"/>
                  <a:pt x="16035" y="2215"/>
                  <a:pt x="15256" y="1740"/>
                </a:cubicBezTo>
                <a:cubicBezTo>
                  <a:pt x="14838" y="1485"/>
                  <a:pt x="14364" y="1357"/>
                  <a:pt x="13890" y="1357"/>
                </a:cubicBezTo>
                <a:cubicBezTo>
                  <a:pt x="13480" y="1357"/>
                  <a:pt x="13070" y="1453"/>
                  <a:pt x="12695" y="1645"/>
                </a:cubicBezTo>
                <a:cubicBezTo>
                  <a:pt x="12078" y="623"/>
                  <a:pt x="10975" y="1"/>
                  <a:pt x="9786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257" name="Google Shape;257;p8"/>
          <p:cNvGrpSpPr/>
          <p:nvPr/>
        </p:nvGrpSpPr>
        <p:grpSpPr>
          <a:xfrm>
            <a:off x="10852267" y="2706987"/>
            <a:ext cx="515384" cy="1058284"/>
            <a:chOff x="8413426" y="3637196"/>
            <a:chExt cx="557855" cy="1145495"/>
          </a:xfrm>
        </p:grpSpPr>
        <p:sp>
          <p:nvSpPr>
            <p:cNvPr id="258" name="Google Shape;258;p8"/>
            <p:cNvSpPr/>
            <p:nvPr/>
          </p:nvSpPr>
          <p:spPr>
            <a:xfrm>
              <a:off x="8669287" y="4139696"/>
              <a:ext cx="37225" cy="642995"/>
            </a:xfrm>
            <a:custGeom>
              <a:avLst/>
              <a:gdLst/>
              <a:ahLst/>
              <a:cxnLst/>
              <a:rect l="l" t="t" r="r" b="b"/>
              <a:pathLst>
                <a:path w="497" h="8585" extrusionOk="0">
                  <a:moveTo>
                    <a:pt x="0" y="1"/>
                  </a:moveTo>
                  <a:lnTo>
                    <a:pt x="0" y="8585"/>
                  </a:lnTo>
                  <a:lnTo>
                    <a:pt x="497" y="8585"/>
                  </a:lnTo>
                  <a:lnTo>
                    <a:pt x="497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9" name="Google Shape;259;p8"/>
            <p:cNvSpPr/>
            <p:nvPr/>
          </p:nvSpPr>
          <p:spPr>
            <a:xfrm>
              <a:off x="8413426" y="3637196"/>
              <a:ext cx="557855" cy="871507"/>
            </a:xfrm>
            <a:custGeom>
              <a:avLst/>
              <a:gdLst/>
              <a:ahLst/>
              <a:cxnLst/>
              <a:rect l="l" t="t" r="r" b="b"/>
              <a:pathLst>
                <a:path w="7448" h="11636" extrusionOk="0">
                  <a:moveTo>
                    <a:pt x="3645" y="0"/>
                  </a:moveTo>
                  <a:cubicBezTo>
                    <a:pt x="2694" y="0"/>
                    <a:pt x="1789" y="437"/>
                    <a:pt x="1195" y="1188"/>
                  </a:cubicBezTo>
                  <a:cubicBezTo>
                    <a:pt x="560" y="1993"/>
                    <a:pt x="359" y="3057"/>
                    <a:pt x="659" y="4038"/>
                  </a:cubicBezTo>
                  <a:cubicBezTo>
                    <a:pt x="893" y="4791"/>
                    <a:pt x="839" y="5610"/>
                    <a:pt x="462" y="6304"/>
                  </a:cubicBezTo>
                  <a:cubicBezTo>
                    <a:pt x="149" y="6884"/>
                    <a:pt x="1" y="7540"/>
                    <a:pt x="32" y="8199"/>
                  </a:cubicBezTo>
                  <a:cubicBezTo>
                    <a:pt x="119" y="10013"/>
                    <a:pt x="1573" y="11502"/>
                    <a:pt x="3385" y="11627"/>
                  </a:cubicBezTo>
                  <a:cubicBezTo>
                    <a:pt x="3470" y="11633"/>
                    <a:pt x="3556" y="11636"/>
                    <a:pt x="3641" y="11636"/>
                  </a:cubicBezTo>
                  <a:cubicBezTo>
                    <a:pt x="4860" y="11636"/>
                    <a:pt x="6005" y="11019"/>
                    <a:pt x="6674" y="9987"/>
                  </a:cubicBezTo>
                  <a:cubicBezTo>
                    <a:pt x="7390" y="8881"/>
                    <a:pt x="7447" y="7475"/>
                    <a:pt x="6826" y="6316"/>
                  </a:cubicBezTo>
                  <a:cubicBezTo>
                    <a:pt x="6456" y="5622"/>
                    <a:pt x="6381" y="4807"/>
                    <a:pt x="6619" y="4057"/>
                  </a:cubicBezTo>
                  <a:cubicBezTo>
                    <a:pt x="6729" y="3701"/>
                    <a:pt x="6777" y="3330"/>
                    <a:pt x="6757" y="2958"/>
                  </a:cubicBezTo>
                  <a:cubicBezTo>
                    <a:pt x="6678" y="1389"/>
                    <a:pt x="5410" y="106"/>
                    <a:pt x="3844" y="7"/>
                  </a:cubicBezTo>
                  <a:cubicBezTo>
                    <a:pt x="3777" y="3"/>
                    <a:pt x="3711" y="0"/>
                    <a:pt x="3645" y="0"/>
                  </a:cubicBezTo>
                  <a:close/>
                </a:path>
              </a:pathLst>
            </a:custGeom>
            <a:solidFill>
              <a:srgbClr val="2E84A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260" name="Google Shape;260;p8"/>
          <p:cNvGrpSpPr/>
          <p:nvPr/>
        </p:nvGrpSpPr>
        <p:grpSpPr>
          <a:xfrm>
            <a:off x="11498567" y="2706987"/>
            <a:ext cx="515384" cy="1058284"/>
            <a:chOff x="8413426" y="3637196"/>
            <a:chExt cx="557855" cy="1145495"/>
          </a:xfrm>
        </p:grpSpPr>
        <p:sp>
          <p:nvSpPr>
            <p:cNvPr id="261" name="Google Shape;261;p8"/>
            <p:cNvSpPr/>
            <p:nvPr/>
          </p:nvSpPr>
          <p:spPr>
            <a:xfrm>
              <a:off x="8669287" y="4139696"/>
              <a:ext cx="37225" cy="642995"/>
            </a:xfrm>
            <a:custGeom>
              <a:avLst/>
              <a:gdLst/>
              <a:ahLst/>
              <a:cxnLst/>
              <a:rect l="l" t="t" r="r" b="b"/>
              <a:pathLst>
                <a:path w="497" h="8585" extrusionOk="0">
                  <a:moveTo>
                    <a:pt x="0" y="1"/>
                  </a:moveTo>
                  <a:lnTo>
                    <a:pt x="0" y="8585"/>
                  </a:lnTo>
                  <a:lnTo>
                    <a:pt x="497" y="8585"/>
                  </a:lnTo>
                  <a:lnTo>
                    <a:pt x="497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62" name="Google Shape;262;p8"/>
            <p:cNvSpPr/>
            <p:nvPr/>
          </p:nvSpPr>
          <p:spPr>
            <a:xfrm>
              <a:off x="8413426" y="3637196"/>
              <a:ext cx="557855" cy="871507"/>
            </a:xfrm>
            <a:custGeom>
              <a:avLst/>
              <a:gdLst/>
              <a:ahLst/>
              <a:cxnLst/>
              <a:rect l="l" t="t" r="r" b="b"/>
              <a:pathLst>
                <a:path w="7448" h="11636" extrusionOk="0">
                  <a:moveTo>
                    <a:pt x="3645" y="0"/>
                  </a:moveTo>
                  <a:cubicBezTo>
                    <a:pt x="2694" y="0"/>
                    <a:pt x="1789" y="437"/>
                    <a:pt x="1195" y="1188"/>
                  </a:cubicBezTo>
                  <a:cubicBezTo>
                    <a:pt x="560" y="1993"/>
                    <a:pt x="359" y="3057"/>
                    <a:pt x="659" y="4038"/>
                  </a:cubicBezTo>
                  <a:cubicBezTo>
                    <a:pt x="893" y="4791"/>
                    <a:pt x="839" y="5610"/>
                    <a:pt x="462" y="6304"/>
                  </a:cubicBezTo>
                  <a:cubicBezTo>
                    <a:pt x="149" y="6884"/>
                    <a:pt x="1" y="7540"/>
                    <a:pt x="32" y="8199"/>
                  </a:cubicBezTo>
                  <a:cubicBezTo>
                    <a:pt x="119" y="10013"/>
                    <a:pt x="1573" y="11502"/>
                    <a:pt x="3385" y="11627"/>
                  </a:cubicBezTo>
                  <a:cubicBezTo>
                    <a:pt x="3470" y="11633"/>
                    <a:pt x="3556" y="11636"/>
                    <a:pt x="3641" y="11636"/>
                  </a:cubicBezTo>
                  <a:cubicBezTo>
                    <a:pt x="4860" y="11636"/>
                    <a:pt x="6005" y="11019"/>
                    <a:pt x="6674" y="9987"/>
                  </a:cubicBezTo>
                  <a:cubicBezTo>
                    <a:pt x="7390" y="8881"/>
                    <a:pt x="7447" y="7475"/>
                    <a:pt x="6826" y="6316"/>
                  </a:cubicBezTo>
                  <a:cubicBezTo>
                    <a:pt x="6456" y="5622"/>
                    <a:pt x="6381" y="4807"/>
                    <a:pt x="6619" y="4057"/>
                  </a:cubicBezTo>
                  <a:cubicBezTo>
                    <a:pt x="6729" y="3701"/>
                    <a:pt x="6777" y="3330"/>
                    <a:pt x="6757" y="2958"/>
                  </a:cubicBezTo>
                  <a:cubicBezTo>
                    <a:pt x="6678" y="1389"/>
                    <a:pt x="5410" y="106"/>
                    <a:pt x="3844" y="7"/>
                  </a:cubicBezTo>
                  <a:cubicBezTo>
                    <a:pt x="3777" y="3"/>
                    <a:pt x="3711" y="0"/>
                    <a:pt x="3645" y="0"/>
                  </a:cubicBezTo>
                  <a:close/>
                </a:path>
              </a:pathLst>
            </a:custGeom>
            <a:solidFill>
              <a:srgbClr val="2E84A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263" name="Google Shape;263;p8"/>
          <p:cNvSpPr txBox="1">
            <a:spLocks noGrp="1"/>
          </p:cNvSpPr>
          <p:nvPr>
            <p:ph type="title"/>
          </p:nvPr>
        </p:nvSpPr>
        <p:spPr>
          <a:xfrm>
            <a:off x="2232600" y="1157333"/>
            <a:ext cx="7726800" cy="337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96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9pPr>
          </a:lstStyle>
          <a:p>
            <a:endParaRPr/>
          </a:p>
        </p:txBody>
      </p:sp>
      <p:sp>
        <p:nvSpPr>
          <p:cNvPr id="264" name="Google Shape;264;p8"/>
          <p:cNvSpPr/>
          <p:nvPr/>
        </p:nvSpPr>
        <p:spPr>
          <a:xfrm>
            <a:off x="11638667" y="1834966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65" name="Google Shape;265;p8"/>
          <p:cNvSpPr/>
          <p:nvPr/>
        </p:nvSpPr>
        <p:spPr>
          <a:xfrm>
            <a:off x="393567" y="1584499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</p:spTree>
    <p:extLst>
      <p:ext uri="{BB962C8B-B14F-4D97-AF65-F5344CB8AC3E}">
        <p14:creationId xmlns:p14="http://schemas.microsoft.com/office/powerpoint/2010/main" val="2086518879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spTree>
      <p:nvGrpSpPr>
        <p:cNvPr id="1" name="Shape 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7" name="Google Shape;267;p9"/>
          <p:cNvGrpSpPr/>
          <p:nvPr/>
        </p:nvGrpSpPr>
        <p:grpSpPr>
          <a:xfrm>
            <a:off x="9865983" y="2094284"/>
            <a:ext cx="1107204" cy="2681713"/>
            <a:chOff x="0" y="2931049"/>
            <a:chExt cx="830403" cy="2011285"/>
          </a:xfrm>
        </p:grpSpPr>
        <p:sp>
          <p:nvSpPr>
            <p:cNvPr id="268" name="Google Shape;268;p9"/>
            <p:cNvSpPr/>
            <p:nvPr/>
          </p:nvSpPr>
          <p:spPr>
            <a:xfrm>
              <a:off x="364785" y="2931049"/>
              <a:ext cx="109876" cy="482482"/>
            </a:xfrm>
            <a:custGeom>
              <a:avLst/>
              <a:gdLst/>
              <a:ahLst/>
              <a:cxnLst/>
              <a:rect l="l" t="t" r="r" b="b"/>
              <a:pathLst>
                <a:path w="2150" h="9441" extrusionOk="0">
                  <a:moveTo>
                    <a:pt x="1076" y="0"/>
                  </a:moveTo>
                  <a:lnTo>
                    <a:pt x="65" y="6280"/>
                  </a:lnTo>
                  <a:cubicBezTo>
                    <a:pt x="0" y="6682"/>
                    <a:pt x="51" y="7093"/>
                    <a:pt x="214" y="7467"/>
                  </a:cubicBezTo>
                  <a:lnTo>
                    <a:pt x="1076" y="9441"/>
                  </a:lnTo>
                  <a:lnTo>
                    <a:pt x="1938" y="7467"/>
                  </a:lnTo>
                  <a:cubicBezTo>
                    <a:pt x="2099" y="7093"/>
                    <a:pt x="2150" y="6682"/>
                    <a:pt x="2085" y="6280"/>
                  </a:cubicBezTo>
                  <a:lnTo>
                    <a:pt x="107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69" name="Google Shape;269;p9"/>
            <p:cNvSpPr/>
            <p:nvPr/>
          </p:nvSpPr>
          <p:spPr>
            <a:xfrm>
              <a:off x="0" y="3406220"/>
              <a:ext cx="417783" cy="241318"/>
            </a:xfrm>
            <a:custGeom>
              <a:avLst/>
              <a:gdLst/>
              <a:ahLst/>
              <a:cxnLst/>
              <a:rect l="l" t="t" r="r" b="b"/>
              <a:pathLst>
                <a:path w="8175" h="4722" extrusionOk="0">
                  <a:moveTo>
                    <a:pt x="8174" y="0"/>
                  </a:moveTo>
                  <a:lnTo>
                    <a:pt x="6034" y="240"/>
                  </a:lnTo>
                  <a:cubicBezTo>
                    <a:pt x="5631" y="287"/>
                    <a:pt x="5249" y="447"/>
                    <a:pt x="4935" y="706"/>
                  </a:cubicBezTo>
                  <a:lnTo>
                    <a:pt x="0" y="4721"/>
                  </a:lnTo>
                  <a:lnTo>
                    <a:pt x="5943" y="2455"/>
                  </a:lnTo>
                  <a:cubicBezTo>
                    <a:pt x="6325" y="2308"/>
                    <a:pt x="6655" y="2059"/>
                    <a:pt x="6897" y="1733"/>
                  </a:cubicBezTo>
                  <a:lnTo>
                    <a:pt x="817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70" name="Google Shape;270;p9"/>
            <p:cNvSpPr/>
            <p:nvPr/>
          </p:nvSpPr>
          <p:spPr>
            <a:xfrm>
              <a:off x="412466" y="3411484"/>
              <a:ext cx="417937" cy="241318"/>
            </a:xfrm>
            <a:custGeom>
              <a:avLst/>
              <a:gdLst/>
              <a:ahLst/>
              <a:cxnLst/>
              <a:rect l="l" t="t" r="r" b="b"/>
              <a:pathLst>
                <a:path w="8178" h="4722" extrusionOk="0">
                  <a:moveTo>
                    <a:pt x="1" y="0"/>
                  </a:moveTo>
                  <a:lnTo>
                    <a:pt x="1278" y="1735"/>
                  </a:lnTo>
                  <a:cubicBezTo>
                    <a:pt x="1522" y="2061"/>
                    <a:pt x="1852" y="2310"/>
                    <a:pt x="2232" y="2455"/>
                  </a:cubicBezTo>
                  <a:lnTo>
                    <a:pt x="8177" y="4721"/>
                  </a:lnTo>
                  <a:lnTo>
                    <a:pt x="3242" y="706"/>
                  </a:lnTo>
                  <a:cubicBezTo>
                    <a:pt x="2928" y="449"/>
                    <a:pt x="2544" y="287"/>
                    <a:pt x="2141" y="241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71" name="Google Shape;271;p9"/>
            <p:cNvSpPr/>
            <p:nvPr/>
          </p:nvSpPr>
          <p:spPr>
            <a:xfrm>
              <a:off x="401632" y="3427429"/>
              <a:ext cx="26983" cy="1514906"/>
            </a:xfrm>
            <a:custGeom>
              <a:avLst/>
              <a:gdLst/>
              <a:ahLst/>
              <a:cxnLst/>
              <a:rect l="l" t="t" r="r" b="b"/>
              <a:pathLst>
                <a:path w="528" h="29643" extrusionOk="0">
                  <a:moveTo>
                    <a:pt x="1" y="1"/>
                  </a:moveTo>
                  <a:lnTo>
                    <a:pt x="1" y="29643"/>
                  </a:lnTo>
                  <a:lnTo>
                    <a:pt x="527" y="29643"/>
                  </a:lnTo>
                  <a:lnTo>
                    <a:pt x="527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72" name="Google Shape;272;p9"/>
            <p:cNvSpPr/>
            <p:nvPr/>
          </p:nvSpPr>
          <p:spPr>
            <a:xfrm>
              <a:off x="368414" y="3370141"/>
              <a:ext cx="90098" cy="86623"/>
            </a:xfrm>
            <a:custGeom>
              <a:avLst/>
              <a:gdLst/>
              <a:ahLst/>
              <a:cxnLst/>
              <a:rect l="l" t="t" r="r" b="b"/>
              <a:pathLst>
                <a:path w="1763" h="1695" extrusionOk="0">
                  <a:moveTo>
                    <a:pt x="914" y="0"/>
                  </a:moveTo>
                  <a:cubicBezTo>
                    <a:pt x="572" y="0"/>
                    <a:pt x="263" y="206"/>
                    <a:pt x="131" y="522"/>
                  </a:cubicBezTo>
                  <a:cubicBezTo>
                    <a:pt x="0" y="841"/>
                    <a:pt x="73" y="1205"/>
                    <a:pt x="315" y="1446"/>
                  </a:cubicBezTo>
                  <a:cubicBezTo>
                    <a:pt x="477" y="1609"/>
                    <a:pt x="694" y="1694"/>
                    <a:pt x="914" y="1694"/>
                  </a:cubicBezTo>
                  <a:cubicBezTo>
                    <a:pt x="1023" y="1694"/>
                    <a:pt x="1133" y="1673"/>
                    <a:pt x="1238" y="1630"/>
                  </a:cubicBezTo>
                  <a:cubicBezTo>
                    <a:pt x="1555" y="1499"/>
                    <a:pt x="1763" y="1191"/>
                    <a:pt x="1763" y="847"/>
                  </a:cubicBezTo>
                  <a:cubicBezTo>
                    <a:pt x="1763" y="380"/>
                    <a:pt x="1383" y="0"/>
                    <a:pt x="914" y="0"/>
                  </a:cubicBez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273" name="Google Shape;273;p9"/>
          <p:cNvSpPr/>
          <p:nvPr/>
        </p:nvSpPr>
        <p:spPr>
          <a:xfrm>
            <a:off x="10235322" y="3412365"/>
            <a:ext cx="939153" cy="451836"/>
          </a:xfrm>
          <a:custGeom>
            <a:avLst/>
            <a:gdLst/>
            <a:ahLst/>
            <a:cxnLst/>
            <a:rect l="l" t="t" r="r" b="b"/>
            <a:pathLst>
              <a:path w="9264" h="4457" extrusionOk="0">
                <a:moveTo>
                  <a:pt x="1" y="0"/>
                </a:moveTo>
                <a:lnTo>
                  <a:pt x="3080" y="4456"/>
                </a:lnTo>
                <a:lnTo>
                  <a:pt x="9263" y="4456"/>
                </a:lnTo>
                <a:lnTo>
                  <a:pt x="6182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274" name="Google Shape;274;p9"/>
          <p:cNvGrpSpPr/>
          <p:nvPr/>
        </p:nvGrpSpPr>
        <p:grpSpPr>
          <a:xfrm>
            <a:off x="9923183" y="3412364"/>
            <a:ext cx="1251292" cy="1710427"/>
            <a:chOff x="7442387" y="2559273"/>
            <a:chExt cx="938469" cy="1282820"/>
          </a:xfrm>
        </p:grpSpPr>
        <p:sp>
          <p:nvSpPr>
            <p:cNvPr id="275" name="Google Shape;275;p9"/>
            <p:cNvSpPr/>
            <p:nvPr/>
          </p:nvSpPr>
          <p:spPr>
            <a:xfrm>
              <a:off x="7442387" y="2559273"/>
              <a:ext cx="468360" cy="1282820"/>
            </a:xfrm>
            <a:custGeom>
              <a:avLst/>
              <a:gdLst/>
              <a:ahLst/>
              <a:cxnLst/>
              <a:rect l="l" t="t" r="r" b="b"/>
              <a:pathLst>
                <a:path w="6160" h="16872" extrusionOk="0">
                  <a:moveTo>
                    <a:pt x="3080" y="0"/>
                  </a:moveTo>
                  <a:lnTo>
                    <a:pt x="0" y="4456"/>
                  </a:lnTo>
                  <a:lnTo>
                    <a:pt x="0" y="16871"/>
                  </a:lnTo>
                  <a:lnTo>
                    <a:pt x="6159" y="16871"/>
                  </a:lnTo>
                  <a:lnTo>
                    <a:pt x="6159" y="4456"/>
                  </a:lnTo>
                  <a:lnTo>
                    <a:pt x="308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76" name="Google Shape;276;p9"/>
            <p:cNvSpPr/>
            <p:nvPr/>
          </p:nvSpPr>
          <p:spPr>
            <a:xfrm>
              <a:off x="7910672" y="2898074"/>
              <a:ext cx="470185" cy="944020"/>
            </a:xfrm>
            <a:custGeom>
              <a:avLst/>
              <a:gdLst/>
              <a:ahLst/>
              <a:cxnLst/>
              <a:rect l="l" t="t" r="r" b="b"/>
              <a:pathLst>
                <a:path w="6184" h="12416" extrusionOk="0">
                  <a:moveTo>
                    <a:pt x="0" y="0"/>
                  </a:moveTo>
                  <a:lnTo>
                    <a:pt x="0" y="12415"/>
                  </a:lnTo>
                  <a:lnTo>
                    <a:pt x="6183" y="12415"/>
                  </a:lnTo>
                  <a:lnTo>
                    <a:pt x="6183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77" name="Google Shape;277;p9"/>
            <p:cNvSpPr/>
            <p:nvPr/>
          </p:nvSpPr>
          <p:spPr>
            <a:xfrm>
              <a:off x="8002063" y="2983611"/>
              <a:ext cx="179665" cy="45391"/>
            </a:xfrm>
            <a:custGeom>
              <a:avLst/>
              <a:gdLst/>
              <a:ahLst/>
              <a:cxnLst/>
              <a:rect l="l" t="t" r="r" b="b"/>
              <a:pathLst>
                <a:path w="2363" h="597" extrusionOk="0">
                  <a:moveTo>
                    <a:pt x="1" y="1"/>
                  </a:moveTo>
                  <a:lnTo>
                    <a:pt x="1" y="596"/>
                  </a:lnTo>
                  <a:lnTo>
                    <a:pt x="2363" y="596"/>
                  </a:lnTo>
                  <a:lnTo>
                    <a:pt x="2363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78" name="Google Shape;278;p9"/>
            <p:cNvSpPr/>
            <p:nvPr/>
          </p:nvSpPr>
          <p:spPr>
            <a:xfrm>
              <a:off x="8002063" y="3100168"/>
              <a:ext cx="179665" cy="45239"/>
            </a:xfrm>
            <a:custGeom>
              <a:avLst/>
              <a:gdLst/>
              <a:ahLst/>
              <a:cxnLst/>
              <a:rect l="l" t="t" r="r" b="b"/>
              <a:pathLst>
                <a:path w="2363" h="595" extrusionOk="0">
                  <a:moveTo>
                    <a:pt x="1" y="1"/>
                  </a:moveTo>
                  <a:lnTo>
                    <a:pt x="1" y="594"/>
                  </a:lnTo>
                  <a:lnTo>
                    <a:pt x="2363" y="594"/>
                  </a:lnTo>
                  <a:lnTo>
                    <a:pt x="2363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79" name="Google Shape;279;p9"/>
            <p:cNvSpPr/>
            <p:nvPr/>
          </p:nvSpPr>
          <p:spPr>
            <a:xfrm>
              <a:off x="7676491" y="2559273"/>
              <a:ext cx="704365" cy="338877"/>
            </a:xfrm>
            <a:custGeom>
              <a:avLst/>
              <a:gdLst/>
              <a:ahLst/>
              <a:cxnLst/>
              <a:rect l="l" t="t" r="r" b="b"/>
              <a:pathLst>
                <a:path w="9264" h="4457" extrusionOk="0">
                  <a:moveTo>
                    <a:pt x="1" y="0"/>
                  </a:moveTo>
                  <a:lnTo>
                    <a:pt x="3080" y="4456"/>
                  </a:lnTo>
                  <a:lnTo>
                    <a:pt x="9263" y="4456"/>
                  </a:lnTo>
                  <a:lnTo>
                    <a:pt x="6182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280" name="Google Shape;280;p9"/>
          <p:cNvGrpSpPr/>
          <p:nvPr/>
        </p:nvGrpSpPr>
        <p:grpSpPr>
          <a:xfrm>
            <a:off x="11169528" y="3581137"/>
            <a:ext cx="1201313" cy="854504"/>
            <a:chOff x="8377145" y="2685853"/>
            <a:chExt cx="900985" cy="640878"/>
          </a:xfrm>
        </p:grpSpPr>
        <p:sp>
          <p:nvSpPr>
            <p:cNvPr id="281" name="Google Shape;281;p9"/>
            <p:cNvSpPr/>
            <p:nvPr/>
          </p:nvSpPr>
          <p:spPr>
            <a:xfrm>
              <a:off x="8377449" y="2685853"/>
              <a:ext cx="643995" cy="640878"/>
            </a:xfrm>
            <a:custGeom>
              <a:avLst/>
              <a:gdLst/>
              <a:ahLst/>
              <a:cxnLst/>
              <a:rect l="l" t="t" r="r" b="b"/>
              <a:pathLst>
                <a:path w="8470" h="8429" extrusionOk="0">
                  <a:moveTo>
                    <a:pt x="1" y="1"/>
                  </a:moveTo>
                  <a:lnTo>
                    <a:pt x="1" y="8428"/>
                  </a:lnTo>
                  <a:lnTo>
                    <a:pt x="8470" y="8428"/>
                  </a:lnTo>
                  <a:lnTo>
                    <a:pt x="8470" y="2307"/>
                  </a:lnTo>
                  <a:lnTo>
                    <a:pt x="6162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82" name="Google Shape;282;p9"/>
            <p:cNvSpPr/>
            <p:nvPr/>
          </p:nvSpPr>
          <p:spPr>
            <a:xfrm>
              <a:off x="8377145" y="2685853"/>
              <a:ext cx="900985" cy="175407"/>
            </a:xfrm>
            <a:custGeom>
              <a:avLst/>
              <a:gdLst/>
              <a:ahLst/>
              <a:cxnLst/>
              <a:rect l="l" t="t" r="r" b="b"/>
              <a:pathLst>
                <a:path w="11850" h="2307" extrusionOk="0">
                  <a:moveTo>
                    <a:pt x="1" y="1"/>
                  </a:moveTo>
                  <a:lnTo>
                    <a:pt x="2307" y="2307"/>
                  </a:lnTo>
                  <a:lnTo>
                    <a:pt x="11850" y="2307"/>
                  </a:lnTo>
                  <a:lnTo>
                    <a:pt x="9542" y="1"/>
                  </a:lnTo>
                  <a:close/>
                </a:path>
              </a:pathLst>
            </a:custGeom>
            <a:solidFill>
              <a:srgbClr val="4466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83" name="Google Shape;283;p9"/>
            <p:cNvSpPr/>
            <p:nvPr/>
          </p:nvSpPr>
          <p:spPr>
            <a:xfrm>
              <a:off x="8552476" y="2861184"/>
              <a:ext cx="725654" cy="465547"/>
            </a:xfrm>
            <a:custGeom>
              <a:avLst/>
              <a:gdLst/>
              <a:ahLst/>
              <a:cxnLst/>
              <a:rect l="l" t="t" r="r" b="b"/>
              <a:pathLst>
                <a:path w="9544" h="6123" extrusionOk="0">
                  <a:moveTo>
                    <a:pt x="1" y="1"/>
                  </a:moveTo>
                  <a:lnTo>
                    <a:pt x="1" y="6122"/>
                  </a:lnTo>
                  <a:lnTo>
                    <a:pt x="9544" y="6122"/>
                  </a:lnTo>
                  <a:lnTo>
                    <a:pt x="9544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84" name="Google Shape;284;p9"/>
            <p:cNvSpPr/>
            <p:nvPr/>
          </p:nvSpPr>
          <p:spPr>
            <a:xfrm>
              <a:off x="8667513" y="2952195"/>
              <a:ext cx="102340" cy="152293"/>
            </a:xfrm>
            <a:custGeom>
              <a:avLst/>
              <a:gdLst/>
              <a:ahLst/>
              <a:cxnLst/>
              <a:rect l="l" t="t" r="r" b="b"/>
              <a:pathLst>
                <a:path w="1346" h="2003" extrusionOk="0">
                  <a:moveTo>
                    <a:pt x="1" y="1"/>
                  </a:moveTo>
                  <a:lnTo>
                    <a:pt x="1" y="2002"/>
                  </a:lnTo>
                  <a:lnTo>
                    <a:pt x="1346" y="2002"/>
                  </a:lnTo>
                  <a:lnTo>
                    <a:pt x="1346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85" name="Google Shape;285;p9"/>
            <p:cNvSpPr/>
            <p:nvPr/>
          </p:nvSpPr>
          <p:spPr>
            <a:xfrm>
              <a:off x="8886335" y="2952195"/>
              <a:ext cx="102340" cy="152293"/>
            </a:xfrm>
            <a:custGeom>
              <a:avLst/>
              <a:gdLst/>
              <a:ahLst/>
              <a:cxnLst/>
              <a:rect l="l" t="t" r="r" b="b"/>
              <a:pathLst>
                <a:path w="1346" h="2003" extrusionOk="0">
                  <a:moveTo>
                    <a:pt x="1" y="1"/>
                  </a:moveTo>
                  <a:lnTo>
                    <a:pt x="1" y="2002"/>
                  </a:lnTo>
                  <a:lnTo>
                    <a:pt x="1346" y="2002"/>
                  </a:lnTo>
                  <a:lnTo>
                    <a:pt x="1346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286" name="Google Shape;286;p9"/>
          <p:cNvGrpSpPr/>
          <p:nvPr/>
        </p:nvGrpSpPr>
        <p:grpSpPr>
          <a:xfrm>
            <a:off x="8206065" y="3396997"/>
            <a:ext cx="1229800" cy="1741144"/>
            <a:chOff x="6154549" y="2547748"/>
            <a:chExt cx="922350" cy="1305858"/>
          </a:xfrm>
        </p:grpSpPr>
        <p:sp>
          <p:nvSpPr>
            <p:cNvPr id="287" name="Google Shape;287;p9"/>
            <p:cNvSpPr/>
            <p:nvPr/>
          </p:nvSpPr>
          <p:spPr>
            <a:xfrm>
              <a:off x="6480272" y="2547748"/>
              <a:ext cx="596627" cy="1305858"/>
            </a:xfrm>
            <a:custGeom>
              <a:avLst/>
              <a:gdLst/>
              <a:ahLst/>
              <a:cxnLst/>
              <a:rect l="l" t="t" r="r" b="b"/>
              <a:pathLst>
                <a:path w="7847" h="17175" extrusionOk="0">
                  <a:moveTo>
                    <a:pt x="0" y="1"/>
                  </a:moveTo>
                  <a:lnTo>
                    <a:pt x="0" y="17174"/>
                  </a:lnTo>
                  <a:lnTo>
                    <a:pt x="7846" y="17174"/>
                  </a:lnTo>
                  <a:lnTo>
                    <a:pt x="7846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88" name="Google Shape;288;p9"/>
            <p:cNvSpPr/>
            <p:nvPr/>
          </p:nvSpPr>
          <p:spPr>
            <a:xfrm>
              <a:off x="6154549" y="2547748"/>
              <a:ext cx="325799" cy="1305858"/>
            </a:xfrm>
            <a:custGeom>
              <a:avLst/>
              <a:gdLst/>
              <a:ahLst/>
              <a:cxnLst/>
              <a:rect l="l" t="t" r="r" b="b"/>
              <a:pathLst>
                <a:path w="4285" h="17175" extrusionOk="0">
                  <a:moveTo>
                    <a:pt x="0" y="1"/>
                  </a:moveTo>
                  <a:lnTo>
                    <a:pt x="0" y="17174"/>
                  </a:lnTo>
                  <a:lnTo>
                    <a:pt x="4284" y="17174"/>
                  </a:lnTo>
                  <a:lnTo>
                    <a:pt x="4284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89" name="Google Shape;289;p9"/>
            <p:cNvSpPr/>
            <p:nvPr/>
          </p:nvSpPr>
          <p:spPr>
            <a:xfrm>
              <a:off x="6623289" y="2685975"/>
              <a:ext cx="98842" cy="98690"/>
            </a:xfrm>
            <a:custGeom>
              <a:avLst/>
              <a:gdLst/>
              <a:ahLst/>
              <a:cxnLst/>
              <a:rect l="l" t="t" r="r" b="b"/>
              <a:pathLst>
                <a:path w="1300" h="1298" extrusionOk="0">
                  <a:moveTo>
                    <a:pt x="0" y="0"/>
                  </a:moveTo>
                  <a:lnTo>
                    <a:pt x="0" y="1298"/>
                  </a:lnTo>
                  <a:lnTo>
                    <a:pt x="1300" y="1298"/>
                  </a:lnTo>
                  <a:lnTo>
                    <a:pt x="1300" y="0"/>
                  </a:lnTo>
                  <a:close/>
                </a:path>
              </a:pathLst>
            </a:custGeom>
            <a:solidFill>
              <a:srgbClr val="0A3F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90" name="Google Shape;290;p9"/>
            <p:cNvSpPr/>
            <p:nvPr/>
          </p:nvSpPr>
          <p:spPr>
            <a:xfrm>
              <a:off x="6623289" y="2901603"/>
              <a:ext cx="98842" cy="98918"/>
            </a:xfrm>
            <a:custGeom>
              <a:avLst/>
              <a:gdLst/>
              <a:ahLst/>
              <a:cxnLst/>
              <a:rect l="l" t="t" r="r" b="b"/>
              <a:pathLst>
                <a:path w="1300" h="1301" extrusionOk="0">
                  <a:moveTo>
                    <a:pt x="0" y="1"/>
                  </a:moveTo>
                  <a:lnTo>
                    <a:pt x="0" y="1300"/>
                  </a:lnTo>
                  <a:lnTo>
                    <a:pt x="1300" y="1300"/>
                  </a:lnTo>
                  <a:lnTo>
                    <a:pt x="1300" y="1"/>
                  </a:lnTo>
                  <a:close/>
                </a:path>
              </a:pathLst>
            </a:custGeom>
            <a:solidFill>
              <a:srgbClr val="0A3F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91" name="Google Shape;291;p9"/>
            <p:cNvSpPr/>
            <p:nvPr/>
          </p:nvSpPr>
          <p:spPr>
            <a:xfrm>
              <a:off x="6623289" y="3117383"/>
              <a:ext cx="98842" cy="98918"/>
            </a:xfrm>
            <a:custGeom>
              <a:avLst/>
              <a:gdLst/>
              <a:ahLst/>
              <a:cxnLst/>
              <a:rect l="l" t="t" r="r" b="b"/>
              <a:pathLst>
                <a:path w="1300" h="1301" extrusionOk="0">
                  <a:moveTo>
                    <a:pt x="0" y="1"/>
                  </a:moveTo>
                  <a:lnTo>
                    <a:pt x="0" y="1300"/>
                  </a:lnTo>
                  <a:lnTo>
                    <a:pt x="1300" y="1300"/>
                  </a:lnTo>
                  <a:lnTo>
                    <a:pt x="1300" y="1"/>
                  </a:lnTo>
                  <a:close/>
                </a:path>
              </a:pathLst>
            </a:custGeom>
            <a:solidFill>
              <a:srgbClr val="0A3F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92" name="Google Shape;292;p9"/>
            <p:cNvSpPr/>
            <p:nvPr/>
          </p:nvSpPr>
          <p:spPr>
            <a:xfrm>
              <a:off x="6623289" y="3333240"/>
              <a:ext cx="98842" cy="98690"/>
            </a:xfrm>
            <a:custGeom>
              <a:avLst/>
              <a:gdLst/>
              <a:ahLst/>
              <a:cxnLst/>
              <a:rect l="l" t="t" r="r" b="b"/>
              <a:pathLst>
                <a:path w="1300" h="1298" extrusionOk="0">
                  <a:moveTo>
                    <a:pt x="0" y="0"/>
                  </a:moveTo>
                  <a:lnTo>
                    <a:pt x="0" y="1298"/>
                  </a:lnTo>
                  <a:lnTo>
                    <a:pt x="1300" y="1298"/>
                  </a:lnTo>
                  <a:lnTo>
                    <a:pt x="1300" y="0"/>
                  </a:lnTo>
                  <a:close/>
                </a:path>
              </a:pathLst>
            </a:custGeom>
            <a:solidFill>
              <a:srgbClr val="0A3F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93" name="Google Shape;293;p9"/>
            <p:cNvSpPr/>
            <p:nvPr/>
          </p:nvSpPr>
          <p:spPr>
            <a:xfrm>
              <a:off x="6623289" y="3548868"/>
              <a:ext cx="98842" cy="98842"/>
            </a:xfrm>
            <a:custGeom>
              <a:avLst/>
              <a:gdLst/>
              <a:ahLst/>
              <a:cxnLst/>
              <a:rect l="l" t="t" r="r" b="b"/>
              <a:pathLst>
                <a:path w="1300" h="1300" extrusionOk="0">
                  <a:moveTo>
                    <a:pt x="0" y="0"/>
                  </a:moveTo>
                  <a:lnTo>
                    <a:pt x="0" y="1300"/>
                  </a:lnTo>
                  <a:lnTo>
                    <a:pt x="1300" y="1300"/>
                  </a:lnTo>
                  <a:lnTo>
                    <a:pt x="1300" y="0"/>
                  </a:lnTo>
                  <a:close/>
                </a:path>
              </a:pathLst>
            </a:custGeom>
            <a:solidFill>
              <a:srgbClr val="0A3F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94" name="Google Shape;294;p9"/>
            <p:cNvSpPr/>
            <p:nvPr/>
          </p:nvSpPr>
          <p:spPr>
            <a:xfrm>
              <a:off x="6847205" y="2685975"/>
              <a:ext cx="98690" cy="98690"/>
            </a:xfrm>
            <a:custGeom>
              <a:avLst/>
              <a:gdLst/>
              <a:ahLst/>
              <a:cxnLst/>
              <a:rect l="l" t="t" r="r" b="b"/>
              <a:pathLst>
                <a:path w="1298" h="1298" extrusionOk="0">
                  <a:moveTo>
                    <a:pt x="0" y="0"/>
                  </a:moveTo>
                  <a:lnTo>
                    <a:pt x="0" y="1298"/>
                  </a:lnTo>
                  <a:lnTo>
                    <a:pt x="1298" y="1298"/>
                  </a:lnTo>
                  <a:lnTo>
                    <a:pt x="1298" y="0"/>
                  </a:lnTo>
                  <a:close/>
                </a:path>
              </a:pathLst>
            </a:custGeom>
            <a:solidFill>
              <a:srgbClr val="0A3F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95" name="Google Shape;295;p9"/>
            <p:cNvSpPr/>
            <p:nvPr/>
          </p:nvSpPr>
          <p:spPr>
            <a:xfrm>
              <a:off x="6847205" y="2901603"/>
              <a:ext cx="98690" cy="98918"/>
            </a:xfrm>
            <a:custGeom>
              <a:avLst/>
              <a:gdLst/>
              <a:ahLst/>
              <a:cxnLst/>
              <a:rect l="l" t="t" r="r" b="b"/>
              <a:pathLst>
                <a:path w="1298" h="1301" extrusionOk="0">
                  <a:moveTo>
                    <a:pt x="0" y="1"/>
                  </a:moveTo>
                  <a:lnTo>
                    <a:pt x="0" y="1300"/>
                  </a:lnTo>
                  <a:lnTo>
                    <a:pt x="1298" y="1300"/>
                  </a:lnTo>
                  <a:lnTo>
                    <a:pt x="1298" y="1"/>
                  </a:lnTo>
                  <a:close/>
                </a:path>
              </a:pathLst>
            </a:custGeom>
            <a:solidFill>
              <a:srgbClr val="0A3F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96" name="Google Shape;296;p9"/>
            <p:cNvSpPr/>
            <p:nvPr/>
          </p:nvSpPr>
          <p:spPr>
            <a:xfrm>
              <a:off x="6847205" y="3117383"/>
              <a:ext cx="98690" cy="98918"/>
            </a:xfrm>
            <a:custGeom>
              <a:avLst/>
              <a:gdLst/>
              <a:ahLst/>
              <a:cxnLst/>
              <a:rect l="l" t="t" r="r" b="b"/>
              <a:pathLst>
                <a:path w="1298" h="1301" extrusionOk="0">
                  <a:moveTo>
                    <a:pt x="0" y="1"/>
                  </a:moveTo>
                  <a:lnTo>
                    <a:pt x="0" y="1300"/>
                  </a:lnTo>
                  <a:lnTo>
                    <a:pt x="1298" y="1300"/>
                  </a:lnTo>
                  <a:lnTo>
                    <a:pt x="1298" y="1"/>
                  </a:lnTo>
                  <a:close/>
                </a:path>
              </a:pathLst>
            </a:custGeom>
            <a:solidFill>
              <a:srgbClr val="0A3F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97" name="Google Shape;297;p9"/>
            <p:cNvSpPr/>
            <p:nvPr/>
          </p:nvSpPr>
          <p:spPr>
            <a:xfrm>
              <a:off x="6847205" y="3333240"/>
              <a:ext cx="98690" cy="98690"/>
            </a:xfrm>
            <a:custGeom>
              <a:avLst/>
              <a:gdLst/>
              <a:ahLst/>
              <a:cxnLst/>
              <a:rect l="l" t="t" r="r" b="b"/>
              <a:pathLst>
                <a:path w="1298" h="1298" extrusionOk="0">
                  <a:moveTo>
                    <a:pt x="0" y="0"/>
                  </a:moveTo>
                  <a:lnTo>
                    <a:pt x="0" y="1298"/>
                  </a:lnTo>
                  <a:lnTo>
                    <a:pt x="1298" y="1298"/>
                  </a:lnTo>
                  <a:lnTo>
                    <a:pt x="1298" y="0"/>
                  </a:lnTo>
                  <a:close/>
                </a:path>
              </a:pathLst>
            </a:custGeom>
            <a:solidFill>
              <a:srgbClr val="0A3F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98" name="Google Shape;298;p9"/>
            <p:cNvSpPr/>
            <p:nvPr/>
          </p:nvSpPr>
          <p:spPr>
            <a:xfrm>
              <a:off x="6847205" y="3548868"/>
              <a:ext cx="98690" cy="98842"/>
            </a:xfrm>
            <a:custGeom>
              <a:avLst/>
              <a:gdLst/>
              <a:ahLst/>
              <a:cxnLst/>
              <a:rect l="l" t="t" r="r" b="b"/>
              <a:pathLst>
                <a:path w="1298" h="1300" extrusionOk="0">
                  <a:moveTo>
                    <a:pt x="0" y="0"/>
                  </a:moveTo>
                  <a:lnTo>
                    <a:pt x="0" y="1300"/>
                  </a:lnTo>
                  <a:lnTo>
                    <a:pt x="1298" y="1300"/>
                  </a:lnTo>
                  <a:lnTo>
                    <a:pt x="1298" y="0"/>
                  </a:lnTo>
                  <a:close/>
                </a:path>
              </a:pathLst>
            </a:custGeom>
            <a:solidFill>
              <a:srgbClr val="0A3F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299" name="Google Shape;299;p9"/>
          <p:cNvGrpSpPr/>
          <p:nvPr/>
        </p:nvGrpSpPr>
        <p:grpSpPr>
          <a:xfrm>
            <a:off x="9344729" y="4044752"/>
            <a:ext cx="1089799" cy="1078040"/>
            <a:chOff x="7008546" y="3033564"/>
            <a:chExt cx="817349" cy="808530"/>
          </a:xfrm>
        </p:grpSpPr>
        <p:sp>
          <p:nvSpPr>
            <p:cNvPr id="300" name="Google Shape;300;p9"/>
            <p:cNvSpPr/>
            <p:nvPr/>
          </p:nvSpPr>
          <p:spPr>
            <a:xfrm>
              <a:off x="7388708" y="3252081"/>
              <a:ext cx="437187" cy="590012"/>
            </a:xfrm>
            <a:custGeom>
              <a:avLst/>
              <a:gdLst/>
              <a:ahLst/>
              <a:cxnLst/>
              <a:rect l="l" t="t" r="r" b="b"/>
              <a:pathLst>
                <a:path w="5750" h="7760" extrusionOk="0">
                  <a:moveTo>
                    <a:pt x="0" y="0"/>
                  </a:moveTo>
                  <a:lnTo>
                    <a:pt x="0" y="7759"/>
                  </a:lnTo>
                  <a:lnTo>
                    <a:pt x="5750" y="7759"/>
                  </a:lnTo>
                  <a:lnTo>
                    <a:pt x="575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01" name="Google Shape;301;p9"/>
            <p:cNvSpPr/>
            <p:nvPr/>
          </p:nvSpPr>
          <p:spPr>
            <a:xfrm>
              <a:off x="7489147" y="3567388"/>
              <a:ext cx="236309" cy="274705"/>
            </a:xfrm>
            <a:custGeom>
              <a:avLst/>
              <a:gdLst/>
              <a:ahLst/>
              <a:cxnLst/>
              <a:rect l="l" t="t" r="r" b="b"/>
              <a:pathLst>
                <a:path w="3108" h="3613" extrusionOk="0">
                  <a:moveTo>
                    <a:pt x="1" y="1"/>
                  </a:moveTo>
                  <a:lnTo>
                    <a:pt x="1" y="3612"/>
                  </a:lnTo>
                  <a:lnTo>
                    <a:pt x="3108" y="3612"/>
                  </a:lnTo>
                  <a:lnTo>
                    <a:pt x="3108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02" name="Google Shape;302;p9"/>
            <p:cNvSpPr/>
            <p:nvPr/>
          </p:nvSpPr>
          <p:spPr>
            <a:xfrm>
              <a:off x="7388708" y="3033564"/>
              <a:ext cx="437187" cy="218593"/>
            </a:xfrm>
            <a:custGeom>
              <a:avLst/>
              <a:gdLst/>
              <a:ahLst/>
              <a:cxnLst/>
              <a:rect l="l" t="t" r="r" b="b"/>
              <a:pathLst>
                <a:path w="5750" h="2875" extrusionOk="0">
                  <a:moveTo>
                    <a:pt x="2874" y="1"/>
                  </a:moveTo>
                  <a:lnTo>
                    <a:pt x="0" y="2874"/>
                  </a:lnTo>
                  <a:lnTo>
                    <a:pt x="5750" y="2874"/>
                  </a:lnTo>
                  <a:lnTo>
                    <a:pt x="2874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03" name="Google Shape;303;p9"/>
            <p:cNvSpPr/>
            <p:nvPr/>
          </p:nvSpPr>
          <p:spPr>
            <a:xfrm>
              <a:off x="7008546" y="3033564"/>
              <a:ext cx="598756" cy="808530"/>
            </a:xfrm>
            <a:custGeom>
              <a:avLst/>
              <a:gdLst/>
              <a:ahLst/>
              <a:cxnLst/>
              <a:rect l="l" t="t" r="r" b="b"/>
              <a:pathLst>
                <a:path w="7875" h="10634" extrusionOk="0">
                  <a:moveTo>
                    <a:pt x="2874" y="1"/>
                  </a:moveTo>
                  <a:lnTo>
                    <a:pt x="0" y="2874"/>
                  </a:lnTo>
                  <a:lnTo>
                    <a:pt x="0" y="10633"/>
                  </a:lnTo>
                  <a:lnTo>
                    <a:pt x="5000" y="10633"/>
                  </a:lnTo>
                  <a:lnTo>
                    <a:pt x="5000" y="2874"/>
                  </a:lnTo>
                  <a:lnTo>
                    <a:pt x="7874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304" name="Google Shape;304;p9"/>
          <p:cNvGrpSpPr/>
          <p:nvPr/>
        </p:nvGrpSpPr>
        <p:grpSpPr>
          <a:xfrm>
            <a:off x="7450029" y="3950017"/>
            <a:ext cx="927292" cy="1267512"/>
            <a:chOff x="5029496" y="1864988"/>
            <a:chExt cx="695469" cy="950634"/>
          </a:xfrm>
        </p:grpSpPr>
        <p:sp>
          <p:nvSpPr>
            <p:cNvPr id="305" name="Google Shape;305;p9"/>
            <p:cNvSpPr/>
            <p:nvPr/>
          </p:nvSpPr>
          <p:spPr>
            <a:xfrm>
              <a:off x="5029496" y="1864988"/>
              <a:ext cx="347164" cy="950634"/>
            </a:xfrm>
            <a:custGeom>
              <a:avLst/>
              <a:gdLst/>
              <a:ahLst/>
              <a:cxnLst/>
              <a:rect l="l" t="t" r="r" b="b"/>
              <a:pathLst>
                <a:path w="4566" h="12503" extrusionOk="0">
                  <a:moveTo>
                    <a:pt x="2283" y="1"/>
                  </a:moveTo>
                  <a:lnTo>
                    <a:pt x="1" y="3302"/>
                  </a:lnTo>
                  <a:lnTo>
                    <a:pt x="1" y="12503"/>
                  </a:lnTo>
                  <a:lnTo>
                    <a:pt x="4566" y="12503"/>
                  </a:lnTo>
                  <a:lnTo>
                    <a:pt x="4566" y="3302"/>
                  </a:lnTo>
                  <a:lnTo>
                    <a:pt x="228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06" name="Google Shape;306;p9"/>
            <p:cNvSpPr/>
            <p:nvPr/>
          </p:nvSpPr>
          <p:spPr>
            <a:xfrm>
              <a:off x="5376584" y="2115972"/>
              <a:ext cx="348381" cy="699651"/>
            </a:xfrm>
            <a:custGeom>
              <a:avLst/>
              <a:gdLst/>
              <a:ahLst/>
              <a:cxnLst/>
              <a:rect l="l" t="t" r="r" b="b"/>
              <a:pathLst>
                <a:path w="4582" h="9202" extrusionOk="0">
                  <a:moveTo>
                    <a:pt x="1" y="1"/>
                  </a:moveTo>
                  <a:lnTo>
                    <a:pt x="1" y="9202"/>
                  </a:lnTo>
                  <a:lnTo>
                    <a:pt x="4581" y="9202"/>
                  </a:lnTo>
                  <a:lnTo>
                    <a:pt x="4581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07" name="Google Shape;307;p9"/>
            <p:cNvSpPr/>
            <p:nvPr/>
          </p:nvSpPr>
          <p:spPr>
            <a:xfrm>
              <a:off x="5203078" y="1864988"/>
              <a:ext cx="521887" cy="251059"/>
            </a:xfrm>
            <a:custGeom>
              <a:avLst/>
              <a:gdLst/>
              <a:ahLst/>
              <a:cxnLst/>
              <a:rect l="l" t="t" r="r" b="b"/>
              <a:pathLst>
                <a:path w="6864" h="3302" extrusionOk="0">
                  <a:moveTo>
                    <a:pt x="0" y="1"/>
                  </a:moveTo>
                  <a:lnTo>
                    <a:pt x="2283" y="3302"/>
                  </a:lnTo>
                  <a:lnTo>
                    <a:pt x="6863" y="3302"/>
                  </a:lnTo>
                  <a:lnTo>
                    <a:pt x="458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08" name="Google Shape;308;p9"/>
            <p:cNvSpPr/>
            <p:nvPr/>
          </p:nvSpPr>
          <p:spPr>
            <a:xfrm>
              <a:off x="5444253" y="2179459"/>
              <a:ext cx="133209" cy="33606"/>
            </a:xfrm>
            <a:custGeom>
              <a:avLst/>
              <a:gdLst/>
              <a:ahLst/>
              <a:cxnLst/>
              <a:rect l="l" t="t" r="r" b="b"/>
              <a:pathLst>
                <a:path w="1752" h="442" extrusionOk="0">
                  <a:moveTo>
                    <a:pt x="1" y="0"/>
                  </a:moveTo>
                  <a:lnTo>
                    <a:pt x="1" y="441"/>
                  </a:lnTo>
                  <a:lnTo>
                    <a:pt x="1751" y="441"/>
                  </a:lnTo>
                  <a:lnTo>
                    <a:pt x="1751" y="0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09" name="Google Shape;309;p9"/>
            <p:cNvSpPr/>
            <p:nvPr/>
          </p:nvSpPr>
          <p:spPr>
            <a:xfrm>
              <a:off x="5444253" y="2265756"/>
              <a:ext cx="133209" cy="33606"/>
            </a:xfrm>
            <a:custGeom>
              <a:avLst/>
              <a:gdLst/>
              <a:ahLst/>
              <a:cxnLst/>
              <a:rect l="l" t="t" r="r" b="b"/>
              <a:pathLst>
                <a:path w="1752" h="442" extrusionOk="0">
                  <a:moveTo>
                    <a:pt x="1" y="1"/>
                  </a:moveTo>
                  <a:lnTo>
                    <a:pt x="1" y="442"/>
                  </a:lnTo>
                  <a:lnTo>
                    <a:pt x="1751" y="442"/>
                  </a:lnTo>
                  <a:lnTo>
                    <a:pt x="1751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10" name="Google Shape;310;p9"/>
            <p:cNvSpPr/>
            <p:nvPr/>
          </p:nvSpPr>
          <p:spPr>
            <a:xfrm>
              <a:off x="5203078" y="1864988"/>
              <a:ext cx="521887" cy="251059"/>
            </a:xfrm>
            <a:custGeom>
              <a:avLst/>
              <a:gdLst/>
              <a:ahLst/>
              <a:cxnLst/>
              <a:rect l="l" t="t" r="r" b="b"/>
              <a:pathLst>
                <a:path w="6864" h="3302" extrusionOk="0">
                  <a:moveTo>
                    <a:pt x="0" y="1"/>
                  </a:moveTo>
                  <a:lnTo>
                    <a:pt x="2283" y="3302"/>
                  </a:lnTo>
                  <a:lnTo>
                    <a:pt x="6863" y="3302"/>
                  </a:lnTo>
                  <a:lnTo>
                    <a:pt x="4581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311" name="Google Shape;311;p9"/>
          <p:cNvGrpSpPr/>
          <p:nvPr/>
        </p:nvGrpSpPr>
        <p:grpSpPr>
          <a:xfrm>
            <a:off x="9303929" y="3712901"/>
            <a:ext cx="638876" cy="1381865"/>
            <a:chOff x="5444258" y="3442450"/>
            <a:chExt cx="479157" cy="1036399"/>
          </a:xfrm>
        </p:grpSpPr>
        <p:sp>
          <p:nvSpPr>
            <p:cNvPr id="312" name="Google Shape;312;p9"/>
            <p:cNvSpPr/>
            <p:nvPr/>
          </p:nvSpPr>
          <p:spPr>
            <a:xfrm>
              <a:off x="5665589" y="3934836"/>
              <a:ext cx="27448" cy="544013"/>
            </a:xfrm>
            <a:custGeom>
              <a:avLst/>
              <a:gdLst/>
              <a:ahLst/>
              <a:cxnLst/>
              <a:rect l="l" t="t" r="r" b="b"/>
              <a:pathLst>
                <a:path w="361" h="7155" extrusionOk="0">
                  <a:moveTo>
                    <a:pt x="1" y="0"/>
                  </a:moveTo>
                  <a:lnTo>
                    <a:pt x="1" y="7154"/>
                  </a:lnTo>
                  <a:lnTo>
                    <a:pt x="361" y="7154"/>
                  </a:lnTo>
                  <a:lnTo>
                    <a:pt x="361" y="0"/>
                  </a:lnTo>
                  <a:close/>
                </a:path>
              </a:pathLst>
            </a:custGeom>
            <a:solidFill>
              <a:srgbClr val="0A3F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13" name="Google Shape;313;p9"/>
            <p:cNvSpPr/>
            <p:nvPr/>
          </p:nvSpPr>
          <p:spPr>
            <a:xfrm>
              <a:off x="5444258" y="3442450"/>
              <a:ext cx="479157" cy="740176"/>
            </a:xfrm>
            <a:custGeom>
              <a:avLst/>
              <a:gdLst/>
              <a:ahLst/>
              <a:cxnLst/>
              <a:rect l="l" t="t" r="r" b="b"/>
              <a:pathLst>
                <a:path w="6302" h="9735" extrusionOk="0">
                  <a:moveTo>
                    <a:pt x="3089" y="0"/>
                  </a:moveTo>
                  <a:cubicBezTo>
                    <a:pt x="2238" y="0"/>
                    <a:pt x="1434" y="408"/>
                    <a:pt x="932" y="1100"/>
                  </a:cubicBezTo>
                  <a:cubicBezTo>
                    <a:pt x="400" y="1834"/>
                    <a:pt x="275" y="2790"/>
                    <a:pt x="603" y="3636"/>
                  </a:cubicBezTo>
                  <a:cubicBezTo>
                    <a:pt x="793" y="4107"/>
                    <a:pt x="748" y="4639"/>
                    <a:pt x="485" y="5072"/>
                  </a:cubicBezTo>
                  <a:cubicBezTo>
                    <a:pt x="156" y="5604"/>
                    <a:pt x="0" y="6223"/>
                    <a:pt x="36" y="6846"/>
                  </a:cubicBezTo>
                  <a:cubicBezTo>
                    <a:pt x="121" y="8379"/>
                    <a:pt x="1365" y="9633"/>
                    <a:pt x="2896" y="9728"/>
                  </a:cubicBezTo>
                  <a:cubicBezTo>
                    <a:pt x="2962" y="9732"/>
                    <a:pt x="3027" y="9734"/>
                    <a:pt x="3092" y="9734"/>
                  </a:cubicBezTo>
                  <a:cubicBezTo>
                    <a:pt x="4159" y="9734"/>
                    <a:pt x="5155" y="9177"/>
                    <a:pt x="5710" y="8256"/>
                  </a:cubicBezTo>
                  <a:cubicBezTo>
                    <a:pt x="6302" y="7279"/>
                    <a:pt x="6298" y="6055"/>
                    <a:pt x="5702" y="5080"/>
                  </a:cubicBezTo>
                  <a:cubicBezTo>
                    <a:pt x="5433" y="4641"/>
                    <a:pt x="5398" y="4105"/>
                    <a:pt x="5584" y="3624"/>
                  </a:cubicBezTo>
                  <a:cubicBezTo>
                    <a:pt x="5710" y="3290"/>
                    <a:pt x="5770" y="2936"/>
                    <a:pt x="5758" y="2580"/>
                  </a:cubicBezTo>
                  <a:cubicBezTo>
                    <a:pt x="5714" y="1211"/>
                    <a:pt x="4607" y="78"/>
                    <a:pt x="3240" y="5"/>
                  </a:cubicBezTo>
                  <a:cubicBezTo>
                    <a:pt x="3189" y="2"/>
                    <a:pt x="3139" y="0"/>
                    <a:pt x="3089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314" name="Google Shape;314;p9"/>
          <p:cNvSpPr/>
          <p:nvPr/>
        </p:nvSpPr>
        <p:spPr>
          <a:xfrm>
            <a:off x="6735901" y="4604212"/>
            <a:ext cx="1959509" cy="494312"/>
          </a:xfrm>
          <a:custGeom>
            <a:avLst/>
            <a:gdLst/>
            <a:ahLst/>
            <a:cxnLst/>
            <a:rect l="l" t="t" r="r" b="b"/>
            <a:pathLst>
              <a:path w="19329" h="4876" extrusionOk="0">
                <a:moveTo>
                  <a:pt x="8507" y="0"/>
                </a:moveTo>
                <a:cubicBezTo>
                  <a:pt x="7443" y="0"/>
                  <a:pt x="6506" y="336"/>
                  <a:pt x="5906" y="858"/>
                </a:cubicBezTo>
                <a:cubicBezTo>
                  <a:pt x="5430" y="1272"/>
                  <a:pt x="4848" y="1545"/>
                  <a:pt x="4225" y="1646"/>
                </a:cubicBezTo>
                <a:cubicBezTo>
                  <a:pt x="3359" y="1790"/>
                  <a:pt x="2698" y="2191"/>
                  <a:pt x="2297" y="2686"/>
                </a:cubicBezTo>
                <a:cubicBezTo>
                  <a:pt x="2000" y="3050"/>
                  <a:pt x="1634" y="3352"/>
                  <a:pt x="1221" y="3576"/>
                </a:cubicBezTo>
                <a:cubicBezTo>
                  <a:pt x="627" y="3906"/>
                  <a:pt x="192" y="4359"/>
                  <a:pt x="0" y="4875"/>
                </a:cubicBezTo>
                <a:lnTo>
                  <a:pt x="19328" y="4875"/>
                </a:lnTo>
                <a:cubicBezTo>
                  <a:pt x="18931" y="3805"/>
                  <a:pt x="17483" y="3010"/>
                  <a:pt x="15758" y="3010"/>
                </a:cubicBezTo>
                <a:lnTo>
                  <a:pt x="15754" y="3010"/>
                </a:lnTo>
                <a:cubicBezTo>
                  <a:pt x="15489" y="3010"/>
                  <a:pt x="15234" y="2904"/>
                  <a:pt x="15048" y="2714"/>
                </a:cubicBezTo>
                <a:cubicBezTo>
                  <a:pt x="14336" y="1990"/>
                  <a:pt x="13444" y="1709"/>
                  <a:pt x="12752" y="1606"/>
                </a:cubicBezTo>
                <a:cubicBezTo>
                  <a:pt x="12148" y="1515"/>
                  <a:pt x="11575" y="1268"/>
                  <a:pt x="11116" y="864"/>
                </a:cubicBezTo>
                <a:cubicBezTo>
                  <a:pt x="10517" y="340"/>
                  <a:pt x="9571" y="0"/>
                  <a:pt x="8507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315" name="Google Shape;315;p9"/>
          <p:cNvGrpSpPr/>
          <p:nvPr/>
        </p:nvGrpSpPr>
        <p:grpSpPr>
          <a:xfrm>
            <a:off x="8444960" y="4093317"/>
            <a:ext cx="610997" cy="980920"/>
            <a:chOff x="5649845" y="2089588"/>
            <a:chExt cx="458248" cy="735690"/>
          </a:xfrm>
        </p:grpSpPr>
        <p:sp>
          <p:nvSpPr>
            <p:cNvPr id="316" name="Google Shape;316;p9"/>
            <p:cNvSpPr/>
            <p:nvPr/>
          </p:nvSpPr>
          <p:spPr>
            <a:xfrm>
              <a:off x="5865169" y="2327418"/>
              <a:ext cx="25167" cy="497861"/>
            </a:xfrm>
            <a:custGeom>
              <a:avLst/>
              <a:gdLst/>
              <a:ahLst/>
              <a:cxnLst/>
              <a:rect l="l" t="t" r="r" b="b"/>
              <a:pathLst>
                <a:path w="331" h="6548" extrusionOk="0">
                  <a:moveTo>
                    <a:pt x="1" y="0"/>
                  </a:moveTo>
                  <a:lnTo>
                    <a:pt x="1" y="6547"/>
                  </a:lnTo>
                  <a:lnTo>
                    <a:pt x="331" y="6547"/>
                  </a:lnTo>
                  <a:lnTo>
                    <a:pt x="331" y="0"/>
                  </a:lnTo>
                  <a:close/>
                </a:path>
              </a:pathLst>
            </a:custGeom>
            <a:solidFill>
              <a:srgbClr val="0A3F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17" name="Google Shape;317;p9"/>
            <p:cNvSpPr/>
            <p:nvPr/>
          </p:nvSpPr>
          <p:spPr>
            <a:xfrm>
              <a:off x="5649845" y="2089588"/>
              <a:ext cx="458248" cy="417114"/>
            </a:xfrm>
            <a:custGeom>
              <a:avLst/>
              <a:gdLst/>
              <a:ahLst/>
              <a:cxnLst/>
              <a:rect l="l" t="t" r="r" b="b"/>
              <a:pathLst>
                <a:path w="6027" h="5486" extrusionOk="0">
                  <a:moveTo>
                    <a:pt x="3012" y="0"/>
                  </a:moveTo>
                  <a:cubicBezTo>
                    <a:pt x="1767" y="0"/>
                    <a:pt x="640" y="855"/>
                    <a:pt x="345" y="2120"/>
                  </a:cubicBezTo>
                  <a:cubicBezTo>
                    <a:pt x="0" y="3595"/>
                    <a:pt x="918" y="5069"/>
                    <a:pt x="2392" y="5413"/>
                  </a:cubicBezTo>
                  <a:cubicBezTo>
                    <a:pt x="2601" y="5462"/>
                    <a:pt x="2810" y="5485"/>
                    <a:pt x="3016" y="5485"/>
                  </a:cubicBezTo>
                  <a:cubicBezTo>
                    <a:pt x="4261" y="5485"/>
                    <a:pt x="5389" y="4630"/>
                    <a:pt x="5685" y="3366"/>
                  </a:cubicBezTo>
                  <a:cubicBezTo>
                    <a:pt x="6027" y="1892"/>
                    <a:pt x="5111" y="417"/>
                    <a:pt x="3638" y="73"/>
                  </a:cubicBezTo>
                  <a:cubicBezTo>
                    <a:pt x="3428" y="24"/>
                    <a:pt x="3219" y="0"/>
                    <a:pt x="301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318" name="Google Shape;318;p9"/>
          <p:cNvSpPr txBox="1">
            <a:spLocks noGrp="1"/>
          </p:cNvSpPr>
          <p:nvPr>
            <p:ph type="title"/>
          </p:nvPr>
        </p:nvSpPr>
        <p:spPr>
          <a:xfrm>
            <a:off x="950967" y="924867"/>
            <a:ext cx="5746800" cy="2239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300"/>
              <a:buNone/>
              <a:defRPr sz="128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319" name="Google Shape;319;p9"/>
          <p:cNvSpPr txBox="1">
            <a:spLocks noGrp="1"/>
          </p:cNvSpPr>
          <p:nvPr>
            <p:ph type="subTitle" idx="1"/>
          </p:nvPr>
        </p:nvSpPr>
        <p:spPr>
          <a:xfrm>
            <a:off x="950967" y="2961233"/>
            <a:ext cx="5746800" cy="1068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133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0" name="Google Shape;320;p9"/>
          <p:cNvSpPr/>
          <p:nvPr/>
        </p:nvSpPr>
        <p:spPr>
          <a:xfrm flipH="1">
            <a:off x="4091152" y="4193867"/>
            <a:ext cx="8906649" cy="2681720"/>
          </a:xfrm>
          <a:custGeom>
            <a:avLst/>
            <a:gdLst/>
            <a:ahLst/>
            <a:cxnLst/>
            <a:rect l="l" t="t" r="r" b="b"/>
            <a:pathLst>
              <a:path w="87857" h="25877" extrusionOk="0">
                <a:moveTo>
                  <a:pt x="946" y="0"/>
                </a:moveTo>
                <a:cubicBezTo>
                  <a:pt x="423" y="0"/>
                  <a:pt x="0" y="423"/>
                  <a:pt x="0" y="945"/>
                </a:cubicBezTo>
                <a:lnTo>
                  <a:pt x="0" y="18333"/>
                </a:lnTo>
                <a:lnTo>
                  <a:pt x="9700" y="18333"/>
                </a:lnTo>
                <a:cubicBezTo>
                  <a:pt x="9702" y="18333"/>
                  <a:pt x="9704" y="18333"/>
                  <a:pt x="9707" y="18333"/>
                </a:cubicBezTo>
                <a:cubicBezTo>
                  <a:pt x="11308" y="18333"/>
                  <a:pt x="12844" y="18971"/>
                  <a:pt x="13976" y="20105"/>
                </a:cubicBezTo>
                <a:lnTo>
                  <a:pt x="15473" y="21600"/>
                </a:lnTo>
                <a:cubicBezTo>
                  <a:pt x="16351" y="22478"/>
                  <a:pt x="17540" y="22971"/>
                  <a:pt x="18780" y="22971"/>
                </a:cubicBezTo>
                <a:lnTo>
                  <a:pt x="25837" y="22971"/>
                </a:lnTo>
                <a:cubicBezTo>
                  <a:pt x="26351" y="22971"/>
                  <a:pt x="26786" y="23384"/>
                  <a:pt x="26782" y="23898"/>
                </a:cubicBezTo>
                <a:cubicBezTo>
                  <a:pt x="26772" y="24988"/>
                  <a:pt x="27652" y="25876"/>
                  <a:pt x="28742" y="25876"/>
                </a:cubicBezTo>
                <a:lnTo>
                  <a:pt x="87856" y="25876"/>
                </a:lnTo>
                <a:lnTo>
                  <a:pt x="73701" y="11721"/>
                </a:lnTo>
                <a:cubicBezTo>
                  <a:pt x="71778" y="9798"/>
                  <a:pt x="69170" y="8718"/>
                  <a:pt x="66452" y="8716"/>
                </a:cubicBezTo>
                <a:lnTo>
                  <a:pt x="28074" y="8716"/>
                </a:lnTo>
                <a:cubicBezTo>
                  <a:pt x="26090" y="8716"/>
                  <a:pt x="24189" y="7929"/>
                  <a:pt x="22787" y="6529"/>
                </a:cubicBezTo>
                <a:lnTo>
                  <a:pt x="17858" y="1600"/>
                </a:lnTo>
                <a:cubicBezTo>
                  <a:pt x="16834" y="576"/>
                  <a:pt x="15445" y="0"/>
                  <a:pt x="13997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21" name="Google Shape;321;p9"/>
          <p:cNvSpPr/>
          <p:nvPr/>
        </p:nvSpPr>
        <p:spPr>
          <a:xfrm>
            <a:off x="1" y="5621234"/>
            <a:ext cx="8194828" cy="1258693"/>
          </a:xfrm>
          <a:custGeom>
            <a:avLst/>
            <a:gdLst/>
            <a:ahLst/>
            <a:cxnLst/>
            <a:rect l="l" t="t" r="r" b="b"/>
            <a:pathLst>
              <a:path w="73571" h="11571" extrusionOk="0">
                <a:moveTo>
                  <a:pt x="0" y="0"/>
                </a:moveTo>
                <a:lnTo>
                  <a:pt x="0" y="4027"/>
                </a:lnTo>
                <a:lnTo>
                  <a:pt x="9702" y="4027"/>
                </a:lnTo>
                <a:cubicBezTo>
                  <a:pt x="9704" y="4027"/>
                  <a:pt x="9707" y="4027"/>
                  <a:pt x="9709" y="4027"/>
                </a:cubicBezTo>
                <a:cubicBezTo>
                  <a:pt x="11310" y="4027"/>
                  <a:pt x="12846" y="4666"/>
                  <a:pt x="13978" y="5799"/>
                </a:cubicBezTo>
                <a:lnTo>
                  <a:pt x="15475" y="7294"/>
                </a:lnTo>
                <a:cubicBezTo>
                  <a:pt x="16351" y="8173"/>
                  <a:pt x="17540" y="8665"/>
                  <a:pt x="18782" y="8665"/>
                </a:cubicBezTo>
                <a:lnTo>
                  <a:pt x="25839" y="8665"/>
                </a:lnTo>
                <a:cubicBezTo>
                  <a:pt x="26353" y="8665"/>
                  <a:pt x="26788" y="9078"/>
                  <a:pt x="26782" y="9593"/>
                </a:cubicBezTo>
                <a:cubicBezTo>
                  <a:pt x="26774" y="10682"/>
                  <a:pt x="27655" y="11571"/>
                  <a:pt x="28744" y="11571"/>
                </a:cubicBezTo>
                <a:lnTo>
                  <a:pt x="73570" y="11571"/>
                </a:lnTo>
                <a:lnTo>
                  <a:pt x="63133" y="1131"/>
                </a:lnTo>
                <a:cubicBezTo>
                  <a:pt x="62407" y="408"/>
                  <a:pt x="61424" y="0"/>
                  <a:pt x="60398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22" name="Google Shape;322;p9"/>
          <p:cNvSpPr/>
          <p:nvPr/>
        </p:nvSpPr>
        <p:spPr>
          <a:xfrm>
            <a:off x="1" y="5894700"/>
            <a:ext cx="7708065" cy="980915"/>
          </a:xfrm>
          <a:custGeom>
            <a:avLst/>
            <a:gdLst/>
            <a:ahLst/>
            <a:cxnLst/>
            <a:rect l="l" t="t" r="r" b="b"/>
            <a:pathLst>
              <a:path w="50385" h="12645" extrusionOk="0">
                <a:moveTo>
                  <a:pt x="0" y="1"/>
                </a:moveTo>
                <a:lnTo>
                  <a:pt x="0" y="12645"/>
                </a:lnTo>
                <a:lnTo>
                  <a:pt x="50384" y="12645"/>
                </a:lnTo>
                <a:lnTo>
                  <a:pt x="48201" y="10461"/>
                </a:lnTo>
                <a:cubicBezTo>
                  <a:pt x="47376" y="9637"/>
                  <a:pt x="46256" y="9174"/>
                  <a:pt x="45089" y="9174"/>
                </a:cubicBezTo>
                <a:lnTo>
                  <a:pt x="32799" y="9174"/>
                </a:lnTo>
                <a:cubicBezTo>
                  <a:pt x="30871" y="9174"/>
                  <a:pt x="29021" y="8408"/>
                  <a:pt x="27659" y="7044"/>
                </a:cubicBezTo>
                <a:lnTo>
                  <a:pt x="23822" y="3205"/>
                </a:lnTo>
                <a:cubicBezTo>
                  <a:pt x="21767" y="1154"/>
                  <a:pt x="18984" y="1"/>
                  <a:pt x="16080" y="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23" name="Google Shape;323;p9"/>
          <p:cNvSpPr/>
          <p:nvPr/>
        </p:nvSpPr>
        <p:spPr>
          <a:xfrm>
            <a:off x="9612000" y="5783425"/>
            <a:ext cx="2580000" cy="106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24" name="Google Shape;324;p9"/>
          <p:cNvSpPr/>
          <p:nvPr/>
        </p:nvSpPr>
        <p:spPr>
          <a:xfrm>
            <a:off x="10973216" y="1458315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25" name="Google Shape;325;p9"/>
          <p:cNvSpPr/>
          <p:nvPr/>
        </p:nvSpPr>
        <p:spPr>
          <a:xfrm>
            <a:off x="11481667" y="2587666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26" name="Google Shape;326;p9"/>
          <p:cNvSpPr/>
          <p:nvPr/>
        </p:nvSpPr>
        <p:spPr>
          <a:xfrm>
            <a:off x="408767" y="1289566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27" name="Google Shape;327;p9"/>
          <p:cNvSpPr/>
          <p:nvPr/>
        </p:nvSpPr>
        <p:spPr>
          <a:xfrm>
            <a:off x="2270234" y="3129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</p:spTree>
    <p:extLst>
      <p:ext uri="{BB962C8B-B14F-4D97-AF65-F5344CB8AC3E}">
        <p14:creationId xmlns:p14="http://schemas.microsoft.com/office/powerpoint/2010/main" val="763940216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3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" name="Google Shape;329;p10"/>
          <p:cNvSpPr txBox="1">
            <a:spLocks noGrp="1"/>
          </p:cNvSpPr>
          <p:nvPr>
            <p:ph type="title"/>
          </p:nvPr>
        </p:nvSpPr>
        <p:spPr>
          <a:xfrm>
            <a:off x="951033" y="5013167"/>
            <a:ext cx="10290000" cy="1103200"/>
          </a:xfrm>
          <a:prstGeom prst="rect">
            <a:avLst/>
          </a:prstGeom>
          <a:solidFill>
            <a:schemeClr val="lt1"/>
          </a:solidFill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300"/>
              <a:buNone/>
              <a:defRPr sz="3867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791415744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spTree>
      <p:nvGrpSpPr>
        <p:cNvPr id="1" name="Shape 3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" name="Google Shape;331;p11"/>
          <p:cNvSpPr txBox="1">
            <a:spLocks noGrp="1"/>
          </p:cNvSpPr>
          <p:nvPr>
            <p:ph type="title" hasCustomPrompt="1"/>
          </p:nvPr>
        </p:nvSpPr>
        <p:spPr>
          <a:xfrm>
            <a:off x="1712000" y="1101433"/>
            <a:ext cx="8768000" cy="1898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1pPr>
            <a:lvl2pPr lvl="1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2pPr>
            <a:lvl3pPr lvl="2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3pPr>
            <a:lvl4pPr lvl="3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4pPr>
            <a:lvl5pPr lvl="4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5pPr>
            <a:lvl6pPr lvl="5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6pPr>
            <a:lvl7pPr lvl="6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7pPr>
            <a:lvl8pPr lvl="7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8pPr>
            <a:lvl9pPr lvl="8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9pPr>
          </a:lstStyle>
          <a:p>
            <a:r>
              <a:t>xx%</a:t>
            </a:r>
          </a:p>
        </p:txBody>
      </p:sp>
      <p:sp>
        <p:nvSpPr>
          <p:cNvPr id="332" name="Google Shape;332;p11"/>
          <p:cNvSpPr txBox="1">
            <a:spLocks noGrp="1"/>
          </p:cNvSpPr>
          <p:nvPr>
            <p:ph type="subTitle" idx="1"/>
          </p:nvPr>
        </p:nvSpPr>
        <p:spPr>
          <a:xfrm>
            <a:off x="1712000" y="3060033"/>
            <a:ext cx="8768000" cy="662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333" name="Google Shape;333;p11"/>
          <p:cNvSpPr/>
          <p:nvPr/>
        </p:nvSpPr>
        <p:spPr>
          <a:xfrm>
            <a:off x="321934" y="12502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34" name="Google Shape;334;p11"/>
          <p:cNvSpPr/>
          <p:nvPr/>
        </p:nvSpPr>
        <p:spPr>
          <a:xfrm>
            <a:off x="1528334" y="543866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35" name="Google Shape;335;p11"/>
          <p:cNvSpPr/>
          <p:nvPr/>
        </p:nvSpPr>
        <p:spPr>
          <a:xfrm>
            <a:off x="1067334" y="2908699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36" name="Google Shape;336;p11"/>
          <p:cNvSpPr/>
          <p:nvPr/>
        </p:nvSpPr>
        <p:spPr>
          <a:xfrm>
            <a:off x="7694167" y="543866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37" name="Google Shape;337;p11"/>
          <p:cNvSpPr/>
          <p:nvPr/>
        </p:nvSpPr>
        <p:spPr>
          <a:xfrm>
            <a:off x="10889467" y="2013066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</p:spTree>
    <p:extLst>
      <p:ext uri="{BB962C8B-B14F-4D97-AF65-F5344CB8AC3E}">
        <p14:creationId xmlns:p14="http://schemas.microsoft.com/office/powerpoint/2010/main" val="449307973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noFill/>
        <a:effectLst/>
      </p:bgPr>
    </p:bg>
    <p:spTree>
      <p:nvGrpSpPr>
        <p:cNvPr id="1" name="Shape 338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33917364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Table of contents">
    <p:spTree>
      <p:nvGrpSpPr>
        <p:cNvPr id="1" name="Shape 3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0" name="Google Shape;340;p13"/>
          <p:cNvGrpSpPr/>
          <p:nvPr/>
        </p:nvGrpSpPr>
        <p:grpSpPr>
          <a:xfrm>
            <a:off x="11217902" y="4920662"/>
            <a:ext cx="743807" cy="1527327"/>
            <a:chOff x="8413426" y="3637196"/>
            <a:chExt cx="557855" cy="1145495"/>
          </a:xfrm>
        </p:grpSpPr>
        <p:sp>
          <p:nvSpPr>
            <p:cNvPr id="341" name="Google Shape;341;p13"/>
            <p:cNvSpPr/>
            <p:nvPr/>
          </p:nvSpPr>
          <p:spPr>
            <a:xfrm>
              <a:off x="8669287" y="4139696"/>
              <a:ext cx="37225" cy="642995"/>
            </a:xfrm>
            <a:custGeom>
              <a:avLst/>
              <a:gdLst/>
              <a:ahLst/>
              <a:cxnLst/>
              <a:rect l="l" t="t" r="r" b="b"/>
              <a:pathLst>
                <a:path w="497" h="8585" extrusionOk="0">
                  <a:moveTo>
                    <a:pt x="0" y="1"/>
                  </a:moveTo>
                  <a:lnTo>
                    <a:pt x="0" y="8585"/>
                  </a:lnTo>
                  <a:lnTo>
                    <a:pt x="497" y="8585"/>
                  </a:lnTo>
                  <a:lnTo>
                    <a:pt x="497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42" name="Google Shape;342;p13"/>
            <p:cNvSpPr/>
            <p:nvPr/>
          </p:nvSpPr>
          <p:spPr>
            <a:xfrm>
              <a:off x="8413426" y="3637196"/>
              <a:ext cx="557855" cy="871507"/>
            </a:xfrm>
            <a:custGeom>
              <a:avLst/>
              <a:gdLst/>
              <a:ahLst/>
              <a:cxnLst/>
              <a:rect l="l" t="t" r="r" b="b"/>
              <a:pathLst>
                <a:path w="7448" h="11636" extrusionOk="0">
                  <a:moveTo>
                    <a:pt x="3645" y="0"/>
                  </a:moveTo>
                  <a:cubicBezTo>
                    <a:pt x="2694" y="0"/>
                    <a:pt x="1789" y="437"/>
                    <a:pt x="1195" y="1188"/>
                  </a:cubicBezTo>
                  <a:cubicBezTo>
                    <a:pt x="560" y="1993"/>
                    <a:pt x="359" y="3057"/>
                    <a:pt x="659" y="4038"/>
                  </a:cubicBezTo>
                  <a:cubicBezTo>
                    <a:pt x="893" y="4791"/>
                    <a:pt x="839" y="5610"/>
                    <a:pt x="462" y="6304"/>
                  </a:cubicBezTo>
                  <a:cubicBezTo>
                    <a:pt x="149" y="6884"/>
                    <a:pt x="1" y="7540"/>
                    <a:pt x="32" y="8199"/>
                  </a:cubicBezTo>
                  <a:cubicBezTo>
                    <a:pt x="119" y="10013"/>
                    <a:pt x="1573" y="11502"/>
                    <a:pt x="3385" y="11627"/>
                  </a:cubicBezTo>
                  <a:cubicBezTo>
                    <a:pt x="3470" y="11633"/>
                    <a:pt x="3556" y="11636"/>
                    <a:pt x="3641" y="11636"/>
                  </a:cubicBezTo>
                  <a:cubicBezTo>
                    <a:pt x="4860" y="11636"/>
                    <a:pt x="6005" y="11019"/>
                    <a:pt x="6674" y="9987"/>
                  </a:cubicBezTo>
                  <a:cubicBezTo>
                    <a:pt x="7390" y="8881"/>
                    <a:pt x="7447" y="7475"/>
                    <a:pt x="6826" y="6316"/>
                  </a:cubicBezTo>
                  <a:cubicBezTo>
                    <a:pt x="6456" y="5622"/>
                    <a:pt x="6381" y="4807"/>
                    <a:pt x="6619" y="4057"/>
                  </a:cubicBezTo>
                  <a:cubicBezTo>
                    <a:pt x="6729" y="3701"/>
                    <a:pt x="6777" y="3330"/>
                    <a:pt x="6757" y="2958"/>
                  </a:cubicBezTo>
                  <a:cubicBezTo>
                    <a:pt x="6678" y="1389"/>
                    <a:pt x="5410" y="106"/>
                    <a:pt x="3844" y="7"/>
                  </a:cubicBezTo>
                  <a:cubicBezTo>
                    <a:pt x="3777" y="3"/>
                    <a:pt x="3711" y="0"/>
                    <a:pt x="3645" y="0"/>
                  </a:cubicBezTo>
                  <a:close/>
                </a:path>
              </a:pathLst>
            </a:custGeom>
            <a:solidFill>
              <a:srgbClr val="2E84A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343" name="Google Shape;343;p13"/>
          <p:cNvSpPr/>
          <p:nvPr/>
        </p:nvSpPr>
        <p:spPr>
          <a:xfrm>
            <a:off x="-106800" y="5775367"/>
            <a:ext cx="5540000" cy="10788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44" name="Google Shape;344;p13"/>
          <p:cNvSpPr txBox="1">
            <a:spLocks noGrp="1"/>
          </p:cNvSpPr>
          <p:nvPr>
            <p:ph type="title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3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345" name="Google Shape;345;p13"/>
          <p:cNvSpPr txBox="1">
            <a:spLocks noGrp="1"/>
          </p:cNvSpPr>
          <p:nvPr>
            <p:ph type="subTitle" idx="1"/>
          </p:nvPr>
        </p:nvSpPr>
        <p:spPr>
          <a:xfrm>
            <a:off x="2637364" y="2713549"/>
            <a:ext cx="3316400" cy="64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6" name="Google Shape;346;p13"/>
          <p:cNvSpPr txBox="1">
            <a:spLocks noGrp="1"/>
          </p:cNvSpPr>
          <p:nvPr>
            <p:ph type="subTitle" idx="2"/>
          </p:nvPr>
        </p:nvSpPr>
        <p:spPr>
          <a:xfrm>
            <a:off x="7548231" y="2713549"/>
            <a:ext cx="3316400" cy="64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7" name="Google Shape;347;p13"/>
          <p:cNvSpPr txBox="1">
            <a:spLocks noGrp="1"/>
          </p:cNvSpPr>
          <p:nvPr>
            <p:ph type="subTitle" idx="3"/>
          </p:nvPr>
        </p:nvSpPr>
        <p:spPr>
          <a:xfrm>
            <a:off x="2637364" y="4761017"/>
            <a:ext cx="3316400" cy="64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8" name="Google Shape;348;p13"/>
          <p:cNvSpPr txBox="1">
            <a:spLocks noGrp="1"/>
          </p:cNvSpPr>
          <p:nvPr>
            <p:ph type="subTitle" idx="4"/>
          </p:nvPr>
        </p:nvSpPr>
        <p:spPr>
          <a:xfrm>
            <a:off x="7548231" y="4761017"/>
            <a:ext cx="3316400" cy="64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9" name="Google Shape;349;p13"/>
          <p:cNvSpPr txBox="1">
            <a:spLocks noGrp="1"/>
          </p:cNvSpPr>
          <p:nvPr>
            <p:ph type="title" idx="5" hasCustomPrompt="1"/>
          </p:nvPr>
        </p:nvSpPr>
        <p:spPr>
          <a:xfrm>
            <a:off x="1327367" y="1940717"/>
            <a:ext cx="1106800" cy="5968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3733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9pPr>
          </a:lstStyle>
          <a:p>
            <a:r>
              <a:t>xx%</a:t>
            </a:r>
          </a:p>
        </p:txBody>
      </p:sp>
      <p:sp>
        <p:nvSpPr>
          <p:cNvPr id="350" name="Google Shape;350;p13"/>
          <p:cNvSpPr txBox="1">
            <a:spLocks noGrp="1"/>
          </p:cNvSpPr>
          <p:nvPr>
            <p:ph type="title" idx="6" hasCustomPrompt="1"/>
          </p:nvPr>
        </p:nvSpPr>
        <p:spPr>
          <a:xfrm>
            <a:off x="1327367" y="3987068"/>
            <a:ext cx="1106800" cy="5968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3733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9pPr>
          </a:lstStyle>
          <a:p>
            <a:r>
              <a:t>xx%</a:t>
            </a:r>
          </a:p>
        </p:txBody>
      </p:sp>
      <p:sp>
        <p:nvSpPr>
          <p:cNvPr id="351" name="Google Shape;351;p13"/>
          <p:cNvSpPr txBox="1">
            <a:spLocks noGrp="1"/>
          </p:cNvSpPr>
          <p:nvPr>
            <p:ph type="title" idx="7" hasCustomPrompt="1"/>
          </p:nvPr>
        </p:nvSpPr>
        <p:spPr>
          <a:xfrm>
            <a:off x="6237843" y="1940717"/>
            <a:ext cx="1107200" cy="5968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3733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9pPr>
          </a:lstStyle>
          <a:p>
            <a:r>
              <a:t>xx%</a:t>
            </a:r>
          </a:p>
        </p:txBody>
      </p:sp>
      <p:sp>
        <p:nvSpPr>
          <p:cNvPr id="352" name="Google Shape;352;p13"/>
          <p:cNvSpPr txBox="1">
            <a:spLocks noGrp="1"/>
          </p:cNvSpPr>
          <p:nvPr>
            <p:ph type="title" idx="8" hasCustomPrompt="1"/>
          </p:nvPr>
        </p:nvSpPr>
        <p:spPr>
          <a:xfrm>
            <a:off x="6237843" y="3987068"/>
            <a:ext cx="1107200" cy="5968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3733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9pPr>
          </a:lstStyle>
          <a:p>
            <a:r>
              <a:t>xx%</a:t>
            </a:r>
          </a:p>
        </p:txBody>
      </p:sp>
      <p:sp>
        <p:nvSpPr>
          <p:cNvPr id="353" name="Google Shape;353;p13"/>
          <p:cNvSpPr txBox="1">
            <a:spLocks noGrp="1"/>
          </p:cNvSpPr>
          <p:nvPr>
            <p:ph type="subTitle" idx="9"/>
          </p:nvPr>
        </p:nvSpPr>
        <p:spPr>
          <a:xfrm>
            <a:off x="2637364" y="1827516"/>
            <a:ext cx="3316400" cy="98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067" b="1">
                <a:solidFill>
                  <a:schemeClr val="dk1"/>
                </a:solidFill>
                <a:latin typeface="Epilogue"/>
                <a:ea typeface="Epilogue"/>
                <a:cs typeface="Epilogue"/>
                <a:sym typeface="Epilogue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354" name="Google Shape;354;p13"/>
          <p:cNvSpPr txBox="1">
            <a:spLocks noGrp="1"/>
          </p:cNvSpPr>
          <p:nvPr>
            <p:ph type="subTitle" idx="13"/>
          </p:nvPr>
        </p:nvSpPr>
        <p:spPr>
          <a:xfrm>
            <a:off x="7548233" y="1827516"/>
            <a:ext cx="3316400" cy="98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067" b="1">
                <a:solidFill>
                  <a:schemeClr val="dk1"/>
                </a:solidFill>
                <a:latin typeface="Epilogue"/>
                <a:ea typeface="Epilogue"/>
                <a:cs typeface="Epilogue"/>
                <a:sym typeface="Epilogue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355" name="Google Shape;355;p13"/>
          <p:cNvSpPr txBox="1">
            <a:spLocks noGrp="1"/>
          </p:cNvSpPr>
          <p:nvPr>
            <p:ph type="subTitle" idx="14"/>
          </p:nvPr>
        </p:nvSpPr>
        <p:spPr>
          <a:xfrm>
            <a:off x="2637364" y="3875147"/>
            <a:ext cx="3316400" cy="98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067" b="1">
                <a:solidFill>
                  <a:schemeClr val="dk1"/>
                </a:solidFill>
                <a:latin typeface="Epilogue"/>
                <a:ea typeface="Epilogue"/>
                <a:cs typeface="Epilogue"/>
                <a:sym typeface="Epilogue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356" name="Google Shape;356;p13"/>
          <p:cNvSpPr txBox="1">
            <a:spLocks noGrp="1"/>
          </p:cNvSpPr>
          <p:nvPr>
            <p:ph type="subTitle" idx="15"/>
          </p:nvPr>
        </p:nvSpPr>
        <p:spPr>
          <a:xfrm>
            <a:off x="7548233" y="3875147"/>
            <a:ext cx="3316400" cy="98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067" b="1">
                <a:solidFill>
                  <a:schemeClr val="dk1"/>
                </a:solidFill>
                <a:latin typeface="Epilogue"/>
                <a:ea typeface="Epilogue"/>
                <a:cs typeface="Epilogue"/>
                <a:sym typeface="Epilogue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357" name="Google Shape;357;p13"/>
          <p:cNvSpPr/>
          <p:nvPr/>
        </p:nvSpPr>
        <p:spPr>
          <a:xfrm>
            <a:off x="0" y="5775366"/>
            <a:ext cx="6892867" cy="1058708"/>
          </a:xfrm>
          <a:custGeom>
            <a:avLst/>
            <a:gdLst/>
            <a:ahLst/>
            <a:cxnLst/>
            <a:rect l="l" t="t" r="r" b="b"/>
            <a:pathLst>
              <a:path w="73571" h="11571" extrusionOk="0">
                <a:moveTo>
                  <a:pt x="0" y="0"/>
                </a:moveTo>
                <a:lnTo>
                  <a:pt x="0" y="4027"/>
                </a:lnTo>
                <a:lnTo>
                  <a:pt x="9702" y="4027"/>
                </a:lnTo>
                <a:cubicBezTo>
                  <a:pt x="9704" y="4027"/>
                  <a:pt x="9707" y="4027"/>
                  <a:pt x="9709" y="4027"/>
                </a:cubicBezTo>
                <a:cubicBezTo>
                  <a:pt x="11310" y="4027"/>
                  <a:pt x="12846" y="4666"/>
                  <a:pt x="13978" y="5799"/>
                </a:cubicBezTo>
                <a:lnTo>
                  <a:pt x="15475" y="7294"/>
                </a:lnTo>
                <a:cubicBezTo>
                  <a:pt x="16351" y="8173"/>
                  <a:pt x="17540" y="8665"/>
                  <a:pt x="18782" y="8665"/>
                </a:cubicBezTo>
                <a:lnTo>
                  <a:pt x="25839" y="8665"/>
                </a:lnTo>
                <a:cubicBezTo>
                  <a:pt x="26353" y="8665"/>
                  <a:pt x="26788" y="9078"/>
                  <a:pt x="26782" y="9593"/>
                </a:cubicBezTo>
                <a:cubicBezTo>
                  <a:pt x="26774" y="10682"/>
                  <a:pt x="27655" y="11571"/>
                  <a:pt x="28744" y="11571"/>
                </a:cubicBezTo>
                <a:lnTo>
                  <a:pt x="73570" y="11571"/>
                </a:lnTo>
                <a:lnTo>
                  <a:pt x="63133" y="1131"/>
                </a:lnTo>
                <a:cubicBezTo>
                  <a:pt x="62407" y="408"/>
                  <a:pt x="61424" y="0"/>
                  <a:pt x="60398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58" name="Google Shape;358;p13"/>
          <p:cNvSpPr/>
          <p:nvPr/>
        </p:nvSpPr>
        <p:spPr>
          <a:xfrm>
            <a:off x="-106815" y="5866669"/>
            <a:ext cx="12405641" cy="987585"/>
          </a:xfrm>
          <a:custGeom>
            <a:avLst/>
            <a:gdLst/>
            <a:ahLst/>
            <a:cxnLst/>
            <a:rect l="l" t="t" r="r" b="b"/>
            <a:pathLst>
              <a:path w="118737" h="17863" extrusionOk="0">
                <a:moveTo>
                  <a:pt x="60071" y="0"/>
                </a:moveTo>
                <a:cubicBezTo>
                  <a:pt x="57342" y="0"/>
                  <a:pt x="55148" y="2255"/>
                  <a:pt x="55224" y="4985"/>
                </a:cubicBezTo>
                <a:lnTo>
                  <a:pt x="55235" y="5366"/>
                </a:lnTo>
                <a:cubicBezTo>
                  <a:pt x="55313" y="8208"/>
                  <a:pt x="53030" y="10558"/>
                  <a:pt x="50186" y="10558"/>
                </a:cubicBezTo>
                <a:lnTo>
                  <a:pt x="11630" y="10558"/>
                </a:lnTo>
                <a:cubicBezTo>
                  <a:pt x="11627" y="10558"/>
                  <a:pt x="11625" y="10558"/>
                  <a:pt x="11622" y="10558"/>
                </a:cubicBezTo>
                <a:cubicBezTo>
                  <a:pt x="10458" y="10558"/>
                  <a:pt x="9342" y="11023"/>
                  <a:pt x="8519" y="11846"/>
                </a:cubicBezTo>
                <a:lnTo>
                  <a:pt x="6883" y="13481"/>
                </a:lnTo>
                <a:cubicBezTo>
                  <a:pt x="6210" y="14156"/>
                  <a:pt x="5297" y="14534"/>
                  <a:pt x="4343" y="14534"/>
                </a:cubicBezTo>
                <a:lnTo>
                  <a:pt x="2524" y="14534"/>
                </a:lnTo>
                <a:cubicBezTo>
                  <a:pt x="1129" y="14534"/>
                  <a:pt x="0" y="15663"/>
                  <a:pt x="0" y="17057"/>
                </a:cubicBezTo>
                <a:lnTo>
                  <a:pt x="0" y="17862"/>
                </a:lnTo>
                <a:lnTo>
                  <a:pt x="118736" y="17862"/>
                </a:lnTo>
                <a:lnTo>
                  <a:pt x="118736" y="15890"/>
                </a:lnTo>
                <a:cubicBezTo>
                  <a:pt x="118736" y="12483"/>
                  <a:pt x="115973" y="9721"/>
                  <a:pt x="112565" y="9721"/>
                </a:cubicBezTo>
                <a:lnTo>
                  <a:pt x="108111" y="9721"/>
                </a:lnTo>
                <a:cubicBezTo>
                  <a:pt x="105783" y="9719"/>
                  <a:pt x="103552" y="8796"/>
                  <a:pt x="101907" y="7150"/>
                </a:cubicBezTo>
                <a:lnTo>
                  <a:pt x="97908" y="3151"/>
                </a:lnTo>
                <a:cubicBezTo>
                  <a:pt x="95890" y="1134"/>
                  <a:pt x="93155" y="0"/>
                  <a:pt x="90301" y="0"/>
                </a:cubicBezTo>
                <a:close/>
              </a:path>
            </a:pathLst>
          </a:custGeom>
          <a:solidFill>
            <a:srgbClr val="48A6CC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59" name="Google Shape;359;p13"/>
          <p:cNvSpPr/>
          <p:nvPr/>
        </p:nvSpPr>
        <p:spPr>
          <a:xfrm>
            <a:off x="-222910" y="5909778"/>
            <a:ext cx="2596615" cy="915089"/>
          </a:xfrm>
          <a:custGeom>
            <a:avLst/>
            <a:gdLst/>
            <a:ahLst/>
            <a:cxnLst/>
            <a:rect l="l" t="t" r="r" b="b"/>
            <a:pathLst>
              <a:path w="19345" h="6818" extrusionOk="0">
                <a:moveTo>
                  <a:pt x="9786" y="1"/>
                </a:moveTo>
                <a:cubicBezTo>
                  <a:pt x="9762" y="1"/>
                  <a:pt x="9738" y="1"/>
                  <a:pt x="9714" y="1"/>
                </a:cubicBezTo>
                <a:cubicBezTo>
                  <a:pt x="8498" y="27"/>
                  <a:pt x="7388" y="700"/>
                  <a:pt x="6805" y="1768"/>
                </a:cubicBezTo>
                <a:cubicBezTo>
                  <a:pt x="6743" y="1772"/>
                  <a:pt x="6682" y="1778"/>
                  <a:pt x="6623" y="1785"/>
                </a:cubicBezTo>
                <a:cubicBezTo>
                  <a:pt x="6260" y="1588"/>
                  <a:pt x="5860" y="1489"/>
                  <a:pt x="5460" y="1489"/>
                </a:cubicBezTo>
                <a:cubicBezTo>
                  <a:pt x="5060" y="1489"/>
                  <a:pt x="4659" y="1588"/>
                  <a:pt x="4297" y="1787"/>
                </a:cubicBezTo>
                <a:cubicBezTo>
                  <a:pt x="3573" y="2185"/>
                  <a:pt x="3102" y="2925"/>
                  <a:pt x="3047" y="3747"/>
                </a:cubicBezTo>
                <a:cubicBezTo>
                  <a:pt x="1401" y="3850"/>
                  <a:pt x="90" y="5168"/>
                  <a:pt x="1" y="6817"/>
                </a:cubicBezTo>
                <a:lnTo>
                  <a:pt x="19344" y="6817"/>
                </a:lnTo>
                <a:cubicBezTo>
                  <a:pt x="19049" y="5391"/>
                  <a:pt x="17940" y="4276"/>
                  <a:pt x="16518" y="3971"/>
                </a:cubicBezTo>
                <a:cubicBezTo>
                  <a:pt x="16512" y="3059"/>
                  <a:pt x="16035" y="2215"/>
                  <a:pt x="15256" y="1740"/>
                </a:cubicBezTo>
                <a:cubicBezTo>
                  <a:pt x="14838" y="1485"/>
                  <a:pt x="14364" y="1357"/>
                  <a:pt x="13890" y="1357"/>
                </a:cubicBezTo>
                <a:cubicBezTo>
                  <a:pt x="13480" y="1357"/>
                  <a:pt x="13070" y="1453"/>
                  <a:pt x="12695" y="1645"/>
                </a:cubicBezTo>
                <a:cubicBezTo>
                  <a:pt x="12078" y="623"/>
                  <a:pt x="10975" y="1"/>
                  <a:pt x="9786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60" name="Google Shape;360;p13"/>
          <p:cNvSpPr/>
          <p:nvPr/>
        </p:nvSpPr>
        <p:spPr>
          <a:xfrm>
            <a:off x="710901" y="1396134"/>
            <a:ext cx="235367" cy="235124"/>
          </a:xfrm>
          <a:custGeom>
            <a:avLst/>
            <a:gdLst/>
            <a:ahLst/>
            <a:cxnLst/>
            <a:rect l="l" t="t" r="r" b="b"/>
            <a:pathLst>
              <a:path w="2915" h="2912" extrusionOk="0">
                <a:moveTo>
                  <a:pt x="1456" y="0"/>
                </a:moveTo>
                <a:lnTo>
                  <a:pt x="1395" y="785"/>
                </a:lnTo>
                <a:cubicBezTo>
                  <a:pt x="1371" y="1112"/>
                  <a:pt x="1112" y="1369"/>
                  <a:pt x="786" y="1394"/>
                </a:cubicBezTo>
                <a:lnTo>
                  <a:pt x="1" y="1456"/>
                </a:lnTo>
                <a:lnTo>
                  <a:pt x="786" y="1517"/>
                </a:lnTo>
                <a:cubicBezTo>
                  <a:pt x="1112" y="1543"/>
                  <a:pt x="1371" y="1802"/>
                  <a:pt x="1395" y="2126"/>
                </a:cubicBezTo>
                <a:lnTo>
                  <a:pt x="1456" y="2911"/>
                </a:lnTo>
                <a:lnTo>
                  <a:pt x="1518" y="2126"/>
                </a:lnTo>
                <a:cubicBezTo>
                  <a:pt x="1543" y="1802"/>
                  <a:pt x="1802" y="1543"/>
                  <a:pt x="2127" y="1517"/>
                </a:cubicBezTo>
                <a:lnTo>
                  <a:pt x="2914" y="1456"/>
                </a:lnTo>
                <a:lnTo>
                  <a:pt x="2127" y="1394"/>
                </a:lnTo>
                <a:cubicBezTo>
                  <a:pt x="1802" y="1369"/>
                  <a:pt x="1543" y="1112"/>
                  <a:pt x="1518" y="785"/>
                </a:cubicBezTo>
                <a:lnTo>
                  <a:pt x="145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61" name="Google Shape;361;p13"/>
          <p:cNvSpPr/>
          <p:nvPr/>
        </p:nvSpPr>
        <p:spPr>
          <a:xfrm>
            <a:off x="300283" y="1908299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62" name="Google Shape;362;p13"/>
          <p:cNvSpPr/>
          <p:nvPr/>
        </p:nvSpPr>
        <p:spPr>
          <a:xfrm>
            <a:off x="11711083" y="407599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63" name="Google Shape;363;p13"/>
          <p:cNvSpPr/>
          <p:nvPr/>
        </p:nvSpPr>
        <p:spPr>
          <a:xfrm>
            <a:off x="11699050" y="44168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64" name="Google Shape;364;p13"/>
          <p:cNvSpPr/>
          <p:nvPr/>
        </p:nvSpPr>
        <p:spPr>
          <a:xfrm>
            <a:off x="10805083" y="51891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65" name="Google Shape;365;p13"/>
          <p:cNvSpPr/>
          <p:nvPr/>
        </p:nvSpPr>
        <p:spPr>
          <a:xfrm>
            <a:off x="-143117" y="642805"/>
            <a:ext cx="1653300" cy="520472"/>
          </a:xfrm>
          <a:custGeom>
            <a:avLst/>
            <a:gdLst/>
            <a:ahLst/>
            <a:cxnLst/>
            <a:rect l="l" t="t" r="r" b="b"/>
            <a:pathLst>
              <a:path w="20476" h="6446" extrusionOk="0">
                <a:moveTo>
                  <a:pt x="9739" y="1"/>
                </a:moveTo>
                <a:cubicBezTo>
                  <a:pt x="9665" y="1"/>
                  <a:pt x="9591" y="3"/>
                  <a:pt x="9516" y="8"/>
                </a:cubicBezTo>
                <a:cubicBezTo>
                  <a:pt x="8156" y="91"/>
                  <a:pt x="6963" y="949"/>
                  <a:pt x="6451" y="2213"/>
                </a:cubicBezTo>
                <a:cubicBezTo>
                  <a:pt x="6267" y="2664"/>
                  <a:pt x="5842" y="2969"/>
                  <a:pt x="5356" y="2969"/>
                </a:cubicBezTo>
                <a:cubicBezTo>
                  <a:pt x="5354" y="2969"/>
                  <a:pt x="5353" y="2969"/>
                  <a:pt x="5351" y="2969"/>
                </a:cubicBezTo>
                <a:lnTo>
                  <a:pt x="5319" y="2969"/>
                </a:lnTo>
                <a:cubicBezTo>
                  <a:pt x="4156" y="2969"/>
                  <a:pt x="3069" y="3538"/>
                  <a:pt x="2406" y="4493"/>
                </a:cubicBezTo>
                <a:cubicBezTo>
                  <a:pt x="2065" y="4982"/>
                  <a:pt x="1516" y="5287"/>
                  <a:pt x="919" y="5287"/>
                </a:cubicBezTo>
                <a:cubicBezTo>
                  <a:pt x="917" y="5287"/>
                  <a:pt x="915" y="5287"/>
                  <a:pt x="913" y="5287"/>
                </a:cubicBezTo>
                <a:lnTo>
                  <a:pt x="903" y="5287"/>
                </a:lnTo>
                <a:cubicBezTo>
                  <a:pt x="849" y="5287"/>
                  <a:pt x="798" y="5289"/>
                  <a:pt x="747" y="5291"/>
                </a:cubicBezTo>
                <a:cubicBezTo>
                  <a:pt x="1" y="5322"/>
                  <a:pt x="37" y="6446"/>
                  <a:pt x="784" y="6446"/>
                </a:cubicBezTo>
                <a:lnTo>
                  <a:pt x="19685" y="6446"/>
                </a:lnTo>
                <a:cubicBezTo>
                  <a:pt x="20244" y="6446"/>
                  <a:pt x="20476" y="5732"/>
                  <a:pt x="20027" y="5399"/>
                </a:cubicBezTo>
                <a:cubicBezTo>
                  <a:pt x="19418" y="4950"/>
                  <a:pt x="18680" y="4707"/>
                  <a:pt x="17920" y="4707"/>
                </a:cubicBezTo>
                <a:cubicBezTo>
                  <a:pt x="17879" y="4707"/>
                  <a:pt x="17835" y="4707"/>
                  <a:pt x="17794" y="4711"/>
                </a:cubicBezTo>
                <a:cubicBezTo>
                  <a:pt x="17760" y="4712"/>
                  <a:pt x="17725" y="4713"/>
                  <a:pt x="17691" y="4713"/>
                </a:cubicBezTo>
                <a:cubicBezTo>
                  <a:pt x="16843" y="4713"/>
                  <a:pt x="16043" y="4337"/>
                  <a:pt x="15442" y="3730"/>
                </a:cubicBezTo>
                <a:cubicBezTo>
                  <a:pt x="15060" y="3344"/>
                  <a:pt x="14592" y="3050"/>
                  <a:pt x="14077" y="2872"/>
                </a:cubicBezTo>
                <a:cubicBezTo>
                  <a:pt x="13547" y="2690"/>
                  <a:pt x="13108" y="2306"/>
                  <a:pt x="12835" y="1815"/>
                </a:cubicBezTo>
                <a:cubicBezTo>
                  <a:pt x="12205" y="690"/>
                  <a:pt x="11018" y="1"/>
                  <a:pt x="9739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366" name="Google Shape;366;p13"/>
          <p:cNvGrpSpPr/>
          <p:nvPr/>
        </p:nvGrpSpPr>
        <p:grpSpPr>
          <a:xfrm>
            <a:off x="99734" y="3099666"/>
            <a:ext cx="1107204" cy="2681713"/>
            <a:chOff x="0" y="2931049"/>
            <a:chExt cx="830403" cy="2011285"/>
          </a:xfrm>
        </p:grpSpPr>
        <p:sp>
          <p:nvSpPr>
            <p:cNvPr id="367" name="Google Shape;367;p13"/>
            <p:cNvSpPr/>
            <p:nvPr/>
          </p:nvSpPr>
          <p:spPr>
            <a:xfrm>
              <a:off x="364785" y="2931049"/>
              <a:ext cx="109876" cy="482482"/>
            </a:xfrm>
            <a:custGeom>
              <a:avLst/>
              <a:gdLst/>
              <a:ahLst/>
              <a:cxnLst/>
              <a:rect l="l" t="t" r="r" b="b"/>
              <a:pathLst>
                <a:path w="2150" h="9441" extrusionOk="0">
                  <a:moveTo>
                    <a:pt x="1076" y="0"/>
                  </a:moveTo>
                  <a:lnTo>
                    <a:pt x="65" y="6280"/>
                  </a:lnTo>
                  <a:cubicBezTo>
                    <a:pt x="0" y="6682"/>
                    <a:pt x="51" y="7093"/>
                    <a:pt x="214" y="7467"/>
                  </a:cubicBezTo>
                  <a:lnTo>
                    <a:pt x="1076" y="9441"/>
                  </a:lnTo>
                  <a:lnTo>
                    <a:pt x="1938" y="7467"/>
                  </a:lnTo>
                  <a:cubicBezTo>
                    <a:pt x="2099" y="7093"/>
                    <a:pt x="2150" y="6682"/>
                    <a:pt x="2085" y="6280"/>
                  </a:cubicBezTo>
                  <a:lnTo>
                    <a:pt x="107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68" name="Google Shape;368;p13"/>
            <p:cNvSpPr/>
            <p:nvPr/>
          </p:nvSpPr>
          <p:spPr>
            <a:xfrm>
              <a:off x="0" y="3406220"/>
              <a:ext cx="417783" cy="241318"/>
            </a:xfrm>
            <a:custGeom>
              <a:avLst/>
              <a:gdLst/>
              <a:ahLst/>
              <a:cxnLst/>
              <a:rect l="l" t="t" r="r" b="b"/>
              <a:pathLst>
                <a:path w="8175" h="4722" extrusionOk="0">
                  <a:moveTo>
                    <a:pt x="8174" y="0"/>
                  </a:moveTo>
                  <a:lnTo>
                    <a:pt x="6034" y="240"/>
                  </a:lnTo>
                  <a:cubicBezTo>
                    <a:pt x="5631" y="287"/>
                    <a:pt x="5249" y="447"/>
                    <a:pt x="4935" y="706"/>
                  </a:cubicBezTo>
                  <a:lnTo>
                    <a:pt x="0" y="4721"/>
                  </a:lnTo>
                  <a:lnTo>
                    <a:pt x="5943" y="2455"/>
                  </a:lnTo>
                  <a:cubicBezTo>
                    <a:pt x="6325" y="2308"/>
                    <a:pt x="6655" y="2059"/>
                    <a:pt x="6897" y="1733"/>
                  </a:cubicBezTo>
                  <a:lnTo>
                    <a:pt x="817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69" name="Google Shape;369;p13"/>
            <p:cNvSpPr/>
            <p:nvPr/>
          </p:nvSpPr>
          <p:spPr>
            <a:xfrm>
              <a:off x="412466" y="3411484"/>
              <a:ext cx="417937" cy="241318"/>
            </a:xfrm>
            <a:custGeom>
              <a:avLst/>
              <a:gdLst/>
              <a:ahLst/>
              <a:cxnLst/>
              <a:rect l="l" t="t" r="r" b="b"/>
              <a:pathLst>
                <a:path w="8178" h="4722" extrusionOk="0">
                  <a:moveTo>
                    <a:pt x="1" y="0"/>
                  </a:moveTo>
                  <a:lnTo>
                    <a:pt x="1278" y="1735"/>
                  </a:lnTo>
                  <a:cubicBezTo>
                    <a:pt x="1522" y="2061"/>
                    <a:pt x="1852" y="2310"/>
                    <a:pt x="2232" y="2455"/>
                  </a:cubicBezTo>
                  <a:lnTo>
                    <a:pt x="8177" y="4721"/>
                  </a:lnTo>
                  <a:lnTo>
                    <a:pt x="3242" y="706"/>
                  </a:lnTo>
                  <a:cubicBezTo>
                    <a:pt x="2928" y="449"/>
                    <a:pt x="2544" y="287"/>
                    <a:pt x="2141" y="241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70" name="Google Shape;370;p13"/>
            <p:cNvSpPr/>
            <p:nvPr/>
          </p:nvSpPr>
          <p:spPr>
            <a:xfrm>
              <a:off x="401632" y="3427429"/>
              <a:ext cx="26983" cy="1514906"/>
            </a:xfrm>
            <a:custGeom>
              <a:avLst/>
              <a:gdLst/>
              <a:ahLst/>
              <a:cxnLst/>
              <a:rect l="l" t="t" r="r" b="b"/>
              <a:pathLst>
                <a:path w="528" h="29643" extrusionOk="0">
                  <a:moveTo>
                    <a:pt x="1" y="1"/>
                  </a:moveTo>
                  <a:lnTo>
                    <a:pt x="1" y="29643"/>
                  </a:lnTo>
                  <a:lnTo>
                    <a:pt x="527" y="29643"/>
                  </a:lnTo>
                  <a:lnTo>
                    <a:pt x="527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71" name="Google Shape;371;p13"/>
            <p:cNvSpPr/>
            <p:nvPr/>
          </p:nvSpPr>
          <p:spPr>
            <a:xfrm>
              <a:off x="368414" y="3370141"/>
              <a:ext cx="90098" cy="86623"/>
            </a:xfrm>
            <a:custGeom>
              <a:avLst/>
              <a:gdLst/>
              <a:ahLst/>
              <a:cxnLst/>
              <a:rect l="l" t="t" r="r" b="b"/>
              <a:pathLst>
                <a:path w="1763" h="1695" extrusionOk="0">
                  <a:moveTo>
                    <a:pt x="914" y="0"/>
                  </a:moveTo>
                  <a:cubicBezTo>
                    <a:pt x="572" y="0"/>
                    <a:pt x="263" y="206"/>
                    <a:pt x="131" y="522"/>
                  </a:cubicBezTo>
                  <a:cubicBezTo>
                    <a:pt x="0" y="841"/>
                    <a:pt x="73" y="1205"/>
                    <a:pt x="315" y="1446"/>
                  </a:cubicBezTo>
                  <a:cubicBezTo>
                    <a:pt x="477" y="1609"/>
                    <a:pt x="694" y="1694"/>
                    <a:pt x="914" y="1694"/>
                  </a:cubicBezTo>
                  <a:cubicBezTo>
                    <a:pt x="1023" y="1694"/>
                    <a:pt x="1133" y="1673"/>
                    <a:pt x="1238" y="1630"/>
                  </a:cubicBezTo>
                  <a:cubicBezTo>
                    <a:pt x="1555" y="1499"/>
                    <a:pt x="1763" y="1191"/>
                    <a:pt x="1763" y="847"/>
                  </a:cubicBezTo>
                  <a:cubicBezTo>
                    <a:pt x="1763" y="380"/>
                    <a:pt x="1383" y="0"/>
                    <a:pt x="914" y="0"/>
                  </a:cubicBez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</p:spTree>
    <p:extLst>
      <p:ext uri="{BB962C8B-B14F-4D97-AF65-F5344CB8AC3E}">
        <p14:creationId xmlns:p14="http://schemas.microsoft.com/office/powerpoint/2010/main" val="30701252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8/23/2025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4025903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Quote">
    <p:spTree>
      <p:nvGrpSpPr>
        <p:cNvPr id="1" name="Shape 3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3" name="Google Shape;373;p14"/>
          <p:cNvSpPr txBox="1">
            <a:spLocks noGrp="1"/>
          </p:cNvSpPr>
          <p:nvPr>
            <p:ph type="title"/>
          </p:nvPr>
        </p:nvSpPr>
        <p:spPr>
          <a:xfrm>
            <a:off x="3047033" y="3679700"/>
            <a:ext cx="8194000" cy="709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3000"/>
              <a:buNone/>
              <a:defRPr sz="32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374" name="Google Shape;374;p14"/>
          <p:cNvSpPr txBox="1">
            <a:spLocks noGrp="1"/>
          </p:cNvSpPr>
          <p:nvPr>
            <p:ph type="subTitle" idx="1"/>
          </p:nvPr>
        </p:nvSpPr>
        <p:spPr>
          <a:xfrm>
            <a:off x="3047033" y="1357867"/>
            <a:ext cx="8194000" cy="1971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375" name="Google Shape;375;p14"/>
          <p:cNvSpPr/>
          <p:nvPr/>
        </p:nvSpPr>
        <p:spPr>
          <a:xfrm>
            <a:off x="1" y="2149801"/>
            <a:ext cx="4768103" cy="3074793"/>
          </a:xfrm>
          <a:custGeom>
            <a:avLst/>
            <a:gdLst/>
            <a:ahLst/>
            <a:cxnLst/>
            <a:rect l="l" t="t" r="r" b="b"/>
            <a:pathLst>
              <a:path w="43071" h="25054" extrusionOk="0">
                <a:moveTo>
                  <a:pt x="7643" y="0"/>
                </a:moveTo>
                <a:lnTo>
                  <a:pt x="7643" y="2154"/>
                </a:lnTo>
                <a:lnTo>
                  <a:pt x="4332" y="2154"/>
                </a:lnTo>
                <a:lnTo>
                  <a:pt x="0" y="6486"/>
                </a:lnTo>
                <a:lnTo>
                  <a:pt x="0" y="25054"/>
                </a:lnTo>
                <a:lnTo>
                  <a:pt x="43070" y="25054"/>
                </a:lnTo>
                <a:lnTo>
                  <a:pt x="43070" y="22101"/>
                </a:lnTo>
                <a:lnTo>
                  <a:pt x="40256" y="20916"/>
                </a:lnTo>
                <a:lnTo>
                  <a:pt x="40256" y="22405"/>
                </a:lnTo>
                <a:lnTo>
                  <a:pt x="36007" y="22405"/>
                </a:lnTo>
                <a:lnTo>
                  <a:pt x="36007" y="13906"/>
                </a:lnTo>
                <a:lnTo>
                  <a:pt x="31703" y="15149"/>
                </a:lnTo>
                <a:lnTo>
                  <a:pt x="31703" y="17935"/>
                </a:lnTo>
                <a:lnTo>
                  <a:pt x="29826" y="17935"/>
                </a:lnTo>
                <a:lnTo>
                  <a:pt x="28116" y="16225"/>
                </a:lnTo>
                <a:lnTo>
                  <a:pt x="28116" y="10099"/>
                </a:lnTo>
                <a:lnTo>
                  <a:pt x="27249" y="10099"/>
                </a:lnTo>
                <a:lnTo>
                  <a:pt x="27249" y="8194"/>
                </a:lnTo>
                <a:lnTo>
                  <a:pt x="25610" y="8194"/>
                </a:lnTo>
                <a:lnTo>
                  <a:pt x="25610" y="4864"/>
                </a:lnTo>
                <a:lnTo>
                  <a:pt x="25159" y="4864"/>
                </a:lnTo>
                <a:lnTo>
                  <a:pt x="25159" y="8194"/>
                </a:lnTo>
                <a:lnTo>
                  <a:pt x="23519" y="8194"/>
                </a:lnTo>
                <a:lnTo>
                  <a:pt x="23519" y="10099"/>
                </a:lnTo>
                <a:lnTo>
                  <a:pt x="22708" y="10099"/>
                </a:lnTo>
                <a:lnTo>
                  <a:pt x="22708" y="14899"/>
                </a:lnTo>
                <a:lnTo>
                  <a:pt x="19563" y="14899"/>
                </a:lnTo>
                <a:lnTo>
                  <a:pt x="18845" y="15617"/>
                </a:lnTo>
                <a:lnTo>
                  <a:pt x="17564" y="14336"/>
                </a:lnTo>
                <a:lnTo>
                  <a:pt x="17564" y="5629"/>
                </a:lnTo>
                <a:lnTo>
                  <a:pt x="12500" y="4195"/>
                </a:lnTo>
                <a:lnTo>
                  <a:pt x="12500" y="0"/>
                </a:lnTo>
                <a:close/>
              </a:path>
            </a:pathLst>
          </a:custGeom>
          <a:solidFill>
            <a:srgbClr val="48A6CC">
              <a:alpha val="2500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376" name="Google Shape;376;p14"/>
          <p:cNvGrpSpPr/>
          <p:nvPr/>
        </p:nvGrpSpPr>
        <p:grpSpPr>
          <a:xfrm>
            <a:off x="-3198233" y="4284629"/>
            <a:ext cx="15401733" cy="2584904"/>
            <a:chOff x="-2398675" y="3213472"/>
            <a:chExt cx="11551300" cy="1938678"/>
          </a:xfrm>
        </p:grpSpPr>
        <p:sp>
          <p:nvSpPr>
            <p:cNvPr id="377" name="Google Shape;377;p14"/>
            <p:cNvSpPr/>
            <p:nvPr/>
          </p:nvSpPr>
          <p:spPr>
            <a:xfrm>
              <a:off x="-75" y="4057450"/>
              <a:ext cx="9152700" cy="10947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grpSp>
          <p:nvGrpSpPr>
            <p:cNvPr id="378" name="Google Shape;378;p14"/>
            <p:cNvGrpSpPr/>
            <p:nvPr/>
          </p:nvGrpSpPr>
          <p:grpSpPr>
            <a:xfrm flipH="1">
              <a:off x="-2398675" y="3213472"/>
              <a:ext cx="11542675" cy="1509238"/>
              <a:chOff x="-6" y="3647897"/>
              <a:chExt cx="11542675" cy="1509238"/>
            </a:xfrm>
          </p:grpSpPr>
          <p:sp>
            <p:nvSpPr>
              <p:cNvPr id="379" name="Google Shape;379;p14"/>
              <p:cNvSpPr/>
              <p:nvPr/>
            </p:nvSpPr>
            <p:spPr>
              <a:xfrm>
                <a:off x="-6" y="4354600"/>
                <a:ext cx="5275041" cy="802536"/>
              </a:xfrm>
              <a:custGeom>
                <a:avLst/>
                <a:gdLst/>
                <a:ahLst/>
                <a:cxnLst/>
                <a:rect l="l" t="t" r="r" b="b"/>
                <a:pathLst>
                  <a:path w="73571" h="11571" extrusionOk="0">
                    <a:moveTo>
                      <a:pt x="0" y="0"/>
                    </a:moveTo>
                    <a:lnTo>
                      <a:pt x="0" y="4027"/>
                    </a:lnTo>
                    <a:lnTo>
                      <a:pt x="9702" y="4027"/>
                    </a:lnTo>
                    <a:cubicBezTo>
                      <a:pt x="9704" y="4027"/>
                      <a:pt x="9707" y="4027"/>
                      <a:pt x="9709" y="4027"/>
                    </a:cubicBezTo>
                    <a:cubicBezTo>
                      <a:pt x="11310" y="4027"/>
                      <a:pt x="12846" y="4666"/>
                      <a:pt x="13978" y="5799"/>
                    </a:cubicBezTo>
                    <a:lnTo>
                      <a:pt x="15475" y="7294"/>
                    </a:lnTo>
                    <a:cubicBezTo>
                      <a:pt x="16351" y="8173"/>
                      <a:pt x="17540" y="8665"/>
                      <a:pt x="18782" y="8665"/>
                    </a:cubicBezTo>
                    <a:lnTo>
                      <a:pt x="25839" y="8665"/>
                    </a:lnTo>
                    <a:cubicBezTo>
                      <a:pt x="26353" y="8665"/>
                      <a:pt x="26788" y="9078"/>
                      <a:pt x="26782" y="9593"/>
                    </a:cubicBezTo>
                    <a:cubicBezTo>
                      <a:pt x="26774" y="10682"/>
                      <a:pt x="27655" y="11571"/>
                      <a:pt x="28744" y="11571"/>
                    </a:cubicBezTo>
                    <a:lnTo>
                      <a:pt x="73570" y="11571"/>
                    </a:lnTo>
                    <a:lnTo>
                      <a:pt x="63133" y="1131"/>
                    </a:lnTo>
                    <a:cubicBezTo>
                      <a:pt x="62407" y="408"/>
                      <a:pt x="61424" y="0"/>
                      <a:pt x="60398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80" name="Google Shape;380;p14"/>
              <p:cNvSpPr/>
              <p:nvPr/>
            </p:nvSpPr>
            <p:spPr>
              <a:xfrm>
                <a:off x="3595898" y="3647897"/>
                <a:ext cx="7946771" cy="1195526"/>
              </a:xfrm>
              <a:custGeom>
                <a:avLst/>
                <a:gdLst/>
                <a:ahLst/>
                <a:cxnLst/>
                <a:rect l="l" t="t" r="r" b="b"/>
                <a:pathLst>
                  <a:path w="118737" h="17863" extrusionOk="0">
                    <a:moveTo>
                      <a:pt x="60071" y="0"/>
                    </a:moveTo>
                    <a:cubicBezTo>
                      <a:pt x="57342" y="0"/>
                      <a:pt x="55148" y="2255"/>
                      <a:pt x="55224" y="4985"/>
                    </a:cubicBezTo>
                    <a:lnTo>
                      <a:pt x="55235" y="5366"/>
                    </a:lnTo>
                    <a:cubicBezTo>
                      <a:pt x="55313" y="8208"/>
                      <a:pt x="53030" y="10558"/>
                      <a:pt x="50186" y="10558"/>
                    </a:cubicBezTo>
                    <a:lnTo>
                      <a:pt x="11630" y="10558"/>
                    </a:lnTo>
                    <a:cubicBezTo>
                      <a:pt x="11627" y="10558"/>
                      <a:pt x="11625" y="10558"/>
                      <a:pt x="11622" y="10558"/>
                    </a:cubicBezTo>
                    <a:cubicBezTo>
                      <a:pt x="10458" y="10558"/>
                      <a:pt x="9342" y="11023"/>
                      <a:pt x="8519" y="11846"/>
                    </a:cubicBezTo>
                    <a:lnTo>
                      <a:pt x="6883" y="13481"/>
                    </a:lnTo>
                    <a:cubicBezTo>
                      <a:pt x="6210" y="14156"/>
                      <a:pt x="5297" y="14534"/>
                      <a:pt x="4343" y="14534"/>
                    </a:cubicBezTo>
                    <a:lnTo>
                      <a:pt x="2524" y="14534"/>
                    </a:lnTo>
                    <a:cubicBezTo>
                      <a:pt x="1129" y="14534"/>
                      <a:pt x="0" y="15663"/>
                      <a:pt x="0" y="17057"/>
                    </a:cubicBezTo>
                    <a:lnTo>
                      <a:pt x="0" y="17862"/>
                    </a:lnTo>
                    <a:lnTo>
                      <a:pt x="118736" y="17862"/>
                    </a:lnTo>
                    <a:lnTo>
                      <a:pt x="118736" y="15890"/>
                    </a:lnTo>
                    <a:cubicBezTo>
                      <a:pt x="118736" y="12483"/>
                      <a:pt x="115973" y="9721"/>
                      <a:pt x="112565" y="9721"/>
                    </a:cubicBezTo>
                    <a:lnTo>
                      <a:pt x="108111" y="9721"/>
                    </a:lnTo>
                    <a:cubicBezTo>
                      <a:pt x="105783" y="9719"/>
                      <a:pt x="103552" y="8796"/>
                      <a:pt x="101907" y="7150"/>
                    </a:cubicBezTo>
                    <a:lnTo>
                      <a:pt x="97908" y="3151"/>
                    </a:lnTo>
                    <a:cubicBezTo>
                      <a:pt x="95890" y="1134"/>
                      <a:pt x="93155" y="0"/>
                      <a:pt x="90301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81" name="Google Shape;381;p14"/>
              <p:cNvSpPr/>
              <p:nvPr/>
            </p:nvSpPr>
            <p:spPr>
              <a:xfrm>
                <a:off x="4321275" y="4660500"/>
                <a:ext cx="4822800" cy="496500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</p:grpSp>
      <p:grpSp>
        <p:nvGrpSpPr>
          <p:cNvPr id="382" name="Google Shape;382;p14"/>
          <p:cNvGrpSpPr/>
          <p:nvPr/>
        </p:nvGrpSpPr>
        <p:grpSpPr>
          <a:xfrm>
            <a:off x="11391624" y="4207295"/>
            <a:ext cx="648984" cy="1017319"/>
            <a:chOff x="1366181" y="4147346"/>
            <a:chExt cx="486738" cy="762989"/>
          </a:xfrm>
        </p:grpSpPr>
        <p:sp>
          <p:nvSpPr>
            <p:cNvPr id="383" name="Google Shape;383;p14"/>
            <p:cNvSpPr/>
            <p:nvPr/>
          </p:nvSpPr>
          <p:spPr>
            <a:xfrm>
              <a:off x="1595186" y="4415058"/>
              <a:ext cx="28741" cy="495278"/>
            </a:xfrm>
            <a:custGeom>
              <a:avLst/>
              <a:gdLst/>
              <a:ahLst/>
              <a:cxnLst/>
              <a:rect l="l" t="t" r="r" b="b"/>
              <a:pathLst>
                <a:path w="525" h="9047" extrusionOk="0">
                  <a:moveTo>
                    <a:pt x="0" y="0"/>
                  </a:moveTo>
                  <a:lnTo>
                    <a:pt x="0" y="9047"/>
                  </a:lnTo>
                  <a:lnTo>
                    <a:pt x="524" y="9047"/>
                  </a:lnTo>
                  <a:lnTo>
                    <a:pt x="524" y="0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84" name="Google Shape;384;p14"/>
            <p:cNvSpPr/>
            <p:nvPr/>
          </p:nvSpPr>
          <p:spPr>
            <a:xfrm>
              <a:off x="1366181" y="4147346"/>
              <a:ext cx="486738" cy="558782"/>
            </a:xfrm>
            <a:custGeom>
              <a:avLst/>
              <a:gdLst/>
              <a:ahLst/>
              <a:cxnLst/>
              <a:rect l="l" t="t" r="r" b="b"/>
              <a:pathLst>
                <a:path w="8891" h="10207" extrusionOk="0">
                  <a:moveTo>
                    <a:pt x="4445" y="1"/>
                  </a:moveTo>
                  <a:cubicBezTo>
                    <a:pt x="4300" y="1"/>
                    <a:pt x="4156" y="56"/>
                    <a:pt x="4045" y="167"/>
                  </a:cubicBezTo>
                  <a:lnTo>
                    <a:pt x="1450" y="2764"/>
                  </a:lnTo>
                  <a:cubicBezTo>
                    <a:pt x="1092" y="3122"/>
                    <a:pt x="1345" y="3733"/>
                    <a:pt x="1849" y="3733"/>
                  </a:cubicBezTo>
                  <a:lnTo>
                    <a:pt x="2761" y="3733"/>
                  </a:lnTo>
                  <a:lnTo>
                    <a:pt x="748" y="5745"/>
                  </a:lnTo>
                  <a:cubicBezTo>
                    <a:pt x="309" y="6186"/>
                    <a:pt x="619" y="6937"/>
                    <a:pt x="1242" y="6937"/>
                  </a:cubicBezTo>
                  <a:lnTo>
                    <a:pt x="2461" y="6937"/>
                  </a:lnTo>
                  <a:lnTo>
                    <a:pt x="473" y="8925"/>
                  </a:lnTo>
                  <a:cubicBezTo>
                    <a:pt x="0" y="9398"/>
                    <a:pt x="334" y="10207"/>
                    <a:pt x="1005" y="10207"/>
                  </a:cubicBezTo>
                  <a:lnTo>
                    <a:pt x="7886" y="10207"/>
                  </a:lnTo>
                  <a:cubicBezTo>
                    <a:pt x="8556" y="10207"/>
                    <a:pt x="8891" y="9398"/>
                    <a:pt x="8418" y="8925"/>
                  </a:cubicBezTo>
                  <a:lnTo>
                    <a:pt x="6430" y="6937"/>
                  </a:lnTo>
                  <a:lnTo>
                    <a:pt x="7648" y="6937"/>
                  </a:lnTo>
                  <a:cubicBezTo>
                    <a:pt x="8269" y="6937"/>
                    <a:pt x="8582" y="6186"/>
                    <a:pt x="8143" y="5745"/>
                  </a:cubicBezTo>
                  <a:lnTo>
                    <a:pt x="6129" y="3733"/>
                  </a:lnTo>
                  <a:lnTo>
                    <a:pt x="7043" y="3733"/>
                  </a:lnTo>
                  <a:cubicBezTo>
                    <a:pt x="7548" y="3733"/>
                    <a:pt x="7801" y="3122"/>
                    <a:pt x="7445" y="2764"/>
                  </a:cubicBezTo>
                  <a:lnTo>
                    <a:pt x="4846" y="167"/>
                  </a:lnTo>
                  <a:cubicBezTo>
                    <a:pt x="4735" y="56"/>
                    <a:pt x="4590" y="1"/>
                    <a:pt x="4445" y="1"/>
                  </a:cubicBezTo>
                  <a:close/>
                </a:path>
              </a:pathLst>
            </a:custGeom>
            <a:solidFill>
              <a:srgbClr val="2E84A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</p:spTree>
    <p:extLst>
      <p:ext uri="{BB962C8B-B14F-4D97-AF65-F5344CB8AC3E}">
        <p14:creationId xmlns:p14="http://schemas.microsoft.com/office/powerpoint/2010/main" val="3134151767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 1">
  <p:cSld name="Section header 1">
    <p:spTree>
      <p:nvGrpSpPr>
        <p:cNvPr id="1" name="Shape 3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6" name="Google Shape;386;p15"/>
          <p:cNvSpPr txBox="1">
            <a:spLocks noGrp="1"/>
          </p:cNvSpPr>
          <p:nvPr>
            <p:ph type="title"/>
          </p:nvPr>
        </p:nvSpPr>
        <p:spPr>
          <a:xfrm>
            <a:off x="4279967" y="1375667"/>
            <a:ext cx="5592000" cy="1890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3600"/>
              <a:buNone/>
              <a:defRPr sz="6667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endParaRPr/>
          </a:p>
        </p:txBody>
      </p:sp>
      <p:sp>
        <p:nvSpPr>
          <p:cNvPr id="387" name="Google Shape;387;p15"/>
          <p:cNvSpPr txBox="1">
            <a:spLocks noGrp="1"/>
          </p:cNvSpPr>
          <p:nvPr>
            <p:ph type="title" idx="2" hasCustomPrompt="1"/>
          </p:nvPr>
        </p:nvSpPr>
        <p:spPr>
          <a:xfrm>
            <a:off x="2320035" y="1759467"/>
            <a:ext cx="1553200" cy="11224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400"/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388" name="Google Shape;388;p15"/>
          <p:cNvSpPr txBox="1">
            <a:spLocks noGrp="1"/>
          </p:cNvSpPr>
          <p:nvPr>
            <p:ph type="subTitle" idx="1"/>
          </p:nvPr>
        </p:nvSpPr>
        <p:spPr>
          <a:xfrm>
            <a:off x="4279635" y="3383667"/>
            <a:ext cx="5592000" cy="50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133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9" name="Google Shape;389;p15"/>
          <p:cNvSpPr/>
          <p:nvPr/>
        </p:nvSpPr>
        <p:spPr>
          <a:xfrm flipH="1">
            <a:off x="-435057" y="1104757"/>
            <a:ext cx="1613591" cy="388544"/>
          </a:xfrm>
          <a:custGeom>
            <a:avLst/>
            <a:gdLst/>
            <a:ahLst/>
            <a:cxnLst/>
            <a:rect l="l" t="t" r="r" b="b"/>
            <a:pathLst>
              <a:path w="22106" h="3773" extrusionOk="0">
                <a:moveTo>
                  <a:pt x="10395" y="0"/>
                </a:moveTo>
                <a:cubicBezTo>
                  <a:pt x="8790" y="0"/>
                  <a:pt x="7473" y="2494"/>
                  <a:pt x="5450" y="2494"/>
                </a:cubicBezTo>
                <a:cubicBezTo>
                  <a:pt x="5125" y="2494"/>
                  <a:pt x="4782" y="2429"/>
                  <a:pt x="4416" y="2280"/>
                </a:cubicBezTo>
                <a:cubicBezTo>
                  <a:pt x="4045" y="2128"/>
                  <a:pt x="3666" y="2064"/>
                  <a:pt x="3292" y="2064"/>
                </a:cubicBezTo>
                <a:cubicBezTo>
                  <a:pt x="2094" y="2064"/>
                  <a:pt x="945" y="2718"/>
                  <a:pt x="244" y="3219"/>
                </a:cubicBezTo>
                <a:cubicBezTo>
                  <a:pt x="1" y="3391"/>
                  <a:pt x="126" y="3773"/>
                  <a:pt x="422" y="3773"/>
                </a:cubicBezTo>
                <a:lnTo>
                  <a:pt x="21684" y="3773"/>
                </a:lnTo>
                <a:cubicBezTo>
                  <a:pt x="21987" y="3773"/>
                  <a:pt x="22105" y="3379"/>
                  <a:pt x="21850" y="3213"/>
                </a:cubicBezTo>
                <a:cubicBezTo>
                  <a:pt x="20899" y="2592"/>
                  <a:pt x="20007" y="1520"/>
                  <a:pt x="18460" y="1520"/>
                </a:cubicBezTo>
                <a:cubicBezTo>
                  <a:pt x="18036" y="1520"/>
                  <a:pt x="17563" y="1601"/>
                  <a:pt x="17026" y="1793"/>
                </a:cubicBezTo>
                <a:cubicBezTo>
                  <a:pt x="16492" y="1985"/>
                  <a:pt x="16012" y="2069"/>
                  <a:pt x="15561" y="2069"/>
                </a:cubicBezTo>
                <a:cubicBezTo>
                  <a:pt x="14122" y="2069"/>
                  <a:pt x="12971" y="1209"/>
                  <a:pt x="11225" y="230"/>
                </a:cubicBezTo>
                <a:cubicBezTo>
                  <a:pt x="10937" y="69"/>
                  <a:pt x="10662" y="0"/>
                  <a:pt x="10395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90" name="Google Shape;390;p15"/>
          <p:cNvSpPr/>
          <p:nvPr/>
        </p:nvSpPr>
        <p:spPr>
          <a:xfrm>
            <a:off x="5562200" y="333066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91" name="Google Shape;391;p15"/>
          <p:cNvSpPr/>
          <p:nvPr/>
        </p:nvSpPr>
        <p:spPr>
          <a:xfrm flipH="1">
            <a:off x="9548610" y="421291"/>
            <a:ext cx="1613591" cy="388544"/>
          </a:xfrm>
          <a:custGeom>
            <a:avLst/>
            <a:gdLst/>
            <a:ahLst/>
            <a:cxnLst/>
            <a:rect l="l" t="t" r="r" b="b"/>
            <a:pathLst>
              <a:path w="22106" h="3773" extrusionOk="0">
                <a:moveTo>
                  <a:pt x="10395" y="0"/>
                </a:moveTo>
                <a:cubicBezTo>
                  <a:pt x="8790" y="0"/>
                  <a:pt x="7473" y="2494"/>
                  <a:pt x="5450" y="2494"/>
                </a:cubicBezTo>
                <a:cubicBezTo>
                  <a:pt x="5125" y="2494"/>
                  <a:pt x="4782" y="2429"/>
                  <a:pt x="4416" y="2280"/>
                </a:cubicBezTo>
                <a:cubicBezTo>
                  <a:pt x="4045" y="2128"/>
                  <a:pt x="3666" y="2064"/>
                  <a:pt x="3292" y="2064"/>
                </a:cubicBezTo>
                <a:cubicBezTo>
                  <a:pt x="2094" y="2064"/>
                  <a:pt x="945" y="2718"/>
                  <a:pt x="244" y="3219"/>
                </a:cubicBezTo>
                <a:cubicBezTo>
                  <a:pt x="1" y="3391"/>
                  <a:pt x="126" y="3773"/>
                  <a:pt x="422" y="3773"/>
                </a:cubicBezTo>
                <a:lnTo>
                  <a:pt x="21684" y="3773"/>
                </a:lnTo>
                <a:cubicBezTo>
                  <a:pt x="21987" y="3773"/>
                  <a:pt x="22105" y="3379"/>
                  <a:pt x="21850" y="3213"/>
                </a:cubicBezTo>
                <a:cubicBezTo>
                  <a:pt x="20899" y="2592"/>
                  <a:pt x="20007" y="1520"/>
                  <a:pt x="18460" y="1520"/>
                </a:cubicBezTo>
                <a:cubicBezTo>
                  <a:pt x="18036" y="1520"/>
                  <a:pt x="17563" y="1601"/>
                  <a:pt x="17026" y="1793"/>
                </a:cubicBezTo>
                <a:cubicBezTo>
                  <a:pt x="16492" y="1985"/>
                  <a:pt x="16012" y="2069"/>
                  <a:pt x="15561" y="2069"/>
                </a:cubicBezTo>
                <a:cubicBezTo>
                  <a:pt x="14122" y="2069"/>
                  <a:pt x="12971" y="1209"/>
                  <a:pt x="11225" y="230"/>
                </a:cubicBezTo>
                <a:cubicBezTo>
                  <a:pt x="10937" y="69"/>
                  <a:pt x="10662" y="0"/>
                  <a:pt x="10395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92" name="Google Shape;392;p15"/>
          <p:cNvSpPr/>
          <p:nvPr/>
        </p:nvSpPr>
        <p:spPr>
          <a:xfrm>
            <a:off x="2747167" y="6017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93" name="Google Shape;393;p15"/>
          <p:cNvSpPr/>
          <p:nvPr/>
        </p:nvSpPr>
        <p:spPr>
          <a:xfrm>
            <a:off x="11241043" y="2240024"/>
            <a:ext cx="1613591" cy="388544"/>
          </a:xfrm>
          <a:custGeom>
            <a:avLst/>
            <a:gdLst/>
            <a:ahLst/>
            <a:cxnLst/>
            <a:rect l="l" t="t" r="r" b="b"/>
            <a:pathLst>
              <a:path w="22106" h="3773" extrusionOk="0">
                <a:moveTo>
                  <a:pt x="10395" y="0"/>
                </a:moveTo>
                <a:cubicBezTo>
                  <a:pt x="8790" y="0"/>
                  <a:pt x="7473" y="2494"/>
                  <a:pt x="5450" y="2494"/>
                </a:cubicBezTo>
                <a:cubicBezTo>
                  <a:pt x="5125" y="2494"/>
                  <a:pt x="4782" y="2429"/>
                  <a:pt x="4416" y="2280"/>
                </a:cubicBezTo>
                <a:cubicBezTo>
                  <a:pt x="4045" y="2128"/>
                  <a:pt x="3666" y="2064"/>
                  <a:pt x="3292" y="2064"/>
                </a:cubicBezTo>
                <a:cubicBezTo>
                  <a:pt x="2094" y="2064"/>
                  <a:pt x="945" y="2718"/>
                  <a:pt x="244" y="3219"/>
                </a:cubicBezTo>
                <a:cubicBezTo>
                  <a:pt x="1" y="3391"/>
                  <a:pt x="126" y="3773"/>
                  <a:pt x="422" y="3773"/>
                </a:cubicBezTo>
                <a:lnTo>
                  <a:pt x="21684" y="3773"/>
                </a:lnTo>
                <a:cubicBezTo>
                  <a:pt x="21987" y="3773"/>
                  <a:pt x="22105" y="3379"/>
                  <a:pt x="21850" y="3213"/>
                </a:cubicBezTo>
                <a:cubicBezTo>
                  <a:pt x="20899" y="2592"/>
                  <a:pt x="20007" y="1520"/>
                  <a:pt x="18460" y="1520"/>
                </a:cubicBezTo>
                <a:cubicBezTo>
                  <a:pt x="18036" y="1520"/>
                  <a:pt x="17563" y="1601"/>
                  <a:pt x="17026" y="1793"/>
                </a:cubicBezTo>
                <a:cubicBezTo>
                  <a:pt x="16492" y="1985"/>
                  <a:pt x="16012" y="2069"/>
                  <a:pt x="15561" y="2069"/>
                </a:cubicBezTo>
                <a:cubicBezTo>
                  <a:pt x="14122" y="2069"/>
                  <a:pt x="12971" y="1209"/>
                  <a:pt x="11225" y="230"/>
                </a:cubicBezTo>
                <a:cubicBezTo>
                  <a:pt x="10937" y="69"/>
                  <a:pt x="10662" y="0"/>
                  <a:pt x="10395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394" name="Google Shape;394;p15"/>
          <p:cNvGrpSpPr/>
          <p:nvPr/>
        </p:nvGrpSpPr>
        <p:grpSpPr>
          <a:xfrm>
            <a:off x="0" y="5365283"/>
            <a:ext cx="12192200" cy="1516099"/>
            <a:chOff x="0" y="4396250"/>
            <a:chExt cx="9144150" cy="764625"/>
          </a:xfrm>
        </p:grpSpPr>
        <p:sp>
          <p:nvSpPr>
            <p:cNvPr id="395" name="Google Shape;395;p15"/>
            <p:cNvSpPr/>
            <p:nvPr/>
          </p:nvSpPr>
          <p:spPr>
            <a:xfrm>
              <a:off x="0" y="4413575"/>
              <a:ext cx="9144000" cy="7473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96" name="Google Shape;396;p15"/>
            <p:cNvSpPr/>
            <p:nvPr/>
          </p:nvSpPr>
          <p:spPr>
            <a:xfrm>
              <a:off x="0" y="4396300"/>
              <a:ext cx="4750847" cy="747197"/>
            </a:xfrm>
            <a:custGeom>
              <a:avLst/>
              <a:gdLst/>
              <a:ahLst/>
              <a:cxnLst/>
              <a:rect l="l" t="t" r="r" b="b"/>
              <a:pathLst>
                <a:path w="73571" h="11571" extrusionOk="0">
                  <a:moveTo>
                    <a:pt x="0" y="0"/>
                  </a:moveTo>
                  <a:lnTo>
                    <a:pt x="0" y="4027"/>
                  </a:lnTo>
                  <a:lnTo>
                    <a:pt x="9702" y="4027"/>
                  </a:lnTo>
                  <a:cubicBezTo>
                    <a:pt x="9704" y="4027"/>
                    <a:pt x="9707" y="4027"/>
                    <a:pt x="9709" y="4027"/>
                  </a:cubicBezTo>
                  <a:cubicBezTo>
                    <a:pt x="11310" y="4027"/>
                    <a:pt x="12846" y="4666"/>
                    <a:pt x="13978" y="5799"/>
                  </a:cubicBezTo>
                  <a:lnTo>
                    <a:pt x="15475" y="7294"/>
                  </a:lnTo>
                  <a:cubicBezTo>
                    <a:pt x="16351" y="8173"/>
                    <a:pt x="17540" y="8665"/>
                    <a:pt x="18782" y="8665"/>
                  </a:cubicBezTo>
                  <a:lnTo>
                    <a:pt x="25839" y="8665"/>
                  </a:lnTo>
                  <a:cubicBezTo>
                    <a:pt x="26353" y="8665"/>
                    <a:pt x="26788" y="9078"/>
                    <a:pt x="26782" y="9593"/>
                  </a:cubicBezTo>
                  <a:cubicBezTo>
                    <a:pt x="26774" y="10682"/>
                    <a:pt x="27655" y="11571"/>
                    <a:pt x="28744" y="11571"/>
                  </a:cubicBezTo>
                  <a:lnTo>
                    <a:pt x="73570" y="11571"/>
                  </a:lnTo>
                  <a:lnTo>
                    <a:pt x="63133" y="1131"/>
                  </a:lnTo>
                  <a:cubicBezTo>
                    <a:pt x="62407" y="408"/>
                    <a:pt x="61424" y="0"/>
                    <a:pt x="6039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97" name="Google Shape;397;p15"/>
            <p:cNvSpPr/>
            <p:nvPr/>
          </p:nvSpPr>
          <p:spPr>
            <a:xfrm>
              <a:off x="2797650" y="4396250"/>
              <a:ext cx="6346500" cy="7473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398" name="Google Shape;398;p15"/>
          <p:cNvGrpSpPr/>
          <p:nvPr/>
        </p:nvGrpSpPr>
        <p:grpSpPr>
          <a:xfrm>
            <a:off x="317501" y="2057667"/>
            <a:ext cx="1365607" cy="3307593"/>
            <a:chOff x="238125" y="2419225"/>
            <a:chExt cx="1024205" cy="2480695"/>
          </a:xfrm>
        </p:grpSpPr>
        <p:sp>
          <p:nvSpPr>
            <p:cNvPr id="399" name="Google Shape;399;p15"/>
            <p:cNvSpPr/>
            <p:nvPr/>
          </p:nvSpPr>
          <p:spPr>
            <a:xfrm>
              <a:off x="688042" y="2419225"/>
              <a:ext cx="135520" cy="595090"/>
            </a:xfrm>
            <a:custGeom>
              <a:avLst/>
              <a:gdLst/>
              <a:ahLst/>
              <a:cxnLst/>
              <a:rect l="l" t="t" r="r" b="b"/>
              <a:pathLst>
                <a:path w="2150" h="9441" extrusionOk="0">
                  <a:moveTo>
                    <a:pt x="1076" y="0"/>
                  </a:moveTo>
                  <a:lnTo>
                    <a:pt x="65" y="6280"/>
                  </a:lnTo>
                  <a:cubicBezTo>
                    <a:pt x="0" y="6682"/>
                    <a:pt x="51" y="7093"/>
                    <a:pt x="214" y="7467"/>
                  </a:cubicBezTo>
                  <a:lnTo>
                    <a:pt x="1076" y="9441"/>
                  </a:lnTo>
                  <a:lnTo>
                    <a:pt x="1938" y="7467"/>
                  </a:lnTo>
                  <a:cubicBezTo>
                    <a:pt x="2099" y="7093"/>
                    <a:pt x="2150" y="6682"/>
                    <a:pt x="2085" y="6280"/>
                  </a:cubicBezTo>
                  <a:lnTo>
                    <a:pt x="1076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00" name="Google Shape;400;p15"/>
            <p:cNvSpPr/>
            <p:nvPr/>
          </p:nvSpPr>
          <p:spPr>
            <a:xfrm>
              <a:off x="238125" y="3005290"/>
              <a:ext cx="515291" cy="297639"/>
            </a:xfrm>
            <a:custGeom>
              <a:avLst/>
              <a:gdLst/>
              <a:ahLst/>
              <a:cxnLst/>
              <a:rect l="l" t="t" r="r" b="b"/>
              <a:pathLst>
                <a:path w="8175" h="4722" extrusionOk="0">
                  <a:moveTo>
                    <a:pt x="8174" y="0"/>
                  </a:moveTo>
                  <a:lnTo>
                    <a:pt x="6034" y="240"/>
                  </a:lnTo>
                  <a:cubicBezTo>
                    <a:pt x="5631" y="287"/>
                    <a:pt x="5249" y="447"/>
                    <a:pt x="4935" y="706"/>
                  </a:cubicBezTo>
                  <a:lnTo>
                    <a:pt x="0" y="4721"/>
                  </a:lnTo>
                  <a:lnTo>
                    <a:pt x="5943" y="2455"/>
                  </a:lnTo>
                  <a:cubicBezTo>
                    <a:pt x="6325" y="2308"/>
                    <a:pt x="6655" y="2059"/>
                    <a:pt x="6897" y="1733"/>
                  </a:cubicBezTo>
                  <a:lnTo>
                    <a:pt x="8174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01" name="Google Shape;401;p15"/>
            <p:cNvSpPr/>
            <p:nvPr/>
          </p:nvSpPr>
          <p:spPr>
            <a:xfrm>
              <a:off x="746850" y="3011782"/>
              <a:ext cx="515480" cy="297639"/>
            </a:xfrm>
            <a:custGeom>
              <a:avLst/>
              <a:gdLst/>
              <a:ahLst/>
              <a:cxnLst/>
              <a:rect l="l" t="t" r="r" b="b"/>
              <a:pathLst>
                <a:path w="8178" h="4722" extrusionOk="0">
                  <a:moveTo>
                    <a:pt x="1" y="0"/>
                  </a:moveTo>
                  <a:lnTo>
                    <a:pt x="1278" y="1735"/>
                  </a:lnTo>
                  <a:cubicBezTo>
                    <a:pt x="1522" y="2061"/>
                    <a:pt x="1852" y="2310"/>
                    <a:pt x="2232" y="2455"/>
                  </a:cubicBezTo>
                  <a:lnTo>
                    <a:pt x="8177" y="4721"/>
                  </a:lnTo>
                  <a:lnTo>
                    <a:pt x="3242" y="706"/>
                  </a:lnTo>
                  <a:cubicBezTo>
                    <a:pt x="2928" y="449"/>
                    <a:pt x="2544" y="287"/>
                    <a:pt x="2141" y="241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02" name="Google Shape;402;p15"/>
            <p:cNvSpPr/>
            <p:nvPr/>
          </p:nvSpPr>
          <p:spPr>
            <a:xfrm>
              <a:off x="733488" y="3031448"/>
              <a:ext cx="33281" cy="1868472"/>
            </a:xfrm>
            <a:custGeom>
              <a:avLst/>
              <a:gdLst/>
              <a:ahLst/>
              <a:cxnLst/>
              <a:rect l="l" t="t" r="r" b="b"/>
              <a:pathLst>
                <a:path w="528" h="29643" extrusionOk="0">
                  <a:moveTo>
                    <a:pt x="1" y="1"/>
                  </a:moveTo>
                  <a:lnTo>
                    <a:pt x="1" y="29643"/>
                  </a:lnTo>
                  <a:lnTo>
                    <a:pt x="527" y="29643"/>
                  </a:lnTo>
                  <a:lnTo>
                    <a:pt x="527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03" name="Google Shape;403;p15"/>
            <p:cNvSpPr/>
            <p:nvPr/>
          </p:nvSpPr>
          <p:spPr>
            <a:xfrm>
              <a:off x="692518" y="2960790"/>
              <a:ext cx="111126" cy="106840"/>
            </a:xfrm>
            <a:custGeom>
              <a:avLst/>
              <a:gdLst/>
              <a:ahLst/>
              <a:cxnLst/>
              <a:rect l="l" t="t" r="r" b="b"/>
              <a:pathLst>
                <a:path w="1763" h="1695" extrusionOk="0">
                  <a:moveTo>
                    <a:pt x="914" y="0"/>
                  </a:moveTo>
                  <a:cubicBezTo>
                    <a:pt x="572" y="0"/>
                    <a:pt x="263" y="206"/>
                    <a:pt x="131" y="522"/>
                  </a:cubicBezTo>
                  <a:cubicBezTo>
                    <a:pt x="0" y="841"/>
                    <a:pt x="73" y="1205"/>
                    <a:pt x="315" y="1446"/>
                  </a:cubicBezTo>
                  <a:cubicBezTo>
                    <a:pt x="477" y="1609"/>
                    <a:pt x="694" y="1694"/>
                    <a:pt x="914" y="1694"/>
                  </a:cubicBezTo>
                  <a:cubicBezTo>
                    <a:pt x="1023" y="1694"/>
                    <a:pt x="1133" y="1673"/>
                    <a:pt x="1238" y="1630"/>
                  </a:cubicBezTo>
                  <a:cubicBezTo>
                    <a:pt x="1555" y="1499"/>
                    <a:pt x="1763" y="1191"/>
                    <a:pt x="1763" y="847"/>
                  </a:cubicBezTo>
                  <a:cubicBezTo>
                    <a:pt x="1763" y="380"/>
                    <a:pt x="1383" y="0"/>
                    <a:pt x="91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404" name="Google Shape;404;p15"/>
          <p:cNvSpPr/>
          <p:nvPr/>
        </p:nvSpPr>
        <p:spPr>
          <a:xfrm>
            <a:off x="206490" y="5356763"/>
            <a:ext cx="9979053" cy="1501267"/>
          </a:xfrm>
          <a:custGeom>
            <a:avLst/>
            <a:gdLst/>
            <a:ahLst/>
            <a:cxnLst/>
            <a:rect l="l" t="t" r="r" b="b"/>
            <a:pathLst>
              <a:path w="118737" h="17863" extrusionOk="0">
                <a:moveTo>
                  <a:pt x="60071" y="0"/>
                </a:moveTo>
                <a:cubicBezTo>
                  <a:pt x="57342" y="0"/>
                  <a:pt x="55148" y="2255"/>
                  <a:pt x="55224" y="4985"/>
                </a:cubicBezTo>
                <a:lnTo>
                  <a:pt x="55235" y="5366"/>
                </a:lnTo>
                <a:cubicBezTo>
                  <a:pt x="55313" y="8208"/>
                  <a:pt x="53030" y="10558"/>
                  <a:pt x="50186" y="10558"/>
                </a:cubicBezTo>
                <a:lnTo>
                  <a:pt x="11630" y="10558"/>
                </a:lnTo>
                <a:cubicBezTo>
                  <a:pt x="11627" y="10558"/>
                  <a:pt x="11625" y="10558"/>
                  <a:pt x="11622" y="10558"/>
                </a:cubicBezTo>
                <a:cubicBezTo>
                  <a:pt x="10458" y="10558"/>
                  <a:pt x="9342" y="11023"/>
                  <a:pt x="8519" y="11846"/>
                </a:cubicBezTo>
                <a:lnTo>
                  <a:pt x="6883" y="13481"/>
                </a:lnTo>
                <a:cubicBezTo>
                  <a:pt x="6210" y="14156"/>
                  <a:pt x="5297" y="14534"/>
                  <a:pt x="4343" y="14534"/>
                </a:cubicBezTo>
                <a:lnTo>
                  <a:pt x="2524" y="14534"/>
                </a:lnTo>
                <a:cubicBezTo>
                  <a:pt x="1129" y="14534"/>
                  <a:pt x="0" y="15663"/>
                  <a:pt x="0" y="17057"/>
                </a:cubicBezTo>
                <a:lnTo>
                  <a:pt x="0" y="17862"/>
                </a:lnTo>
                <a:lnTo>
                  <a:pt x="118736" y="17862"/>
                </a:lnTo>
                <a:lnTo>
                  <a:pt x="118736" y="15890"/>
                </a:lnTo>
                <a:cubicBezTo>
                  <a:pt x="118736" y="12483"/>
                  <a:pt x="115973" y="9721"/>
                  <a:pt x="112565" y="9721"/>
                </a:cubicBezTo>
                <a:lnTo>
                  <a:pt x="108111" y="9721"/>
                </a:lnTo>
                <a:cubicBezTo>
                  <a:pt x="105783" y="9719"/>
                  <a:pt x="103552" y="8796"/>
                  <a:pt x="101907" y="7150"/>
                </a:cubicBezTo>
                <a:lnTo>
                  <a:pt x="97908" y="3151"/>
                </a:lnTo>
                <a:cubicBezTo>
                  <a:pt x="95890" y="1134"/>
                  <a:pt x="93155" y="0"/>
                  <a:pt x="90301" y="0"/>
                </a:cubicBezTo>
                <a:close/>
              </a:path>
            </a:pathLst>
          </a:custGeom>
          <a:solidFill>
            <a:srgbClr val="48A6CC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405" name="Google Shape;405;p15"/>
          <p:cNvGrpSpPr/>
          <p:nvPr/>
        </p:nvGrpSpPr>
        <p:grpSpPr>
          <a:xfrm>
            <a:off x="317500" y="4306987"/>
            <a:ext cx="515384" cy="1058284"/>
            <a:chOff x="8413426" y="3637196"/>
            <a:chExt cx="557855" cy="1145495"/>
          </a:xfrm>
        </p:grpSpPr>
        <p:sp>
          <p:nvSpPr>
            <p:cNvPr id="406" name="Google Shape;406;p15"/>
            <p:cNvSpPr/>
            <p:nvPr/>
          </p:nvSpPr>
          <p:spPr>
            <a:xfrm>
              <a:off x="8669287" y="4139696"/>
              <a:ext cx="37225" cy="642995"/>
            </a:xfrm>
            <a:custGeom>
              <a:avLst/>
              <a:gdLst/>
              <a:ahLst/>
              <a:cxnLst/>
              <a:rect l="l" t="t" r="r" b="b"/>
              <a:pathLst>
                <a:path w="497" h="8585" extrusionOk="0">
                  <a:moveTo>
                    <a:pt x="0" y="1"/>
                  </a:moveTo>
                  <a:lnTo>
                    <a:pt x="0" y="8585"/>
                  </a:lnTo>
                  <a:lnTo>
                    <a:pt x="497" y="8585"/>
                  </a:lnTo>
                  <a:lnTo>
                    <a:pt x="497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07" name="Google Shape;407;p15"/>
            <p:cNvSpPr/>
            <p:nvPr/>
          </p:nvSpPr>
          <p:spPr>
            <a:xfrm>
              <a:off x="8413426" y="3637196"/>
              <a:ext cx="557855" cy="871507"/>
            </a:xfrm>
            <a:custGeom>
              <a:avLst/>
              <a:gdLst/>
              <a:ahLst/>
              <a:cxnLst/>
              <a:rect l="l" t="t" r="r" b="b"/>
              <a:pathLst>
                <a:path w="7448" h="11636" extrusionOk="0">
                  <a:moveTo>
                    <a:pt x="3645" y="0"/>
                  </a:moveTo>
                  <a:cubicBezTo>
                    <a:pt x="2694" y="0"/>
                    <a:pt x="1789" y="437"/>
                    <a:pt x="1195" y="1188"/>
                  </a:cubicBezTo>
                  <a:cubicBezTo>
                    <a:pt x="560" y="1993"/>
                    <a:pt x="359" y="3057"/>
                    <a:pt x="659" y="4038"/>
                  </a:cubicBezTo>
                  <a:cubicBezTo>
                    <a:pt x="893" y="4791"/>
                    <a:pt x="839" y="5610"/>
                    <a:pt x="462" y="6304"/>
                  </a:cubicBezTo>
                  <a:cubicBezTo>
                    <a:pt x="149" y="6884"/>
                    <a:pt x="1" y="7540"/>
                    <a:pt x="32" y="8199"/>
                  </a:cubicBezTo>
                  <a:cubicBezTo>
                    <a:pt x="119" y="10013"/>
                    <a:pt x="1573" y="11502"/>
                    <a:pt x="3385" y="11627"/>
                  </a:cubicBezTo>
                  <a:cubicBezTo>
                    <a:pt x="3470" y="11633"/>
                    <a:pt x="3556" y="11636"/>
                    <a:pt x="3641" y="11636"/>
                  </a:cubicBezTo>
                  <a:cubicBezTo>
                    <a:pt x="4860" y="11636"/>
                    <a:pt x="6005" y="11019"/>
                    <a:pt x="6674" y="9987"/>
                  </a:cubicBezTo>
                  <a:cubicBezTo>
                    <a:pt x="7390" y="8881"/>
                    <a:pt x="7447" y="7475"/>
                    <a:pt x="6826" y="6316"/>
                  </a:cubicBezTo>
                  <a:cubicBezTo>
                    <a:pt x="6456" y="5622"/>
                    <a:pt x="6381" y="4807"/>
                    <a:pt x="6619" y="4057"/>
                  </a:cubicBezTo>
                  <a:cubicBezTo>
                    <a:pt x="6729" y="3701"/>
                    <a:pt x="6777" y="3330"/>
                    <a:pt x="6757" y="2958"/>
                  </a:cubicBezTo>
                  <a:cubicBezTo>
                    <a:pt x="6678" y="1389"/>
                    <a:pt x="5410" y="106"/>
                    <a:pt x="3844" y="7"/>
                  </a:cubicBezTo>
                  <a:cubicBezTo>
                    <a:pt x="3777" y="3"/>
                    <a:pt x="3711" y="0"/>
                    <a:pt x="3645" y="0"/>
                  </a:cubicBezTo>
                  <a:close/>
                </a:path>
              </a:pathLst>
            </a:custGeom>
            <a:solidFill>
              <a:srgbClr val="2E84A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</p:spTree>
    <p:extLst>
      <p:ext uri="{BB962C8B-B14F-4D97-AF65-F5344CB8AC3E}">
        <p14:creationId xmlns:p14="http://schemas.microsoft.com/office/powerpoint/2010/main" val="1530282305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1">
  <p:cSld name="Title only 1">
    <p:spTree>
      <p:nvGrpSpPr>
        <p:cNvPr id="1" name="Shape 4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" name="Google Shape;409;p16"/>
          <p:cNvSpPr txBox="1">
            <a:spLocks noGrp="1"/>
          </p:cNvSpPr>
          <p:nvPr>
            <p:ph type="title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3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grpSp>
        <p:nvGrpSpPr>
          <p:cNvPr id="410" name="Google Shape;410;p16"/>
          <p:cNvGrpSpPr/>
          <p:nvPr/>
        </p:nvGrpSpPr>
        <p:grpSpPr>
          <a:xfrm>
            <a:off x="11241028" y="5040287"/>
            <a:ext cx="775341" cy="1215391"/>
            <a:chOff x="1366181" y="4147346"/>
            <a:chExt cx="486738" cy="762989"/>
          </a:xfrm>
        </p:grpSpPr>
        <p:sp>
          <p:nvSpPr>
            <p:cNvPr id="411" name="Google Shape;411;p16"/>
            <p:cNvSpPr/>
            <p:nvPr/>
          </p:nvSpPr>
          <p:spPr>
            <a:xfrm>
              <a:off x="1595186" y="4415058"/>
              <a:ext cx="28741" cy="495278"/>
            </a:xfrm>
            <a:custGeom>
              <a:avLst/>
              <a:gdLst/>
              <a:ahLst/>
              <a:cxnLst/>
              <a:rect l="l" t="t" r="r" b="b"/>
              <a:pathLst>
                <a:path w="525" h="9047" extrusionOk="0">
                  <a:moveTo>
                    <a:pt x="0" y="0"/>
                  </a:moveTo>
                  <a:lnTo>
                    <a:pt x="0" y="9047"/>
                  </a:lnTo>
                  <a:lnTo>
                    <a:pt x="524" y="9047"/>
                  </a:lnTo>
                  <a:lnTo>
                    <a:pt x="524" y="0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12" name="Google Shape;412;p16"/>
            <p:cNvSpPr/>
            <p:nvPr/>
          </p:nvSpPr>
          <p:spPr>
            <a:xfrm>
              <a:off x="1366181" y="4147346"/>
              <a:ext cx="486738" cy="558782"/>
            </a:xfrm>
            <a:custGeom>
              <a:avLst/>
              <a:gdLst/>
              <a:ahLst/>
              <a:cxnLst/>
              <a:rect l="l" t="t" r="r" b="b"/>
              <a:pathLst>
                <a:path w="8891" h="10207" extrusionOk="0">
                  <a:moveTo>
                    <a:pt x="4445" y="1"/>
                  </a:moveTo>
                  <a:cubicBezTo>
                    <a:pt x="4300" y="1"/>
                    <a:pt x="4156" y="56"/>
                    <a:pt x="4045" y="167"/>
                  </a:cubicBezTo>
                  <a:lnTo>
                    <a:pt x="1450" y="2764"/>
                  </a:lnTo>
                  <a:cubicBezTo>
                    <a:pt x="1092" y="3122"/>
                    <a:pt x="1345" y="3733"/>
                    <a:pt x="1849" y="3733"/>
                  </a:cubicBezTo>
                  <a:lnTo>
                    <a:pt x="2761" y="3733"/>
                  </a:lnTo>
                  <a:lnTo>
                    <a:pt x="748" y="5745"/>
                  </a:lnTo>
                  <a:cubicBezTo>
                    <a:pt x="309" y="6186"/>
                    <a:pt x="619" y="6937"/>
                    <a:pt x="1242" y="6937"/>
                  </a:cubicBezTo>
                  <a:lnTo>
                    <a:pt x="2461" y="6937"/>
                  </a:lnTo>
                  <a:lnTo>
                    <a:pt x="473" y="8925"/>
                  </a:lnTo>
                  <a:cubicBezTo>
                    <a:pt x="0" y="9398"/>
                    <a:pt x="334" y="10207"/>
                    <a:pt x="1005" y="10207"/>
                  </a:cubicBezTo>
                  <a:lnTo>
                    <a:pt x="7886" y="10207"/>
                  </a:lnTo>
                  <a:cubicBezTo>
                    <a:pt x="8556" y="10207"/>
                    <a:pt x="8891" y="9398"/>
                    <a:pt x="8418" y="8925"/>
                  </a:cubicBezTo>
                  <a:lnTo>
                    <a:pt x="6430" y="6937"/>
                  </a:lnTo>
                  <a:lnTo>
                    <a:pt x="7648" y="6937"/>
                  </a:lnTo>
                  <a:cubicBezTo>
                    <a:pt x="8269" y="6937"/>
                    <a:pt x="8582" y="6186"/>
                    <a:pt x="8143" y="5745"/>
                  </a:cubicBezTo>
                  <a:lnTo>
                    <a:pt x="6129" y="3733"/>
                  </a:lnTo>
                  <a:lnTo>
                    <a:pt x="7043" y="3733"/>
                  </a:lnTo>
                  <a:cubicBezTo>
                    <a:pt x="7548" y="3733"/>
                    <a:pt x="7801" y="3122"/>
                    <a:pt x="7445" y="2764"/>
                  </a:cubicBezTo>
                  <a:lnTo>
                    <a:pt x="4846" y="167"/>
                  </a:lnTo>
                  <a:cubicBezTo>
                    <a:pt x="4735" y="56"/>
                    <a:pt x="4590" y="1"/>
                    <a:pt x="4445" y="1"/>
                  </a:cubicBezTo>
                  <a:close/>
                </a:path>
              </a:pathLst>
            </a:custGeom>
            <a:solidFill>
              <a:srgbClr val="2E84A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413" name="Google Shape;413;p16"/>
          <p:cNvSpPr/>
          <p:nvPr/>
        </p:nvSpPr>
        <p:spPr>
          <a:xfrm flipH="1">
            <a:off x="0" y="6248400"/>
            <a:ext cx="12221600" cy="6328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14" name="Google Shape;414;p16"/>
          <p:cNvSpPr/>
          <p:nvPr/>
        </p:nvSpPr>
        <p:spPr>
          <a:xfrm>
            <a:off x="0" y="6248400"/>
            <a:ext cx="3976267" cy="625336"/>
          </a:xfrm>
          <a:custGeom>
            <a:avLst/>
            <a:gdLst/>
            <a:ahLst/>
            <a:cxnLst/>
            <a:rect l="l" t="t" r="r" b="b"/>
            <a:pathLst>
              <a:path w="73571" h="11571" extrusionOk="0">
                <a:moveTo>
                  <a:pt x="0" y="0"/>
                </a:moveTo>
                <a:lnTo>
                  <a:pt x="0" y="4027"/>
                </a:lnTo>
                <a:lnTo>
                  <a:pt x="9702" y="4027"/>
                </a:lnTo>
                <a:cubicBezTo>
                  <a:pt x="9704" y="4027"/>
                  <a:pt x="9707" y="4027"/>
                  <a:pt x="9709" y="4027"/>
                </a:cubicBezTo>
                <a:cubicBezTo>
                  <a:pt x="11310" y="4027"/>
                  <a:pt x="12846" y="4666"/>
                  <a:pt x="13978" y="5799"/>
                </a:cubicBezTo>
                <a:lnTo>
                  <a:pt x="15475" y="7294"/>
                </a:lnTo>
                <a:cubicBezTo>
                  <a:pt x="16351" y="8173"/>
                  <a:pt x="17540" y="8665"/>
                  <a:pt x="18782" y="8665"/>
                </a:cubicBezTo>
                <a:lnTo>
                  <a:pt x="25839" y="8665"/>
                </a:lnTo>
                <a:cubicBezTo>
                  <a:pt x="26353" y="8665"/>
                  <a:pt x="26788" y="9078"/>
                  <a:pt x="26782" y="9593"/>
                </a:cubicBezTo>
                <a:cubicBezTo>
                  <a:pt x="26774" y="10682"/>
                  <a:pt x="27655" y="11571"/>
                  <a:pt x="28744" y="11571"/>
                </a:cubicBezTo>
                <a:lnTo>
                  <a:pt x="73570" y="11571"/>
                </a:lnTo>
                <a:lnTo>
                  <a:pt x="63133" y="1131"/>
                </a:lnTo>
                <a:cubicBezTo>
                  <a:pt x="62407" y="408"/>
                  <a:pt x="61424" y="0"/>
                  <a:pt x="60398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15" name="Google Shape;415;p16"/>
          <p:cNvSpPr/>
          <p:nvPr/>
        </p:nvSpPr>
        <p:spPr>
          <a:xfrm>
            <a:off x="1586840" y="6255667"/>
            <a:ext cx="3708865" cy="622199"/>
          </a:xfrm>
          <a:custGeom>
            <a:avLst/>
            <a:gdLst/>
            <a:ahLst/>
            <a:cxnLst/>
            <a:rect l="l" t="t" r="r" b="b"/>
            <a:pathLst>
              <a:path w="26526" h="4450" extrusionOk="0">
                <a:moveTo>
                  <a:pt x="7136" y="1"/>
                </a:moveTo>
                <a:cubicBezTo>
                  <a:pt x="5857" y="1"/>
                  <a:pt x="4621" y="462"/>
                  <a:pt x="3651" y="1298"/>
                </a:cubicBezTo>
                <a:lnTo>
                  <a:pt x="0" y="4449"/>
                </a:lnTo>
                <a:lnTo>
                  <a:pt x="26525" y="4449"/>
                </a:lnTo>
                <a:lnTo>
                  <a:pt x="25629" y="3551"/>
                </a:lnTo>
                <a:cubicBezTo>
                  <a:pt x="24947" y="2869"/>
                  <a:pt x="24025" y="2487"/>
                  <a:pt x="23062" y="2487"/>
                </a:cubicBezTo>
                <a:lnTo>
                  <a:pt x="16043" y="2487"/>
                </a:lnTo>
                <a:cubicBezTo>
                  <a:pt x="15259" y="2487"/>
                  <a:pt x="14508" y="2175"/>
                  <a:pt x="13954" y="1623"/>
                </a:cubicBezTo>
                <a:lnTo>
                  <a:pt x="13224" y="891"/>
                </a:lnTo>
                <a:cubicBezTo>
                  <a:pt x="12655" y="321"/>
                  <a:pt x="11881" y="1"/>
                  <a:pt x="11076" y="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16" name="Google Shape;416;p16"/>
          <p:cNvSpPr/>
          <p:nvPr/>
        </p:nvSpPr>
        <p:spPr>
          <a:xfrm>
            <a:off x="10091167" y="3665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17" name="Google Shape;417;p16"/>
          <p:cNvSpPr/>
          <p:nvPr/>
        </p:nvSpPr>
        <p:spPr>
          <a:xfrm>
            <a:off x="11580934" y="18191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18" name="Google Shape;418;p16"/>
          <p:cNvSpPr/>
          <p:nvPr/>
        </p:nvSpPr>
        <p:spPr>
          <a:xfrm>
            <a:off x="11123434" y="29847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19" name="Google Shape;419;p16"/>
          <p:cNvSpPr/>
          <p:nvPr/>
        </p:nvSpPr>
        <p:spPr>
          <a:xfrm>
            <a:off x="11816134" y="4525866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20" name="Google Shape;420;p16"/>
          <p:cNvSpPr/>
          <p:nvPr/>
        </p:nvSpPr>
        <p:spPr>
          <a:xfrm>
            <a:off x="450334" y="6017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21" name="Google Shape;421;p16"/>
          <p:cNvSpPr/>
          <p:nvPr/>
        </p:nvSpPr>
        <p:spPr>
          <a:xfrm>
            <a:off x="833367" y="20543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22" name="Google Shape;422;p16"/>
          <p:cNvSpPr/>
          <p:nvPr/>
        </p:nvSpPr>
        <p:spPr>
          <a:xfrm>
            <a:off x="215134" y="4594399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23" name="Google Shape;423;p16"/>
          <p:cNvSpPr/>
          <p:nvPr/>
        </p:nvSpPr>
        <p:spPr>
          <a:xfrm flipH="1">
            <a:off x="10769010" y="1770791"/>
            <a:ext cx="1613591" cy="388544"/>
          </a:xfrm>
          <a:custGeom>
            <a:avLst/>
            <a:gdLst/>
            <a:ahLst/>
            <a:cxnLst/>
            <a:rect l="l" t="t" r="r" b="b"/>
            <a:pathLst>
              <a:path w="22106" h="3773" extrusionOk="0">
                <a:moveTo>
                  <a:pt x="10395" y="0"/>
                </a:moveTo>
                <a:cubicBezTo>
                  <a:pt x="8790" y="0"/>
                  <a:pt x="7473" y="2494"/>
                  <a:pt x="5450" y="2494"/>
                </a:cubicBezTo>
                <a:cubicBezTo>
                  <a:pt x="5125" y="2494"/>
                  <a:pt x="4782" y="2429"/>
                  <a:pt x="4416" y="2280"/>
                </a:cubicBezTo>
                <a:cubicBezTo>
                  <a:pt x="4045" y="2128"/>
                  <a:pt x="3666" y="2064"/>
                  <a:pt x="3292" y="2064"/>
                </a:cubicBezTo>
                <a:cubicBezTo>
                  <a:pt x="2094" y="2064"/>
                  <a:pt x="945" y="2718"/>
                  <a:pt x="244" y="3219"/>
                </a:cubicBezTo>
                <a:cubicBezTo>
                  <a:pt x="1" y="3391"/>
                  <a:pt x="126" y="3773"/>
                  <a:pt x="422" y="3773"/>
                </a:cubicBezTo>
                <a:lnTo>
                  <a:pt x="21684" y="3773"/>
                </a:lnTo>
                <a:cubicBezTo>
                  <a:pt x="21987" y="3773"/>
                  <a:pt x="22105" y="3379"/>
                  <a:pt x="21850" y="3213"/>
                </a:cubicBezTo>
                <a:cubicBezTo>
                  <a:pt x="20899" y="2592"/>
                  <a:pt x="20007" y="1520"/>
                  <a:pt x="18460" y="1520"/>
                </a:cubicBezTo>
                <a:cubicBezTo>
                  <a:pt x="18036" y="1520"/>
                  <a:pt x="17563" y="1601"/>
                  <a:pt x="17026" y="1793"/>
                </a:cubicBezTo>
                <a:cubicBezTo>
                  <a:pt x="16492" y="1985"/>
                  <a:pt x="16012" y="2069"/>
                  <a:pt x="15561" y="2069"/>
                </a:cubicBezTo>
                <a:cubicBezTo>
                  <a:pt x="14122" y="2069"/>
                  <a:pt x="12971" y="1209"/>
                  <a:pt x="11225" y="230"/>
                </a:cubicBezTo>
                <a:cubicBezTo>
                  <a:pt x="10937" y="69"/>
                  <a:pt x="10662" y="0"/>
                  <a:pt x="10395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24" name="Google Shape;424;p16"/>
          <p:cNvSpPr/>
          <p:nvPr/>
        </p:nvSpPr>
        <p:spPr>
          <a:xfrm flipH="1">
            <a:off x="-160124" y="383757"/>
            <a:ext cx="1613591" cy="388544"/>
          </a:xfrm>
          <a:custGeom>
            <a:avLst/>
            <a:gdLst/>
            <a:ahLst/>
            <a:cxnLst/>
            <a:rect l="l" t="t" r="r" b="b"/>
            <a:pathLst>
              <a:path w="22106" h="3773" extrusionOk="0">
                <a:moveTo>
                  <a:pt x="10395" y="0"/>
                </a:moveTo>
                <a:cubicBezTo>
                  <a:pt x="8790" y="0"/>
                  <a:pt x="7473" y="2494"/>
                  <a:pt x="5450" y="2494"/>
                </a:cubicBezTo>
                <a:cubicBezTo>
                  <a:pt x="5125" y="2494"/>
                  <a:pt x="4782" y="2429"/>
                  <a:pt x="4416" y="2280"/>
                </a:cubicBezTo>
                <a:cubicBezTo>
                  <a:pt x="4045" y="2128"/>
                  <a:pt x="3666" y="2064"/>
                  <a:pt x="3292" y="2064"/>
                </a:cubicBezTo>
                <a:cubicBezTo>
                  <a:pt x="2094" y="2064"/>
                  <a:pt x="945" y="2718"/>
                  <a:pt x="244" y="3219"/>
                </a:cubicBezTo>
                <a:cubicBezTo>
                  <a:pt x="1" y="3391"/>
                  <a:pt x="126" y="3773"/>
                  <a:pt x="422" y="3773"/>
                </a:cubicBezTo>
                <a:lnTo>
                  <a:pt x="21684" y="3773"/>
                </a:lnTo>
                <a:cubicBezTo>
                  <a:pt x="21987" y="3773"/>
                  <a:pt x="22105" y="3379"/>
                  <a:pt x="21850" y="3213"/>
                </a:cubicBezTo>
                <a:cubicBezTo>
                  <a:pt x="20899" y="2592"/>
                  <a:pt x="20007" y="1520"/>
                  <a:pt x="18460" y="1520"/>
                </a:cubicBezTo>
                <a:cubicBezTo>
                  <a:pt x="18036" y="1520"/>
                  <a:pt x="17563" y="1601"/>
                  <a:pt x="17026" y="1793"/>
                </a:cubicBezTo>
                <a:cubicBezTo>
                  <a:pt x="16492" y="1985"/>
                  <a:pt x="16012" y="2069"/>
                  <a:pt x="15561" y="2069"/>
                </a:cubicBezTo>
                <a:cubicBezTo>
                  <a:pt x="14122" y="2069"/>
                  <a:pt x="12971" y="1209"/>
                  <a:pt x="11225" y="230"/>
                </a:cubicBezTo>
                <a:cubicBezTo>
                  <a:pt x="10937" y="69"/>
                  <a:pt x="10662" y="0"/>
                  <a:pt x="10395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25" name="Google Shape;425;p16"/>
          <p:cNvSpPr/>
          <p:nvPr/>
        </p:nvSpPr>
        <p:spPr>
          <a:xfrm>
            <a:off x="472163" y="5667979"/>
            <a:ext cx="1653224" cy="582621"/>
          </a:xfrm>
          <a:custGeom>
            <a:avLst/>
            <a:gdLst/>
            <a:ahLst/>
            <a:cxnLst/>
            <a:rect l="l" t="t" r="r" b="b"/>
            <a:pathLst>
              <a:path w="19345" h="6818" extrusionOk="0">
                <a:moveTo>
                  <a:pt x="9786" y="1"/>
                </a:moveTo>
                <a:cubicBezTo>
                  <a:pt x="9762" y="1"/>
                  <a:pt x="9738" y="1"/>
                  <a:pt x="9714" y="1"/>
                </a:cubicBezTo>
                <a:cubicBezTo>
                  <a:pt x="8498" y="27"/>
                  <a:pt x="7388" y="700"/>
                  <a:pt x="6805" y="1768"/>
                </a:cubicBezTo>
                <a:cubicBezTo>
                  <a:pt x="6743" y="1772"/>
                  <a:pt x="6682" y="1778"/>
                  <a:pt x="6623" y="1785"/>
                </a:cubicBezTo>
                <a:cubicBezTo>
                  <a:pt x="6260" y="1588"/>
                  <a:pt x="5860" y="1489"/>
                  <a:pt x="5460" y="1489"/>
                </a:cubicBezTo>
                <a:cubicBezTo>
                  <a:pt x="5060" y="1489"/>
                  <a:pt x="4659" y="1588"/>
                  <a:pt x="4297" y="1787"/>
                </a:cubicBezTo>
                <a:cubicBezTo>
                  <a:pt x="3573" y="2185"/>
                  <a:pt x="3102" y="2925"/>
                  <a:pt x="3047" y="3747"/>
                </a:cubicBezTo>
                <a:cubicBezTo>
                  <a:pt x="1401" y="3850"/>
                  <a:pt x="90" y="5168"/>
                  <a:pt x="1" y="6817"/>
                </a:cubicBezTo>
                <a:lnTo>
                  <a:pt x="19344" y="6817"/>
                </a:lnTo>
                <a:cubicBezTo>
                  <a:pt x="19049" y="5391"/>
                  <a:pt x="17940" y="4276"/>
                  <a:pt x="16518" y="3971"/>
                </a:cubicBezTo>
                <a:cubicBezTo>
                  <a:pt x="16512" y="3059"/>
                  <a:pt x="16035" y="2215"/>
                  <a:pt x="15256" y="1740"/>
                </a:cubicBezTo>
                <a:cubicBezTo>
                  <a:pt x="14838" y="1485"/>
                  <a:pt x="14364" y="1357"/>
                  <a:pt x="13890" y="1357"/>
                </a:cubicBezTo>
                <a:cubicBezTo>
                  <a:pt x="13480" y="1357"/>
                  <a:pt x="13070" y="1453"/>
                  <a:pt x="12695" y="1645"/>
                </a:cubicBezTo>
                <a:cubicBezTo>
                  <a:pt x="12078" y="623"/>
                  <a:pt x="10975" y="1"/>
                  <a:pt x="9786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</p:spTree>
    <p:extLst>
      <p:ext uri="{BB962C8B-B14F-4D97-AF65-F5344CB8AC3E}">
        <p14:creationId xmlns:p14="http://schemas.microsoft.com/office/powerpoint/2010/main" val="2781808508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2">
  <p:cSld name="Title only 2">
    <p:spTree>
      <p:nvGrpSpPr>
        <p:cNvPr id="1" name="Shape 4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7" name="Google Shape;427;p17"/>
          <p:cNvSpPr txBox="1">
            <a:spLocks noGrp="1"/>
          </p:cNvSpPr>
          <p:nvPr>
            <p:ph type="title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3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428" name="Google Shape;428;p17"/>
          <p:cNvSpPr/>
          <p:nvPr/>
        </p:nvSpPr>
        <p:spPr>
          <a:xfrm>
            <a:off x="0" y="6242400"/>
            <a:ext cx="12192000" cy="6156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29" name="Google Shape;429;p17"/>
          <p:cNvSpPr/>
          <p:nvPr/>
        </p:nvSpPr>
        <p:spPr>
          <a:xfrm>
            <a:off x="-996267" y="5952102"/>
            <a:ext cx="5399987" cy="905901"/>
          </a:xfrm>
          <a:custGeom>
            <a:avLst/>
            <a:gdLst/>
            <a:ahLst/>
            <a:cxnLst/>
            <a:rect l="l" t="t" r="r" b="b"/>
            <a:pathLst>
              <a:path w="26526" h="4450" extrusionOk="0">
                <a:moveTo>
                  <a:pt x="7136" y="1"/>
                </a:moveTo>
                <a:cubicBezTo>
                  <a:pt x="5857" y="1"/>
                  <a:pt x="4621" y="462"/>
                  <a:pt x="3651" y="1298"/>
                </a:cubicBezTo>
                <a:lnTo>
                  <a:pt x="0" y="4449"/>
                </a:lnTo>
                <a:lnTo>
                  <a:pt x="26525" y="4449"/>
                </a:lnTo>
                <a:lnTo>
                  <a:pt x="25629" y="3551"/>
                </a:lnTo>
                <a:cubicBezTo>
                  <a:pt x="24947" y="2869"/>
                  <a:pt x="24025" y="2487"/>
                  <a:pt x="23062" y="2487"/>
                </a:cubicBezTo>
                <a:lnTo>
                  <a:pt x="16043" y="2487"/>
                </a:lnTo>
                <a:cubicBezTo>
                  <a:pt x="15259" y="2487"/>
                  <a:pt x="14508" y="2175"/>
                  <a:pt x="13954" y="1623"/>
                </a:cubicBezTo>
                <a:lnTo>
                  <a:pt x="13224" y="891"/>
                </a:lnTo>
                <a:cubicBezTo>
                  <a:pt x="12655" y="321"/>
                  <a:pt x="11881" y="1"/>
                  <a:pt x="11076" y="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430" name="Google Shape;430;p17"/>
          <p:cNvGrpSpPr/>
          <p:nvPr/>
        </p:nvGrpSpPr>
        <p:grpSpPr>
          <a:xfrm>
            <a:off x="7260024" y="6242401"/>
            <a:ext cx="4931776" cy="615601"/>
            <a:chOff x="5445018" y="4681800"/>
            <a:chExt cx="3698832" cy="461701"/>
          </a:xfrm>
        </p:grpSpPr>
        <p:sp>
          <p:nvSpPr>
            <p:cNvPr id="431" name="Google Shape;431;p17"/>
            <p:cNvSpPr/>
            <p:nvPr/>
          </p:nvSpPr>
          <p:spPr>
            <a:xfrm flipH="1">
              <a:off x="5445018" y="4681800"/>
              <a:ext cx="1839682" cy="461701"/>
            </a:xfrm>
            <a:custGeom>
              <a:avLst/>
              <a:gdLst/>
              <a:ahLst/>
              <a:cxnLst/>
              <a:rect l="l" t="t" r="r" b="b"/>
              <a:pathLst>
                <a:path w="50385" h="12645" extrusionOk="0">
                  <a:moveTo>
                    <a:pt x="0" y="1"/>
                  </a:moveTo>
                  <a:lnTo>
                    <a:pt x="0" y="12645"/>
                  </a:lnTo>
                  <a:lnTo>
                    <a:pt x="50384" y="12645"/>
                  </a:lnTo>
                  <a:lnTo>
                    <a:pt x="48201" y="10461"/>
                  </a:lnTo>
                  <a:cubicBezTo>
                    <a:pt x="47376" y="9637"/>
                    <a:pt x="46256" y="9174"/>
                    <a:pt x="45089" y="9174"/>
                  </a:cubicBezTo>
                  <a:lnTo>
                    <a:pt x="32799" y="9174"/>
                  </a:lnTo>
                  <a:cubicBezTo>
                    <a:pt x="30871" y="9174"/>
                    <a:pt x="29021" y="8408"/>
                    <a:pt x="27659" y="7044"/>
                  </a:cubicBezTo>
                  <a:lnTo>
                    <a:pt x="23822" y="3205"/>
                  </a:lnTo>
                  <a:cubicBezTo>
                    <a:pt x="21767" y="1154"/>
                    <a:pt x="18984" y="1"/>
                    <a:pt x="1608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32" name="Google Shape;432;p17"/>
            <p:cNvSpPr/>
            <p:nvPr/>
          </p:nvSpPr>
          <p:spPr>
            <a:xfrm>
              <a:off x="7096650" y="4681800"/>
              <a:ext cx="2047200" cy="4617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433" name="Google Shape;433;p17"/>
          <p:cNvSpPr/>
          <p:nvPr/>
        </p:nvSpPr>
        <p:spPr>
          <a:xfrm flipH="1">
            <a:off x="-289171" y="1313774"/>
            <a:ext cx="1432092" cy="450791"/>
          </a:xfrm>
          <a:custGeom>
            <a:avLst/>
            <a:gdLst/>
            <a:ahLst/>
            <a:cxnLst/>
            <a:rect l="l" t="t" r="r" b="b"/>
            <a:pathLst>
              <a:path w="20476" h="6446" extrusionOk="0">
                <a:moveTo>
                  <a:pt x="9739" y="1"/>
                </a:moveTo>
                <a:cubicBezTo>
                  <a:pt x="9665" y="1"/>
                  <a:pt x="9591" y="3"/>
                  <a:pt x="9516" y="8"/>
                </a:cubicBezTo>
                <a:cubicBezTo>
                  <a:pt x="8156" y="91"/>
                  <a:pt x="6963" y="949"/>
                  <a:pt x="6451" y="2213"/>
                </a:cubicBezTo>
                <a:cubicBezTo>
                  <a:pt x="6267" y="2664"/>
                  <a:pt x="5842" y="2969"/>
                  <a:pt x="5356" y="2969"/>
                </a:cubicBezTo>
                <a:cubicBezTo>
                  <a:pt x="5354" y="2969"/>
                  <a:pt x="5353" y="2969"/>
                  <a:pt x="5351" y="2969"/>
                </a:cubicBezTo>
                <a:lnTo>
                  <a:pt x="5319" y="2969"/>
                </a:lnTo>
                <a:cubicBezTo>
                  <a:pt x="4156" y="2969"/>
                  <a:pt x="3069" y="3538"/>
                  <a:pt x="2406" y="4493"/>
                </a:cubicBezTo>
                <a:cubicBezTo>
                  <a:pt x="2065" y="4982"/>
                  <a:pt x="1516" y="5287"/>
                  <a:pt x="919" y="5287"/>
                </a:cubicBezTo>
                <a:cubicBezTo>
                  <a:pt x="917" y="5287"/>
                  <a:pt x="915" y="5287"/>
                  <a:pt x="913" y="5287"/>
                </a:cubicBezTo>
                <a:lnTo>
                  <a:pt x="903" y="5287"/>
                </a:lnTo>
                <a:cubicBezTo>
                  <a:pt x="849" y="5287"/>
                  <a:pt x="798" y="5289"/>
                  <a:pt x="747" y="5291"/>
                </a:cubicBezTo>
                <a:cubicBezTo>
                  <a:pt x="1" y="5322"/>
                  <a:pt x="37" y="6446"/>
                  <a:pt x="784" y="6446"/>
                </a:cubicBezTo>
                <a:lnTo>
                  <a:pt x="19685" y="6446"/>
                </a:lnTo>
                <a:cubicBezTo>
                  <a:pt x="20244" y="6446"/>
                  <a:pt x="20476" y="5732"/>
                  <a:pt x="20027" y="5399"/>
                </a:cubicBezTo>
                <a:cubicBezTo>
                  <a:pt x="19418" y="4950"/>
                  <a:pt x="18680" y="4707"/>
                  <a:pt x="17920" y="4707"/>
                </a:cubicBezTo>
                <a:cubicBezTo>
                  <a:pt x="17879" y="4707"/>
                  <a:pt x="17835" y="4707"/>
                  <a:pt x="17794" y="4711"/>
                </a:cubicBezTo>
                <a:cubicBezTo>
                  <a:pt x="17760" y="4712"/>
                  <a:pt x="17725" y="4713"/>
                  <a:pt x="17691" y="4713"/>
                </a:cubicBezTo>
                <a:cubicBezTo>
                  <a:pt x="16843" y="4713"/>
                  <a:pt x="16043" y="4337"/>
                  <a:pt x="15442" y="3730"/>
                </a:cubicBezTo>
                <a:cubicBezTo>
                  <a:pt x="15060" y="3344"/>
                  <a:pt x="14592" y="3050"/>
                  <a:pt x="14077" y="2872"/>
                </a:cubicBezTo>
                <a:cubicBezTo>
                  <a:pt x="13547" y="2690"/>
                  <a:pt x="13108" y="2306"/>
                  <a:pt x="12835" y="1815"/>
                </a:cubicBezTo>
                <a:cubicBezTo>
                  <a:pt x="12205" y="690"/>
                  <a:pt x="11018" y="1"/>
                  <a:pt x="9739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34" name="Google Shape;434;p17"/>
          <p:cNvSpPr/>
          <p:nvPr/>
        </p:nvSpPr>
        <p:spPr>
          <a:xfrm>
            <a:off x="11550267" y="4841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35" name="Google Shape;435;p17"/>
          <p:cNvSpPr/>
          <p:nvPr/>
        </p:nvSpPr>
        <p:spPr>
          <a:xfrm>
            <a:off x="10996800" y="2538966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36" name="Google Shape;436;p17"/>
          <p:cNvSpPr/>
          <p:nvPr/>
        </p:nvSpPr>
        <p:spPr>
          <a:xfrm>
            <a:off x="309267" y="4996866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37" name="Google Shape;437;p17"/>
          <p:cNvSpPr/>
          <p:nvPr/>
        </p:nvSpPr>
        <p:spPr>
          <a:xfrm>
            <a:off x="907716" y="3142466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38" name="Google Shape;438;p17"/>
          <p:cNvSpPr/>
          <p:nvPr/>
        </p:nvSpPr>
        <p:spPr>
          <a:xfrm>
            <a:off x="1971183" y="2489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39" name="Google Shape;439;p17"/>
          <p:cNvSpPr/>
          <p:nvPr/>
        </p:nvSpPr>
        <p:spPr>
          <a:xfrm>
            <a:off x="1331550" y="1518715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40" name="Google Shape;440;p17"/>
          <p:cNvSpPr/>
          <p:nvPr/>
        </p:nvSpPr>
        <p:spPr>
          <a:xfrm>
            <a:off x="10951829" y="1817674"/>
            <a:ext cx="1432092" cy="450791"/>
          </a:xfrm>
          <a:custGeom>
            <a:avLst/>
            <a:gdLst/>
            <a:ahLst/>
            <a:cxnLst/>
            <a:rect l="l" t="t" r="r" b="b"/>
            <a:pathLst>
              <a:path w="20476" h="6446" extrusionOk="0">
                <a:moveTo>
                  <a:pt x="9739" y="1"/>
                </a:moveTo>
                <a:cubicBezTo>
                  <a:pt x="9665" y="1"/>
                  <a:pt x="9591" y="3"/>
                  <a:pt x="9516" y="8"/>
                </a:cubicBezTo>
                <a:cubicBezTo>
                  <a:pt x="8156" y="91"/>
                  <a:pt x="6963" y="949"/>
                  <a:pt x="6451" y="2213"/>
                </a:cubicBezTo>
                <a:cubicBezTo>
                  <a:pt x="6267" y="2664"/>
                  <a:pt x="5842" y="2969"/>
                  <a:pt x="5356" y="2969"/>
                </a:cubicBezTo>
                <a:cubicBezTo>
                  <a:pt x="5354" y="2969"/>
                  <a:pt x="5353" y="2969"/>
                  <a:pt x="5351" y="2969"/>
                </a:cubicBezTo>
                <a:lnTo>
                  <a:pt x="5319" y="2969"/>
                </a:lnTo>
                <a:cubicBezTo>
                  <a:pt x="4156" y="2969"/>
                  <a:pt x="3069" y="3538"/>
                  <a:pt x="2406" y="4493"/>
                </a:cubicBezTo>
                <a:cubicBezTo>
                  <a:pt x="2065" y="4982"/>
                  <a:pt x="1516" y="5287"/>
                  <a:pt x="919" y="5287"/>
                </a:cubicBezTo>
                <a:cubicBezTo>
                  <a:pt x="917" y="5287"/>
                  <a:pt x="915" y="5287"/>
                  <a:pt x="913" y="5287"/>
                </a:cubicBezTo>
                <a:lnTo>
                  <a:pt x="903" y="5287"/>
                </a:lnTo>
                <a:cubicBezTo>
                  <a:pt x="849" y="5287"/>
                  <a:pt x="798" y="5289"/>
                  <a:pt x="747" y="5291"/>
                </a:cubicBezTo>
                <a:cubicBezTo>
                  <a:pt x="1" y="5322"/>
                  <a:pt x="37" y="6446"/>
                  <a:pt x="784" y="6446"/>
                </a:cubicBezTo>
                <a:lnTo>
                  <a:pt x="19685" y="6446"/>
                </a:lnTo>
                <a:cubicBezTo>
                  <a:pt x="20244" y="6446"/>
                  <a:pt x="20476" y="5732"/>
                  <a:pt x="20027" y="5399"/>
                </a:cubicBezTo>
                <a:cubicBezTo>
                  <a:pt x="19418" y="4950"/>
                  <a:pt x="18680" y="4707"/>
                  <a:pt x="17920" y="4707"/>
                </a:cubicBezTo>
                <a:cubicBezTo>
                  <a:pt x="17879" y="4707"/>
                  <a:pt x="17835" y="4707"/>
                  <a:pt x="17794" y="4711"/>
                </a:cubicBezTo>
                <a:cubicBezTo>
                  <a:pt x="17760" y="4712"/>
                  <a:pt x="17725" y="4713"/>
                  <a:pt x="17691" y="4713"/>
                </a:cubicBezTo>
                <a:cubicBezTo>
                  <a:pt x="16843" y="4713"/>
                  <a:pt x="16043" y="4337"/>
                  <a:pt x="15442" y="3730"/>
                </a:cubicBezTo>
                <a:cubicBezTo>
                  <a:pt x="15060" y="3344"/>
                  <a:pt x="14592" y="3050"/>
                  <a:pt x="14077" y="2872"/>
                </a:cubicBezTo>
                <a:cubicBezTo>
                  <a:pt x="13547" y="2690"/>
                  <a:pt x="13108" y="2306"/>
                  <a:pt x="12835" y="1815"/>
                </a:cubicBezTo>
                <a:cubicBezTo>
                  <a:pt x="12205" y="690"/>
                  <a:pt x="11018" y="1"/>
                  <a:pt x="9739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41" name="Google Shape;441;p17"/>
          <p:cNvSpPr/>
          <p:nvPr/>
        </p:nvSpPr>
        <p:spPr>
          <a:xfrm>
            <a:off x="11703134" y="4824966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</p:spTree>
    <p:extLst>
      <p:ext uri="{BB962C8B-B14F-4D97-AF65-F5344CB8AC3E}">
        <p14:creationId xmlns:p14="http://schemas.microsoft.com/office/powerpoint/2010/main" val="2165584974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">
  <p:cSld name="Title and text">
    <p:spTree>
      <p:nvGrpSpPr>
        <p:cNvPr id="1" name="Shape 4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3" name="Google Shape;443;p18"/>
          <p:cNvSpPr txBox="1">
            <a:spLocks noGrp="1"/>
          </p:cNvSpPr>
          <p:nvPr>
            <p:ph type="title"/>
          </p:nvPr>
        </p:nvSpPr>
        <p:spPr>
          <a:xfrm>
            <a:off x="960000" y="719333"/>
            <a:ext cx="4507600" cy="2872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33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444" name="Google Shape;444;p18"/>
          <p:cNvSpPr txBox="1">
            <a:spLocks noGrp="1"/>
          </p:cNvSpPr>
          <p:nvPr>
            <p:ph type="subTitle" idx="1"/>
          </p:nvPr>
        </p:nvSpPr>
        <p:spPr>
          <a:xfrm>
            <a:off x="960000" y="3591567"/>
            <a:ext cx="4507600" cy="1488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5" name="Google Shape;445;p18"/>
          <p:cNvSpPr>
            <a:spLocks noGrp="1"/>
          </p:cNvSpPr>
          <p:nvPr>
            <p:ph type="pic" idx="2"/>
          </p:nvPr>
        </p:nvSpPr>
        <p:spPr>
          <a:xfrm>
            <a:off x="6390100" y="705633"/>
            <a:ext cx="4850800" cy="5433200"/>
          </a:xfrm>
          <a:prstGeom prst="roundRect">
            <a:avLst>
              <a:gd name="adj" fmla="val 16667"/>
            </a:avLst>
          </a:prstGeom>
          <a:noFill/>
          <a:ln>
            <a:noFill/>
          </a:ln>
        </p:spPr>
      </p:sp>
      <p:sp>
        <p:nvSpPr>
          <p:cNvPr id="446" name="Google Shape;446;p18"/>
          <p:cNvSpPr/>
          <p:nvPr/>
        </p:nvSpPr>
        <p:spPr>
          <a:xfrm>
            <a:off x="552367" y="4436199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47" name="Google Shape;447;p18"/>
          <p:cNvSpPr/>
          <p:nvPr/>
        </p:nvSpPr>
        <p:spPr>
          <a:xfrm>
            <a:off x="123734" y="27101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48" name="Google Shape;448;p18"/>
          <p:cNvSpPr/>
          <p:nvPr/>
        </p:nvSpPr>
        <p:spPr>
          <a:xfrm>
            <a:off x="610300" y="6017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49" name="Google Shape;449;p18"/>
          <p:cNvSpPr/>
          <p:nvPr/>
        </p:nvSpPr>
        <p:spPr>
          <a:xfrm>
            <a:off x="5001634" y="7056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50" name="Google Shape;450;p18"/>
          <p:cNvSpPr/>
          <p:nvPr/>
        </p:nvSpPr>
        <p:spPr>
          <a:xfrm>
            <a:off x="7863000" y="253866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51" name="Google Shape;451;p18"/>
          <p:cNvSpPr/>
          <p:nvPr/>
        </p:nvSpPr>
        <p:spPr>
          <a:xfrm>
            <a:off x="11500500" y="33565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452" name="Google Shape;452;p18"/>
          <p:cNvGrpSpPr/>
          <p:nvPr/>
        </p:nvGrpSpPr>
        <p:grpSpPr>
          <a:xfrm>
            <a:off x="1" y="5085255"/>
            <a:ext cx="12192001" cy="1778013"/>
            <a:chOff x="0" y="3809979"/>
            <a:chExt cx="9144001" cy="1333510"/>
          </a:xfrm>
        </p:grpSpPr>
        <p:sp>
          <p:nvSpPr>
            <p:cNvPr id="453" name="Google Shape;453;p18"/>
            <p:cNvSpPr/>
            <p:nvPr/>
          </p:nvSpPr>
          <p:spPr>
            <a:xfrm>
              <a:off x="0" y="3809979"/>
              <a:ext cx="5313476" cy="1333510"/>
            </a:xfrm>
            <a:custGeom>
              <a:avLst/>
              <a:gdLst/>
              <a:ahLst/>
              <a:cxnLst/>
              <a:rect l="l" t="t" r="r" b="b"/>
              <a:pathLst>
                <a:path w="50385" h="12645" extrusionOk="0">
                  <a:moveTo>
                    <a:pt x="0" y="1"/>
                  </a:moveTo>
                  <a:lnTo>
                    <a:pt x="0" y="12645"/>
                  </a:lnTo>
                  <a:lnTo>
                    <a:pt x="50384" y="12645"/>
                  </a:lnTo>
                  <a:lnTo>
                    <a:pt x="48201" y="10461"/>
                  </a:lnTo>
                  <a:cubicBezTo>
                    <a:pt x="47376" y="9637"/>
                    <a:pt x="46256" y="9174"/>
                    <a:pt x="45089" y="9174"/>
                  </a:cubicBezTo>
                  <a:lnTo>
                    <a:pt x="32799" y="9174"/>
                  </a:lnTo>
                  <a:cubicBezTo>
                    <a:pt x="30871" y="9174"/>
                    <a:pt x="29021" y="8408"/>
                    <a:pt x="27659" y="7044"/>
                  </a:cubicBezTo>
                  <a:lnTo>
                    <a:pt x="23822" y="3205"/>
                  </a:lnTo>
                  <a:cubicBezTo>
                    <a:pt x="21767" y="1154"/>
                    <a:pt x="18984" y="1"/>
                    <a:pt x="16080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grpSp>
          <p:nvGrpSpPr>
            <p:cNvPr id="454" name="Google Shape;454;p18"/>
            <p:cNvGrpSpPr/>
            <p:nvPr/>
          </p:nvGrpSpPr>
          <p:grpSpPr>
            <a:xfrm>
              <a:off x="3430113" y="4143768"/>
              <a:ext cx="458380" cy="637894"/>
              <a:chOff x="2943051" y="4749993"/>
              <a:chExt cx="458380" cy="637894"/>
            </a:xfrm>
          </p:grpSpPr>
          <p:sp>
            <p:nvSpPr>
              <p:cNvPr id="455" name="Google Shape;455;p18"/>
              <p:cNvSpPr/>
              <p:nvPr/>
            </p:nvSpPr>
            <p:spPr>
              <a:xfrm>
                <a:off x="2943051" y="4749993"/>
                <a:ext cx="458380" cy="417704"/>
              </a:xfrm>
              <a:custGeom>
                <a:avLst/>
                <a:gdLst/>
                <a:ahLst/>
                <a:cxnLst/>
                <a:rect l="l" t="t" r="r" b="b"/>
                <a:pathLst>
                  <a:path w="8373" h="7630" extrusionOk="0">
                    <a:moveTo>
                      <a:pt x="4187" y="0"/>
                    </a:moveTo>
                    <a:cubicBezTo>
                      <a:pt x="3211" y="0"/>
                      <a:pt x="2234" y="373"/>
                      <a:pt x="1490" y="1117"/>
                    </a:cubicBezTo>
                    <a:cubicBezTo>
                      <a:pt x="1" y="2607"/>
                      <a:pt x="1" y="5022"/>
                      <a:pt x="1490" y="6511"/>
                    </a:cubicBezTo>
                    <a:cubicBezTo>
                      <a:pt x="2234" y="7257"/>
                      <a:pt x="3211" y="7629"/>
                      <a:pt x="4187" y="7629"/>
                    </a:cubicBezTo>
                    <a:cubicBezTo>
                      <a:pt x="5163" y="7629"/>
                      <a:pt x="6139" y="7257"/>
                      <a:pt x="6883" y="6511"/>
                    </a:cubicBezTo>
                    <a:cubicBezTo>
                      <a:pt x="8373" y="5022"/>
                      <a:pt x="8373" y="2607"/>
                      <a:pt x="6883" y="1117"/>
                    </a:cubicBezTo>
                    <a:cubicBezTo>
                      <a:pt x="6139" y="373"/>
                      <a:pt x="5163" y="0"/>
                      <a:pt x="4187" y="0"/>
                    </a:cubicBezTo>
                    <a:close/>
                  </a:path>
                </a:pathLst>
              </a:custGeom>
              <a:solidFill>
                <a:srgbClr val="48A6C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56" name="Google Shape;456;p18"/>
              <p:cNvSpPr/>
              <p:nvPr/>
            </p:nvSpPr>
            <p:spPr>
              <a:xfrm>
                <a:off x="3158315" y="4906951"/>
                <a:ext cx="27865" cy="480935"/>
              </a:xfrm>
              <a:custGeom>
                <a:avLst/>
                <a:gdLst/>
                <a:ahLst/>
                <a:cxnLst/>
                <a:rect l="l" t="t" r="r" b="b"/>
                <a:pathLst>
                  <a:path w="509" h="8785" extrusionOk="0">
                    <a:moveTo>
                      <a:pt x="0" y="1"/>
                    </a:moveTo>
                    <a:lnTo>
                      <a:pt x="0" y="8784"/>
                    </a:lnTo>
                    <a:lnTo>
                      <a:pt x="509" y="8784"/>
                    </a:lnTo>
                    <a:lnTo>
                      <a:pt x="509" y="1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sp>
          <p:nvSpPr>
            <p:cNvPr id="457" name="Google Shape;457;p18"/>
            <p:cNvSpPr/>
            <p:nvPr/>
          </p:nvSpPr>
          <p:spPr>
            <a:xfrm flipH="1">
              <a:off x="3706525" y="3826500"/>
              <a:ext cx="5437476" cy="1316988"/>
            </a:xfrm>
            <a:custGeom>
              <a:avLst/>
              <a:gdLst/>
              <a:ahLst/>
              <a:cxnLst/>
              <a:rect l="l" t="t" r="r" b="b"/>
              <a:pathLst>
                <a:path w="59010" h="17889" extrusionOk="0">
                  <a:moveTo>
                    <a:pt x="20190" y="1"/>
                  </a:moveTo>
                  <a:cubicBezTo>
                    <a:pt x="19492" y="1"/>
                    <a:pt x="18822" y="278"/>
                    <a:pt x="18329" y="770"/>
                  </a:cubicBezTo>
                  <a:lnTo>
                    <a:pt x="16470" y="2629"/>
                  </a:lnTo>
                  <a:cubicBezTo>
                    <a:pt x="15837" y="3262"/>
                    <a:pt x="14977" y="3618"/>
                    <a:pt x="14083" y="3618"/>
                  </a:cubicBezTo>
                  <a:lnTo>
                    <a:pt x="8347" y="3618"/>
                  </a:lnTo>
                  <a:cubicBezTo>
                    <a:pt x="7649" y="3618"/>
                    <a:pt x="6978" y="3895"/>
                    <a:pt x="6486" y="4390"/>
                  </a:cubicBezTo>
                  <a:lnTo>
                    <a:pt x="0" y="10875"/>
                  </a:lnTo>
                  <a:lnTo>
                    <a:pt x="0" y="17888"/>
                  </a:lnTo>
                  <a:lnTo>
                    <a:pt x="59010" y="17888"/>
                  </a:lnTo>
                  <a:lnTo>
                    <a:pt x="43988" y="2867"/>
                  </a:lnTo>
                  <a:cubicBezTo>
                    <a:pt x="42152" y="1031"/>
                    <a:pt x="39662" y="1"/>
                    <a:pt x="37067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</p:spTree>
    <p:extLst>
      <p:ext uri="{BB962C8B-B14F-4D97-AF65-F5344CB8AC3E}">
        <p14:creationId xmlns:p14="http://schemas.microsoft.com/office/powerpoint/2010/main" val="1614859725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1">
  <p:cSld name="Title and text 1">
    <p:spTree>
      <p:nvGrpSpPr>
        <p:cNvPr id="1" name="Shape 4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9" name="Google Shape;459;p19"/>
          <p:cNvSpPr txBox="1">
            <a:spLocks noGrp="1"/>
          </p:cNvSpPr>
          <p:nvPr>
            <p:ph type="title"/>
          </p:nvPr>
        </p:nvSpPr>
        <p:spPr>
          <a:xfrm>
            <a:off x="960000" y="1816149"/>
            <a:ext cx="4310800" cy="1593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33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460" name="Google Shape;460;p19"/>
          <p:cNvSpPr txBox="1">
            <a:spLocks noGrp="1"/>
          </p:cNvSpPr>
          <p:nvPr>
            <p:ph type="subTitle" idx="1"/>
          </p:nvPr>
        </p:nvSpPr>
        <p:spPr>
          <a:xfrm>
            <a:off x="960000" y="3307883"/>
            <a:ext cx="4310800" cy="107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61" name="Google Shape;461;p19"/>
          <p:cNvSpPr/>
          <p:nvPr/>
        </p:nvSpPr>
        <p:spPr>
          <a:xfrm>
            <a:off x="1664500" y="1007199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62" name="Google Shape;462;p19"/>
          <p:cNvSpPr/>
          <p:nvPr/>
        </p:nvSpPr>
        <p:spPr>
          <a:xfrm>
            <a:off x="459734" y="4841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63" name="Google Shape;463;p19"/>
          <p:cNvSpPr/>
          <p:nvPr/>
        </p:nvSpPr>
        <p:spPr>
          <a:xfrm>
            <a:off x="610334" y="3091848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64" name="Google Shape;464;p19"/>
          <p:cNvSpPr/>
          <p:nvPr/>
        </p:nvSpPr>
        <p:spPr>
          <a:xfrm>
            <a:off x="297567" y="4956948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65" name="Google Shape;465;p19"/>
          <p:cNvSpPr/>
          <p:nvPr/>
        </p:nvSpPr>
        <p:spPr>
          <a:xfrm>
            <a:off x="10700434" y="5062248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66" name="Google Shape;466;p19"/>
          <p:cNvSpPr/>
          <p:nvPr/>
        </p:nvSpPr>
        <p:spPr>
          <a:xfrm>
            <a:off x="11661934" y="2840515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67" name="Google Shape;467;p19"/>
          <p:cNvSpPr/>
          <p:nvPr/>
        </p:nvSpPr>
        <p:spPr>
          <a:xfrm>
            <a:off x="9263934" y="73458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68" name="Google Shape;468;p19"/>
          <p:cNvSpPr/>
          <p:nvPr/>
        </p:nvSpPr>
        <p:spPr>
          <a:xfrm>
            <a:off x="5383134" y="77198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69" name="Google Shape;469;p19"/>
          <p:cNvSpPr/>
          <p:nvPr/>
        </p:nvSpPr>
        <p:spPr>
          <a:xfrm>
            <a:off x="11349134" y="4841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70" name="Google Shape;470;p19"/>
          <p:cNvSpPr/>
          <p:nvPr/>
        </p:nvSpPr>
        <p:spPr>
          <a:xfrm>
            <a:off x="11241034" y="1792000"/>
            <a:ext cx="1582453" cy="498168"/>
          </a:xfrm>
          <a:custGeom>
            <a:avLst/>
            <a:gdLst/>
            <a:ahLst/>
            <a:cxnLst/>
            <a:rect l="l" t="t" r="r" b="b"/>
            <a:pathLst>
              <a:path w="20476" h="6446" extrusionOk="0">
                <a:moveTo>
                  <a:pt x="9739" y="1"/>
                </a:moveTo>
                <a:cubicBezTo>
                  <a:pt x="9665" y="1"/>
                  <a:pt x="9591" y="3"/>
                  <a:pt x="9516" y="8"/>
                </a:cubicBezTo>
                <a:cubicBezTo>
                  <a:pt x="8156" y="91"/>
                  <a:pt x="6963" y="949"/>
                  <a:pt x="6451" y="2213"/>
                </a:cubicBezTo>
                <a:cubicBezTo>
                  <a:pt x="6267" y="2664"/>
                  <a:pt x="5842" y="2969"/>
                  <a:pt x="5356" y="2969"/>
                </a:cubicBezTo>
                <a:cubicBezTo>
                  <a:pt x="5354" y="2969"/>
                  <a:pt x="5353" y="2969"/>
                  <a:pt x="5351" y="2969"/>
                </a:cubicBezTo>
                <a:lnTo>
                  <a:pt x="5319" y="2969"/>
                </a:lnTo>
                <a:cubicBezTo>
                  <a:pt x="4156" y="2969"/>
                  <a:pt x="3069" y="3538"/>
                  <a:pt x="2406" y="4493"/>
                </a:cubicBezTo>
                <a:cubicBezTo>
                  <a:pt x="2065" y="4982"/>
                  <a:pt x="1516" y="5287"/>
                  <a:pt x="919" y="5287"/>
                </a:cubicBezTo>
                <a:cubicBezTo>
                  <a:pt x="917" y="5287"/>
                  <a:pt x="915" y="5287"/>
                  <a:pt x="913" y="5287"/>
                </a:cubicBezTo>
                <a:lnTo>
                  <a:pt x="903" y="5287"/>
                </a:lnTo>
                <a:cubicBezTo>
                  <a:pt x="849" y="5287"/>
                  <a:pt x="798" y="5289"/>
                  <a:pt x="747" y="5291"/>
                </a:cubicBezTo>
                <a:cubicBezTo>
                  <a:pt x="1" y="5322"/>
                  <a:pt x="37" y="6446"/>
                  <a:pt x="784" y="6446"/>
                </a:cubicBezTo>
                <a:lnTo>
                  <a:pt x="19685" y="6446"/>
                </a:lnTo>
                <a:cubicBezTo>
                  <a:pt x="20244" y="6446"/>
                  <a:pt x="20476" y="5732"/>
                  <a:pt x="20027" y="5399"/>
                </a:cubicBezTo>
                <a:cubicBezTo>
                  <a:pt x="19418" y="4950"/>
                  <a:pt x="18680" y="4707"/>
                  <a:pt x="17920" y="4707"/>
                </a:cubicBezTo>
                <a:cubicBezTo>
                  <a:pt x="17879" y="4707"/>
                  <a:pt x="17835" y="4707"/>
                  <a:pt x="17794" y="4711"/>
                </a:cubicBezTo>
                <a:cubicBezTo>
                  <a:pt x="17760" y="4712"/>
                  <a:pt x="17725" y="4713"/>
                  <a:pt x="17691" y="4713"/>
                </a:cubicBezTo>
                <a:cubicBezTo>
                  <a:pt x="16843" y="4713"/>
                  <a:pt x="16043" y="4337"/>
                  <a:pt x="15442" y="3730"/>
                </a:cubicBezTo>
                <a:cubicBezTo>
                  <a:pt x="15060" y="3344"/>
                  <a:pt x="14592" y="3050"/>
                  <a:pt x="14077" y="2872"/>
                </a:cubicBezTo>
                <a:cubicBezTo>
                  <a:pt x="13547" y="2690"/>
                  <a:pt x="13108" y="2306"/>
                  <a:pt x="12835" y="1815"/>
                </a:cubicBezTo>
                <a:cubicBezTo>
                  <a:pt x="12205" y="690"/>
                  <a:pt x="11018" y="1"/>
                  <a:pt x="9739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71" name="Google Shape;471;p19"/>
          <p:cNvSpPr/>
          <p:nvPr/>
        </p:nvSpPr>
        <p:spPr>
          <a:xfrm>
            <a:off x="4996334" y="655000"/>
            <a:ext cx="1582453" cy="498168"/>
          </a:xfrm>
          <a:custGeom>
            <a:avLst/>
            <a:gdLst/>
            <a:ahLst/>
            <a:cxnLst/>
            <a:rect l="l" t="t" r="r" b="b"/>
            <a:pathLst>
              <a:path w="20476" h="6446" extrusionOk="0">
                <a:moveTo>
                  <a:pt x="9739" y="1"/>
                </a:moveTo>
                <a:cubicBezTo>
                  <a:pt x="9665" y="1"/>
                  <a:pt x="9591" y="3"/>
                  <a:pt x="9516" y="8"/>
                </a:cubicBezTo>
                <a:cubicBezTo>
                  <a:pt x="8156" y="91"/>
                  <a:pt x="6963" y="949"/>
                  <a:pt x="6451" y="2213"/>
                </a:cubicBezTo>
                <a:cubicBezTo>
                  <a:pt x="6267" y="2664"/>
                  <a:pt x="5842" y="2969"/>
                  <a:pt x="5356" y="2969"/>
                </a:cubicBezTo>
                <a:cubicBezTo>
                  <a:pt x="5354" y="2969"/>
                  <a:pt x="5353" y="2969"/>
                  <a:pt x="5351" y="2969"/>
                </a:cubicBezTo>
                <a:lnTo>
                  <a:pt x="5319" y="2969"/>
                </a:lnTo>
                <a:cubicBezTo>
                  <a:pt x="4156" y="2969"/>
                  <a:pt x="3069" y="3538"/>
                  <a:pt x="2406" y="4493"/>
                </a:cubicBezTo>
                <a:cubicBezTo>
                  <a:pt x="2065" y="4982"/>
                  <a:pt x="1516" y="5287"/>
                  <a:pt x="919" y="5287"/>
                </a:cubicBezTo>
                <a:cubicBezTo>
                  <a:pt x="917" y="5287"/>
                  <a:pt x="915" y="5287"/>
                  <a:pt x="913" y="5287"/>
                </a:cubicBezTo>
                <a:lnTo>
                  <a:pt x="903" y="5287"/>
                </a:lnTo>
                <a:cubicBezTo>
                  <a:pt x="849" y="5287"/>
                  <a:pt x="798" y="5289"/>
                  <a:pt x="747" y="5291"/>
                </a:cubicBezTo>
                <a:cubicBezTo>
                  <a:pt x="1" y="5322"/>
                  <a:pt x="37" y="6446"/>
                  <a:pt x="784" y="6446"/>
                </a:cubicBezTo>
                <a:lnTo>
                  <a:pt x="19685" y="6446"/>
                </a:lnTo>
                <a:cubicBezTo>
                  <a:pt x="20244" y="6446"/>
                  <a:pt x="20476" y="5732"/>
                  <a:pt x="20027" y="5399"/>
                </a:cubicBezTo>
                <a:cubicBezTo>
                  <a:pt x="19418" y="4950"/>
                  <a:pt x="18680" y="4707"/>
                  <a:pt x="17920" y="4707"/>
                </a:cubicBezTo>
                <a:cubicBezTo>
                  <a:pt x="17879" y="4707"/>
                  <a:pt x="17835" y="4707"/>
                  <a:pt x="17794" y="4711"/>
                </a:cubicBezTo>
                <a:cubicBezTo>
                  <a:pt x="17760" y="4712"/>
                  <a:pt x="17725" y="4713"/>
                  <a:pt x="17691" y="4713"/>
                </a:cubicBezTo>
                <a:cubicBezTo>
                  <a:pt x="16843" y="4713"/>
                  <a:pt x="16043" y="4337"/>
                  <a:pt x="15442" y="3730"/>
                </a:cubicBezTo>
                <a:cubicBezTo>
                  <a:pt x="15060" y="3344"/>
                  <a:pt x="14592" y="3050"/>
                  <a:pt x="14077" y="2872"/>
                </a:cubicBezTo>
                <a:cubicBezTo>
                  <a:pt x="13547" y="2690"/>
                  <a:pt x="13108" y="2306"/>
                  <a:pt x="12835" y="1815"/>
                </a:cubicBezTo>
                <a:cubicBezTo>
                  <a:pt x="12205" y="690"/>
                  <a:pt x="11018" y="1"/>
                  <a:pt x="9739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472" name="Google Shape;472;p19"/>
          <p:cNvGrpSpPr/>
          <p:nvPr/>
        </p:nvGrpSpPr>
        <p:grpSpPr>
          <a:xfrm>
            <a:off x="0" y="5699567"/>
            <a:ext cx="12203600" cy="1170000"/>
            <a:chOff x="0" y="4274675"/>
            <a:chExt cx="9152700" cy="877500"/>
          </a:xfrm>
        </p:grpSpPr>
        <p:sp>
          <p:nvSpPr>
            <p:cNvPr id="473" name="Google Shape;473;p19"/>
            <p:cNvSpPr/>
            <p:nvPr/>
          </p:nvSpPr>
          <p:spPr>
            <a:xfrm>
              <a:off x="0" y="4274675"/>
              <a:ext cx="9152700" cy="8775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74" name="Google Shape;474;p19"/>
            <p:cNvSpPr/>
            <p:nvPr/>
          </p:nvSpPr>
          <p:spPr>
            <a:xfrm>
              <a:off x="0" y="4407825"/>
              <a:ext cx="5781049" cy="735686"/>
            </a:xfrm>
            <a:custGeom>
              <a:avLst/>
              <a:gdLst/>
              <a:ahLst/>
              <a:cxnLst/>
              <a:rect l="l" t="t" r="r" b="b"/>
              <a:pathLst>
                <a:path w="50385" h="12645" extrusionOk="0">
                  <a:moveTo>
                    <a:pt x="0" y="1"/>
                  </a:moveTo>
                  <a:lnTo>
                    <a:pt x="0" y="12645"/>
                  </a:lnTo>
                  <a:lnTo>
                    <a:pt x="50384" y="12645"/>
                  </a:lnTo>
                  <a:lnTo>
                    <a:pt x="48201" y="10461"/>
                  </a:lnTo>
                  <a:cubicBezTo>
                    <a:pt x="47376" y="9637"/>
                    <a:pt x="46256" y="9174"/>
                    <a:pt x="45089" y="9174"/>
                  </a:cubicBezTo>
                  <a:lnTo>
                    <a:pt x="32799" y="9174"/>
                  </a:lnTo>
                  <a:cubicBezTo>
                    <a:pt x="30871" y="9174"/>
                    <a:pt x="29021" y="8408"/>
                    <a:pt x="27659" y="7044"/>
                  </a:cubicBezTo>
                  <a:lnTo>
                    <a:pt x="23822" y="3205"/>
                  </a:lnTo>
                  <a:cubicBezTo>
                    <a:pt x="21767" y="1154"/>
                    <a:pt x="18984" y="1"/>
                    <a:pt x="1608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475" name="Google Shape;475;p19"/>
          <p:cNvGrpSpPr/>
          <p:nvPr/>
        </p:nvGrpSpPr>
        <p:grpSpPr>
          <a:xfrm>
            <a:off x="11183149" y="4350788"/>
            <a:ext cx="773835" cy="1366768"/>
            <a:chOff x="2423837" y="2615804"/>
            <a:chExt cx="580376" cy="1025076"/>
          </a:xfrm>
        </p:grpSpPr>
        <p:sp>
          <p:nvSpPr>
            <p:cNvPr id="476" name="Google Shape;476;p19"/>
            <p:cNvSpPr/>
            <p:nvPr/>
          </p:nvSpPr>
          <p:spPr>
            <a:xfrm>
              <a:off x="2696677" y="2947896"/>
              <a:ext cx="34795" cy="692984"/>
            </a:xfrm>
            <a:custGeom>
              <a:avLst/>
              <a:gdLst/>
              <a:ahLst/>
              <a:cxnLst/>
              <a:rect l="l" t="t" r="r" b="b"/>
              <a:pathLst>
                <a:path w="303" h="6035" extrusionOk="0">
                  <a:moveTo>
                    <a:pt x="0" y="1"/>
                  </a:moveTo>
                  <a:lnTo>
                    <a:pt x="0" y="6035"/>
                  </a:lnTo>
                  <a:lnTo>
                    <a:pt x="303" y="6035"/>
                  </a:lnTo>
                  <a:lnTo>
                    <a:pt x="30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77" name="Google Shape;477;p19"/>
            <p:cNvSpPr/>
            <p:nvPr/>
          </p:nvSpPr>
          <p:spPr>
            <a:xfrm>
              <a:off x="2423837" y="2615804"/>
              <a:ext cx="580376" cy="580453"/>
            </a:xfrm>
            <a:custGeom>
              <a:avLst/>
              <a:gdLst/>
              <a:ahLst/>
              <a:cxnLst/>
              <a:rect l="l" t="t" r="r" b="b"/>
              <a:pathLst>
                <a:path w="5054" h="5055" extrusionOk="0">
                  <a:moveTo>
                    <a:pt x="2528" y="1"/>
                  </a:moveTo>
                  <a:cubicBezTo>
                    <a:pt x="1132" y="1"/>
                    <a:pt x="1" y="1132"/>
                    <a:pt x="1" y="2529"/>
                  </a:cubicBezTo>
                  <a:cubicBezTo>
                    <a:pt x="1" y="3923"/>
                    <a:pt x="1132" y="5054"/>
                    <a:pt x="2528" y="5054"/>
                  </a:cubicBezTo>
                  <a:cubicBezTo>
                    <a:pt x="3923" y="5054"/>
                    <a:pt x="5054" y="3923"/>
                    <a:pt x="5054" y="2529"/>
                  </a:cubicBezTo>
                  <a:cubicBezTo>
                    <a:pt x="5054" y="1132"/>
                    <a:pt x="3923" y="1"/>
                    <a:pt x="252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478" name="Google Shape;478;p19"/>
          <p:cNvSpPr/>
          <p:nvPr/>
        </p:nvSpPr>
        <p:spPr>
          <a:xfrm>
            <a:off x="333131" y="4999403"/>
            <a:ext cx="2053279" cy="723595"/>
          </a:xfrm>
          <a:custGeom>
            <a:avLst/>
            <a:gdLst/>
            <a:ahLst/>
            <a:cxnLst/>
            <a:rect l="l" t="t" r="r" b="b"/>
            <a:pathLst>
              <a:path w="19345" h="6818" extrusionOk="0">
                <a:moveTo>
                  <a:pt x="9786" y="1"/>
                </a:moveTo>
                <a:cubicBezTo>
                  <a:pt x="9762" y="1"/>
                  <a:pt x="9738" y="1"/>
                  <a:pt x="9714" y="1"/>
                </a:cubicBezTo>
                <a:cubicBezTo>
                  <a:pt x="8498" y="27"/>
                  <a:pt x="7388" y="700"/>
                  <a:pt x="6805" y="1768"/>
                </a:cubicBezTo>
                <a:cubicBezTo>
                  <a:pt x="6743" y="1772"/>
                  <a:pt x="6682" y="1778"/>
                  <a:pt x="6623" y="1785"/>
                </a:cubicBezTo>
                <a:cubicBezTo>
                  <a:pt x="6260" y="1588"/>
                  <a:pt x="5860" y="1489"/>
                  <a:pt x="5460" y="1489"/>
                </a:cubicBezTo>
                <a:cubicBezTo>
                  <a:pt x="5060" y="1489"/>
                  <a:pt x="4659" y="1588"/>
                  <a:pt x="4297" y="1787"/>
                </a:cubicBezTo>
                <a:cubicBezTo>
                  <a:pt x="3573" y="2185"/>
                  <a:pt x="3102" y="2925"/>
                  <a:pt x="3047" y="3747"/>
                </a:cubicBezTo>
                <a:cubicBezTo>
                  <a:pt x="1401" y="3850"/>
                  <a:pt x="90" y="5168"/>
                  <a:pt x="1" y="6817"/>
                </a:cubicBezTo>
                <a:lnTo>
                  <a:pt x="19344" y="6817"/>
                </a:lnTo>
                <a:cubicBezTo>
                  <a:pt x="19049" y="5391"/>
                  <a:pt x="17940" y="4276"/>
                  <a:pt x="16518" y="3971"/>
                </a:cubicBezTo>
                <a:cubicBezTo>
                  <a:pt x="16512" y="3059"/>
                  <a:pt x="16035" y="2215"/>
                  <a:pt x="15256" y="1740"/>
                </a:cubicBezTo>
                <a:cubicBezTo>
                  <a:pt x="14838" y="1485"/>
                  <a:pt x="14364" y="1357"/>
                  <a:pt x="13890" y="1357"/>
                </a:cubicBezTo>
                <a:cubicBezTo>
                  <a:pt x="13480" y="1357"/>
                  <a:pt x="13070" y="1453"/>
                  <a:pt x="12695" y="1645"/>
                </a:cubicBezTo>
                <a:cubicBezTo>
                  <a:pt x="12078" y="623"/>
                  <a:pt x="10975" y="1"/>
                  <a:pt x="9786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</p:spTree>
    <p:extLst>
      <p:ext uri="{BB962C8B-B14F-4D97-AF65-F5344CB8AC3E}">
        <p14:creationId xmlns:p14="http://schemas.microsoft.com/office/powerpoint/2010/main" val="4041217105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2">
  <p:cSld name="Title and text 2">
    <p:spTree>
      <p:nvGrpSpPr>
        <p:cNvPr id="1" name="Shape 4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0" name="Google Shape;480;p20"/>
          <p:cNvSpPr txBox="1">
            <a:spLocks noGrp="1"/>
          </p:cNvSpPr>
          <p:nvPr>
            <p:ph type="title"/>
          </p:nvPr>
        </p:nvSpPr>
        <p:spPr>
          <a:xfrm>
            <a:off x="6377217" y="1970043"/>
            <a:ext cx="3507200" cy="1440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33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481" name="Google Shape;481;p20"/>
          <p:cNvSpPr txBox="1">
            <a:spLocks noGrp="1"/>
          </p:cNvSpPr>
          <p:nvPr>
            <p:ph type="subTitle" idx="1"/>
          </p:nvPr>
        </p:nvSpPr>
        <p:spPr>
          <a:xfrm>
            <a:off x="6377384" y="3308843"/>
            <a:ext cx="3507200" cy="1440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2" name="Google Shape;482;p20"/>
          <p:cNvSpPr/>
          <p:nvPr/>
        </p:nvSpPr>
        <p:spPr>
          <a:xfrm>
            <a:off x="1120034" y="12027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83" name="Google Shape;483;p20"/>
          <p:cNvSpPr/>
          <p:nvPr/>
        </p:nvSpPr>
        <p:spPr>
          <a:xfrm>
            <a:off x="424967" y="28245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84" name="Google Shape;484;p20"/>
          <p:cNvSpPr/>
          <p:nvPr/>
        </p:nvSpPr>
        <p:spPr>
          <a:xfrm>
            <a:off x="1525500" y="4318899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85" name="Google Shape;485;p20"/>
          <p:cNvSpPr/>
          <p:nvPr/>
        </p:nvSpPr>
        <p:spPr>
          <a:xfrm>
            <a:off x="3008300" y="4841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86" name="Google Shape;486;p20"/>
          <p:cNvSpPr/>
          <p:nvPr/>
        </p:nvSpPr>
        <p:spPr>
          <a:xfrm>
            <a:off x="6877500" y="12027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87" name="Google Shape;487;p20"/>
          <p:cNvSpPr/>
          <p:nvPr/>
        </p:nvSpPr>
        <p:spPr>
          <a:xfrm>
            <a:off x="9970567" y="542399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88" name="Google Shape;488;p20"/>
          <p:cNvSpPr/>
          <p:nvPr/>
        </p:nvSpPr>
        <p:spPr>
          <a:xfrm>
            <a:off x="10063267" y="22337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89" name="Google Shape;489;p20"/>
          <p:cNvSpPr/>
          <p:nvPr/>
        </p:nvSpPr>
        <p:spPr>
          <a:xfrm>
            <a:off x="11441834" y="3670199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90" name="Google Shape;490;p20"/>
          <p:cNvSpPr/>
          <p:nvPr/>
        </p:nvSpPr>
        <p:spPr>
          <a:xfrm>
            <a:off x="10298467" y="47297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491" name="Google Shape;491;p20"/>
          <p:cNvGrpSpPr/>
          <p:nvPr/>
        </p:nvGrpSpPr>
        <p:grpSpPr>
          <a:xfrm>
            <a:off x="10213582" y="3896930"/>
            <a:ext cx="1853689" cy="1543837"/>
            <a:chOff x="5314336" y="3998180"/>
            <a:chExt cx="1390267" cy="1157878"/>
          </a:xfrm>
        </p:grpSpPr>
        <p:grpSp>
          <p:nvGrpSpPr>
            <p:cNvPr id="492" name="Google Shape;492;p20"/>
            <p:cNvGrpSpPr/>
            <p:nvPr/>
          </p:nvGrpSpPr>
          <p:grpSpPr>
            <a:xfrm>
              <a:off x="5314336" y="3998180"/>
              <a:ext cx="1390267" cy="1157878"/>
              <a:chOff x="5359461" y="3993180"/>
              <a:chExt cx="1390267" cy="1157878"/>
            </a:xfrm>
          </p:grpSpPr>
          <p:sp>
            <p:nvSpPr>
              <p:cNvPr id="493" name="Google Shape;493;p20"/>
              <p:cNvSpPr/>
              <p:nvPr/>
            </p:nvSpPr>
            <p:spPr>
              <a:xfrm>
                <a:off x="5905833" y="3993180"/>
                <a:ext cx="843894" cy="1150302"/>
              </a:xfrm>
              <a:custGeom>
                <a:avLst/>
                <a:gdLst/>
                <a:ahLst/>
                <a:cxnLst/>
                <a:rect l="l" t="t" r="r" b="b"/>
                <a:pathLst>
                  <a:path w="15415" h="21012" extrusionOk="0">
                    <a:moveTo>
                      <a:pt x="5325" y="0"/>
                    </a:moveTo>
                    <a:lnTo>
                      <a:pt x="1" y="5323"/>
                    </a:lnTo>
                    <a:lnTo>
                      <a:pt x="1" y="21011"/>
                    </a:lnTo>
                    <a:lnTo>
                      <a:pt x="15414" y="21011"/>
                    </a:lnTo>
                    <a:lnTo>
                      <a:pt x="15414" y="9856"/>
                    </a:lnTo>
                    <a:lnTo>
                      <a:pt x="10648" y="9856"/>
                    </a:lnTo>
                    <a:lnTo>
                      <a:pt x="10648" y="5323"/>
                    </a:lnTo>
                    <a:lnTo>
                      <a:pt x="5325" y="0"/>
                    </a:lnTo>
                    <a:close/>
                  </a:path>
                </a:pathLst>
              </a:custGeom>
              <a:solidFill>
                <a:srgbClr val="FFB5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94" name="Google Shape;494;p20"/>
              <p:cNvSpPr/>
              <p:nvPr/>
            </p:nvSpPr>
            <p:spPr>
              <a:xfrm>
                <a:off x="5359461" y="4284542"/>
                <a:ext cx="546410" cy="858949"/>
              </a:xfrm>
              <a:custGeom>
                <a:avLst/>
                <a:gdLst/>
                <a:ahLst/>
                <a:cxnLst/>
                <a:rect l="l" t="t" r="r" b="b"/>
                <a:pathLst>
                  <a:path w="9981" h="15690" extrusionOk="0">
                    <a:moveTo>
                      <a:pt x="1" y="1"/>
                    </a:moveTo>
                    <a:lnTo>
                      <a:pt x="1" y="15689"/>
                    </a:lnTo>
                    <a:lnTo>
                      <a:pt x="9981" y="15689"/>
                    </a:lnTo>
                    <a:lnTo>
                      <a:pt x="9981" y="1"/>
                    </a:lnTo>
                    <a:close/>
                  </a:path>
                </a:pathLst>
              </a:custGeom>
              <a:solidFill>
                <a:srgbClr val="F97F2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95" name="Google Shape;495;p20"/>
              <p:cNvSpPr/>
              <p:nvPr/>
            </p:nvSpPr>
            <p:spPr>
              <a:xfrm>
                <a:off x="5359461" y="3993180"/>
                <a:ext cx="837927" cy="291408"/>
              </a:xfrm>
              <a:custGeom>
                <a:avLst/>
                <a:gdLst/>
                <a:ahLst/>
                <a:cxnLst/>
                <a:rect l="l" t="t" r="r" b="b"/>
                <a:pathLst>
                  <a:path w="15306" h="5323" extrusionOk="0">
                    <a:moveTo>
                      <a:pt x="5323" y="0"/>
                    </a:moveTo>
                    <a:lnTo>
                      <a:pt x="1" y="5323"/>
                    </a:lnTo>
                    <a:lnTo>
                      <a:pt x="9983" y="5323"/>
                    </a:lnTo>
                    <a:lnTo>
                      <a:pt x="15305" y="0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96" name="Google Shape;496;p20"/>
              <p:cNvSpPr/>
              <p:nvPr/>
            </p:nvSpPr>
            <p:spPr>
              <a:xfrm>
                <a:off x="5456008" y="4398141"/>
                <a:ext cx="51898" cy="51844"/>
              </a:xfrm>
              <a:custGeom>
                <a:avLst/>
                <a:gdLst/>
                <a:ahLst/>
                <a:cxnLst/>
                <a:rect l="l" t="t" r="r" b="b"/>
                <a:pathLst>
                  <a:path w="948" h="947" extrusionOk="0">
                    <a:moveTo>
                      <a:pt x="0" y="1"/>
                    </a:moveTo>
                    <a:lnTo>
                      <a:pt x="0" y="946"/>
                    </a:lnTo>
                    <a:lnTo>
                      <a:pt x="948" y="946"/>
                    </a:lnTo>
                    <a:lnTo>
                      <a:pt x="948" y="1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97" name="Google Shape;497;p20"/>
              <p:cNvSpPr/>
              <p:nvPr/>
            </p:nvSpPr>
            <p:spPr>
              <a:xfrm>
                <a:off x="5598430" y="4398141"/>
                <a:ext cx="51953" cy="51844"/>
              </a:xfrm>
              <a:custGeom>
                <a:avLst/>
                <a:gdLst/>
                <a:ahLst/>
                <a:cxnLst/>
                <a:rect l="l" t="t" r="r" b="b"/>
                <a:pathLst>
                  <a:path w="949" h="947" extrusionOk="0">
                    <a:moveTo>
                      <a:pt x="1" y="1"/>
                    </a:moveTo>
                    <a:lnTo>
                      <a:pt x="1" y="946"/>
                    </a:lnTo>
                    <a:lnTo>
                      <a:pt x="948" y="946"/>
                    </a:lnTo>
                    <a:lnTo>
                      <a:pt x="948" y="1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98" name="Google Shape;498;p20"/>
              <p:cNvSpPr/>
              <p:nvPr/>
            </p:nvSpPr>
            <p:spPr>
              <a:xfrm>
                <a:off x="5743016" y="4398141"/>
                <a:ext cx="51789" cy="51844"/>
              </a:xfrm>
              <a:custGeom>
                <a:avLst/>
                <a:gdLst/>
                <a:ahLst/>
                <a:cxnLst/>
                <a:rect l="l" t="t" r="r" b="b"/>
                <a:pathLst>
                  <a:path w="946" h="947" extrusionOk="0">
                    <a:moveTo>
                      <a:pt x="0" y="1"/>
                    </a:moveTo>
                    <a:lnTo>
                      <a:pt x="0" y="946"/>
                    </a:lnTo>
                    <a:lnTo>
                      <a:pt x="946" y="946"/>
                    </a:lnTo>
                    <a:lnTo>
                      <a:pt x="946" y="1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99" name="Google Shape;499;p20"/>
              <p:cNvSpPr/>
              <p:nvPr/>
            </p:nvSpPr>
            <p:spPr>
              <a:xfrm>
                <a:off x="5456008" y="4545191"/>
                <a:ext cx="51898" cy="51898"/>
              </a:xfrm>
              <a:custGeom>
                <a:avLst/>
                <a:gdLst/>
                <a:ahLst/>
                <a:cxnLst/>
                <a:rect l="l" t="t" r="r" b="b"/>
                <a:pathLst>
                  <a:path w="948" h="948" extrusionOk="0">
                    <a:moveTo>
                      <a:pt x="0" y="1"/>
                    </a:moveTo>
                    <a:lnTo>
                      <a:pt x="0" y="948"/>
                    </a:lnTo>
                    <a:lnTo>
                      <a:pt x="948" y="948"/>
                    </a:lnTo>
                    <a:lnTo>
                      <a:pt x="948" y="1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00" name="Google Shape;500;p20"/>
              <p:cNvSpPr/>
              <p:nvPr/>
            </p:nvSpPr>
            <p:spPr>
              <a:xfrm>
                <a:off x="5598430" y="4545191"/>
                <a:ext cx="51953" cy="51898"/>
              </a:xfrm>
              <a:custGeom>
                <a:avLst/>
                <a:gdLst/>
                <a:ahLst/>
                <a:cxnLst/>
                <a:rect l="l" t="t" r="r" b="b"/>
                <a:pathLst>
                  <a:path w="949" h="948" extrusionOk="0">
                    <a:moveTo>
                      <a:pt x="1" y="1"/>
                    </a:moveTo>
                    <a:lnTo>
                      <a:pt x="1" y="948"/>
                    </a:lnTo>
                    <a:lnTo>
                      <a:pt x="948" y="948"/>
                    </a:lnTo>
                    <a:lnTo>
                      <a:pt x="948" y="1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01" name="Google Shape;501;p20"/>
              <p:cNvSpPr/>
              <p:nvPr/>
            </p:nvSpPr>
            <p:spPr>
              <a:xfrm>
                <a:off x="5743016" y="4545191"/>
                <a:ext cx="51789" cy="51898"/>
              </a:xfrm>
              <a:custGeom>
                <a:avLst/>
                <a:gdLst/>
                <a:ahLst/>
                <a:cxnLst/>
                <a:rect l="l" t="t" r="r" b="b"/>
                <a:pathLst>
                  <a:path w="946" h="948" extrusionOk="0">
                    <a:moveTo>
                      <a:pt x="0" y="1"/>
                    </a:moveTo>
                    <a:lnTo>
                      <a:pt x="0" y="948"/>
                    </a:lnTo>
                    <a:lnTo>
                      <a:pt x="946" y="948"/>
                    </a:lnTo>
                    <a:lnTo>
                      <a:pt x="946" y="1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02" name="Google Shape;502;p20"/>
              <p:cNvSpPr/>
              <p:nvPr/>
            </p:nvSpPr>
            <p:spPr>
              <a:xfrm>
                <a:off x="5598430" y="4692350"/>
                <a:ext cx="51953" cy="51898"/>
              </a:xfrm>
              <a:custGeom>
                <a:avLst/>
                <a:gdLst/>
                <a:ahLst/>
                <a:cxnLst/>
                <a:rect l="l" t="t" r="r" b="b"/>
                <a:pathLst>
                  <a:path w="949" h="948" extrusionOk="0">
                    <a:moveTo>
                      <a:pt x="1" y="0"/>
                    </a:moveTo>
                    <a:lnTo>
                      <a:pt x="1" y="948"/>
                    </a:lnTo>
                    <a:lnTo>
                      <a:pt x="948" y="948"/>
                    </a:lnTo>
                    <a:lnTo>
                      <a:pt x="948" y="0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03" name="Google Shape;503;p20"/>
              <p:cNvSpPr/>
              <p:nvPr/>
            </p:nvSpPr>
            <p:spPr>
              <a:xfrm>
                <a:off x="5743016" y="4692350"/>
                <a:ext cx="51789" cy="51898"/>
              </a:xfrm>
              <a:custGeom>
                <a:avLst/>
                <a:gdLst/>
                <a:ahLst/>
                <a:cxnLst/>
                <a:rect l="l" t="t" r="r" b="b"/>
                <a:pathLst>
                  <a:path w="946" h="948" extrusionOk="0">
                    <a:moveTo>
                      <a:pt x="0" y="0"/>
                    </a:moveTo>
                    <a:lnTo>
                      <a:pt x="0" y="948"/>
                    </a:lnTo>
                    <a:lnTo>
                      <a:pt x="946" y="948"/>
                    </a:lnTo>
                    <a:lnTo>
                      <a:pt x="946" y="0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04" name="Google Shape;504;p20"/>
              <p:cNvSpPr/>
              <p:nvPr/>
            </p:nvSpPr>
            <p:spPr>
              <a:xfrm>
                <a:off x="5456008" y="4839509"/>
                <a:ext cx="51898" cy="51898"/>
              </a:xfrm>
              <a:custGeom>
                <a:avLst/>
                <a:gdLst/>
                <a:ahLst/>
                <a:cxnLst/>
                <a:rect l="l" t="t" r="r" b="b"/>
                <a:pathLst>
                  <a:path w="948" h="948" extrusionOk="0">
                    <a:moveTo>
                      <a:pt x="0" y="0"/>
                    </a:moveTo>
                    <a:lnTo>
                      <a:pt x="0" y="948"/>
                    </a:lnTo>
                    <a:lnTo>
                      <a:pt x="948" y="948"/>
                    </a:lnTo>
                    <a:lnTo>
                      <a:pt x="948" y="0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05" name="Google Shape;505;p20"/>
              <p:cNvSpPr/>
              <p:nvPr/>
            </p:nvSpPr>
            <p:spPr>
              <a:xfrm>
                <a:off x="5598430" y="4839509"/>
                <a:ext cx="51953" cy="51898"/>
              </a:xfrm>
              <a:custGeom>
                <a:avLst/>
                <a:gdLst/>
                <a:ahLst/>
                <a:cxnLst/>
                <a:rect l="l" t="t" r="r" b="b"/>
                <a:pathLst>
                  <a:path w="949" h="948" extrusionOk="0">
                    <a:moveTo>
                      <a:pt x="1" y="0"/>
                    </a:moveTo>
                    <a:lnTo>
                      <a:pt x="1" y="948"/>
                    </a:lnTo>
                    <a:lnTo>
                      <a:pt x="948" y="948"/>
                    </a:lnTo>
                    <a:lnTo>
                      <a:pt x="948" y="0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06" name="Google Shape;506;p20"/>
              <p:cNvSpPr/>
              <p:nvPr/>
            </p:nvSpPr>
            <p:spPr>
              <a:xfrm>
                <a:off x="5743016" y="4839509"/>
                <a:ext cx="51789" cy="51898"/>
              </a:xfrm>
              <a:custGeom>
                <a:avLst/>
                <a:gdLst/>
                <a:ahLst/>
                <a:cxnLst/>
                <a:rect l="l" t="t" r="r" b="b"/>
                <a:pathLst>
                  <a:path w="946" h="948" extrusionOk="0">
                    <a:moveTo>
                      <a:pt x="0" y="0"/>
                    </a:moveTo>
                    <a:lnTo>
                      <a:pt x="0" y="948"/>
                    </a:lnTo>
                    <a:lnTo>
                      <a:pt x="946" y="948"/>
                    </a:lnTo>
                    <a:lnTo>
                      <a:pt x="946" y="0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07" name="Google Shape;507;p20"/>
              <p:cNvSpPr/>
              <p:nvPr/>
            </p:nvSpPr>
            <p:spPr>
              <a:xfrm>
                <a:off x="5456008" y="4986668"/>
                <a:ext cx="51898" cy="51789"/>
              </a:xfrm>
              <a:custGeom>
                <a:avLst/>
                <a:gdLst/>
                <a:ahLst/>
                <a:cxnLst/>
                <a:rect l="l" t="t" r="r" b="b"/>
                <a:pathLst>
                  <a:path w="948" h="946" extrusionOk="0">
                    <a:moveTo>
                      <a:pt x="0" y="0"/>
                    </a:moveTo>
                    <a:lnTo>
                      <a:pt x="0" y="946"/>
                    </a:lnTo>
                    <a:lnTo>
                      <a:pt x="948" y="946"/>
                    </a:lnTo>
                    <a:lnTo>
                      <a:pt x="948" y="0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08" name="Google Shape;508;p20"/>
              <p:cNvSpPr/>
              <p:nvPr/>
            </p:nvSpPr>
            <p:spPr>
              <a:xfrm>
                <a:off x="5598430" y="4986668"/>
                <a:ext cx="51953" cy="51789"/>
              </a:xfrm>
              <a:custGeom>
                <a:avLst/>
                <a:gdLst/>
                <a:ahLst/>
                <a:cxnLst/>
                <a:rect l="l" t="t" r="r" b="b"/>
                <a:pathLst>
                  <a:path w="949" h="946" extrusionOk="0">
                    <a:moveTo>
                      <a:pt x="1" y="0"/>
                    </a:moveTo>
                    <a:lnTo>
                      <a:pt x="1" y="946"/>
                    </a:lnTo>
                    <a:lnTo>
                      <a:pt x="948" y="946"/>
                    </a:lnTo>
                    <a:lnTo>
                      <a:pt x="948" y="0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09" name="Google Shape;509;p20"/>
              <p:cNvSpPr/>
              <p:nvPr/>
            </p:nvSpPr>
            <p:spPr>
              <a:xfrm>
                <a:off x="5743016" y="4986668"/>
                <a:ext cx="51789" cy="51789"/>
              </a:xfrm>
              <a:custGeom>
                <a:avLst/>
                <a:gdLst/>
                <a:ahLst/>
                <a:cxnLst/>
                <a:rect l="l" t="t" r="r" b="b"/>
                <a:pathLst>
                  <a:path w="946" h="946" extrusionOk="0">
                    <a:moveTo>
                      <a:pt x="0" y="0"/>
                    </a:moveTo>
                    <a:lnTo>
                      <a:pt x="0" y="946"/>
                    </a:lnTo>
                    <a:lnTo>
                      <a:pt x="946" y="946"/>
                    </a:lnTo>
                    <a:lnTo>
                      <a:pt x="946" y="0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10" name="Google Shape;510;p20"/>
              <p:cNvSpPr/>
              <p:nvPr/>
            </p:nvSpPr>
            <p:spPr>
              <a:xfrm>
                <a:off x="6267818" y="4686492"/>
                <a:ext cx="27044" cy="464566"/>
              </a:xfrm>
              <a:custGeom>
                <a:avLst/>
                <a:gdLst/>
                <a:ahLst/>
                <a:cxnLst/>
                <a:rect l="l" t="t" r="r" b="b"/>
                <a:pathLst>
                  <a:path w="494" h="8486" extrusionOk="0">
                    <a:moveTo>
                      <a:pt x="1" y="1"/>
                    </a:moveTo>
                    <a:lnTo>
                      <a:pt x="1" y="8486"/>
                    </a:lnTo>
                    <a:lnTo>
                      <a:pt x="493" y="8486"/>
                    </a:lnTo>
                    <a:lnTo>
                      <a:pt x="493" y="1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11" name="Google Shape;511;p20"/>
              <p:cNvSpPr/>
              <p:nvPr/>
            </p:nvSpPr>
            <p:spPr>
              <a:xfrm>
                <a:off x="6059945" y="4534898"/>
                <a:ext cx="442778" cy="403416"/>
              </a:xfrm>
              <a:custGeom>
                <a:avLst/>
                <a:gdLst/>
                <a:ahLst/>
                <a:cxnLst/>
                <a:rect l="l" t="t" r="r" b="b"/>
                <a:pathLst>
                  <a:path w="8088" h="7369" extrusionOk="0">
                    <a:moveTo>
                      <a:pt x="4044" y="0"/>
                    </a:moveTo>
                    <a:cubicBezTo>
                      <a:pt x="3101" y="0"/>
                      <a:pt x="2158" y="360"/>
                      <a:pt x="1438" y="1079"/>
                    </a:cubicBezTo>
                    <a:cubicBezTo>
                      <a:pt x="0" y="2518"/>
                      <a:pt x="0" y="4850"/>
                      <a:pt x="1438" y="6290"/>
                    </a:cubicBezTo>
                    <a:cubicBezTo>
                      <a:pt x="2158" y="7009"/>
                      <a:pt x="3101" y="7369"/>
                      <a:pt x="4044" y="7369"/>
                    </a:cubicBezTo>
                    <a:cubicBezTo>
                      <a:pt x="4987" y="7369"/>
                      <a:pt x="5930" y="7009"/>
                      <a:pt x="6650" y="6290"/>
                    </a:cubicBezTo>
                    <a:cubicBezTo>
                      <a:pt x="8088" y="4850"/>
                      <a:pt x="8088" y="2518"/>
                      <a:pt x="6650" y="1079"/>
                    </a:cubicBezTo>
                    <a:cubicBezTo>
                      <a:pt x="5930" y="360"/>
                      <a:pt x="4987" y="0"/>
                      <a:pt x="4044" y="0"/>
                    </a:cubicBezTo>
                    <a:close/>
                  </a:path>
                </a:pathLst>
              </a:custGeom>
              <a:solidFill>
                <a:srgbClr val="2E84A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sp>
          <p:nvSpPr>
            <p:cNvPr id="512" name="Google Shape;512;p20"/>
            <p:cNvSpPr/>
            <p:nvPr/>
          </p:nvSpPr>
          <p:spPr>
            <a:xfrm>
              <a:off x="5410883" y="4697341"/>
              <a:ext cx="51898" cy="51898"/>
            </a:xfrm>
            <a:custGeom>
              <a:avLst/>
              <a:gdLst/>
              <a:ahLst/>
              <a:cxnLst/>
              <a:rect l="l" t="t" r="r" b="b"/>
              <a:pathLst>
                <a:path w="948" h="948" extrusionOk="0">
                  <a:moveTo>
                    <a:pt x="0" y="1"/>
                  </a:moveTo>
                  <a:lnTo>
                    <a:pt x="0" y="948"/>
                  </a:lnTo>
                  <a:lnTo>
                    <a:pt x="948" y="948"/>
                  </a:lnTo>
                  <a:lnTo>
                    <a:pt x="948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513" name="Google Shape;513;p20"/>
          <p:cNvSpPr/>
          <p:nvPr/>
        </p:nvSpPr>
        <p:spPr>
          <a:xfrm flipH="1">
            <a:off x="-180824" y="330791"/>
            <a:ext cx="1613591" cy="388544"/>
          </a:xfrm>
          <a:custGeom>
            <a:avLst/>
            <a:gdLst/>
            <a:ahLst/>
            <a:cxnLst/>
            <a:rect l="l" t="t" r="r" b="b"/>
            <a:pathLst>
              <a:path w="22106" h="3773" extrusionOk="0">
                <a:moveTo>
                  <a:pt x="10395" y="0"/>
                </a:moveTo>
                <a:cubicBezTo>
                  <a:pt x="8790" y="0"/>
                  <a:pt x="7473" y="2494"/>
                  <a:pt x="5450" y="2494"/>
                </a:cubicBezTo>
                <a:cubicBezTo>
                  <a:pt x="5125" y="2494"/>
                  <a:pt x="4782" y="2429"/>
                  <a:pt x="4416" y="2280"/>
                </a:cubicBezTo>
                <a:cubicBezTo>
                  <a:pt x="4045" y="2128"/>
                  <a:pt x="3666" y="2064"/>
                  <a:pt x="3292" y="2064"/>
                </a:cubicBezTo>
                <a:cubicBezTo>
                  <a:pt x="2094" y="2064"/>
                  <a:pt x="945" y="2718"/>
                  <a:pt x="244" y="3219"/>
                </a:cubicBezTo>
                <a:cubicBezTo>
                  <a:pt x="1" y="3391"/>
                  <a:pt x="126" y="3773"/>
                  <a:pt x="422" y="3773"/>
                </a:cubicBezTo>
                <a:lnTo>
                  <a:pt x="21684" y="3773"/>
                </a:lnTo>
                <a:cubicBezTo>
                  <a:pt x="21987" y="3773"/>
                  <a:pt x="22105" y="3379"/>
                  <a:pt x="21850" y="3213"/>
                </a:cubicBezTo>
                <a:cubicBezTo>
                  <a:pt x="20899" y="2592"/>
                  <a:pt x="20007" y="1520"/>
                  <a:pt x="18460" y="1520"/>
                </a:cubicBezTo>
                <a:cubicBezTo>
                  <a:pt x="18036" y="1520"/>
                  <a:pt x="17563" y="1601"/>
                  <a:pt x="17026" y="1793"/>
                </a:cubicBezTo>
                <a:cubicBezTo>
                  <a:pt x="16492" y="1985"/>
                  <a:pt x="16012" y="2069"/>
                  <a:pt x="15561" y="2069"/>
                </a:cubicBezTo>
                <a:cubicBezTo>
                  <a:pt x="14122" y="2069"/>
                  <a:pt x="12971" y="1209"/>
                  <a:pt x="11225" y="230"/>
                </a:cubicBezTo>
                <a:cubicBezTo>
                  <a:pt x="10937" y="69"/>
                  <a:pt x="10662" y="0"/>
                  <a:pt x="10395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514" name="Google Shape;514;p20"/>
          <p:cNvSpPr/>
          <p:nvPr/>
        </p:nvSpPr>
        <p:spPr>
          <a:xfrm flipH="1">
            <a:off x="10370877" y="1462557"/>
            <a:ext cx="1613591" cy="388544"/>
          </a:xfrm>
          <a:custGeom>
            <a:avLst/>
            <a:gdLst/>
            <a:ahLst/>
            <a:cxnLst/>
            <a:rect l="l" t="t" r="r" b="b"/>
            <a:pathLst>
              <a:path w="22106" h="3773" extrusionOk="0">
                <a:moveTo>
                  <a:pt x="10395" y="0"/>
                </a:moveTo>
                <a:cubicBezTo>
                  <a:pt x="8790" y="0"/>
                  <a:pt x="7473" y="2494"/>
                  <a:pt x="5450" y="2494"/>
                </a:cubicBezTo>
                <a:cubicBezTo>
                  <a:pt x="5125" y="2494"/>
                  <a:pt x="4782" y="2429"/>
                  <a:pt x="4416" y="2280"/>
                </a:cubicBezTo>
                <a:cubicBezTo>
                  <a:pt x="4045" y="2128"/>
                  <a:pt x="3666" y="2064"/>
                  <a:pt x="3292" y="2064"/>
                </a:cubicBezTo>
                <a:cubicBezTo>
                  <a:pt x="2094" y="2064"/>
                  <a:pt x="945" y="2718"/>
                  <a:pt x="244" y="3219"/>
                </a:cubicBezTo>
                <a:cubicBezTo>
                  <a:pt x="1" y="3391"/>
                  <a:pt x="126" y="3773"/>
                  <a:pt x="422" y="3773"/>
                </a:cubicBezTo>
                <a:lnTo>
                  <a:pt x="21684" y="3773"/>
                </a:lnTo>
                <a:cubicBezTo>
                  <a:pt x="21987" y="3773"/>
                  <a:pt x="22105" y="3379"/>
                  <a:pt x="21850" y="3213"/>
                </a:cubicBezTo>
                <a:cubicBezTo>
                  <a:pt x="20899" y="2592"/>
                  <a:pt x="20007" y="1520"/>
                  <a:pt x="18460" y="1520"/>
                </a:cubicBezTo>
                <a:cubicBezTo>
                  <a:pt x="18036" y="1520"/>
                  <a:pt x="17563" y="1601"/>
                  <a:pt x="17026" y="1793"/>
                </a:cubicBezTo>
                <a:cubicBezTo>
                  <a:pt x="16492" y="1985"/>
                  <a:pt x="16012" y="2069"/>
                  <a:pt x="15561" y="2069"/>
                </a:cubicBezTo>
                <a:cubicBezTo>
                  <a:pt x="14122" y="2069"/>
                  <a:pt x="12971" y="1209"/>
                  <a:pt x="11225" y="230"/>
                </a:cubicBezTo>
                <a:cubicBezTo>
                  <a:pt x="10937" y="69"/>
                  <a:pt x="10662" y="0"/>
                  <a:pt x="10395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515" name="Google Shape;515;p20"/>
          <p:cNvSpPr/>
          <p:nvPr/>
        </p:nvSpPr>
        <p:spPr>
          <a:xfrm flipH="1">
            <a:off x="0" y="5717567"/>
            <a:ext cx="12192000" cy="11404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516" name="Google Shape;516;p20"/>
          <p:cNvSpPr/>
          <p:nvPr/>
        </p:nvSpPr>
        <p:spPr>
          <a:xfrm flipH="1">
            <a:off x="6470678" y="5417605"/>
            <a:ext cx="5739356" cy="1440392"/>
          </a:xfrm>
          <a:custGeom>
            <a:avLst/>
            <a:gdLst/>
            <a:ahLst/>
            <a:cxnLst/>
            <a:rect l="l" t="t" r="r" b="b"/>
            <a:pathLst>
              <a:path w="50385" h="12645" extrusionOk="0">
                <a:moveTo>
                  <a:pt x="0" y="1"/>
                </a:moveTo>
                <a:lnTo>
                  <a:pt x="0" y="12645"/>
                </a:lnTo>
                <a:lnTo>
                  <a:pt x="50384" y="12645"/>
                </a:lnTo>
                <a:lnTo>
                  <a:pt x="48201" y="10461"/>
                </a:lnTo>
                <a:cubicBezTo>
                  <a:pt x="47376" y="9637"/>
                  <a:pt x="46256" y="9174"/>
                  <a:pt x="45089" y="9174"/>
                </a:cubicBezTo>
                <a:lnTo>
                  <a:pt x="32799" y="9174"/>
                </a:lnTo>
                <a:cubicBezTo>
                  <a:pt x="30871" y="9174"/>
                  <a:pt x="29021" y="8408"/>
                  <a:pt x="27659" y="7044"/>
                </a:cubicBezTo>
                <a:lnTo>
                  <a:pt x="23822" y="3205"/>
                </a:lnTo>
                <a:cubicBezTo>
                  <a:pt x="21767" y="1154"/>
                  <a:pt x="18984" y="1"/>
                  <a:pt x="16080" y="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517" name="Google Shape;517;p20"/>
          <p:cNvGrpSpPr/>
          <p:nvPr/>
        </p:nvGrpSpPr>
        <p:grpSpPr>
          <a:xfrm>
            <a:off x="300964" y="4331285"/>
            <a:ext cx="650016" cy="1388875"/>
            <a:chOff x="59855" y="2644501"/>
            <a:chExt cx="344995" cy="737090"/>
          </a:xfrm>
        </p:grpSpPr>
        <p:sp>
          <p:nvSpPr>
            <p:cNvPr id="518" name="Google Shape;518;p20"/>
            <p:cNvSpPr/>
            <p:nvPr/>
          </p:nvSpPr>
          <p:spPr>
            <a:xfrm>
              <a:off x="221602" y="2994792"/>
              <a:ext cx="19436" cy="386799"/>
            </a:xfrm>
            <a:custGeom>
              <a:avLst/>
              <a:gdLst/>
              <a:ahLst/>
              <a:cxnLst/>
              <a:rect l="l" t="t" r="r" b="b"/>
              <a:pathLst>
                <a:path w="264" h="5254" extrusionOk="0">
                  <a:moveTo>
                    <a:pt x="1" y="0"/>
                  </a:moveTo>
                  <a:lnTo>
                    <a:pt x="1" y="5253"/>
                  </a:lnTo>
                  <a:lnTo>
                    <a:pt x="264" y="5253"/>
                  </a:lnTo>
                  <a:lnTo>
                    <a:pt x="264" y="0"/>
                  </a:lnTo>
                  <a:close/>
                </a:path>
              </a:pathLst>
            </a:custGeom>
            <a:solidFill>
              <a:srgbClr val="0A3F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19" name="Google Shape;519;p20"/>
            <p:cNvSpPr/>
            <p:nvPr/>
          </p:nvSpPr>
          <p:spPr>
            <a:xfrm>
              <a:off x="59855" y="2644501"/>
              <a:ext cx="344995" cy="526457"/>
            </a:xfrm>
            <a:custGeom>
              <a:avLst/>
              <a:gdLst/>
              <a:ahLst/>
              <a:cxnLst/>
              <a:rect l="l" t="t" r="r" b="b"/>
              <a:pathLst>
                <a:path w="4686" h="7151" extrusionOk="0">
                  <a:moveTo>
                    <a:pt x="2325" y="0"/>
                  </a:moveTo>
                  <a:cubicBezTo>
                    <a:pt x="961" y="0"/>
                    <a:pt x="0" y="1378"/>
                    <a:pt x="503" y="2672"/>
                  </a:cubicBezTo>
                  <a:cubicBezTo>
                    <a:pt x="641" y="3016"/>
                    <a:pt x="609" y="3407"/>
                    <a:pt x="416" y="3726"/>
                  </a:cubicBezTo>
                  <a:cubicBezTo>
                    <a:pt x="174" y="4115"/>
                    <a:pt x="60" y="4570"/>
                    <a:pt x="85" y="5029"/>
                  </a:cubicBezTo>
                  <a:cubicBezTo>
                    <a:pt x="147" y="6155"/>
                    <a:pt x="1060" y="7074"/>
                    <a:pt x="2188" y="7146"/>
                  </a:cubicBezTo>
                  <a:cubicBezTo>
                    <a:pt x="2236" y="7149"/>
                    <a:pt x="2283" y="7150"/>
                    <a:pt x="2331" y="7150"/>
                  </a:cubicBezTo>
                  <a:cubicBezTo>
                    <a:pt x="3113" y="7150"/>
                    <a:pt x="3844" y="6740"/>
                    <a:pt x="4253" y="6064"/>
                  </a:cubicBezTo>
                  <a:cubicBezTo>
                    <a:pt x="4686" y="5348"/>
                    <a:pt x="4684" y="4450"/>
                    <a:pt x="4249" y="3734"/>
                  </a:cubicBezTo>
                  <a:cubicBezTo>
                    <a:pt x="4053" y="3409"/>
                    <a:pt x="4019" y="3014"/>
                    <a:pt x="4160" y="2662"/>
                  </a:cubicBezTo>
                  <a:cubicBezTo>
                    <a:pt x="4253" y="2418"/>
                    <a:pt x="4296" y="2157"/>
                    <a:pt x="4288" y="1896"/>
                  </a:cubicBezTo>
                  <a:cubicBezTo>
                    <a:pt x="4257" y="892"/>
                    <a:pt x="3444" y="59"/>
                    <a:pt x="2439" y="4"/>
                  </a:cubicBezTo>
                  <a:cubicBezTo>
                    <a:pt x="2401" y="1"/>
                    <a:pt x="2363" y="0"/>
                    <a:pt x="232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</p:spTree>
    <p:extLst>
      <p:ext uri="{BB962C8B-B14F-4D97-AF65-F5344CB8AC3E}">
        <p14:creationId xmlns:p14="http://schemas.microsoft.com/office/powerpoint/2010/main" val="3263941921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3">
  <p:cSld name="Title and text 3">
    <p:spTree>
      <p:nvGrpSpPr>
        <p:cNvPr id="1" name="Shape 5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1" name="Google Shape;521;p21"/>
          <p:cNvSpPr/>
          <p:nvPr/>
        </p:nvSpPr>
        <p:spPr>
          <a:xfrm flipH="1">
            <a:off x="0" y="5717567"/>
            <a:ext cx="12192000" cy="11404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522" name="Google Shape;522;p21"/>
          <p:cNvSpPr txBox="1">
            <a:spLocks noGrp="1"/>
          </p:cNvSpPr>
          <p:nvPr>
            <p:ph type="title"/>
          </p:nvPr>
        </p:nvSpPr>
        <p:spPr>
          <a:xfrm>
            <a:off x="1451933" y="1818216"/>
            <a:ext cx="4310800" cy="1593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33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523" name="Google Shape;523;p21"/>
          <p:cNvSpPr txBox="1">
            <a:spLocks noGrp="1"/>
          </p:cNvSpPr>
          <p:nvPr>
            <p:ph type="subTitle" idx="1"/>
          </p:nvPr>
        </p:nvSpPr>
        <p:spPr>
          <a:xfrm>
            <a:off x="1451933" y="3309949"/>
            <a:ext cx="4310800" cy="107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4" name="Google Shape;524;p21"/>
          <p:cNvSpPr/>
          <p:nvPr/>
        </p:nvSpPr>
        <p:spPr>
          <a:xfrm>
            <a:off x="9643867" y="68628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525" name="Google Shape;525;p21"/>
          <p:cNvSpPr/>
          <p:nvPr/>
        </p:nvSpPr>
        <p:spPr>
          <a:xfrm>
            <a:off x="10677516" y="1880648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526" name="Google Shape;526;p21"/>
          <p:cNvSpPr/>
          <p:nvPr/>
        </p:nvSpPr>
        <p:spPr>
          <a:xfrm>
            <a:off x="11598267" y="108498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527" name="Google Shape;527;p21"/>
          <p:cNvSpPr/>
          <p:nvPr/>
        </p:nvSpPr>
        <p:spPr>
          <a:xfrm>
            <a:off x="659416" y="902965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528" name="Google Shape;528;p21"/>
          <p:cNvSpPr/>
          <p:nvPr/>
        </p:nvSpPr>
        <p:spPr>
          <a:xfrm>
            <a:off x="1699683" y="20331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529" name="Google Shape;529;p21"/>
          <p:cNvSpPr/>
          <p:nvPr/>
        </p:nvSpPr>
        <p:spPr>
          <a:xfrm>
            <a:off x="602600" y="3062548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530" name="Google Shape;530;p21"/>
          <p:cNvSpPr/>
          <p:nvPr/>
        </p:nvSpPr>
        <p:spPr>
          <a:xfrm>
            <a:off x="4904900" y="484115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531" name="Google Shape;531;p21"/>
          <p:cNvGrpSpPr/>
          <p:nvPr/>
        </p:nvGrpSpPr>
        <p:grpSpPr>
          <a:xfrm>
            <a:off x="0" y="5222134"/>
            <a:ext cx="6302555" cy="1635855"/>
            <a:chOff x="0" y="3916600"/>
            <a:chExt cx="4726916" cy="1226891"/>
          </a:xfrm>
        </p:grpSpPr>
        <p:sp>
          <p:nvSpPr>
            <p:cNvPr id="532" name="Google Shape;532;p21"/>
            <p:cNvSpPr/>
            <p:nvPr/>
          </p:nvSpPr>
          <p:spPr>
            <a:xfrm>
              <a:off x="0" y="3916600"/>
              <a:ext cx="4726916" cy="1226891"/>
            </a:xfrm>
            <a:custGeom>
              <a:avLst/>
              <a:gdLst/>
              <a:ahLst/>
              <a:cxnLst/>
              <a:rect l="l" t="t" r="r" b="b"/>
              <a:pathLst>
                <a:path w="36162" h="9386" extrusionOk="0">
                  <a:moveTo>
                    <a:pt x="1" y="1"/>
                  </a:moveTo>
                  <a:lnTo>
                    <a:pt x="6536" y="6535"/>
                  </a:lnTo>
                  <a:cubicBezTo>
                    <a:pt x="8359" y="8361"/>
                    <a:pt x="10835" y="9385"/>
                    <a:pt x="13417" y="9385"/>
                  </a:cubicBezTo>
                  <a:lnTo>
                    <a:pt x="36162" y="9385"/>
                  </a:lnTo>
                  <a:lnTo>
                    <a:pt x="36162" y="8501"/>
                  </a:lnTo>
                  <a:cubicBezTo>
                    <a:pt x="36160" y="6677"/>
                    <a:pt x="34682" y="5198"/>
                    <a:pt x="32858" y="5198"/>
                  </a:cubicBezTo>
                  <a:cubicBezTo>
                    <a:pt x="32857" y="5198"/>
                    <a:pt x="32856" y="5198"/>
                    <a:pt x="32855" y="5198"/>
                  </a:cubicBezTo>
                  <a:lnTo>
                    <a:pt x="20268" y="5198"/>
                  </a:lnTo>
                  <a:cubicBezTo>
                    <a:pt x="18565" y="5198"/>
                    <a:pt x="16931" y="4522"/>
                    <a:pt x="15727" y="3317"/>
                  </a:cubicBezTo>
                  <a:lnTo>
                    <a:pt x="15070" y="2659"/>
                  </a:lnTo>
                  <a:cubicBezTo>
                    <a:pt x="13367" y="958"/>
                    <a:pt x="11057" y="1"/>
                    <a:pt x="865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33" name="Google Shape;533;p21"/>
            <p:cNvSpPr/>
            <p:nvPr/>
          </p:nvSpPr>
          <p:spPr>
            <a:xfrm>
              <a:off x="143700" y="4761225"/>
              <a:ext cx="1781100" cy="3669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534" name="Google Shape;534;p21"/>
          <p:cNvSpPr/>
          <p:nvPr/>
        </p:nvSpPr>
        <p:spPr>
          <a:xfrm>
            <a:off x="-11600" y="5222133"/>
            <a:ext cx="1463600" cy="16152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535" name="Google Shape;535;p21"/>
          <p:cNvGrpSpPr/>
          <p:nvPr/>
        </p:nvGrpSpPr>
        <p:grpSpPr>
          <a:xfrm>
            <a:off x="11343969" y="4190229"/>
            <a:ext cx="743807" cy="1527327"/>
            <a:chOff x="8413426" y="3637196"/>
            <a:chExt cx="557855" cy="1145495"/>
          </a:xfrm>
        </p:grpSpPr>
        <p:sp>
          <p:nvSpPr>
            <p:cNvPr id="536" name="Google Shape;536;p21"/>
            <p:cNvSpPr/>
            <p:nvPr/>
          </p:nvSpPr>
          <p:spPr>
            <a:xfrm>
              <a:off x="8669287" y="4139696"/>
              <a:ext cx="37225" cy="642995"/>
            </a:xfrm>
            <a:custGeom>
              <a:avLst/>
              <a:gdLst/>
              <a:ahLst/>
              <a:cxnLst/>
              <a:rect l="l" t="t" r="r" b="b"/>
              <a:pathLst>
                <a:path w="497" h="8585" extrusionOk="0">
                  <a:moveTo>
                    <a:pt x="0" y="1"/>
                  </a:moveTo>
                  <a:lnTo>
                    <a:pt x="0" y="8585"/>
                  </a:lnTo>
                  <a:lnTo>
                    <a:pt x="497" y="8585"/>
                  </a:lnTo>
                  <a:lnTo>
                    <a:pt x="497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37" name="Google Shape;537;p21"/>
            <p:cNvSpPr/>
            <p:nvPr/>
          </p:nvSpPr>
          <p:spPr>
            <a:xfrm>
              <a:off x="8413426" y="3637196"/>
              <a:ext cx="557855" cy="871507"/>
            </a:xfrm>
            <a:custGeom>
              <a:avLst/>
              <a:gdLst/>
              <a:ahLst/>
              <a:cxnLst/>
              <a:rect l="l" t="t" r="r" b="b"/>
              <a:pathLst>
                <a:path w="7448" h="11636" extrusionOk="0">
                  <a:moveTo>
                    <a:pt x="3645" y="0"/>
                  </a:moveTo>
                  <a:cubicBezTo>
                    <a:pt x="2694" y="0"/>
                    <a:pt x="1789" y="437"/>
                    <a:pt x="1195" y="1188"/>
                  </a:cubicBezTo>
                  <a:cubicBezTo>
                    <a:pt x="560" y="1993"/>
                    <a:pt x="359" y="3057"/>
                    <a:pt x="659" y="4038"/>
                  </a:cubicBezTo>
                  <a:cubicBezTo>
                    <a:pt x="893" y="4791"/>
                    <a:pt x="839" y="5610"/>
                    <a:pt x="462" y="6304"/>
                  </a:cubicBezTo>
                  <a:cubicBezTo>
                    <a:pt x="149" y="6884"/>
                    <a:pt x="1" y="7540"/>
                    <a:pt x="32" y="8199"/>
                  </a:cubicBezTo>
                  <a:cubicBezTo>
                    <a:pt x="119" y="10013"/>
                    <a:pt x="1573" y="11502"/>
                    <a:pt x="3385" y="11627"/>
                  </a:cubicBezTo>
                  <a:cubicBezTo>
                    <a:pt x="3470" y="11633"/>
                    <a:pt x="3556" y="11636"/>
                    <a:pt x="3641" y="11636"/>
                  </a:cubicBezTo>
                  <a:cubicBezTo>
                    <a:pt x="4860" y="11636"/>
                    <a:pt x="6005" y="11019"/>
                    <a:pt x="6674" y="9987"/>
                  </a:cubicBezTo>
                  <a:cubicBezTo>
                    <a:pt x="7390" y="8881"/>
                    <a:pt x="7447" y="7475"/>
                    <a:pt x="6826" y="6316"/>
                  </a:cubicBezTo>
                  <a:cubicBezTo>
                    <a:pt x="6456" y="5622"/>
                    <a:pt x="6381" y="4807"/>
                    <a:pt x="6619" y="4057"/>
                  </a:cubicBezTo>
                  <a:cubicBezTo>
                    <a:pt x="6729" y="3701"/>
                    <a:pt x="6777" y="3330"/>
                    <a:pt x="6757" y="2958"/>
                  </a:cubicBezTo>
                  <a:cubicBezTo>
                    <a:pt x="6678" y="1389"/>
                    <a:pt x="5410" y="106"/>
                    <a:pt x="3844" y="7"/>
                  </a:cubicBezTo>
                  <a:cubicBezTo>
                    <a:pt x="3777" y="3"/>
                    <a:pt x="3711" y="0"/>
                    <a:pt x="3645" y="0"/>
                  </a:cubicBezTo>
                  <a:close/>
                </a:path>
              </a:pathLst>
            </a:custGeom>
            <a:solidFill>
              <a:srgbClr val="2E84A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538" name="Google Shape;538;p21"/>
          <p:cNvGrpSpPr/>
          <p:nvPr/>
        </p:nvGrpSpPr>
        <p:grpSpPr>
          <a:xfrm>
            <a:off x="371512" y="3942727"/>
            <a:ext cx="811035" cy="1271344"/>
            <a:chOff x="1366181" y="4147346"/>
            <a:chExt cx="486738" cy="762989"/>
          </a:xfrm>
        </p:grpSpPr>
        <p:sp>
          <p:nvSpPr>
            <p:cNvPr id="539" name="Google Shape;539;p21"/>
            <p:cNvSpPr/>
            <p:nvPr/>
          </p:nvSpPr>
          <p:spPr>
            <a:xfrm>
              <a:off x="1595186" y="4415058"/>
              <a:ext cx="28741" cy="495278"/>
            </a:xfrm>
            <a:custGeom>
              <a:avLst/>
              <a:gdLst/>
              <a:ahLst/>
              <a:cxnLst/>
              <a:rect l="l" t="t" r="r" b="b"/>
              <a:pathLst>
                <a:path w="525" h="9047" extrusionOk="0">
                  <a:moveTo>
                    <a:pt x="0" y="0"/>
                  </a:moveTo>
                  <a:lnTo>
                    <a:pt x="0" y="9047"/>
                  </a:lnTo>
                  <a:lnTo>
                    <a:pt x="524" y="9047"/>
                  </a:lnTo>
                  <a:lnTo>
                    <a:pt x="524" y="0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40" name="Google Shape;540;p21"/>
            <p:cNvSpPr/>
            <p:nvPr/>
          </p:nvSpPr>
          <p:spPr>
            <a:xfrm>
              <a:off x="1366181" y="4147346"/>
              <a:ext cx="486738" cy="558782"/>
            </a:xfrm>
            <a:custGeom>
              <a:avLst/>
              <a:gdLst/>
              <a:ahLst/>
              <a:cxnLst/>
              <a:rect l="l" t="t" r="r" b="b"/>
              <a:pathLst>
                <a:path w="8891" h="10207" extrusionOk="0">
                  <a:moveTo>
                    <a:pt x="4445" y="1"/>
                  </a:moveTo>
                  <a:cubicBezTo>
                    <a:pt x="4300" y="1"/>
                    <a:pt x="4156" y="56"/>
                    <a:pt x="4045" y="167"/>
                  </a:cubicBezTo>
                  <a:lnTo>
                    <a:pt x="1450" y="2764"/>
                  </a:lnTo>
                  <a:cubicBezTo>
                    <a:pt x="1092" y="3122"/>
                    <a:pt x="1345" y="3733"/>
                    <a:pt x="1849" y="3733"/>
                  </a:cubicBezTo>
                  <a:lnTo>
                    <a:pt x="2761" y="3733"/>
                  </a:lnTo>
                  <a:lnTo>
                    <a:pt x="748" y="5745"/>
                  </a:lnTo>
                  <a:cubicBezTo>
                    <a:pt x="309" y="6186"/>
                    <a:pt x="619" y="6937"/>
                    <a:pt x="1242" y="6937"/>
                  </a:cubicBezTo>
                  <a:lnTo>
                    <a:pt x="2461" y="6937"/>
                  </a:lnTo>
                  <a:lnTo>
                    <a:pt x="473" y="8925"/>
                  </a:lnTo>
                  <a:cubicBezTo>
                    <a:pt x="0" y="9398"/>
                    <a:pt x="334" y="10207"/>
                    <a:pt x="1005" y="10207"/>
                  </a:cubicBezTo>
                  <a:lnTo>
                    <a:pt x="7886" y="10207"/>
                  </a:lnTo>
                  <a:cubicBezTo>
                    <a:pt x="8556" y="10207"/>
                    <a:pt x="8891" y="9398"/>
                    <a:pt x="8418" y="8925"/>
                  </a:cubicBezTo>
                  <a:lnTo>
                    <a:pt x="6430" y="6937"/>
                  </a:lnTo>
                  <a:lnTo>
                    <a:pt x="7648" y="6937"/>
                  </a:lnTo>
                  <a:cubicBezTo>
                    <a:pt x="8269" y="6937"/>
                    <a:pt x="8582" y="6186"/>
                    <a:pt x="8143" y="5745"/>
                  </a:cubicBezTo>
                  <a:lnTo>
                    <a:pt x="6129" y="3733"/>
                  </a:lnTo>
                  <a:lnTo>
                    <a:pt x="7043" y="3733"/>
                  </a:lnTo>
                  <a:cubicBezTo>
                    <a:pt x="7548" y="3733"/>
                    <a:pt x="7801" y="3122"/>
                    <a:pt x="7445" y="2764"/>
                  </a:cubicBezTo>
                  <a:lnTo>
                    <a:pt x="4846" y="167"/>
                  </a:lnTo>
                  <a:cubicBezTo>
                    <a:pt x="4735" y="56"/>
                    <a:pt x="4590" y="1"/>
                    <a:pt x="4445" y="1"/>
                  </a:cubicBezTo>
                  <a:close/>
                </a:path>
              </a:pathLst>
            </a:custGeom>
            <a:solidFill>
              <a:srgbClr val="2E84A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541" name="Google Shape;541;p21"/>
          <p:cNvGrpSpPr/>
          <p:nvPr/>
        </p:nvGrpSpPr>
        <p:grpSpPr>
          <a:xfrm>
            <a:off x="10063334" y="2983568"/>
            <a:ext cx="1463565" cy="2733953"/>
            <a:chOff x="7547500" y="2237675"/>
            <a:chExt cx="1097674" cy="2050465"/>
          </a:xfrm>
        </p:grpSpPr>
        <p:grpSp>
          <p:nvGrpSpPr>
            <p:cNvPr id="542" name="Google Shape;542;p21"/>
            <p:cNvGrpSpPr/>
            <p:nvPr/>
          </p:nvGrpSpPr>
          <p:grpSpPr>
            <a:xfrm>
              <a:off x="7547500" y="2237675"/>
              <a:ext cx="1097674" cy="2050465"/>
              <a:chOff x="837404" y="3568113"/>
              <a:chExt cx="616394" cy="1151429"/>
            </a:xfrm>
          </p:grpSpPr>
          <p:sp>
            <p:nvSpPr>
              <p:cNvPr id="543" name="Google Shape;543;p21"/>
              <p:cNvSpPr/>
              <p:nvPr/>
            </p:nvSpPr>
            <p:spPr>
              <a:xfrm>
                <a:off x="837404" y="3568113"/>
                <a:ext cx="366601" cy="1151429"/>
              </a:xfrm>
              <a:custGeom>
                <a:avLst/>
                <a:gdLst/>
                <a:ahLst/>
                <a:cxnLst/>
                <a:rect l="l" t="t" r="r" b="b"/>
                <a:pathLst>
                  <a:path w="8217" h="18039" extrusionOk="0">
                    <a:moveTo>
                      <a:pt x="0" y="0"/>
                    </a:moveTo>
                    <a:lnTo>
                      <a:pt x="0" y="18038"/>
                    </a:lnTo>
                    <a:lnTo>
                      <a:pt x="8216" y="18038"/>
                    </a:lnTo>
                    <a:lnTo>
                      <a:pt x="8216" y="0"/>
                    </a:lnTo>
                    <a:close/>
                  </a:path>
                </a:pathLst>
              </a:custGeom>
              <a:solidFill>
                <a:srgbClr val="F97F2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44" name="Google Shape;544;p21"/>
              <p:cNvSpPr/>
              <p:nvPr/>
            </p:nvSpPr>
            <p:spPr>
              <a:xfrm>
                <a:off x="1203953" y="3568113"/>
                <a:ext cx="249844" cy="1151429"/>
              </a:xfrm>
              <a:custGeom>
                <a:avLst/>
                <a:gdLst/>
                <a:ahLst/>
                <a:cxnLst/>
                <a:rect l="l" t="t" r="r" b="b"/>
                <a:pathLst>
                  <a:path w="5600" h="18039" extrusionOk="0">
                    <a:moveTo>
                      <a:pt x="0" y="0"/>
                    </a:moveTo>
                    <a:lnTo>
                      <a:pt x="0" y="18038"/>
                    </a:lnTo>
                    <a:lnTo>
                      <a:pt x="5599" y="18038"/>
                    </a:lnTo>
                    <a:lnTo>
                      <a:pt x="5599" y="0"/>
                    </a:lnTo>
                    <a:close/>
                  </a:path>
                </a:pathLst>
              </a:custGeom>
              <a:solidFill>
                <a:srgbClr val="FFB5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45" name="Google Shape;545;p21"/>
              <p:cNvSpPr/>
              <p:nvPr/>
            </p:nvSpPr>
            <p:spPr>
              <a:xfrm>
                <a:off x="905535" y="3628877"/>
                <a:ext cx="64781" cy="64644"/>
              </a:xfrm>
              <a:custGeom>
                <a:avLst/>
                <a:gdLst/>
                <a:ahLst/>
                <a:cxnLst/>
                <a:rect l="l" t="t" r="r" b="b"/>
                <a:pathLst>
                  <a:path w="1452" h="1449" extrusionOk="0">
                    <a:moveTo>
                      <a:pt x="0" y="1"/>
                    </a:moveTo>
                    <a:lnTo>
                      <a:pt x="0" y="1449"/>
                    </a:lnTo>
                    <a:lnTo>
                      <a:pt x="1452" y="1449"/>
                    </a:lnTo>
                    <a:lnTo>
                      <a:pt x="1452" y="1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46" name="Google Shape;546;p21"/>
              <p:cNvSpPr/>
              <p:nvPr/>
            </p:nvSpPr>
            <p:spPr>
              <a:xfrm>
                <a:off x="1053921" y="3628877"/>
                <a:ext cx="64736" cy="64644"/>
              </a:xfrm>
              <a:custGeom>
                <a:avLst/>
                <a:gdLst/>
                <a:ahLst/>
                <a:cxnLst/>
                <a:rect l="l" t="t" r="r" b="b"/>
                <a:pathLst>
                  <a:path w="1451" h="1449" extrusionOk="0">
                    <a:moveTo>
                      <a:pt x="1" y="1"/>
                    </a:moveTo>
                    <a:lnTo>
                      <a:pt x="1" y="1449"/>
                    </a:lnTo>
                    <a:lnTo>
                      <a:pt x="1451" y="1449"/>
                    </a:lnTo>
                    <a:lnTo>
                      <a:pt x="1451" y="1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47" name="Google Shape;547;p21"/>
              <p:cNvSpPr/>
              <p:nvPr/>
            </p:nvSpPr>
            <p:spPr>
              <a:xfrm>
                <a:off x="905535" y="3778109"/>
                <a:ext cx="64781" cy="64644"/>
              </a:xfrm>
              <a:custGeom>
                <a:avLst/>
                <a:gdLst/>
                <a:ahLst/>
                <a:cxnLst/>
                <a:rect l="l" t="t" r="r" b="b"/>
                <a:pathLst>
                  <a:path w="1452" h="1449" extrusionOk="0">
                    <a:moveTo>
                      <a:pt x="0" y="0"/>
                    </a:moveTo>
                    <a:lnTo>
                      <a:pt x="0" y="1448"/>
                    </a:lnTo>
                    <a:lnTo>
                      <a:pt x="1452" y="1448"/>
                    </a:lnTo>
                    <a:lnTo>
                      <a:pt x="1452" y="0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48" name="Google Shape;548;p21"/>
              <p:cNvSpPr/>
              <p:nvPr/>
            </p:nvSpPr>
            <p:spPr>
              <a:xfrm>
                <a:off x="1053921" y="3778109"/>
                <a:ext cx="64736" cy="64644"/>
              </a:xfrm>
              <a:custGeom>
                <a:avLst/>
                <a:gdLst/>
                <a:ahLst/>
                <a:cxnLst/>
                <a:rect l="l" t="t" r="r" b="b"/>
                <a:pathLst>
                  <a:path w="1451" h="1449" extrusionOk="0">
                    <a:moveTo>
                      <a:pt x="1" y="0"/>
                    </a:moveTo>
                    <a:lnTo>
                      <a:pt x="1" y="1448"/>
                    </a:lnTo>
                    <a:lnTo>
                      <a:pt x="1451" y="1448"/>
                    </a:lnTo>
                    <a:lnTo>
                      <a:pt x="1451" y="0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49" name="Google Shape;549;p21"/>
              <p:cNvSpPr/>
              <p:nvPr/>
            </p:nvSpPr>
            <p:spPr>
              <a:xfrm>
                <a:off x="905535" y="3927297"/>
                <a:ext cx="64781" cy="64644"/>
              </a:xfrm>
              <a:custGeom>
                <a:avLst/>
                <a:gdLst/>
                <a:ahLst/>
                <a:cxnLst/>
                <a:rect l="l" t="t" r="r" b="b"/>
                <a:pathLst>
                  <a:path w="1452" h="1449" extrusionOk="0">
                    <a:moveTo>
                      <a:pt x="0" y="1"/>
                    </a:moveTo>
                    <a:lnTo>
                      <a:pt x="0" y="1449"/>
                    </a:lnTo>
                    <a:lnTo>
                      <a:pt x="1452" y="1449"/>
                    </a:lnTo>
                    <a:lnTo>
                      <a:pt x="1452" y="1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50" name="Google Shape;550;p21"/>
              <p:cNvSpPr/>
              <p:nvPr/>
            </p:nvSpPr>
            <p:spPr>
              <a:xfrm>
                <a:off x="1053921" y="3927297"/>
                <a:ext cx="64736" cy="64644"/>
              </a:xfrm>
              <a:custGeom>
                <a:avLst/>
                <a:gdLst/>
                <a:ahLst/>
                <a:cxnLst/>
                <a:rect l="l" t="t" r="r" b="b"/>
                <a:pathLst>
                  <a:path w="1451" h="1449" extrusionOk="0">
                    <a:moveTo>
                      <a:pt x="1" y="1"/>
                    </a:moveTo>
                    <a:lnTo>
                      <a:pt x="1" y="1449"/>
                    </a:lnTo>
                    <a:lnTo>
                      <a:pt x="1451" y="1449"/>
                    </a:lnTo>
                    <a:lnTo>
                      <a:pt x="1451" y="1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51" name="Google Shape;551;p21"/>
              <p:cNvSpPr/>
              <p:nvPr/>
            </p:nvSpPr>
            <p:spPr>
              <a:xfrm>
                <a:off x="905535" y="4076529"/>
                <a:ext cx="64781" cy="64644"/>
              </a:xfrm>
              <a:custGeom>
                <a:avLst/>
                <a:gdLst/>
                <a:ahLst/>
                <a:cxnLst/>
                <a:rect l="l" t="t" r="r" b="b"/>
                <a:pathLst>
                  <a:path w="1452" h="1449" extrusionOk="0">
                    <a:moveTo>
                      <a:pt x="0" y="0"/>
                    </a:moveTo>
                    <a:lnTo>
                      <a:pt x="0" y="1448"/>
                    </a:lnTo>
                    <a:lnTo>
                      <a:pt x="1452" y="1448"/>
                    </a:lnTo>
                    <a:lnTo>
                      <a:pt x="1452" y="0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52" name="Google Shape;552;p21"/>
              <p:cNvSpPr/>
              <p:nvPr/>
            </p:nvSpPr>
            <p:spPr>
              <a:xfrm>
                <a:off x="1053921" y="4076529"/>
                <a:ext cx="64736" cy="64644"/>
              </a:xfrm>
              <a:custGeom>
                <a:avLst/>
                <a:gdLst/>
                <a:ahLst/>
                <a:cxnLst/>
                <a:rect l="l" t="t" r="r" b="b"/>
                <a:pathLst>
                  <a:path w="1451" h="1449" extrusionOk="0">
                    <a:moveTo>
                      <a:pt x="1" y="0"/>
                    </a:moveTo>
                    <a:lnTo>
                      <a:pt x="1" y="1448"/>
                    </a:lnTo>
                    <a:lnTo>
                      <a:pt x="1451" y="1448"/>
                    </a:lnTo>
                    <a:lnTo>
                      <a:pt x="1451" y="0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53" name="Google Shape;553;p21"/>
              <p:cNvSpPr/>
              <p:nvPr/>
            </p:nvSpPr>
            <p:spPr>
              <a:xfrm>
                <a:off x="905535" y="4225806"/>
                <a:ext cx="64781" cy="64644"/>
              </a:xfrm>
              <a:custGeom>
                <a:avLst/>
                <a:gdLst/>
                <a:ahLst/>
                <a:cxnLst/>
                <a:rect l="l" t="t" r="r" b="b"/>
                <a:pathLst>
                  <a:path w="1452" h="1449" extrusionOk="0">
                    <a:moveTo>
                      <a:pt x="0" y="1"/>
                    </a:moveTo>
                    <a:lnTo>
                      <a:pt x="0" y="1449"/>
                    </a:lnTo>
                    <a:lnTo>
                      <a:pt x="1452" y="1449"/>
                    </a:lnTo>
                    <a:lnTo>
                      <a:pt x="1452" y="1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54" name="Google Shape;554;p21"/>
              <p:cNvSpPr/>
              <p:nvPr/>
            </p:nvSpPr>
            <p:spPr>
              <a:xfrm>
                <a:off x="1053921" y="4225806"/>
                <a:ext cx="64736" cy="64644"/>
              </a:xfrm>
              <a:custGeom>
                <a:avLst/>
                <a:gdLst/>
                <a:ahLst/>
                <a:cxnLst/>
                <a:rect l="l" t="t" r="r" b="b"/>
                <a:pathLst>
                  <a:path w="1451" h="1449" extrusionOk="0">
                    <a:moveTo>
                      <a:pt x="1" y="1"/>
                    </a:moveTo>
                    <a:lnTo>
                      <a:pt x="1" y="1449"/>
                    </a:lnTo>
                    <a:lnTo>
                      <a:pt x="1451" y="1449"/>
                    </a:lnTo>
                    <a:lnTo>
                      <a:pt x="1451" y="1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grpSp>
          <p:nvGrpSpPr>
            <p:cNvPr id="555" name="Google Shape;555;p21"/>
            <p:cNvGrpSpPr/>
            <p:nvPr/>
          </p:nvGrpSpPr>
          <p:grpSpPr>
            <a:xfrm>
              <a:off x="7668829" y="3674720"/>
              <a:ext cx="379529" cy="115117"/>
              <a:chOff x="905535" y="4225806"/>
              <a:chExt cx="213123" cy="64644"/>
            </a:xfrm>
          </p:grpSpPr>
          <p:sp>
            <p:nvSpPr>
              <p:cNvPr id="556" name="Google Shape;556;p21"/>
              <p:cNvSpPr/>
              <p:nvPr/>
            </p:nvSpPr>
            <p:spPr>
              <a:xfrm>
                <a:off x="905535" y="4225806"/>
                <a:ext cx="64781" cy="64644"/>
              </a:xfrm>
              <a:custGeom>
                <a:avLst/>
                <a:gdLst/>
                <a:ahLst/>
                <a:cxnLst/>
                <a:rect l="l" t="t" r="r" b="b"/>
                <a:pathLst>
                  <a:path w="1452" h="1449" extrusionOk="0">
                    <a:moveTo>
                      <a:pt x="0" y="1"/>
                    </a:moveTo>
                    <a:lnTo>
                      <a:pt x="0" y="1449"/>
                    </a:lnTo>
                    <a:lnTo>
                      <a:pt x="1452" y="1449"/>
                    </a:lnTo>
                    <a:lnTo>
                      <a:pt x="1452" y="1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57" name="Google Shape;557;p21"/>
              <p:cNvSpPr/>
              <p:nvPr/>
            </p:nvSpPr>
            <p:spPr>
              <a:xfrm>
                <a:off x="1053921" y="4225806"/>
                <a:ext cx="64736" cy="64644"/>
              </a:xfrm>
              <a:custGeom>
                <a:avLst/>
                <a:gdLst/>
                <a:ahLst/>
                <a:cxnLst/>
                <a:rect l="l" t="t" r="r" b="b"/>
                <a:pathLst>
                  <a:path w="1451" h="1449" extrusionOk="0">
                    <a:moveTo>
                      <a:pt x="1" y="1"/>
                    </a:moveTo>
                    <a:lnTo>
                      <a:pt x="1" y="1449"/>
                    </a:lnTo>
                    <a:lnTo>
                      <a:pt x="1451" y="1449"/>
                    </a:lnTo>
                    <a:lnTo>
                      <a:pt x="1451" y="1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grpSp>
          <p:nvGrpSpPr>
            <p:cNvPr id="558" name="Google Shape;558;p21"/>
            <p:cNvGrpSpPr/>
            <p:nvPr/>
          </p:nvGrpSpPr>
          <p:grpSpPr>
            <a:xfrm>
              <a:off x="7668829" y="3940545"/>
              <a:ext cx="379529" cy="115117"/>
              <a:chOff x="905535" y="4225806"/>
              <a:chExt cx="213123" cy="64644"/>
            </a:xfrm>
          </p:grpSpPr>
          <p:sp>
            <p:nvSpPr>
              <p:cNvPr id="559" name="Google Shape;559;p21"/>
              <p:cNvSpPr/>
              <p:nvPr/>
            </p:nvSpPr>
            <p:spPr>
              <a:xfrm>
                <a:off x="905535" y="4225806"/>
                <a:ext cx="64781" cy="64644"/>
              </a:xfrm>
              <a:custGeom>
                <a:avLst/>
                <a:gdLst/>
                <a:ahLst/>
                <a:cxnLst/>
                <a:rect l="l" t="t" r="r" b="b"/>
                <a:pathLst>
                  <a:path w="1452" h="1449" extrusionOk="0">
                    <a:moveTo>
                      <a:pt x="0" y="1"/>
                    </a:moveTo>
                    <a:lnTo>
                      <a:pt x="0" y="1449"/>
                    </a:lnTo>
                    <a:lnTo>
                      <a:pt x="1452" y="1449"/>
                    </a:lnTo>
                    <a:lnTo>
                      <a:pt x="1452" y="1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60" name="Google Shape;560;p21"/>
              <p:cNvSpPr/>
              <p:nvPr/>
            </p:nvSpPr>
            <p:spPr>
              <a:xfrm>
                <a:off x="1053921" y="4225806"/>
                <a:ext cx="64736" cy="64644"/>
              </a:xfrm>
              <a:custGeom>
                <a:avLst/>
                <a:gdLst/>
                <a:ahLst/>
                <a:cxnLst/>
                <a:rect l="l" t="t" r="r" b="b"/>
                <a:pathLst>
                  <a:path w="1451" h="1449" extrusionOk="0">
                    <a:moveTo>
                      <a:pt x="1" y="1"/>
                    </a:moveTo>
                    <a:lnTo>
                      <a:pt x="1" y="1449"/>
                    </a:lnTo>
                    <a:lnTo>
                      <a:pt x="1451" y="1449"/>
                    </a:lnTo>
                    <a:lnTo>
                      <a:pt x="1451" y="1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</p:grpSp>
      <p:sp>
        <p:nvSpPr>
          <p:cNvPr id="561" name="Google Shape;561;p21"/>
          <p:cNvSpPr/>
          <p:nvPr/>
        </p:nvSpPr>
        <p:spPr>
          <a:xfrm>
            <a:off x="11148052" y="2273250"/>
            <a:ext cx="1386361" cy="436437"/>
          </a:xfrm>
          <a:custGeom>
            <a:avLst/>
            <a:gdLst/>
            <a:ahLst/>
            <a:cxnLst/>
            <a:rect l="l" t="t" r="r" b="b"/>
            <a:pathLst>
              <a:path w="20476" h="6446" extrusionOk="0">
                <a:moveTo>
                  <a:pt x="9739" y="1"/>
                </a:moveTo>
                <a:cubicBezTo>
                  <a:pt x="9665" y="1"/>
                  <a:pt x="9591" y="3"/>
                  <a:pt x="9516" y="8"/>
                </a:cubicBezTo>
                <a:cubicBezTo>
                  <a:pt x="8156" y="91"/>
                  <a:pt x="6963" y="949"/>
                  <a:pt x="6451" y="2213"/>
                </a:cubicBezTo>
                <a:cubicBezTo>
                  <a:pt x="6267" y="2664"/>
                  <a:pt x="5842" y="2969"/>
                  <a:pt x="5356" y="2969"/>
                </a:cubicBezTo>
                <a:cubicBezTo>
                  <a:pt x="5354" y="2969"/>
                  <a:pt x="5353" y="2969"/>
                  <a:pt x="5351" y="2969"/>
                </a:cubicBezTo>
                <a:lnTo>
                  <a:pt x="5319" y="2969"/>
                </a:lnTo>
                <a:cubicBezTo>
                  <a:pt x="4156" y="2969"/>
                  <a:pt x="3069" y="3538"/>
                  <a:pt x="2406" y="4493"/>
                </a:cubicBezTo>
                <a:cubicBezTo>
                  <a:pt x="2065" y="4982"/>
                  <a:pt x="1516" y="5287"/>
                  <a:pt x="919" y="5287"/>
                </a:cubicBezTo>
                <a:cubicBezTo>
                  <a:pt x="917" y="5287"/>
                  <a:pt x="915" y="5287"/>
                  <a:pt x="913" y="5287"/>
                </a:cubicBezTo>
                <a:lnTo>
                  <a:pt x="903" y="5287"/>
                </a:lnTo>
                <a:cubicBezTo>
                  <a:pt x="849" y="5287"/>
                  <a:pt x="798" y="5289"/>
                  <a:pt x="747" y="5291"/>
                </a:cubicBezTo>
                <a:cubicBezTo>
                  <a:pt x="1" y="5322"/>
                  <a:pt x="37" y="6446"/>
                  <a:pt x="784" y="6446"/>
                </a:cubicBezTo>
                <a:lnTo>
                  <a:pt x="19685" y="6446"/>
                </a:lnTo>
                <a:cubicBezTo>
                  <a:pt x="20244" y="6446"/>
                  <a:pt x="20476" y="5732"/>
                  <a:pt x="20027" y="5399"/>
                </a:cubicBezTo>
                <a:cubicBezTo>
                  <a:pt x="19418" y="4950"/>
                  <a:pt x="18680" y="4707"/>
                  <a:pt x="17920" y="4707"/>
                </a:cubicBezTo>
                <a:cubicBezTo>
                  <a:pt x="17879" y="4707"/>
                  <a:pt x="17835" y="4707"/>
                  <a:pt x="17794" y="4711"/>
                </a:cubicBezTo>
                <a:cubicBezTo>
                  <a:pt x="17760" y="4712"/>
                  <a:pt x="17725" y="4713"/>
                  <a:pt x="17691" y="4713"/>
                </a:cubicBezTo>
                <a:cubicBezTo>
                  <a:pt x="16843" y="4713"/>
                  <a:pt x="16043" y="4337"/>
                  <a:pt x="15442" y="3730"/>
                </a:cubicBezTo>
                <a:cubicBezTo>
                  <a:pt x="15060" y="3344"/>
                  <a:pt x="14592" y="3050"/>
                  <a:pt x="14077" y="2872"/>
                </a:cubicBezTo>
                <a:cubicBezTo>
                  <a:pt x="13547" y="2690"/>
                  <a:pt x="13108" y="2306"/>
                  <a:pt x="12835" y="1815"/>
                </a:cubicBezTo>
                <a:cubicBezTo>
                  <a:pt x="12205" y="690"/>
                  <a:pt x="11018" y="1"/>
                  <a:pt x="9739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</p:spTree>
    <p:extLst>
      <p:ext uri="{BB962C8B-B14F-4D97-AF65-F5344CB8AC3E}">
        <p14:creationId xmlns:p14="http://schemas.microsoft.com/office/powerpoint/2010/main" val="1434743897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4">
  <p:cSld name="Title and text 4">
    <p:spTree>
      <p:nvGrpSpPr>
        <p:cNvPr id="1" name="Shape 5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" name="Google Shape;563;p22"/>
          <p:cNvSpPr txBox="1">
            <a:spLocks noGrp="1"/>
          </p:cNvSpPr>
          <p:nvPr>
            <p:ph type="title"/>
          </p:nvPr>
        </p:nvSpPr>
        <p:spPr>
          <a:xfrm>
            <a:off x="960000" y="593367"/>
            <a:ext cx="102812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3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564" name="Google Shape;564;p22"/>
          <p:cNvSpPr txBox="1">
            <a:spLocks noGrp="1"/>
          </p:cNvSpPr>
          <p:nvPr>
            <p:ph type="subTitle" idx="1"/>
          </p:nvPr>
        </p:nvSpPr>
        <p:spPr>
          <a:xfrm>
            <a:off x="960000" y="2049567"/>
            <a:ext cx="5446400" cy="4088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Nunito Light"/>
              <a:buChar char="●"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600"/>
              <a:buFont typeface="Nunito Light"/>
              <a:buChar char="○"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500"/>
              <a:buFont typeface="Nunito Light"/>
              <a:buChar char="■"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500"/>
              <a:buFont typeface="Nunito Light"/>
              <a:buChar char="●"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400"/>
              <a:buFont typeface="Nunito Light"/>
              <a:buChar char="○"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400"/>
              <a:buFont typeface="Nunito Light"/>
              <a:buChar char="■"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300"/>
              <a:buFont typeface="Nunito Light"/>
              <a:buChar char="●"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300"/>
              <a:buFont typeface="Nunito Light"/>
              <a:buChar char="○"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400"/>
              <a:buFont typeface="Nunito Light"/>
              <a:buChar char="■"/>
              <a:defRPr/>
            </a:lvl9pPr>
          </a:lstStyle>
          <a:p>
            <a:endParaRPr/>
          </a:p>
        </p:txBody>
      </p:sp>
      <p:grpSp>
        <p:nvGrpSpPr>
          <p:cNvPr id="565" name="Google Shape;565;p22"/>
          <p:cNvGrpSpPr/>
          <p:nvPr/>
        </p:nvGrpSpPr>
        <p:grpSpPr>
          <a:xfrm>
            <a:off x="0" y="6248400"/>
            <a:ext cx="12221600" cy="632800"/>
            <a:chOff x="0" y="4686300"/>
            <a:chExt cx="9166200" cy="474600"/>
          </a:xfrm>
        </p:grpSpPr>
        <p:sp>
          <p:nvSpPr>
            <p:cNvPr id="566" name="Google Shape;566;p22"/>
            <p:cNvSpPr/>
            <p:nvPr/>
          </p:nvSpPr>
          <p:spPr>
            <a:xfrm flipH="1">
              <a:off x="0" y="4686300"/>
              <a:ext cx="9166200" cy="4746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67" name="Google Shape;567;p22"/>
            <p:cNvSpPr/>
            <p:nvPr/>
          </p:nvSpPr>
          <p:spPr>
            <a:xfrm>
              <a:off x="0" y="4686300"/>
              <a:ext cx="2982200" cy="469002"/>
            </a:xfrm>
            <a:custGeom>
              <a:avLst/>
              <a:gdLst/>
              <a:ahLst/>
              <a:cxnLst/>
              <a:rect l="l" t="t" r="r" b="b"/>
              <a:pathLst>
                <a:path w="73571" h="11571" extrusionOk="0">
                  <a:moveTo>
                    <a:pt x="0" y="0"/>
                  </a:moveTo>
                  <a:lnTo>
                    <a:pt x="0" y="4027"/>
                  </a:lnTo>
                  <a:lnTo>
                    <a:pt x="9702" y="4027"/>
                  </a:lnTo>
                  <a:cubicBezTo>
                    <a:pt x="9704" y="4027"/>
                    <a:pt x="9707" y="4027"/>
                    <a:pt x="9709" y="4027"/>
                  </a:cubicBezTo>
                  <a:cubicBezTo>
                    <a:pt x="11310" y="4027"/>
                    <a:pt x="12846" y="4666"/>
                    <a:pt x="13978" y="5799"/>
                  </a:cubicBezTo>
                  <a:lnTo>
                    <a:pt x="15475" y="7294"/>
                  </a:lnTo>
                  <a:cubicBezTo>
                    <a:pt x="16351" y="8173"/>
                    <a:pt x="17540" y="8665"/>
                    <a:pt x="18782" y="8665"/>
                  </a:cubicBezTo>
                  <a:lnTo>
                    <a:pt x="25839" y="8665"/>
                  </a:lnTo>
                  <a:cubicBezTo>
                    <a:pt x="26353" y="8665"/>
                    <a:pt x="26788" y="9078"/>
                    <a:pt x="26782" y="9593"/>
                  </a:cubicBezTo>
                  <a:cubicBezTo>
                    <a:pt x="26774" y="10682"/>
                    <a:pt x="27655" y="11571"/>
                    <a:pt x="28744" y="11571"/>
                  </a:cubicBezTo>
                  <a:lnTo>
                    <a:pt x="73570" y="11571"/>
                  </a:lnTo>
                  <a:lnTo>
                    <a:pt x="63133" y="1131"/>
                  </a:lnTo>
                  <a:cubicBezTo>
                    <a:pt x="62407" y="408"/>
                    <a:pt x="61424" y="0"/>
                    <a:pt x="6039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68" name="Google Shape;568;p22"/>
            <p:cNvSpPr/>
            <p:nvPr/>
          </p:nvSpPr>
          <p:spPr>
            <a:xfrm>
              <a:off x="1190129" y="4691750"/>
              <a:ext cx="2781649" cy="466649"/>
            </a:xfrm>
            <a:custGeom>
              <a:avLst/>
              <a:gdLst/>
              <a:ahLst/>
              <a:cxnLst/>
              <a:rect l="l" t="t" r="r" b="b"/>
              <a:pathLst>
                <a:path w="26526" h="4450" extrusionOk="0">
                  <a:moveTo>
                    <a:pt x="7136" y="1"/>
                  </a:moveTo>
                  <a:cubicBezTo>
                    <a:pt x="5857" y="1"/>
                    <a:pt x="4621" y="462"/>
                    <a:pt x="3651" y="1298"/>
                  </a:cubicBezTo>
                  <a:lnTo>
                    <a:pt x="0" y="4449"/>
                  </a:lnTo>
                  <a:lnTo>
                    <a:pt x="26525" y="4449"/>
                  </a:lnTo>
                  <a:lnTo>
                    <a:pt x="25629" y="3551"/>
                  </a:lnTo>
                  <a:cubicBezTo>
                    <a:pt x="24947" y="2869"/>
                    <a:pt x="24025" y="2487"/>
                    <a:pt x="23062" y="2487"/>
                  </a:cubicBezTo>
                  <a:lnTo>
                    <a:pt x="16043" y="2487"/>
                  </a:lnTo>
                  <a:cubicBezTo>
                    <a:pt x="15259" y="2487"/>
                    <a:pt x="14508" y="2175"/>
                    <a:pt x="13954" y="1623"/>
                  </a:cubicBezTo>
                  <a:lnTo>
                    <a:pt x="13224" y="891"/>
                  </a:lnTo>
                  <a:cubicBezTo>
                    <a:pt x="12655" y="321"/>
                    <a:pt x="11881" y="1"/>
                    <a:pt x="1107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569" name="Google Shape;569;p22"/>
          <p:cNvSpPr/>
          <p:nvPr/>
        </p:nvSpPr>
        <p:spPr>
          <a:xfrm flipH="1">
            <a:off x="11099285" y="383516"/>
            <a:ext cx="1386361" cy="436437"/>
          </a:xfrm>
          <a:custGeom>
            <a:avLst/>
            <a:gdLst/>
            <a:ahLst/>
            <a:cxnLst/>
            <a:rect l="l" t="t" r="r" b="b"/>
            <a:pathLst>
              <a:path w="20476" h="6446" extrusionOk="0">
                <a:moveTo>
                  <a:pt x="9739" y="1"/>
                </a:moveTo>
                <a:cubicBezTo>
                  <a:pt x="9665" y="1"/>
                  <a:pt x="9591" y="3"/>
                  <a:pt x="9516" y="8"/>
                </a:cubicBezTo>
                <a:cubicBezTo>
                  <a:pt x="8156" y="91"/>
                  <a:pt x="6963" y="949"/>
                  <a:pt x="6451" y="2213"/>
                </a:cubicBezTo>
                <a:cubicBezTo>
                  <a:pt x="6267" y="2664"/>
                  <a:pt x="5842" y="2969"/>
                  <a:pt x="5356" y="2969"/>
                </a:cubicBezTo>
                <a:cubicBezTo>
                  <a:pt x="5354" y="2969"/>
                  <a:pt x="5353" y="2969"/>
                  <a:pt x="5351" y="2969"/>
                </a:cubicBezTo>
                <a:lnTo>
                  <a:pt x="5319" y="2969"/>
                </a:lnTo>
                <a:cubicBezTo>
                  <a:pt x="4156" y="2969"/>
                  <a:pt x="3069" y="3538"/>
                  <a:pt x="2406" y="4493"/>
                </a:cubicBezTo>
                <a:cubicBezTo>
                  <a:pt x="2065" y="4982"/>
                  <a:pt x="1516" y="5287"/>
                  <a:pt x="919" y="5287"/>
                </a:cubicBezTo>
                <a:cubicBezTo>
                  <a:pt x="917" y="5287"/>
                  <a:pt x="915" y="5287"/>
                  <a:pt x="913" y="5287"/>
                </a:cubicBezTo>
                <a:lnTo>
                  <a:pt x="903" y="5287"/>
                </a:lnTo>
                <a:cubicBezTo>
                  <a:pt x="849" y="5287"/>
                  <a:pt x="798" y="5289"/>
                  <a:pt x="747" y="5291"/>
                </a:cubicBezTo>
                <a:cubicBezTo>
                  <a:pt x="1" y="5322"/>
                  <a:pt x="37" y="6446"/>
                  <a:pt x="784" y="6446"/>
                </a:cubicBezTo>
                <a:lnTo>
                  <a:pt x="19685" y="6446"/>
                </a:lnTo>
                <a:cubicBezTo>
                  <a:pt x="20244" y="6446"/>
                  <a:pt x="20476" y="5732"/>
                  <a:pt x="20027" y="5399"/>
                </a:cubicBezTo>
                <a:cubicBezTo>
                  <a:pt x="19418" y="4950"/>
                  <a:pt x="18680" y="4707"/>
                  <a:pt x="17920" y="4707"/>
                </a:cubicBezTo>
                <a:cubicBezTo>
                  <a:pt x="17879" y="4707"/>
                  <a:pt x="17835" y="4707"/>
                  <a:pt x="17794" y="4711"/>
                </a:cubicBezTo>
                <a:cubicBezTo>
                  <a:pt x="17760" y="4712"/>
                  <a:pt x="17725" y="4713"/>
                  <a:pt x="17691" y="4713"/>
                </a:cubicBezTo>
                <a:cubicBezTo>
                  <a:pt x="16843" y="4713"/>
                  <a:pt x="16043" y="4337"/>
                  <a:pt x="15442" y="3730"/>
                </a:cubicBezTo>
                <a:cubicBezTo>
                  <a:pt x="15060" y="3344"/>
                  <a:pt x="14592" y="3050"/>
                  <a:pt x="14077" y="2872"/>
                </a:cubicBezTo>
                <a:cubicBezTo>
                  <a:pt x="13547" y="2690"/>
                  <a:pt x="13108" y="2306"/>
                  <a:pt x="12835" y="1815"/>
                </a:cubicBezTo>
                <a:cubicBezTo>
                  <a:pt x="12205" y="690"/>
                  <a:pt x="11018" y="1"/>
                  <a:pt x="9739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570" name="Google Shape;570;p22"/>
          <p:cNvSpPr/>
          <p:nvPr/>
        </p:nvSpPr>
        <p:spPr>
          <a:xfrm>
            <a:off x="1142000" y="383499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571" name="Google Shape;571;p22"/>
          <p:cNvSpPr/>
          <p:nvPr/>
        </p:nvSpPr>
        <p:spPr>
          <a:xfrm>
            <a:off x="11416334" y="46321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572" name="Google Shape;572;p22"/>
          <p:cNvSpPr/>
          <p:nvPr/>
        </p:nvSpPr>
        <p:spPr>
          <a:xfrm>
            <a:off x="320234" y="2564466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573" name="Google Shape;573;p22"/>
          <p:cNvSpPr/>
          <p:nvPr/>
        </p:nvSpPr>
        <p:spPr>
          <a:xfrm>
            <a:off x="551234" y="5210066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574" name="Google Shape;574;p22"/>
          <p:cNvSpPr/>
          <p:nvPr/>
        </p:nvSpPr>
        <p:spPr>
          <a:xfrm>
            <a:off x="414152" y="1205450"/>
            <a:ext cx="1386361" cy="436437"/>
          </a:xfrm>
          <a:custGeom>
            <a:avLst/>
            <a:gdLst/>
            <a:ahLst/>
            <a:cxnLst/>
            <a:rect l="l" t="t" r="r" b="b"/>
            <a:pathLst>
              <a:path w="20476" h="6446" extrusionOk="0">
                <a:moveTo>
                  <a:pt x="9739" y="1"/>
                </a:moveTo>
                <a:cubicBezTo>
                  <a:pt x="9665" y="1"/>
                  <a:pt x="9591" y="3"/>
                  <a:pt x="9516" y="8"/>
                </a:cubicBezTo>
                <a:cubicBezTo>
                  <a:pt x="8156" y="91"/>
                  <a:pt x="6963" y="949"/>
                  <a:pt x="6451" y="2213"/>
                </a:cubicBezTo>
                <a:cubicBezTo>
                  <a:pt x="6267" y="2664"/>
                  <a:pt x="5842" y="2969"/>
                  <a:pt x="5356" y="2969"/>
                </a:cubicBezTo>
                <a:cubicBezTo>
                  <a:pt x="5354" y="2969"/>
                  <a:pt x="5353" y="2969"/>
                  <a:pt x="5351" y="2969"/>
                </a:cubicBezTo>
                <a:lnTo>
                  <a:pt x="5319" y="2969"/>
                </a:lnTo>
                <a:cubicBezTo>
                  <a:pt x="4156" y="2969"/>
                  <a:pt x="3069" y="3538"/>
                  <a:pt x="2406" y="4493"/>
                </a:cubicBezTo>
                <a:cubicBezTo>
                  <a:pt x="2065" y="4982"/>
                  <a:pt x="1516" y="5287"/>
                  <a:pt x="919" y="5287"/>
                </a:cubicBezTo>
                <a:cubicBezTo>
                  <a:pt x="917" y="5287"/>
                  <a:pt x="915" y="5287"/>
                  <a:pt x="913" y="5287"/>
                </a:cubicBezTo>
                <a:lnTo>
                  <a:pt x="903" y="5287"/>
                </a:lnTo>
                <a:cubicBezTo>
                  <a:pt x="849" y="5287"/>
                  <a:pt x="798" y="5289"/>
                  <a:pt x="747" y="5291"/>
                </a:cubicBezTo>
                <a:cubicBezTo>
                  <a:pt x="1" y="5322"/>
                  <a:pt x="37" y="6446"/>
                  <a:pt x="784" y="6446"/>
                </a:cubicBezTo>
                <a:lnTo>
                  <a:pt x="19685" y="6446"/>
                </a:lnTo>
                <a:cubicBezTo>
                  <a:pt x="20244" y="6446"/>
                  <a:pt x="20476" y="5732"/>
                  <a:pt x="20027" y="5399"/>
                </a:cubicBezTo>
                <a:cubicBezTo>
                  <a:pt x="19418" y="4950"/>
                  <a:pt x="18680" y="4707"/>
                  <a:pt x="17920" y="4707"/>
                </a:cubicBezTo>
                <a:cubicBezTo>
                  <a:pt x="17879" y="4707"/>
                  <a:pt x="17835" y="4707"/>
                  <a:pt x="17794" y="4711"/>
                </a:cubicBezTo>
                <a:cubicBezTo>
                  <a:pt x="17760" y="4712"/>
                  <a:pt x="17725" y="4713"/>
                  <a:pt x="17691" y="4713"/>
                </a:cubicBezTo>
                <a:cubicBezTo>
                  <a:pt x="16843" y="4713"/>
                  <a:pt x="16043" y="4337"/>
                  <a:pt x="15442" y="3730"/>
                </a:cubicBezTo>
                <a:cubicBezTo>
                  <a:pt x="15060" y="3344"/>
                  <a:pt x="14592" y="3050"/>
                  <a:pt x="14077" y="2872"/>
                </a:cubicBezTo>
                <a:cubicBezTo>
                  <a:pt x="13547" y="2690"/>
                  <a:pt x="13108" y="2306"/>
                  <a:pt x="12835" y="1815"/>
                </a:cubicBezTo>
                <a:cubicBezTo>
                  <a:pt x="12205" y="690"/>
                  <a:pt x="11018" y="1"/>
                  <a:pt x="9739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</p:spTree>
    <p:extLst>
      <p:ext uri="{BB962C8B-B14F-4D97-AF65-F5344CB8AC3E}">
        <p14:creationId xmlns:p14="http://schemas.microsoft.com/office/powerpoint/2010/main" val="1441240466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5">
  <p:cSld name="Title and text 5">
    <p:spTree>
      <p:nvGrpSpPr>
        <p:cNvPr id="1" name="Shape 5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6" name="Google Shape;576;p23"/>
          <p:cNvSpPr txBox="1">
            <a:spLocks noGrp="1"/>
          </p:cNvSpPr>
          <p:nvPr>
            <p:ph type="title"/>
          </p:nvPr>
        </p:nvSpPr>
        <p:spPr>
          <a:xfrm>
            <a:off x="2047567" y="593367"/>
            <a:ext cx="8096800" cy="1472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3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577" name="Google Shape;577;p23"/>
          <p:cNvSpPr txBox="1">
            <a:spLocks noGrp="1"/>
          </p:cNvSpPr>
          <p:nvPr>
            <p:ph type="subTitle" idx="1"/>
          </p:nvPr>
        </p:nvSpPr>
        <p:spPr>
          <a:xfrm>
            <a:off x="955400" y="2208948"/>
            <a:ext cx="10281200" cy="382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Nunito Light"/>
              <a:buChar char="●"/>
              <a:defRPr sz="2133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600"/>
              <a:buFont typeface="Nunito Light"/>
              <a:buChar char="○"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500"/>
              <a:buFont typeface="Nunito Light"/>
              <a:buChar char="■"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500"/>
              <a:buFont typeface="Nunito Light"/>
              <a:buChar char="●"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400"/>
              <a:buFont typeface="Nunito Light"/>
              <a:buChar char="○"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400"/>
              <a:buFont typeface="Nunito Light"/>
              <a:buChar char="■"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300"/>
              <a:buFont typeface="Nunito Light"/>
              <a:buChar char="●"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300"/>
              <a:buFont typeface="Nunito Light"/>
              <a:buChar char="○"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400"/>
              <a:buFont typeface="Nunito Light"/>
              <a:buChar char="■"/>
              <a:defRPr/>
            </a:lvl9pPr>
          </a:lstStyle>
          <a:p>
            <a:endParaRPr/>
          </a:p>
        </p:txBody>
      </p:sp>
      <p:grpSp>
        <p:nvGrpSpPr>
          <p:cNvPr id="578" name="Google Shape;578;p23"/>
          <p:cNvGrpSpPr/>
          <p:nvPr/>
        </p:nvGrpSpPr>
        <p:grpSpPr>
          <a:xfrm>
            <a:off x="0" y="6248400"/>
            <a:ext cx="12221600" cy="632800"/>
            <a:chOff x="0" y="4686300"/>
            <a:chExt cx="9166200" cy="474600"/>
          </a:xfrm>
        </p:grpSpPr>
        <p:sp>
          <p:nvSpPr>
            <p:cNvPr id="579" name="Google Shape;579;p23"/>
            <p:cNvSpPr/>
            <p:nvPr/>
          </p:nvSpPr>
          <p:spPr>
            <a:xfrm flipH="1">
              <a:off x="0" y="4686300"/>
              <a:ext cx="9166200" cy="4746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80" name="Google Shape;580;p23"/>
            <p:cNvSpPr/>
            <p:nvPr/>
          </p:nvSpPr>
          <p:spPr>
            <a:xfrm flipH="1">
              <a:off x="6161803" y="4686300"/>
              <a:ext cx="2982200" cy="469002"/>
            </a:xfrm>
            <a:custGeom>
              <a:avLst/>
              <a:gdLst/>
              <a:ahLst/>
              <a:cxnLst/>
              <a:rect l="l" t="t" r="r" b="b"/>
              <a:pathLst>
                <a:path w="73571" h="11571" extrusionOk="0">
                  <a:moveTo>
                    <a:pt x="0" y="0"/>
                  </a:moveTo>
                  <a:lnTo>
                    <a:pt x="0" y="4027"/>
                  </a:lnTo>
                  <a:lnTo>
                    <a:pt x="9702" y="4027"/>
                  </a:lnTo>
                  <a:cubicBezTo>
                    <a:pt x="9704" y="4027"/>
                    <a:pt x="9707" y="4027"/>
                    <a:pt x="9709" y="4027"/>
                  </a:cubicBezTo>
                  <a:cubicBezTo>
                    <a:pt x="11310" y="4027"/>
                    <a:pt x="12846" y="4666"/>
                    <a:pt x="13978" y="5799"/>
                  </a:cubicBezTo>
                  <a:lnTo>
                    <a:pt x="15475" y="7294"/>
                  </a:lnTo>
                  <a:cubicBezTo>
                    <a:pt x="16351" y="8173"/>
                    <a:pt x="17540" y="8665"/>
                    <a:pt x="18782" y="8665"/>
                  </a:cubicBezTo>
                  <a:lnTo>
                    <a:pt x="25839" y="8665"/>
                  </a:lnTo>
                  <a:cubicBezTo>
                    <a:pt x="26353" y="8665"/>
                    <a:pt x="26788" y="9078"/>
                    <a:pt x="26782" y="9593"/>
                  </a:cubicBezTo>
                  <a:cubicBezTo>
                    <a:pt x="26774" y="10682"/>
                    <a:pt x="27655" y="11571"/>
                    <a:pt x="28744" y="11571"/>
                  </a:cubicBezTo>
                  <a:lnTo>
                    <a:pt x="73570" y="11571"/>
                  </a:lnTo>
                  <a:lnTo>
                    <a:pt x="63133" y="1131"/>
                  </a:lnTo>
                  <a:cubicBezTo>
                    <a:pt x="62407" y="408"/>
                    <a:pt x="61424" y="0"/>
                    <a:pt x="6039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81" name="Google Shape;581;p23"/>
            <p:cNvSpPr/>
            <p:nvPr/>
          </p:nvSpPr>
          <p:spPr>
            <a:xfrm flipH="1">
              <a:off x="5172225" y="4691750"/>
              <a:ext cx="2781649" cy="466649"/>
            </a:xfrm>
            <a:custGeom>
              <a:avLst/>
              <a:gdLst/>
              <a:ahLst/>
              <a:cxnLst/>
              <a:rect l="l" t="t" r="r" b="b"/>
              <a:pathLst>
                <a:path w="26526" h="4450" extrusionOk="0">
                  <a:moveTo>
                    <a:pt x="7136" y="1"/>
                  </a:moveTo>
                  <a:cubicBezTo>
                    <a:pt x="5857" y="1"/>
                    <a:pt x="4621" y="462"/>
                    <a:pt x="3651" y="1298"/>
                  </a:cubicBezTo>
                  <a:lnTo>
                    <a:pt x="0" y="4449"/>
                  </a:lnTo>
                  <a:lnTo>
                    <a:pt x="26525" y="4449"/>
                  </a:lnTo>
                  <a:lnTo>
                    <a:pt x="25629" y="3551"/>
                  </a:lnTo>
                  <a:cubicBezTo>
                    <a:pt x="24947" y="2869"/>
                    <a:pt x="24025" y="2487"/>
                    <a:pt x="23062" y="2487"/>
                  </a:cubicBezTo>
                  <a:lnTo>
                    <a:pt x="16043" y="2487"/>
                  </a:lnTo>
                  <a:cubicBezTo>
                    <a:pt x="15259" y="2487"/>
                    <a:pt x="14508" y="2175"/>
                    <a:pt x="13954" y="1623"/>
                  </a:cubicBezTo>
                  <a:lnTo>
                    <a:pt x="13224" y="891"/>
                  </a:lnTo>
                  <a:cubicBezTo>
                    <a:pt x="12655" y="321"/>
                    <a:pt x="11881" y="1"/>
                    <a:pt x="1107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582" name="Google Shape;582;p23"/>
          <p:cNvSpPr/>
          <p:nvPr/>
        </p:nvSpPr>
        <p:spPr>
          <a:xfrm flipH="1">
            <a:off x="11099285" y="768983"/>
            <a:ext cx="1386361" cy="436437"/>
          </a:xfrm>
          <a:custGeom>
            <a:avLst/>
            <a:gdLst/>
            <a:ahLst/>
            <a:cxnLst/>
            <a:rect l="l" t="t" r="r" b="b"/>
            <a:pathLst>
              <a:path w="20476" h="6446" extrusionOk="0">
                <a:moveTo>
                  <a:pt x="9739" y="1"/>
                </a:moveTo>
                <a:cubicBezTo>
                  <a:pt x="9665" y="1"/>
                  <a:pt x="9591" y="3"/>
                  <a:pt x="9516" y="8"/>
                </a:cubicBezTo>
                <a:cubicBezTo>
                  <a:pt x="8156" y="91"/>
                  <a:pt x="6963" y="949"/>
                  <a:pt x="6451" y="2213"/>
                </a:cubicBezTo>
                <a:cubicBezTo>
                  <a:pt x="6267" y="2664"/>
                  <a:pt x="5842" y="2969"/>
                  <a:pt x="5356" y="2969"/>
                </a:cubicBezTo>
                <a:cubicBezTo>
                  <a:pt x="5354" y="2969"/>
                  <a:pt x="5353" y="2969"/>
                  <a:pt x="5351" y="2969"/>
                </a:cubicBezTo>
                <a:lnTo>
                  <a:pt x="5319" y="2969"/>
                </a:lnTo>
                <a:cubicBezTo>
                  <a:pt x="4156" y="2969"/>
                  <a:pt x="3069" y="3538"/>
                  <a:pt x="2406" y="4493"/>
                </a:cubicBezTo>
                <a:cubicBezTo>
                  <a:pt x="2065" y="4982"/>
                  <a:pt x="1516" y="5287"/>
                  <a:pt x="919" y="5287"/>
                </a:cubicBezTo>
                <a:cubicBezTo>
                  <a:pt x="917" y="5287"/>
                  <a:pt x="915" y="5287"/>
                  <a:pt x="913" y="5287"/>
                </a:cubicBezTo>
                <a:lnTo>
                  <a:pt x="903" y="5287"/>
                </a:lnTo>
                <a:cubicBezTo>
                  <a:pt x="849" y="5287"/>
                  <a:pt x="798" y="5289"/>
                  <a:pt x="747" y="5291"/>
                </a:cubicBezTo>
                <a:cubicBezTo>
                  <a:pt x="1" y="5322"/>
                  <a:pt x="37" y="6446"/>
                  <a:pt x="784" y="6446"/>
                </a:cubicBezTo>
                <a:lnTo>
                  <a:pt x="19685" y="6446"/>
                </a:lnTo>
                <a:cubicBezTo>
                  <a:pt x="20244" y="6446"/>
                  <a:pt x="20476" y="5732"/>
                  <a:pt x="20027" y="5399"/>
                </a:cubicBezTo>
                <a:cubicBezTo>
                  <a:pt x="19418" y="4950"/>
                  <a:pt x="18680" y="4707"/>
                  <a:pt x="17920" y="4707"/>
                </a:cubicBezTo>
                <a:cubicBezTo>
                  <a:pt x="17879" y="4707"/>
                  <a:pt x="17835" y="4707"/>
                  <a:pt x="17794" y="4711"/>
                </a:cubicBezTo>
                <a:cubicBezTo>
                  <a:pt x="17760" y="4712"/>
                  <a:pt x="17725" y="4713"/>
                  <a:pt x="17691" y="4713"/>
                </a:cubicBezTo>
                <a:cubicBezTo>
                  <a:pt x="16843" y="4713"/>
                  <a:pt x="16043" y="4337"/>
                  <a:pt x="15442" y="3730"/>
                </a:cubicBezTo>
                <a:cubicBezTo>
                  <a:pt x="15060" y="3344"/>
                  <a:pt x="14592" y="3050"/>
                  <a:pt x="14077" y="2872"/>
                </a:cubicBezTo>
                <a:cubicBezTo>
                  <a:pt x="13547" y="2690"/>
                  <a:pt x="13108" y="2306"/>
                  <a:pt x="12835" y="1815"/>
                </a:cubicBezTo>
                <a:cubicBezTo>
                  <a:pt x="12205" y="690"/>
                  <a:pt x="11018" y="1"/>
                  <a:pt x="9739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583" name="Google Shape;583;p23"/>
          <p:cNvSpPr/>
          <p:nvPr/>
        </p:nvSpPr>
        <p:spPr>
          <a:xfrm>
            <a:off x="1142000" y="383499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584" name="Google Shape;584;p23"/>
          <p:cNvSpPr/>
          <p:nvPr/>
        </p:nvSpPr>
        <p:spPr>
          <a:xfrm>
            <a:off x="11476100" y="1997066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585" name="Google Shape;585;p23"/>
          <p:cNvSpPr/>
          <p:nvPr/>
        </p:nvSpPr>
        <p:spPr>
          <a:xfrm>
            <a:off x="11416334" y="46321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586" name="Google Shape;586;p23"/>
          <p:cNvSpPr/>
          <p:nvPr/>
        </p:nvSpPr>
        <p:spPr>
          <a:xfrm>
            <a:off x="320234" y="2564466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587" name="Google Shape;587;p23"/>
          <p:cNvSpPr/>
          <p:nvPr/>
        </p:nvSpPr>
        <p:spPr>
          <a:xfrm>
            <a:off x="551234" y="5210066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588" name="Google Shape;588;p23"/>
          <p:cNvSpPr/>
          <p:nvPr/>
        </p:nvSpPr>
        <p:spPr>
          <a:xfrm>
            <a:off x="-152849" y="383516"/>
            <a:ext cx="1386361" cy="436437"/>
          </a:xfrm>
          <a:custGeom>
            <a:avLst/>
            <a:gdLst/>
            <a:ahLst/>
            <a:cxnLst/>
            <a:rect l="l" t="t" r="r" b="b"/>
            <a:pathLst>
              <a:path w="20476" h="6446" extrusionOk="0">
                <a:moveTo>
                  <a:pt x="9739" y="1"/>
                </a:moveTo>
                <a:cubicBezTo>
                  <a:pt x="9665" y="1"/>
                  <a:pt x="9591" y="3"/>
                  <a:pt x="9516" y="8"/>
                </a:cubicBezTo>
                <a:cubicBezTo>
                  <a:pt x="8156" y="91"/>
                  <a:pt x="6963" y="949"/>
                  <a:pt x="6451" y="2213"/>
                </a:cubicBezTo>
                <a:cubicBezTo>
                  <a:pt x="6267" y="2664"/>
                  <a:pt x="5842" y="2969"/>
                  <a:pt x="5356" y="2969"/>
                </a:cubicBezTo>
                <a:cubicBezTo>
                  <a:pt x="5354" y="2969"/>
                  <a:pt x="5353" y="2969"/>
                  <a:pt x="5351" y="2969"/>
                </a:cubicBezTo>
                <a:lnTo>
                  <a:pt x="5319" y="2969"/>
                </a:lnTo>
                <a:cubicBezTo>
                  <a:pt x="4156" y="2969"/>
                  <a:pt x="3069" y="3538"/>
                  <a:pt x="2406" y="4493"/>
                </a:cubicBezTo>
                <a:cubicBezTo>
                  <a:pt x="2065" y="4982"/>
                  <a:pt x="1516" y="5287"/>
                  <a:pt x="919" y="5287"/>
                </a:cubicBezTo>
                <a:cubicBezTo>
                  <a:pt x="917" y="5287"/>
                  <a:pt x="915" y="5287"/>
                  <a:pt x="913" y="5287"/>
                </a:cubicBezTo>
                <a:lnTo>
                  <a:pt x="903" y="5287"/>
                </a:lnTo>
                <a:cubicBezTo>
                  <a:pt x="849" y="5287"/>
                  <a:pt x="798" y="5289"/>
                  <a:pt x="747" y="5291"/>
                </a:cubicBezTo>
                <a:cubicBezTo>
                  <a:pt x="1" y="5322"/>
                  <a:pt x="37" y="6446"/>
                  <a:pt x="784" y="6446"/>
                </a:cubicBezTo>
                <a:lnTo>
                  <a:pt x="19685" y="6446"/>
                </a:lnTo>
                <a:cubicBezTo>
                  <a:pt x="20244" y="6446"/>
                  <a:pt x="20476" y="5732"/>
                  <a:pt x="20027" y="5399"/>
                </a:cubicBezTo>
                <a:cubicBezTo>
                  <a:pt x="19418" y="4950"/>
                  <a:pt x="18680" y="4707"/>
                  <a:pt x="17920" y="4707"/>
                </a:cubicBezTo>
                <a:cubicBezTo>
                  <a:pt x="17879" y="4707"/>
                  <a:pt x="17835" y="4707"/>
                  <a:pt x="17794" y="4711"/>
                </a:cubicBezTo>
                <a:cubicBezTo>
                  <a:pt x="17760" y="4712"/>
                  <a:pt x="17725" y="4713"/>
                  <a:pt x="17691" y="4713"/>
                </a:cubicBezTo>
                <a:cubicBezTo>
                  <a:pt x="16843" y="4713"/>
                  <a:pt x="16043" y="4337"/>
                  <a:pt x="15442" y="3730"/>
                </a:cubicBezTo>
                <a:cubicBezTo>
                  <a:pt x="15060" y="3344"/>
                  <a:pt x="14592" y="3050"/>
                  <a:pt x="14077" y="2872"/>
                </a:cubicBezTo>
                <a:cubicBezTo>
                  <a:pt x="13547" y="2690"/>
                  <a:pt x="13108" y="2306"/>
                  <a:pt x="12835" y="1815"/>
                </a:cubicBezTo>
                <a:cubicBezTo>
                  <a:pt x="12205" y="690"/>
                  <a:pt x="11018" y="1"/>
                  <a:pt x="9739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</p:spTree>
    <p:extLst>
      <p:ext uri="{BB962C8B-B14F-4D97-AF65-F5344CB8AC3E}">
        <p14:creationId xmlns:p14="http://schemas.microsoft.com/office/powerpoint/2010/main" val="3186753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8/23/2025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465725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 1">
  <p:cSld name="Title and two columns 1">
    <p:spTree>
      <p:nvGrpSpPr>
        <p:cNvPr id="1" name="Shape 5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0" name="Google Shape;590;p24"/>
          <p:cNvSpPr/>
          <p:nvPr/>
        </p:nvSpPr>
        <p:spPr>
          <a:xfrm flipH="1">
            <a:off x="67" y="5796567"/>
            <a:ext cx="12222000" cy="10612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591" name="Google Shape;591;p24"/>
          <p:cNvSpPr txBox="1">
            <a:spLocks noGrp="1"/>
          </p:cNvSpPr>
          <p:nvPr>
            <p:ph type="title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3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592" name="Google Shape;592;p24"/>
          <p:cNvSpPr txBox="1">
            <a:spLocks noGrp="1"/>
          </p:cNvSpPr>
          <p:nvPr>
            <p:ph type="subTitle" idx="1"/>
          </p:nvPr>
        </p:nvSpPr>
        <p:spPr>
          <a:xfrm>
            <a:off x="6564183" y="3693263"/>
            <a:ext cx="3340800" cy="134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3" name="Google Shape;593;p24"/>
          <p:cNvSpPr txBox="1">
            <a:spLocks noGrp="1"/>
          </p:cNvSpPr>
          <p:nvPr>
            <p:ph type="subTitle" idx="2"/>
          </p:nvPr>
        </p:nvSpPr>
        <p:spPr>
          <a:xfrm>
            <a:off x="2287017" y="3693263"/>
            <a:ext cx="3340800" cy="134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4" name="Google Shape;594;p24"/>
          <p:cNvSpPr txBox="1">
            <a:spLocks noGrp="1"/>
          </p:cNvSpPr>
          <p:nvPr>
            <p:ph type="subTitle" idx="3"/>
          </p:nvPr>
        </p:nvSpPr>
        <p:spPr>
          <a:xfrm>
            <a:off x="2287017" y="3043100"/>
            <a:ext cx="3340800" cy="745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067" b="1">
                <a:solidFill>
                  <a:schemeClr val="dk1"/>
                </a:solidFill>
                <a:latin typeface="Epilogue"/>
                <a:ea typeface="Epilogue"/>
                <a:cs typeface="Epilogue"/>
                <a:sym typeface="Epilogue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595" name="Google Shape;595;p24"/>
          <p:cNvSpPr txBox="1">
            <a:spLocks noGrp="1"/>
          </p:cNvSpPr>
          <p:nvPr>
            <p:ph type="subTitle" idx="4"/>
          </p:nvPr>
        </p:nvSpPr>
        <p:spPr>
          <a:xfrm>
            <a:off x="6564183" y="3043100"/>
            <a:ext cx="3340800" cy="745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067" b="1">
                <a:solidFill>
                  <a:schemeClr val="dk1"/>
                </a:solidFill>
                <a:latin typeface="Epilogue"/>
                <a:ea typeface="Epilogue"/>
                <a:cs typeface="Epilogue"/>
                <a:sym typeface="Epilogue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596" name="Google Shape;596;p24"/>
          <p:cNvSpPr/>
          <p:nvPr/>
        </p:nvSpPr>
        <p:spPr>
          <a:xfrm>
            <a:off x="-362448" y="719345"/>
            <a:ext cx="1294557" cy="407592"/>
          </a:xfrm>
          <a:custGeom>
            <a:avLst/>
            <a:gdLst/>
            <a:ahLst/>
            <a:cxnLst/>
            <a:rect l="l" t="t" r="r" b="b"/>
            <a:pathLst>
              <a:path w="16033" h="5048" extrusionOk="0">
                <a:moveTo>
                  <a:pt x="7626" y="0"/>
                </a:moveTo>
                <a:cubicBezTo>
                  <a:pt x="7568" y="0"/>
                  <a:pt x="7509" y="2"/>
                  <a:pt x="7451" y="6"/>
                </a:cubicBezTo>
                <a:cubicBezTo>
                  <a:pt x="6385" y="71"/>
                  <a:pt x="5451" y="743"/>
                  <a:pt x="5049" y="1732"/>
                </a:cubicBezTo>
                <a:cubicBezTo>
                  <a:pt x="4906" y="2085"/>
                  <a:pt x="4574" y="2324"/>
                  <a:pt x="4194" y="2324"/>
                </a:cubicBezTo>
                <a:cubicBezTo>
                  <a:pt x="4192" y="2324"/>
                  <a:pt x="4191" y="2324"/>
                  <a:pt x="4189" y="2324"/>
                </a:cubicBezTo>
                <a:lnTo>
                  <a:pt x="4165" y="2324"/>
                </a:lnTo>
                <a:cubicBezTo>
                  <a:pt x="3256" y="2324"/>
                  <a:pt x="2403" y="2769"/>
                  <a:pt x="1883" y="3518"/>
                </a:cubicBezTo>
                <a:cubicBezTo>
                  <a:pt x="1616" y="3902"/>
                  <a:pt x="1183" y="4139"/>
                  <a:pt x="714" y="4139"/>
                </a:cubicBezTo>
                <a:lnTo>
                  <a:pt x="706" y="4139"/>
                </a:lnTo>
                <a:cubicBezTo>
                  <a:pt x="665" y="4139"/>
                  <a:pt x="625" y="4139"/>
                  <a:pt x="585" y="4141"/>
                </a:cubicBezTo>
                <a:cubicBezTo>
                  <a:pt x="0" y="4167"/>
                  <a:pt x="30" y="5047"/>
                  <a:pt x="613" y="5047"/>
                </a:cubicBezTo>
                <a:lnTo>
                  <a:pt x="15413" y="5047"/>
                </a:lnTo>
                <a:cubicBezTo>
                  <a:pt x="15851" y="5047"/>
                  <a:pt x="16032" y="4489"/>
                  <a:pt x="15680" y="4228"/>
                </a:cubicBezTo>
                <a:cubicBezTo>
                  <a:pt x="15204" y="3874"/>
                  <a:pt x="14626" y="3684"/>
                  <a:pt x="14033" y="3684"/>
                </a:cubicBezTo>
                <a:cubicBezTo>
                  <a:pt x="13999" y="3684"/>
                  <a:pt x="13966" y="3684"/>
                  <a:pt x="13932" y="3686"/>
                </a:cubicBezTo>
                <a:cubicBezTo>
                  <a:pt x="13904" y="3687"/>
                  <a:pt x="13877" y="3688"/>
                  <a:pt x="13849" y="3688"/>
                </a:cubicBezTo>
                <a:cubicBezTo>
                  <a:pt x="13186" y="3688"/>
                  <a:pt x="12562" y="3394"/>
                  <a:pt x="12093" y="2921"/>
                </a:cubicBezTo>
                <a:cubicBezTo>
                  <a:pt x="11792" y="2616"/>
                  <a:pt x="11426" y="2387"/>
                  <a:pt x="11023" y="2248"/>
                </a:cubicBezTo>
                <a:cubicBezTo>
                  <a:pt x="10607" y="2106"/>
                  <a:pt x="10263" y="1803"/>
                  <a:pt x="10049" y="1422"/>
                </a:cubicBezTo>
                <a:cubicBezTo>
                  <a:pt x="9556" y="540"/>
                  <a:pt x="8628" y="0"/>
                  <a:pt x="7626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597" name="Google Shape;597;p24"/>
          <p:cNvSpPr/>
          <p:nvPr/>
        </p:nvSpPr>
        <p:spPr>
          <a:xfrm>
            <a:off x="11083019" y="311745"/>
            <a:ext cx="1294557" cy="407592"/>
          </a:xfrm>
          <a:custGeom>
            <a:avLst/>
            <a:gdLst/>
            <a:ahLst/>
            <a:cxnLst/>
            <a:rect l="l" t="t" r="r" b="b"/>
            <a:pathLst>
              <a:path w="16033" h="5048" extrusionOk="0">
                <a:moveTo>
                  <a:pt x="7626" y="0"/>
                </a:moveTo>
                <a:cubicBezTo>
                  <a:pt x="7568" y="0"/>
                  <a:pt x="7509" y="2"/>
                  <a:pt x="7451" y="6"/>
                </a:cubicBezTo>
                <a:cubicBezTo>
                  <a:pt x="6385" y="71"/>
                  <a:pt x="5451" y="743"/>
                  <a:pt x="5049" y="1732"/>
                </a:cubicBezTo>
                <a:cubicBezTo>
                  <a:pt x="4906" y="2085"/>
                  <a:pt x="4574" y="2324"/>
                  <a:pt x="4194" y="2324"/>
                </a:cubicBezTo>
                <a:cubicBezTo>
                  <a:pt x="4192" y="2324"/>
                  <a:pt x="4191" y="2324"/>
                  <a:pt x="4189" y="2324"/>
                </a:cubicBezTo>
                <a:lnTo>
                  <a:pt x="4165" y="2324"/>
                </a:lnTo>
                <a:cubicBezTo>
                  <a:pt x="3256" y="2324"/>
                  <a:pt x="2403" y="2769"/>
                  <a:pt x="1883" y="3518"/>
                </a:cubicBezTo>
                <a:cubicBezTo>
                  <a:pt x="1616" y="3902"/>
                  <a:pt x="1183" y="4139"/>
                  <a:pt x="714" y="4139"/>
                </a:cubicBezTo>
                <a:lnTo>
                  <a:pt x="706" y="4139"/>
                </a:lnTo>
                <a:cubicBezTo>
                  <a:pt x="665" y="4139"/>
                  <a:pt x="625" y="4139"/>
                  <a:pt x="585" y="4141"/>
                </a:cubicBezTo>
                <a:cubicBezTo>
                  <a:pt x="0" y="4167"/>
                  <a:pt x="30" y="5047"/>
                  <a:pt x="613" y="5047"/>
                </a:cubicBezTo>
                <a:lnTo>
                  <a:pt x="15413" y="5047"/>
                </a:lnTo>
                <a:cubicBezTo>
                  <a:pt x="15851" y="5047"/>
                  <a:pt x="16032" y="4489"/>
                  <a:pt x="15680" y="4228"/>
                </a:cubicBezTo>
                <a:cubicBezTo>
                  <a:pt x="15204" y="3874"/>
                  <a:pt x="14626" y="3684"/>
                  <a:pt x="14033" y="3684"/>
                </a:cubicBezTo>
                <a:cubicBezTo>
                  <a:pt x="13999" y="3684"/>
                  <a:pt x="13966" y="3684"/>
                  <a:pt x="13932" y="3686"/>
                </a:cubicBezTo>
                <a:cubicBezTo>
                  <a:pt x="13904" y="3687"/>
                  <a:pt x="13877" y="3688"/>
                  <a:pt x="13849" y="3688"/>
                </a:cubicBezTo>
                <a:cubicBezTo>
                  <a:pt x="13186" y="3688"/>
                  <a:pt x="12562" y="3394"/>
                  <a:pt x="12093" y="2921"/>
                </a:cubicBezTo>
                <a:cubicBezTo>
                  <a:pt x="11792" y="2616"/>
                  <a:pt x="11426" y="2387"/>
                  <a:pt x="11023" y="2248"/>
                </a:cubicBezTo>
                <a:cubicBezTo>
                  <a:pt x="10607" y="2106"/>
                  <a:pt x="10263" y="1803"/>
                  <a:pt x="10049" y="1422"/>
                </a:cubicBezTo>
                <a:cubicBezTo>
                  <a:pt x="9556" y="540"/>
                  <a:pt x="8628" y="0"/>
                  <a:pt x="7626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598" name="Google Shape;598;p24"/>
          <p:cNvSpPr/>
          <p:nvPr/>
        </p:nvSpPr>
        <p:spPr>
          <a:xfrm>
            <a:off x="9962034" y="6515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599" name="Google Shape;599;p24"/>
          <p:cNvSpPr/>
          <p:nvPr/>
        </p:nvSpPr>
        <p:spPr>
          <a:xfrm>
            <a:off x="11407783" y="1877499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600" name="Google Shape;600;p24"/>
          <p:cNvSpPr/>
          <p:nvPr/>
        </p:nvSpPr>
        <p:spPr>
          <a:xfrm>
            <a:off x="11123434" y="3788299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601" name="Google Shape;601;p24"/>
          <p:cNvSpPr/>
          <p:nvPr/>
        </p:nvSpPr>
        <p:spPr>
          <a:xfrm>
            <a:off x="1224283" y="358166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602" name="Google Shape;602;p24"/>
          <p:cNvSpPr/>
          <p:nvPr/>
        </p:nvSpPr>
        <p:spPr>
          <a:xfrm>
            <a:off x="10580316" y="32206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603" name="Google Shape;603;p24"/>
          <p:cNvSpPr/>
          <p:nvPr/>
        </p:nvSpPr>
        <p:spPr>
          <a:xfrm>
            <a:off x="274916" y="2828366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604" name="Google Shape;604;p24"/>
          <p:cNvGrpSpPr/>
          <p:nvPr/>
        </p:nvGrpSpPr>
        <p:grpSpPr>
          <a:xfrm>
            <a:off x="1" y="4863863"/>
            <a:ext cx="15390225" cy="2012303"/>
            <a:chOff x="0" y="3647897"/>
            <a:chExt cx="11542669" cy="1509227"/>
          </a:xfrm>
        </p:grpSpPr>
        <p:sp>
          <p:nvSpPr>
            <p:cNvPr id="605" name="Google Shape;605;p24"/>
            <p:cNvSpPr/>
            <p:nvPr/>
          </p:nvSpPr>
          <p:spPr>
            <a:xfrm>
              <a:off x="0" y="4343625"/>
              <a:ext cx="5172409" cy="813499"/>
            </a:xfrm>
            <a:custGeom>
              <a:avLst/>
              <a:gdLst/>
              <a:ahLst/>
              <a:cxnLst/>
              <a:rect l="l" t="t" r="r" b="b"/>
              <a:pathLst>
                <a:path w="73571" h="11571" extrusionOk="0">
                  <a:moveTo>
                    <a:pt x="0" y="0"/>
                  </a:moveTo>
                  <a:lnTo>
                    <a:pt x="0" y="4027"/>
                  </a:lnTo>
                  <a:lnTo>
                    <a:pt x="9702" y="4027"/>
                  </a:lnTo>
                  <a:cubicBezTo>
                    <a:pt x="9704" y="4027"/>
                    <a:pt x="9707" y="4027"/>
                    <a:pt x="9709" y="4027"/>
                  </a:cubicBezTo>
                  <a:cubicBezTo>
                    <a:pt x="11310" y="4027"/>
                    <a:pt x="12846" y="4666"/>
                    <a:pt x="13978" y="5799"/>
                  </a:cubicBezTo>
                  <a:lnTo>
                    <a:pt x="15475" y="7294"/>
                  </a:lnTo>
                  <a:cubicBezTo>
                    <a:pt x="16351" y="8173"/>
                    <a:pt x="17540" y="8665"/>
                    <a:pt x="18782" y="8665"/>
                  </a:cubicBezTo>
                  <a:lnTo>
                    <a:pt x="25839" y="8665"/>
                  </a:lnTo>
                  <a:cubicBezTo>
                    <a:pt x="26353" y="8665"/>
                    <a:pt x="26788" y="9078"/>
                    <a:pt x="26782" y="9593"/>
                  </a:cubicBezTo>
                  <a:cubicBezTo>
                    <a:pt x="26774" y="10682"/>
                    <a:pt x="27655" y="11571"/>
                    <a:pt x="28744" y="11571"/>
                  </a:cubicBezTo>
                  <a:lnTo>
                    <a:pt x="73570" y="11571"/>
                  </a:lnTo>
                  <a:lnTo>
                    <a:pt x="63133" y="1131"/>
                  </a:lnTo>
                  <a:cubicBezTo>
                    <a:pt x="62407" y="408"/>
                    <a:pt x="61424" y="0"/>
                    <a:pt x="6039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06" name="Google Shape;606;p24"/>
            <p:cNvSpPr/>
            <p:nvPr/>
          </p:nvSpPr>
          <p:spPr>
            <a:xfrm>
              <a:off x="3595898" y="3647897"/>
              <a:ext cx="7946771" cy="1195526"/>
            </a:xfrm>
            <a:custGeom>
              <a:avLst/>
              <a:gdLst/>
              <a:ahLst/>
              <a:cxnLst/>
              <a:rect l="l" t="t" r="r" b="b"/>
              <a:pathLst>
                <a:path w="118737" h="17863" extrusionOk="0">
                  <a:moveTo>
                    <a:pt x="60071" y="0"/>
                  </a:moveTo>
                  <a:cubicBezTo>
                    <a:pt x="57342" y="0"/>
                    <a:pt x="55148" y="2255"/>
                    <a:pt x="55224" y="4985"/>
                  </a:cubicBezTo>
                  <a:lnTo>
                    <a:pt x="55235" y="5366"/>
                  </a:lnTo>
                  <a:cubicBezTo>
                    <a:pt x="55313" y="8208"/>
                    <a:pt x="53030" y="10558"/>
                    <a:pt x="50186" y="10558"/>
                  </a:cubicBezTo>
                  <a:lnTo>
                    <a:pt x="11630" y="10558"/>
                  </a:lnTo>
                  <a:cubicBezTo>
                    <a:pt x="11627" y="10558"/>
                    <a:pt x="11625" y="10558"/>
                    <a:pt x="11622" y="10558"/>
                  </a:cubicBezTo>
                  <a:cubicBezTo>
                    <a:pt x="10458" y="10558"/>
                    <a:pt x="9342" y="11023"/>
                    <a:pt x="8519" y="11846"/>
                  </a:cubicBezTo>
                  <a:lnTo>
                    <a:pt x="6883" y="13481"/>
                  </a:lnTo>
                  <a:cubicBezTo>
                    <a:pt x="6210" y="14156"/>
                    <a:pt x="5297" y="14534"/>
                    <a:pt x="4343" y="14534"/>
                  </a:cubicBezTo>
                  <a:lnTo>
                    <a:pt x="2524" y="14534"/>
                  </a:lnTo>
                  <a:cubicBezTo>
                    <a:pt x="1129" y="14534"/>
                    <a:pt x="0" y="15663"/>
                    <a:pt x="0" y="17057"/>
                  </a:cubicBezTo>
                  <a:lnTo>
                    <a:pt x="0" y="17862"/>
                  </a:lnTo>
                  <a:lnTo>
                    <a:pt x="118736" y="17862"/>
                  </a:lnTo>
                  <a:lnTo>
                    <a:pt x="118736" y="15890"/>
                  </a:lnTo>
                  <a:cubicBezTo>
                    <a:pt x="118736" y="12483"/>
                    <a:pt x="115973" y="9721"/>
                    <a:pt x="112565" y="9721"/>
                  </a:cubicBezTo>
                  <a:lnTo>
                    <a:pt x="108111" y="9721"/>
                  </a:lnTo>
                  <a:cubicBezTo>
                    <a:pt x="105783" y="9719"/>
                    <a:pt x="103552" y="8796"/>
                    <a:pt x="101907" y="7150"/>
                  </a:cubicBezTo>
                  <a:lnTo>
                    <a:pt x="97908" y="3151"/>
                  </a:lnTo>
                  <a:cubicBezTo>
                    <a:pt x="95890" y="1134"/>
                    <a:pt x="93155" y="0"/>
                    <a:pt x="9030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07" name="Google Shape;607;p24"/>
            <p:cNvSpPr/>
            <p:nvPr/>
          </p:nvSpPr>
          <p:spPr>
            <a:xfrm>
              <a:off x="4321275" y="4660500"/>
              <a:ext cx="4822800" cy="4965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608" name="Google Shape;608;p24"/>
          <p:cNvGrpSpPr/>
          <p:nvPr/>
        </p:nvGrpSpPr>
        <p:grpSpPr>
          <a:xfrm>
            <a:off x="11417960" y="3779206"/>
            <a:ext cx="691957" cy="1084671"/>
            <a:chOff x="906820" y="3460530"/>
            <a:chExt cx="518968" cy="813503"/>
          </a:xfrm>
        </p:grpSpPr>
        <p:sp>
          <p:nvSpPr>
            <p:cNvPr id="609" name="Google Shape;609;p24"/>
            <p:cNvSpPr/>
            <p:nvPr/>
          </p:nvSpPr>
          <p:spPr>
            <a:xfrm>
              <a:off x="1150982" y="3745842"/>
              <a:ext cx="30644" cy="528190"/>
            </a:xfrm>
            <a:custGeom>
              <a:avLst/>
              <a:gdLst/>
              <a:ahLst/>
              <a:cxnLst/>
              <a:rect l="l" t="t" r="r" b="b"/>
              <a:pathLst>
                <a:path w="525" h="9049" extrusionOk="0">
                  <a:moveTo>
                    <a:pt x="1" y="0"/>
                  </a:moveTo>
                  <a:lnTo>
                    <a:pt x="1" y="9049"/>
                  </a:lnTo>
                  <a:lnTo>
                    <a:pt x="525" y="9049"/>
                  </a:lnTo>
                  <a:lnTo>
                    <a:pt x="525" y="0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10" name="Google Shape;610;p24"/>
            <p:cNvSpPr/>
            <p:nvPr/>
          </p:nvSpPr>
          <p:spPr>
            <a:xfrm>
              <a:off x="906820" y="3460530"/>
              <a:ext cx="518968" cy="595783"/>
            </a:xfrm>
            <a:custGeom>
              <a:avLst/>
              <a:gdLst/>
              <a:ahLst/>
              <a:cxnLst/>
              <a:rect l="l" t="t" r="r" b="b"/>
              <a:pathLst>
                <a:path w="8891" h="10207" extrusionOk="0">
                  <a:moveTo>
                    <a:pt x="4445" y="1"/>
                  </a:moveTo>
                  <a:cubicBezTo>
                    <a:pt x="4300" y="1"/>
                    <a:pt x="4155" y="56"/>
                    <a:pt x="4045" y="167"/>
                  </a:cubicBezTo>
                  <a:lnTo>
                    <a:pt x="1446" y="2764"/>
                  </a:lnTo>
                  <a:cubicBezTo>
                    <a:pt x="1090" y="3122"/>
                    <a:pt x="1343" y="3731"/>
                    <a:pt x="1848" y="3731"/>
                  </a:cubicBezTo>
                  <a:lnTo>
                    <a:pt x="2762" y="3731"/>
                  </a:lnTo>
                  <a:lnTo>
                    <a:pt x="748" y="5744"/>
                  </a:lnTo>
                  <a:cubicBezTo>
                    <a:pt x="309" y="6184"/>
                    <a:pt x="620" y="6937"/>
                    <a:pt x="1243" y="6937"/>
                  </a:cubicBezTo>
                  <a:lnTo>
                    <a:pt x="2461" y="6937"/>
                  </a:lnTo>
                  <a:lnTo>
                    <a:pt x="473" y="8925"/>
                  </a:lnTo>
                  <a:cubicBezTo>
                    <a:pt x="0" y="9398"/>
                    <a:pt x="335" y="10206"/>
                    <a:pt x="1003" y="10206"/>
                  </a:cubicBezTo>
                  <a:lnTo>
                    <a:pt x="7886" y="10206"/>
                  </a:lnTo>
                  <a:cubicBezTo>
                    <a:pt x="8555" y="10206"/>
                    <a:pt x="8891" y="9398"/>
                    <a:pt x="8418" y="8925"/>
                  </a:cubicBezTo>
                  <a:lnTo>
                    <a:pt x="6430" y="6937"/>
                  </a:lnTo>
                  <a:lnTo>
                    <a:pt x="7647" y="6937"/>
                  </a:lnTo>
                  <a:cubicBezTo>
                    <a:pt x="8270" y="6937"/>
                    <a:pt x="8582" y="6184"/>
                    <a:pt x="8141" y="5744"/>
                  </a:cubicBezTo>
                  <a:lnTo>
                    <a:pt x="6130" y="3731"/>
                  </a:lnTo>
                  <a:lnTo>
                    <a:pt x="7042" y="3731"/>
                  </a:lnTo>
                  <a:cubicBezTo>
                    <a:pt x="7548" y="3731"/>
                    <a:pt x="7801" y="3122"/>
                    <a:pt x="7443" y="2764"/>
                  </a:cubicBezTo>
                  <a:lnTo>
                    <a:pt x="4846" y="167"/>
                  </a:lnTo>
                  <a:cubicBezTo>
                    <a:pt x="4735" y="56"/>
                    <a:pt x="4590" y="1"/>
                    <a:pt x="4445" y="1"/>
                  </a:cubicBezTo>
                  <a:close/>
                </a:path>
              </a:pathLst>
            </a:custGeom>
            <a:solidFill>
              <a:srgbClr val="2E84A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611" name="Google Shape;611;p24"/>
          <p:cNvGrpSpPr/>
          <p:nvPr/>
        </p:nvGrpSpPr>
        <p:grpSpPr>
          <a:xfrm>
            <a:off x="10739897" y="3544017"/>
            <a:ext cx="906431" cy="1314772"/>
            <a:chOff x="2610117" y="1514705"/>
            <a:chExt cx="889471" cy="1290173"/>
          </a:xfrm>
        </p:grpSpPr>
        <p:sp>
          <p:nvSpPr>
            <p:cNvPr id="612" name="Google Shape;612;p24"/>
            <p:cNvSpPr/>
            <p:nvPr/>
          </p:nvSpPr>
          <p:spPr>
            <a:xfrm>
              <a:off x="3207825" y="1514705"/>
              <a:ext cx="291762" cy="1290173"/>
            </a:xfrm>
            <a:custGeom>
              <a:avLst/>
              <a:gdLst/>
              <a:ahLst/>
              <a:cxnLst/>
              <a:rect l="l" t="t" r="r" b="b"/>
              <a:pathLst>
                <a:path w="5064" h="22393" extrusionOk="0">
                  <a:moveTo>
                    <a:pt x="0" y="1"/>
                  </a:moveTo>
                  <a:lnTo>
                    <a:pt x="0" y="22392"/>
                  </a:lnTo>
                  <a:lnTo>
                    <a:pt x="5064" y="22392"/>
                  </a:lnTo>
                  <a:lnTo>
                    <a:pt x="5064" y="1"/>
                  </a:lnTo>
                  <a:close/>
                </a:path>
              </a:pathLst>
            </a:custGeom>
            <a:solidFill>
              <a:srgbClr val="FFE5C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13" name="Google Shape;613;p24"/>
            <p:cNvSpPr/>
            <p:nvPr/>
          </p:nvSpPr>
          <p:spPr>
            <a:xfrm>
              <a:off x="2610117" y="1514705"/>
              <a:ext cx="597756" cy="1290173"/>
            </a:xfrm>
            <a:custGeom>
              <a:avLst/>
              <a:gdLst/>
              <a:ahLst/>
              <a:cxnLst/>
              <a:rect l="l" t="t" r="r" b="b"/>
              <a:pathLst>
                <a:path w="10375" h="22393" extrusionOk="0">
                  <a:moveTo>
                    <a:pt x="4633" y="1"/>
                  </a:moveTo>
                  <a:lnTo>
                    <a:pt x="4633" y="8009"/>
                  </a:lnTo>
                  <a:lnTo>
                    <a:pt x="0" y="8009"/>
                  </a:lnTo>
                  <a:lnTo>
                    <a:pt x="0" y="22392"/>
                  </a:lnTo>
                  <a:lnTo>
                    <a:pt x="10374" y="22392"/>
                  </a:lnTo>
                  <a:lnTo>
                    <a:pt x="10374" y="1"/>
                  </a:lnTo>
                  <a:close/>
                </a:path>
              </a:pathLst>
            </a:custGeom>
            <a:solidFill>
              <a:srgbClr val="F4CD8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14" name="Google Shape;614;p24"/>
            <p:cNvSpPr/>
            <p:nvPr/>
          </p:nvSpPr>
          <p:spPr>
            <a:xfrm>
              <a:off x="2946422" y="1578428"/>
              <a:ext cx="187594" cy="28980"/>
            </a:xfrm>
            <a:custGeom>
              <a:avLst/>
              <a:gdLst/>
              <a:ahLst/>
              <a:cxnLst/>
              <a:rect l="l" t="t" r="r" b="b"/>
              <a:pathLst>
                <a:path w="3256" h="503" extrusionOk="0">
                  <a:moveTo>
                    <a:pt x="0" y="1"/>
                  </a:moveTo>
                  <a:lnTo>
                    <a:pt x="0" y="503"/>
                  </a:lnTo>
                  <a:lnTo>
                    <a:pt x="3256" y="503"/>
                  </a:lnTo>
                  <a:lnTo>
                    <a:pt x="3256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15" name="Google Shape;615;p24"/>
            <p:cNvSpPr/>
            <p:nvPr/>
          </p:nvSpPr>
          <p:spPr>
            <a:xfrm>
              <a:off x="2946422" y="1738774"/>
              <a:ext cx="187594" cy="28980"/>
            </a:xfrm>
            <a:custGeom>
              <a:avLst/>
              <a:gdLst/>
              <a:ahLst/>
              <a:cxnLst/>
              <a:rect l="l" t="t" r="r" b="b"/>
              <a:pathLst>
                <a:path w="3256" h="503" extrusionOk="0">
                  <a:moveTo>
                    <a:pt x="0" y="0"/>
                  </a:moveTo>
                  <a:lnTo>
                    <a:pt x="0" y="503"/>
                  </a:lnTo>
                  <a:lnTo>
                    <a:pt x="3256" y="503"/>
                  </a:lnTo>
                  <a:lnTo>
                    <a:pt x="3256" y="0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16" name="Google Shape;616;p24"/>
            <p:cNvSpPr/>
            <p:nvPr/>
          </p:nvSpPr>
          <p:spPr>
            <a:xfrm>
              <a:off x="2946422" y="1899119"/>
              <a:ext cx="187594" cy="28980"/>
            </a:xfrm>
            <a:custGeom>
              <a:avLst/>
              <a:gdLst/>
              <a:ahLst/>
              <a:cxnLst/>
              <a:rect l="l" t="t" r="r" b="b"/>
              <a:pathLst>
                <a:path w="3256" h="503" extrusionOk="0">
                  <a:moveTo>
                    <a:pt x="0" y="0"/>
                  </a:moveTo>
                  <a:lnTo>
                    <a:pt x="0" y="503"/>
                  </a:lnTo>
                  <a:lnTo>
                    <a:pt x="3256" y="503"/>
                  </a:lnTo>
                  <a:lnTo>
                    <a:pt x="3256" y="0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17" name="Google Shape;617;p24"/>
            <p:cNvSpPr/>
            <p:nvPr/>
          </p:nvSpPr>
          <p:spPr>
            <a:xfrm>
              <a:off x="2683520" y="2059464"/>
              <a:ext cx="450376" cy="28980"/>
            </a:xfrm>
            <a:custGeom>
              <a:avLst/>
              <a:gdLst/>
              <a:ahLst/>
              <a:cxnLst/>
              <a:rect l="l" t="t" r="r" b="b"/>
              <a:pathLst>
                <a:path w="7817" h="503" extrusionOk="0">
                  <a:moveTo>
                    <a:pt x="0" y="0"/>
                  </a:moveTo>
                  <a:lnTo>
                    <a:pt x="0" y="502"/>
                  </a:lnTo>
                  <a:lnTo>
                    <a:pt x="7817" y="502"/>
                  </a:lnTo>
                  <a:lnTo>
                    <a:pt x="7817" y="0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18" name="Google Shape;618;p24"/>
            <p:cNvSpPr/>
            <p:nvPr/>
          </p:nvSpPr>
          <p:spPr>
            <a:xfrm>
              <a:off x="2683520" y="2219752"/>
              <a:ext cx="450376" cy="29153"/>
            </a:xfrm>
            <a:custGeom>
              <a:avLst/>
              <a:gdLst/>
              <a:ahLst/>
              <a:cxnLst/>
              <a:rect l="l" t="t" r="r" b="b"/>
              <a:pathLst>
                <a:path w="7817" h="506" extrusionOk="0">
                  <a:moveTo>
                    <a:pt x="0" y="1"/>
                  </a:moveTo>
                  <a:lnTo>
                    <a:pt x="0" y="505"/>
                  </a:lnTo>
                  <a:lnTo>
                    <a:pt x="7817" y="505"/>
                  </a:lnTo>
                  <a:lnTo>
                    <a:pt x="7817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19" name="Google Shape;619;p24"/>
            <p:cNvSpPr/>
            <p:nvPr/>
          </p:nvSpPr>
          <p:spPr>
            <a:xfrm>
              <a:off x="2683520" y="2380212"/>
              <a:ext cx="450376" cy="29038"/>
            </a:xfrm>
            <a:custGeom>
              <a:avLst/>
              <a:gdLst/>
              <a:ahLst/>
              <a:cxnLst/>
              <a:rect l="l" t="t" r="r" b="b"/>
              <a:pathLst>
                <a:path w="7817" h="504" extrusionOk="0">
                  <a:moveTo>
                    <a:pt x="0" y="1"/>
                  </a:moveTo>
                  <a:lnTo>
                    <a:pt x="0" y="503"/>
                  </a:lnTo>
                  <a:lnTo>
                    <a:pt x="7817" y="503"/>
                  </a:lnTo>
                  <a:lnTo>
                    <a:pt x="7817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20" name="Google Shape;620;p24"/>
            <p:cNvSpPr/>
            <p:nvPr/>
          </p:nvSpPr>
          <p:spPr>
            <a:xfrm>
              <a:off x="2683520" y="2540557"/>
              <a:ext cx="450376" cy="28980"/>
            </a:xfrm>
            <a:custGeom>
              <a:avLst/>
              <a:gdLst/>
              <a:ahLst/>
              <a:cxnLst/>
              <a:rect l="l" t="t" r="r" b="b"/>
              <a:pathLst>
                <a:path w="7817" h="503" extrusionOk="0">
                  <a:moveTo>
                    <a:pt x="0" y="1"/>
                  </a:moveTo>
                  <a:lnTo>
                    <a:pt x="0" y="503"/>
                  </a:lnTo>
                  <a:lnTo>
                    <a:pt x="7817" y="503"/>
                  </a:lnTo>
                  <a:lnTo>
                    <a:pt x="7817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621" name="Google Shape;621;p24"/>
          <p:cNvSpPr/>
          <p:nvPr/>
        </p:nvSpPr>
        <p:spPr>
          <a:xfrm>
            <a:off x="397383" y="1404939"/>
            <a:ext cx="1653300" cy="520472"/>
          </a:xfrm>
          <a:custGeom>
            <a:avLst/>
            <a:gdLst/>
            <a:ahLst/>
            <a:cxnLst/>
            <a:rect l="l" t="t" r="r" b="b"/>
            <a:pathLst>
              <a:path w="20476" h="6446" extrusionOk="0">
                <a:moveTo>
                  <a:pt x="9739" y="1"/>
                </a:moveTo>
                <a:cubicBezTo>
                  <a:pt x="9665" y="1"/>
                  <a:pt x="9591" y="3"/>
                  <a:pt x="9516" y="8"/>
                </a:cubicBezTo>
                <a:cubicBezTo>
                  <a:pt x="8156" y="91"/>
                  <a:pt x="6963" y="949"/>
                  <a:pt x="6451" y="2213"/>
                </a:cubicBezTo>
                <a:cubicBezTo>
                  <a:pt x="6267" y="2664"/>
                  <a:pt x="5842" y="2969"/>
                  <a:pt x="5356" y="2969"/>
                </a:cubicBezTo>
                <a:cubicBezTo>
                  <a:pt x="5354" y="2969"/>
                  <a:pt x="5353" y="2969"/>
                  <a:pt x="5351" y="2969"/>
                </a:cubicBezTo>
                <a:lnTo>
                  <a:pt x="5319" y="2969"/>
                </a:lnTo>
                <a:cubicBezTo>
                  <a:pt x="4156" y="2969"/>
                  <a:pt x="3069" y="3538"/>
                  <a:pt x="2406" y="4493"/>
                </a:cubicBezTo>
                <a:cubicBezTo>
                  <a:pt x="2065" y="4982"/>
                  <a:pt x="1516" y="5287"/>
                  <a:pt x="919" y="5287"/>
                </a:cubicBezTo>
                <a:cubicBezTo>
                  <a:pt x="917" y="5287"/>
                  <a:pt x="915" y="5287"/>
                  <a:pt x="913" y="5287"/>
                </a:cubicBezTo>
                <a:lnTo>
                  <a:pt x="903" y="5287"/>
                </a:lnTo>
                <a:cubicBezTo>
                  <a:pt x="849" y="5287"/>
                  <a:pt x="798" y="5289"/>
                  <a:pt x="747" y="5291"/>
                </a:cubicBezTo>
                <a:cubicBezTo>
                  <a:pt x="1" y="5322"/>
                  <a:pt x="37" y="6446"/>
                  <a:pt x="784" y="6446"/>
                </a:cubicBezTo>
                <a:lnTo>
                  <a:pt x="19685" y="6446"/>
                </a:lnTo>
                <a:cubicBezTo>
                  <a:pt x="20244" y="6446"/>
                  <a:pt x="20476" y="5732"/>
                  <a:pt x="20027" y="5399"/>
                </a:cubicBezTo>
                <a:cubicBezTo>
                  <a:pt x="19418" y="4950"/>
                  <a:pt x="18680" y="4707"/>
                  <a:pt x="17920" y="4707"/>
                </a:cubicBezTo>
                <a:cubicBezTo>
                  <a:pt x="17879" y="4707"/>
                  <a:pt x="17835" y="4707"/>
                  <a:pt x="17794" y="4711"/>
                </a:cubicBezTo>
                <a:cubicBezTo>
                  <a:pt x="17760" y="4712"/>
                  <a:pt x="17725" y="4713"/>
                  <a:pt x="17691" y="4713"/>
                </a:cubicBezTo>
                <a:cubicBezTo>
                  <a:pt x="16843" y="4713"/>
                  <a:pt x="16043" y="4337"/>
                  <a:pt x="15442" y="3730"/>
                </a:cubicBezTo>
                <a:cubicBezTo>
                  <a:pt x="15060" y="3344"/>
                  <a:pt x="14592" y="3050"/>
                  <a:pt x="14077" y="2872"/>
                </a:cubicBezTo>
                <a:cubicBezTo>
                  <a:pt x="13547" y="2690"/>
                  <a:pt x="13108" y="2306"/>
                  <a:pt x="12835" y="1815"/>
                </a:cubicBezTo>
                <a:cubicBezTo>
                  <a:pt x="12205" y="690"/>
                  <a:pt x="11018" y="1"/>
                  <a:pt x="9739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</p:spTree>
    <p:extLst>
      <p:ext uri="{BB962C8B-B14F-4D97-AF65-F5344CB8AC3E}">
        <p14:creationId xmlns:p14="http://schemas.microsoft.com/office/powerpoint/2010/main" val="309743960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 2">
  <p:cSld name="Title and two columns 2">
    <p:spTree>
      <p:nvGrpSpPr>
        <p:cNvPr id="1" name="Shape 6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3" name="Google Shape;623;p25"/>
          <p:cNvSpPr/>
          <p:nvPr/>
        </p:nvSpPr>
        <p:spPr>
          <a:xfrm>
            <a:off x="-233" y="5796567"/>
            <a:ext cx="12222000" cy="10612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624" name="Google Shape;624;p25"/>
          <p:cNvSpPr txBox="1">
            <a:spLocks noGrp="1"/>
          </p:cNvSpPr>
          <p:nvPr>
            <p:ph type="title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3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625" name="Google Shape;625;p25"/>
          <p:cNvSpPr txBox="1">
            <a:spLocks noGrp="1"/>
          </p:cNvSpPr>
          <p:nvPr>
            <p:ph type="subTitle" idx="1"/>
          </p:nvPr>
        </p:nvSpPr>
        <p:spPr>
          <a:xfrm>
            <a:off x="6196133" y="2088767"/>
            <a:ext cx="4970800" cy="338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26" name="Google Shape;626;p25"/>
          <p:cNvSpPr txBox="1">
            <a:spLocks noGrp="1"/>
          </p:cNvSpPr>
          <p:nvPr>
            <p:ph type="subTitle" idx="2"/>
          </p:nvPr>
        </p:nvSpPr>
        <p:spPr>
          <a:xfrm>
            <a:off x="1025051" y="2088767"/>
            <a:ext cx="4970800" cy="338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27" name="Google Shape;627;p25"/>
          <p:cNvSpPr/>
          <p:nvPr/>
        </p:nvSpPr>
        <p:spPr>
          <a:xfrm>
            <a:off x="261800" y="765766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628" name="Google Shape;628;p25"/>
          <p:cNvSpPr/>
          <p:nvPr/>
        </p:nvSpPr>
        <p:spPr>
          <a:xfrm>
            <a:off x="724800" y="1439299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629" name="Google Shape;629;p25"/>
          <p:cNvSpPr/>
          <p:nvPr/>
        </p:nvSpPr>
        <p:spPr>
          <a:xfrm>
            <a:off x="11247900" y="22965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630" name="Google Shape;630;p25"/>
          <p:cNvSpPr/>
          <p:nvPr/>
        </p:nvSpPr>
        <p:spPr>
          <a:xfrm>
            <a:off x="11637400" y="4623366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631" name="Google Shape;631;p25"/>
          <p:cNvSpPr/>
          <p:nvPr/>
        </p:nvSpPr>
        <p:spPr>
          <a:xfrm>
            <a:off x="26600" y="3937566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632" name="Google Shape;632;p25"/>
          <p:cNvSpPr/>
          <p:nvPr/>
        </p:nvSpPr>
        <p:spPr>
          <a:xfrm>
            <a:off x="1" y="5791199"/>
            <a:ext cx="7708065" cy="1066816"/>
          </a:xfrm>
          <a:custGeom>
            <a:avLst/>
            <a:gdLst/>
            <a:ahLst/>
            <a:cxnLst/>
            <a:rect l="l" t="t" r="r" b="b"/>
            <a:pathLst>
              <a:path w="50385" h="12645" extrusionOk="0">
                <a:moveTo>
                  <a:pt x="0" y="1"/>
                </a:moveTo>
                <a:lnTo>
                  <a:pt x="0" y="12645"/>
                </a:lnTo>
                <a:lnTo>
                  <a:pt x="50384" y="12645"/>
                </a:lnTo>
                <a:lnTo>
                  <a:pt x="48201" y="10461"/>
                </a:lnTo>
                <a:cubicBezTo>
                  <a:pt x="47376" y="9637"/>
                  <a:pt x="46256" y="9174"/>
                  <a:pt x="45089" y="9174"/>
                </a:cubicBezTo>
                <a:lnTo>
                  <a:pt x="32799" y="9174"/>
                </a:lnTo>
                <a:cubicBezTo>
                  <a:pt x="30871" y="9174"/>
                  <a:pt x="29021" y="8408"/>
                  <a:pt x="27659" y="7044"/>
                </a:cubicBezTo>
                <a:lnTo>
                  <a:pt x="23822" y="3205"/>
                </a:lnTo>
                <a:cubicBezTo>
                  <a:pt x="21767" y="1154"/>
                  <a:pt x="18984" y="1"/>
                  <a:pt x="16080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633" name="Google Shape;633;p25"/>
          <p:cNvGrpSpPr/>
          <p:nvPr/>
        </p:nvGrpSpPr>
        <p:grpSpPr>
          <a:xfrm>
            <a:off x="10344633" y="5383500"/>
            <a:ext cx="1873763" cy="1475245"/>
            <a:chOff x="7758475" y="4037625"/>
            <a:chExt cx="1405322" cy="1106434"/>
          </a:xfrm>
        </p:grpSpPr>
        <p:grpSp>
          <p:nvGrpSpPr>
            <p:cNvPr id="634" name="Google Shape;634;p25"/>
            <p:cNvGrpSpPr/>
            <p:nvPr/>
          </p:nvGrpSpPr>
          <p:grpSpPr>
            <a:xfrm>
              <a:off x="7758475" y="4037625"/>
              <a:ext cx="1405322" cy="1106434"/>
              <a:chOff x="7758475" y="4032112"/>
              <a:chExt cx="1405322" cy="1106434"/>
            </a:xfrm>
          </p:grpSpPr>
          <p:sp>
            <p:nvSpPr>
              <p:cNvPr id="635" name="Google Shape;635;p25"/>
              <p:cNvSpPr/>
              <p:nvPr/>
            </p:nvSpPr>
            <p:spPr>
              <a:xfrm>
                <a:off x="7758475" y="4032112"/>
                <a:ext cx="462665" cy="1106396"/>
              </a:xfrm>
              <a:custGeom>
                <a:avLst/>
                <a:gdLst/>
                <a:ahLst/>
                <a:cxnLst/>
                <a:rect l="l" t="t" r="r" b="b"/>
                <a:pathLst>
                  <a:path w="10114" h="24094" extrusionOk="0">
                    <a:moveTo>
                      <a:pt x="1" y="1"/>
                    </a:moveTo>
                    <a:lnTo>
                      <a:pt x="1" y="24093"/>
                    </a:lnTo>
                    <a:lnTo>
                      <a:pt x="10114" y="24093"/>
                    </a:lnTo>
                    <a:lnTo>
                      <a:pt x="10114" y="1"/>
                    </a:lnTo>
                    <a:close/>
                  </a:path>
                </a:pathLst>
              </a:custGeom>
              <a:solidFill>
                <a:srgbClr val="FFB5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636" name="Google Shape;636;p25"/>
              <p:cNvSpPr/>
              <p:nvPr/>
            </p:nvSpPr>
            <p:spPr>
              <a:xfrm>
                <a:off x="8221128" y="4032124"/>
                <a:ext cx="201929" cy="1102300"/>
              </a:xfrm>
              <a:custGeom>
                <a:avLst/>
                <a:gdLst/>
                <a:ahLst/>
                <a:cxnLst/>
                <a:rect l="l" t="t" r="r" b="b"/>
                <a:pathLst>
                  <a:path w="4414" h="24094" extrusionOk="0">
                    <a:moveTo>
                      <a:pt x="1" y="1"/>
                    </a:moveTo>
                    <a:lnTo>
                      <a:pt x="1" y="24093"/>
                    </a:lnTo>
                    <a:lnTo>
                      <a:pt x="4413" y="24093"/>
                    </a:lnTo>
                    <a:lnTo>
                      <a:pt x="4413" y="1"/>
                    </a:lnTo>
                    <a:close/>
                  </a:path>
                </a:pathLst>
              </a:custGeom>
              <a:solidFill>
                <a:srgbClr val="F4CD8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637" name="Google Shape;637;p25"/>
              <p:cNvSpPr/>
              <p:nvPr/>
            </p:nvSpPr>
            <p:spPr>
              <a:xfrm>
                <a:off x="8458599" y="4176012"/>
                <a:ext cx="705198" cy="961299"/>
              </a:xfrm>
              <a:custGeom>
                <a:avLst/>
                <a:gdLst/>
                <a:ahLst/>
                <a:cxnLst/>
                <a:rect l="l" t="t" r="r" b="b"/>
                <a:pathLst>
                  <a:path w="15415" h="21012" extrusionOk="0">
                    <a:moveTo>
                      <a:pt x="5325" y="0"/>
                    </a:moveTo>
                    <a:lnTo>
                      <a:pt x="1" y="5323"/>
                    </a:lnTo>
                    <a:lnTo>
                      <a:pt x="1" y="21011"/>
                    </a:lnTo>
                    <a:lnTo>
                      <a:pt x="15414" y="21011"/>
                    </a:lnTo>
                    <a:lnTo>
                      <a:pt x="15414" y="9856"/>
                    </a:lnTo>
                    <a:lnTo>
                      <a:pt x="10648" y="9856"/>
                    </a:lnTo>
                    <a:lnTo>
                      <a:pt x="10648" y="5323"/>
                    </a:lnTo>
                    <a:lnTo>
                      <a:pt x="5325" y="0"/>
                    </a:lnTo>
                    <a:close/>
                  </a:path>
                </a:pathLst>
              </a:custGeom>
              <a:solidFill>
                <a:srgbClr val="FFB5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638" name="Google Shape;638;p25"/>
              <p:cNvSpPr/>
              <p:nvPr/>
            </p:nvSpPr>
            <p:spPr>
              <a:xfrm>
                <a:off x="8004505" y="4420729"/>
                <a:ext cx="456606" cy="717818"/>
              </a:xfrm>
              <a:custGeom>
                <a:avLst/>
                <a:gdLst/>
                <a:ahLst/>
                <a:cxnLst/>
                <a:rect l="l" t="t" r="r" b="b"/>
                <a:pathLst>
                  <a:path w="9981" h="15690" extrusionOk="0">
                    <a:moveTo>
                      <a:pt x="1" y="1"/>
                    </a:moveTo>
                    <a:lnTo>
                      <a:pt x="1" y="15689"/>
                    </a:lnTo>
                    <a:lnTo>
                      <a:pt x="9981" y="15689"/>
                    </a:lnTo>
                    <a:lnTo>
                      <a:pt x="9981" y="1"/>
                    </a:lnTo>
                    <a:close/>
                  </a:path>
                </a:pathLst>
              </a:custGeom>
              <a:solidFill>
                <a:srgbClr val="F97F2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639" name="Google Shape;639;p25"/>
              <p:cNvSpPr/>
              <p:nvPr/>
            </p:nvSpPr>
            <p:spPr>
              <a:xfrm>
                <a:off x="8006990" y="4178644"/>
                <a:ext cx="700211" cy="243527"/>
              </a:xfrm>
              <a:custGeom>
                <a:avLst/>
                <a:gdLst/>
                <a:ahLst/>
                <a:cxnLst/>
                <a:rect l="l" t="t" r="r" b="b"/>
                <a:pathLst>
                  <a:path w="15306" h="5323" extrusionOk="0">
                    <a:moveTo>
                      <a:pt x="5323" y="0"/>
                    </a:moveTo>
                    <a:lnTo>
                      <a:pt x="1" y="5323"/>
                    </a:lnTo>
                    <a:lnTo>
                      <a:pt x="9983" y="5323"/>
                    </a:lnTo>
                    <a:lnTo>
                      <a:pt x="15305" y="0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640" name="Google Shape;640;p25"/>
              <p:cNvSpPr/>
              <p:nvPr/>
            </p:nvSpPr>
            <p:spPr>
              <a:xfrm>
                <a:off x="8204201" y="4511534"/>
                <a:ext cx="43414" cy="43325"/>
              </a:xfrm>
              <a:custGeom>
                <a:avLst/>
                <a:gdLst/>
                <a:ahLst/>
                <a:cxnLst/>
                <a:rect l="l" t="t" r="r" b="b"/>
                <a:pathLst>
                  <a:path w="949" h="947" extrusionOk="0">
                    <a:moveTo>
                      <a:pt x="1" y="1"/>
                    </a:moveTo>
                    <a:lnTo>
                      <a:pt x="1" y="946"/>
                    </a:lnTo>
                    <a:lnTo>
                      <a:pt x="948" y="946"/>
                    </a:lnTo>
                    <a:lnTo>
                      <a:pt x="948" y="1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641" name="Google Shape;641;p25"/>
              <p:cNvSpPr/>
              <p:nvPr/>
            </p:nvSpPr>
            <p:spPr>
              <a:xfrm>
                <a:off x="8325025" y="4511534"/>
                <a:ext cx="43277" cy="43325"/>
              </a:xfrm>
              <a:custGeom>
                <a:avLst/>
                <a:gdLst/>
                <a:ahLst/>
                <a:cxnLst/>
                <a:rect l="l" t="t" r="r" b="b"/>
                <a:pathLst>
                  <a:path w="946" h="947" extrusionOk="0">
                    <a:moveTo>
                      <a:pt x="0" y="1"/>
                    </a:moveTo>
                    <a:lnTo>
                      <a:pt x="0" y="946"/>
                    </a:lnTo>
                    <a:lnTo>
                      <a:pt x="946" y="946"/>
                    </a:lnTo>
                    <a:lnTo>
                      <a:pt x="946" y="1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642" name="Google Shape;642;p25"/>
              <p:cNvSpPr/>
              <p:nvPr/>
            </p:nvSpPr>
            <p:spPr>
              <a:xfrm>
                <a:off x="8204201" y="4634418"/>
                <a:ext cx="43414" cy="43371"/>
              </a:xfrm>
              <a:custGeom>
                <a:avLst/>
                <a:gdLst/>
                <a:ahLst/>
                <a:cxnLst/>
                <a:rect l="l" t="t" r="r" b="b"/>
                <a:pathLst>
                  <a:path w="949" h="948" extrusionOk="0">
                    <a:moveTo>
                      <a:pt x="1" y="1"/>
                    </a:moveTo>
                    <a:lnTo>
                      <a:pt x="1" y="948"/>
                    </a:lnTo>
                    <a:lnTo>
                      <a:pt x="948" y="948"/>
                    </a:lnTo>
                    <a:lnTo>
                      <a:pt x="948" y="1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643" name="Google Shape;643;p25"/>
              <p:cNvSpPr/>
              <p:nvPr/>
            </p:nvSpPr>
            <p:spPr>
              <a:xfrm>
                <a:off x="8325025" y="4634418"/>
                <a:ext cx="43277" cy="43371"/>
              </a:xfrm>
              <a:custGeom>
                <a:avLst/>
                <a:gdLst/>
                <a:ahLst/>
                <a:cxnLst/>
                <a:rect l="l" t="t" r="r" b="b"/>
                <a:pathLst>
                  <a:path w="946" h="948" extrusionOk="0">
                    <a:moveTo>
                      <a:pt x="0" y="1"/>
                    </a:moveTo>
                    <a:lnTo>
                      <a:pt x="0" y="948"/>
                    </a:lnTo>
                    <a:lnTo>
                      <a:pt x="946" y="948"/>
                    </a:lnTo>
                    <a:lnTo>
                      <a:pt x="946" y="1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644" name="Google Shape;644;p25"/>
              <p:cNvSpPr/>
              <p:nvPr/>
            </p:nvSpPr>
            <p:spPr>
              <a:xfrm>
                <a:off x="8204201" y="4757393"/>
                <a:ext cx="43414" cy="43371"/>
              </a:xfrm>
              <a:custGeom>
                <a:avLst/>
                <a:gdLst/>
                <a:ahLst/>
                <a:cxnLst/>
                <a:rect l="l" t="t" r="r" b="b"/>
                <a:pathLst>
                  <a:path w="949" h="948" extrusionOk="0">
                    <a:moveTo>
                      <a:pt x="1" y="0"/>
                    </a:moveTo>
                    <a:lnTo>
                      <a:pt x="1" y="948"/>
                    </a:lnTo>
                    <a:lnTo>
                      <a:pt x="948" y="948"/>
                    </a:lnTo>
                    <a:lnTo>
                      <a:pt x="948" y="0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645" name="Google Shape;645;p25"/>
              <p:cNvSpPr/>
              <p:nvPr/>
            </p:nvSpPr>
            <p:spPr>
              <a:xfrm>
                <a:off x="8325025" y="4757393"/>
                <a:ext cx="43277" cy="43371"/>
              </a:xfrm>
              <a:custGeom>
                <a:avLst/>
                <a:gdLst/>
                <a:ahLst/>
                <a:cxnLst/>
                <a:rect l="l" t="t" r="r" b="b"/>
                <a:pathLst>
                  <a:path w="946" h="948" extrusionOk="0">
                    <a:moveTo>
                      <a:pt x="0" y="0"/>
                    </a:moveTo>
                    <a:lnTo>
                      <a:pt x="0" y="948"/>
                    </a:lnTo>
                    <a:lnTo>
                      <a:pt x="946" y="948"/>
                    </a:lnTo>
                    <a:lnTo>
                      <a:pt x="946" y="0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646" name="Google Shape;646;p25"/>
              <p:cNvSpPr/>
              <p:nvPr/>
            </p:nvSpPr>
            <p:spPr>
              <a:xfrm>
                <a:off x="8204201" y="4880368"/>
                <a:ext cx="43414" cy="43371"/>
              </a:xfrm>
              <a:custGeom>
                <a:avLst/>
                <a:gdLst/>
                <a:ahLst/>
                <a:cxnLst/>
                <a:rect l="l" t="t" r="r" b="b"/>
                <a:pathLst>
                  <a:path w="949" h="948" extrusionOk="0">
                    <a:moveTo>
                      <a:pt x="1" y="0"/>
                    </a:moveTo>
                    <a:lnTo>
                      <a:pt x="1" y="948"/>
                    </a:lnTo>
                    <a:lnTo>
                      <a:pt x="948" y="948"/>
                    </a:lnTo>
                    <a:lnTo>
                      <a:pt x="948" y="0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647" name="Google Shape;647;p25"/>
              <p:cNvSpPr/>
              <p:nvPr/>
            </p:nvSpPr>
            <p:spPr>
              <a:xfrm>
                <a:off x="8325025" y="4880368"/>
                <a:ext cx="43277" cy="43371"/>
              </a:xfrm>
              <a:custGeom>
                <a:avLst/>
                <a:gdLst/>
                <a:ahLst/>
                <a:cxnLst/>
                <a:rect l="l" t="t" r="r" b="b"/>
                <a:pathLst>
                  <a:path w="946" h="948" extrusionOk="0">
                    <a:moveTo>
                      <a:pt x="0" y="0"/>
                    </a:moveTo>
                    <a:lnTo>
                      <a:pt x="0" y="948"/>
                    </a:lnTo>
                    <a:lnTo>
                      <a:pt x="946" y="948"/>
                    </a:lnTo>
                    <a:lnTo>
                      <a:pt x="946" y="0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648" name="Google Shape;648;p25"/>
              <p:cNvSpPr/>
              <p:nvPr/>
            </p:nvSpPr>
            <p:spPr>
              <a:xfrm>
                <a:off x="8204201" y="5003344"/>
                <a:ext cx="43414" cy="43279"/>
              </a:xfrm>
              <a:custGeom>
                <a:avLst/>
                <a:gdLst/>
                <a:ahLst/>
                <a:cxnLst/>
                <a:rect l="l" t="t" r="r" b="b"/>
                <a:pathLst>
                  <a:path w="949" h="946" extrusionOk="0">
                    <a:moveTo>
                      <a:pt x="1" y="0"/>
                    </a:moveTo>
                    <a:lnTo>
                      <a:pt x="1" y="946"/>
                    </a:lnTo>
                    <a:lnTo>
                      <a:pt x="948" y="946"/>
                    </a:lnTo>
                    <a:lnTo>
                      <a:pt x="948" y="0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649" name="Google Shape;649;p25"/>
              <p:cNvSpPr/>
              <p:nvPr/>
            </p:nvSpPr>
            <p:spPr>
              <a:xfrm>
                <a:off x="8325025" y="5003344"/>
                <a:ext cx="43277" cy="43279"/>
              </a:xfrm>
              <a:custGeom>
                <a:avLst/>
                <a:gdLst/>
                <a:ahLst/>
                <a:cxnLst/>
                <a:rect l="l" t="t" r="r" b="b"/>
                <a:pathLst>
                  <a:path w="946" h="946" extrusionOk="0">
                    <a:moveTo>
                      <a:pt x="0" y="0"/>
                    </a:moveTo>
                    <a:lnTo>
                      <a:pt x="0" y="946"/>
                    </a:lnTo>
                    <a:lnTo>
                      <a:pt x="946" y="946"/>
                    </a:lnTo>
                    <a:lnTo>
                      <a:pt x="946" y="0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sp>
          <p:nvSpPr>
            <p:cNvPr id="650" name="Google Shape;650;p25"/>
            <p:cNvSpPr/>
            <p:nvPr/>
          </p:nvSpPr>
          <p:spPr>
            <a:xfrm>
              <a:off x="8763579" y="4752498"/>
              <a:ext cx="22599" cy="388235"/>
            </a:xfrm>
            <a:custGeom>
              <a:avLst/>
              <a:gdLst/>
              <a:ahLst/>
              <a:cxnLst/>
              <a:rect l="l" t="t" r="r" b="b"/>
              <a:pathLst>
                <a:path w="494" h="8486" extrusionOk="0">
                  <a:moveTo>
                    <a:pt x="1" y="1"/>
                  </a:moveTo>
                  <a:lnTo>
                    <a:pt x="1" y="8486"/>
                  </a:lnTo>
                  <a:lnTo>
                    <a:pt x="493" y="8486"/>
                  </a:lnTo>
                  <a:lnTo>
                    <a:pt x="493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51" name="Google Shape;651;p25"/>
            <p:cNvSpPr/>
            <p:nvPr/>
          </p:nvSpPr>
          <p:spPr>
            <a:xfrm>
              <a:off x="8589869" y="4625817"/>
              <a:ext cx="370006" cy="337132"/>
            </a:xfrm>
            <a:custGeom>
              <a:avLst/>
              <a:gdLst/>
              <a:ahLst/>
              <a:cxnLst/>
              <a:rect l="l" t="t" r="r" b="b"/>
              <a:pathLst>
                <a:path w="8088" h="7369" extrusionOk="0">
                  <a:moveTo>
                    <a:pt x="4044" y="0"/>
                  </a:moveTo>
                  <a:cubicBezTo>
                    <a:pt x="3101" y="0"/>
                    <a:pt x="2158" y="360"/>
                    <a:pt x="1438" y="1079"/>
                  </a:cubicBezTo>
                  <a:cubicBezTo>
                    <a:pt x="0" y="2518"/>
                    <a:pt x="0" y="4850"/>
                    <a:pt x="1438" y="6290"/>
                  </a:cubicBezTo>
                  <a:cubicBezTo>
                    <a:pt x="2158" y="7009"/>
                    <a:pt x="3101" y="7369"/>
                    <a:pt x="4044" y="7369"/>
                  </a:cubicBezTo>
                  <a:cubicBezTo>
                    <a:pt x="4987" y="7369"/>
                    <a:pt x="5930" y="7009"/>
                    <a:pt x="6650" y="6290"/>
                  </a:cubicBezTo>
                  <a:cubicBezTo>
                    <a:pt x="8088" y="4850"/>
                    <a:pt x="8088" y="2518"/>
                    <a:pt x="6650" y="1079"/>
                  </a:cubicBezTo>
                  <a:cubicBezTo>
                    <a:pt x="5930" y="360"/>
                    <a:pt x="4987" y="0"/>
                    <a:pt x="4044" y="0"/>
                  </a:cubicBezTo>
                  <a:close/>
                </a:path>
              </a:pathLst>
            </a:custGeom>
            <a:solidFill>
              <a:srgbClr val="2E84A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652" name="Google Shape;652;p25"/>
          <p:cNvGrpSpPr/>
          <p:nvPr/>
        </p:nvGrpSpPr>
        <p:grpSpPr>
          <a:xfrm>
            <a:off x="208626" y="4410791"/>
            <a:ext cx="672253" cy="1380397"/>
            <a:chOff x="8413426" y="3637196"/>
            <a:chExt cx="557855" cy="1145495"/>
          </a:xfrm>
        </p:grpSpPr>
        <p:sp>
          <p:nvSpPr>
            <p:cNvPr id="653" name="Google Shape;653;p25"/>
            <p:cNvSpPr/>
            <p:nvPr/>
          </p:nvSpPr>
          <p:spPr>
            <a:xfrm>
              <a:off x="8669287" y="4139696"/>
              <a:ext cx="37225" cy="642995"/>
            </a:xfrm>
            <a:custGeom>
              <a:avLst/>
              <a:gdLst/>
              <a:ahLst/>
              <a:cxnLst/>
              <a:rect l="l" t="t" r="r" b="b"/>
              <a:pathLst>
                <a:path w="497" h="8585" extrusionOk="0">
                  <a:moveTo>
                    <a:pt x="0" y="1"/>
                  </a:moveTo>
                  <a:lnTo>
                    <a:pt x="0" y="8585"/>
                  </a:lnTo>
                  <a:lnTo>
                    <a:pt x="497" y="8585"/>
                  </a:lnTo>
                  <a:lnTo>
                    <a:pt x="497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54" name="Google Shape;654;p25"/>
            <p:cNvSpPr/>
            <p:nvPr/>
          </p:nvSpPr>
          <p:spPr>
            <a:xfrm>
              <a:off x="8413426" y="3637196"/>
              <a:ext cx="557855" cy="871507"/>
            </a:xfrm>
            <a:custGeom>
              <a:avLst/>
              <a:gdLst/>
              <a:ahLst/>
              <a:cxnLst/>
              <a:rect l="l" t="t" r="r" b="b"/>
              <a:pathLst>
                <a:path w="7448" h="11636" extrusionOk="0">
                  <a:moveTo>
                    <a:pt x="3645" y="0"/>
                  </a:moveTo>
                  <a:cubicBezTo>
                    <a:pt x="2694" y="0"/>
                    <a:pt x="1789" y="437"/>
                    <a:pt x="1195" y="1188"/>
                  </a:cubicBezTo>
                  <a:cubicBezTo>
                    <a:pt x="560" y="1993"/>
                    <a:pt x="359" y="3057"/>
                    <a:pt x="659" y="4038"/>
                  </a:cubicBezTo>
                  <a:cubicBezTo>
                    <a:pt x="893" y="4791"/>
                    <a:pt x="839" y="5610"/>
                    <a:pt x="462" y="6304"/>
                  </a:cubicBezTo>
                  <a:cubicBezTo>
                    <a:pt x="149" y="6884"/>
                    <a:pt x="1" y="7540"/>
                    <a:pt x="32" y="8199"/>
                  </a:cubicBezTo>
                  <a:cubicBezTo>
                    <a:pt x="119" y="10013"/>
                    <a:pt x="1573" y="11502"/>
                    <a:pt x="3385" y="11627"/>
                  </a:cubicBezTo>
                  <a:cubicBezTo>
                    <a:pt x="3470" y="11633"/>
                    <a:pt x="3556" y="11636"/>
                    <a:pt x="3641" y="11636"/>
                  </a:cubicBezTo>
                  <a:cubicBezTo>
                    <a:pt x="4860" y="11636"/>
                    <a:pt x="6005" y="11019"/>
                    <a:pt x="6674" y="9987"/>
                  </a:cubicBezTo>
                  <a:cubicBezTo>
                    <a:pt x="7390" y="8881"/>
                    <a:pt x="7447" y="7475"/>
                    <a:pt x="6826" y="6316"/>
                  </a:cubicBezTo>
                  <a:cubicBezTo>
                    <a:pt x="6456" y="5622"/>
                    <a:pt x="6381" y="4807"/>
                    <a:pt x="6619" y="4057"/>
                  </a:cubicBezTo>
                  <a:cubicBezTo>
                    <a:pt x="6729" y="3701"/>
                    <a:pt x="6777" y="3330"/>
                    <a:pt x="6757" y="2958"/>
                  </a:cubicBezTo>
                  <a:cubicBezTo>
                    <a:pt x="6678" y="1389"/>
                    <a:pt x="5410" y="106"/>
                    <a:pt x="3844" y="7"/>
                  </a:cubicBezTo>
                  <a:cubicBezTo>
                    <a:pt x="3777" y="3"/>
                    <a:pt x="3711" y="0"/>
                    <a:pt x="3645" y="0"/>
                  </a:cubicBezTo>
                  <a:close/>
                </a:path>
              </a:pathLst>
            </a:custGeom>
            <a:solidFill>
              <a:srgbClr val="2E84A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</p:spTree>
    <p:extLst>
      <p:ext uri="{BB962C8B-B14F-4D97-AF65-F5344CB8AC3E}">
        <p14:creationId xmlns:p14="http://schemas.microsoft.com/office/powerpoint/2010/main" val="1066404694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 3">
  <p:cSld name="Title and two columns 3">
    <p:spTree>
      <p:nvGrpSpPr>
        <p:cNvPr id="1" name="Shape 6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6" name="Google Shape;656;p26"/>
          <p:cNvSpPr txBox="1">
            <a:spLocks noGrp="1"/>
          </p:cNvSpPr>
          <p:nvPr>
            <p:ph type="title"/>
          </p:nvPr>
        </p:nvSpPr>
        <p:spPr>
          <a:xfrm>
            <a:off x="960000" y="593367"/>
            <a:ext cx="10272000" cy="75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3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657" name="Google Shape;657;p26"/>
          <p:cNvSpPr txBox="1">
            <a:spLocks noGrp="1"/>
          </p:cNvSpPr>
          <p:nvPr>
            <p:ph type="subTitle" idx="1"/>
          </p:nvPr>
        </p:nvSpPr>
        <p:spPr>
          <a:xfrm>
            <a:off x="6362080" y="2823903"/>
            <a:ext cx="4562800" cy="289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1333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 b="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658" name="Google Shape;658;p26"/>
          <p:cNvSpPr txBox="1">
            <a:spLocks noGrp="1"/>
          </p:cNvSpPr>
          <p:nvPr>
            <p:ph type="subTitle" idx="2"/>
          </p:nvPr>
        </p:nvSpPr>
        <p:spPr>
          <a:xfrm>
            <a:off x="1267107" y="2823900"/>
            <a:ext cx="4562800" cy="289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 b="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659" name="Google Shape;659;p26"/>
          <p:cNvSpPr/>
          <p:nvPr/>
        </p:nvSpPr>
        <p:spPr>
          <a:xfrm>
            <a:off x="261800" y="765766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660" name="Google Shape;660;p26"/>
          <p:cNvSpPr/>
          <p:nvPr/>
        </p:nvSpPr>
        <p:spPr>
          <a:xfrm>
            <a:off x="724800" y="1439299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661" name="Google Shape;661;p26"/>
          <p:cNvSpPr/>
          <p:nvPr/>
        </p:nvSpPr>
        <p:spPr>
          <a:xfrm>
            <a:off x="11247900" y="22965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662" name="Google Shape;662;p26"/>
          <p:cNvSpPr/>
          <p:nvPr/>
        </p:nvSpPr>
        <p:spPr>
          <a:xfrm>
            <a:off x="11637400" y="4623366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663" name="Google Shape;663;p26"/>
          <p:cNvSpPr/>
          <p:nvPr/>
        </p:nvSpPr>
        <p:spPr>
          <a:xfrm>
            <a:off x="261800" y="36225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664" name="Google Shape;664;p26"/>
          <p:cNvSpPr txBox="1">
            <a:spLocks noGrp="1"/>
          </p:cNvSpPr>
          <p:nvPr>
            <p:ph type="subTitle" idx="3"/>
          </p:nvPr>
        </p:nvSpPr>
        <p:spPr>
          <a:xfrm>
            <a:off x="1267133" y="1719107"/>
            <a:ext cx="4562800" cy="1104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 b="1">
                <a:solidFill>
                  <a:schemeClr val="dk1"/>
                </a:solidFill>
                <a:latin typeface="Epilogue"/>
                <a:ea typeface="Epilogue"/>
                <a:cs typeface="Epilogue"/>
                <a:sym typeface="Epilogue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665" name="Google Shape;665;p26"/>
          <p:cNvSpPr txBox="1">
            <a:spLocks noGrp="1"/>
          </p:cNvSpPr>
          <p:nvPr>
            <p:ph type="subTitle" idx="4"/>
          </p:nvPr>
        </p:nvSpPr>
        <p:spPr>
          <a:xfrm>
            <a:off x="6362101" y="1719107"/>
            <a:ext cx="4562800" cy="1104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 b="1">
                <a:solidFill>
                  <a:schemeClr val="dk1"/>
                </a:solidFill>
                <a:latin typeface="Epilogue"/>
                <a:ea typeface="Epilogue"/>
                <a:cs typeface="Epilogue"/>
                <a:sym typeface="Epilogue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grpSp>
        <p:nvGrpSpPr>
          <p:cNvPr id="666" name="Google Shape;666;p26"/>
          <p:cNvGrpSpPr/>
          <p:nvPr/>
        </p:nvGrpSpPr>
        <p:grpSpPr>
          <a:xfrm>
            <a:off x="1" y="5794501"/>
            <a:ext cx="12210033" cy="1074967"/>
            <a:chOff x="0" y="4345875"/>
            <a:chExt cx="9157525" cy="806225"/>
          </a:xfrm>
        </p:grpSpPr>
        <p:sp>
          <p:nvSpPr>
            <p:cNvPr id="667" name="Google Shape;667;p26"/>
            <p:cNvSpPr/>
            <p:nvPr/>
          </p:nvSpPr>
          <p:spPr>
            <a:xfrm>
              <a:off x="13525" y="4544000"/>
              <a:ext cx="9144000" cy="6081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68" name="Google Shape;668;p26"/>
            <p:cNvSpPr/>
            <p:nvPr/>
          </p:nvSpPr>
          <p:spPr>
            <a:xfrm>
              <a:off x="0" y="4345875"/>
              <a:ext cx="3178160" cy="797615"/>
            </a:xfrm>
            <a:custGeom>
              <a:avLst/>
              <a:gdLst/>
              <a:ahLst/>
              <a:cxnLst/>
              <a:rect l="l" t="t" r="r" b="b"/>
              <a:pathLst>
                <a:path w="50385" h="12645" extrusionOk="0">
                  <a:moveTo>
                    <a:pt x="0" y="1"/>
                  </a:moveTo>
                  <a:lnTo>
                    <a:pt x="0" y="12645"/>
                  </a:lnTo>
                  <a:lnTo>
                    <a:pt x="50384" y="12645"/>
                  </a:lnTo>
                  <a:lnTo>
                    <a:pt x="48201" y="10461"/>
                  </a:lnTo>
                  <a:cubicBezTo>
                    <a:pt x="47376" y="9637"/>
                    <a:pt x="46256" y="9174"/>
                    <a:pt x="45089" y="9174"/>
                  </a:cubicBezTo>
                  <a:lnTo>
                    <a:pt x="32799" y="9174"/>
                  </a:lnTo>
                  <a:cubicBezTo>
                    <a:pt x="30871" y="9174"/>
                    <a:pt x="29021" y="8408"/>
                    <a:pt x="27659" y="7044"/>
                  </a:cubicBezTo>
                  <a:lnTo>
                    <a:pt x="23822" y="3205"/>
                  </a:lnTo>
                  <a:cubicBezTo>
                    <a:pt x="21767" y="1154"/>
                    <a:pt x="18984" y="1"/>
                    <a:pt x="1608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669" name="Google Shape;669;p26"/>
          <p:cNvSpPr/>
          <p:nvPr/>
        </p:nvSpPr>
        <p:spPr>
          <a:xfrm>
            <a:off x="10589177" y="1484723"/>
            <a:ext cx="1432092" cy="450791"/>
          </a:xfrm>
          <a:custGeom>
            <a:avLst/>
            <a:gdLst/>
            <a:ahLst/>
            <a:cxnLst/>
            <a:rect l="l" t="t" r="r" b="b"/>
            <a:pathLst>
              <a:path w="20476" h="6446" extrusionOk="0">
                <a:moveTo>
                  <a:pt x="9739" y="1"/>
                </a:moveTo>
                <a:cubicBezTo>
                  <a:pt x="9665" y="1"/>
                  <a:pt x="9591" y="3"/>
                  <a:pt x="9516" y="8"/>
                </a:cubicBezTo>
                <a:cubicBezTo>
                  <a:pt x="8156" y="91"/>
                  <a:pt x="6963" y="949"/>
                  <a:pt x="6451" y="2213"/>
                </a:cubicBezTo>
                <a:cubicBezTo>
                  <a:pt x="6267" y="2664"/>
                  <a:pt x="5842" y="2969"/>
                  <a:pt x="5356" y="2969"/>
                </a:cubicBezTo>
                <a:cubicBezTo>
                  <a:pt x="5354" y="2969"/>
                  <a:pt x="5353" y="2969"/>
                  <a:pt x="5351" y="2969"/>
                </a:cubicBezTo>
                <a:lnTo>
                  <a:pt x="5319" y="2969"/>
                </a:lnTo>
                <a:cubicBezTo>
                  <a:pt x="4156" y="2969"/>
                  <a:pt x="3069" y="3538"/>
                  <a:pt x="2406" y="4493"/>
                </a:cubicBezTo>
                <a:cubicBezTo>
                  <a:pt x="2065" y="4982"/>
                  <a:pt x="1516" y="5287"/>
                  <a:pt x="919" y="5287"/>
                </a:cubicBezTo>
                <a:cubicBezTo>
                  <a:pt x="917" y="5287"/>
                  <a:pt x="915" y="5287"/>
                  <a:pt x="913" y="5287"/>
                </a:cubicBezTo>
                <a:lnTo>
                  <a:pt x="903" y="5287"/>
                </a:lnTo>
                <a:cubicBezTo>
                  <a:pt x="849" y="5287"/>
                  <a:pt x="798" y="5289"/>
                  <a:pt x="747" y="5291"/>
                </a:cubicBezTo>
                <a:cubicBezTo>
                  <a:pt x="1" y="5322"/>
                  <a:pt x="37" y="6446"/>
                  <a:pt x="784" y="6446"/>
                </a:cubicBezTo>
                <a:lnTo>
                  <a:pt x="19685" y="6446"/>
                </a:lnTo>
                <a:cubicBezTo>
                  <a:pt x="20244" y="6446"/>
                  <a:pt x="20476" y="5732"/>
                  <a:pt x="20027" y="5399"/>
                </a:cubicBezTo>
                <a:cubicBezTo>
                  <a:pt x="19418" y="4950"/>
                  <a:pt x="18680" y="4707"/>
                  <a:pt x="17920" y="4707"/>
                </a:cubicBezTo>
                <a:cubicBezTo>
                  <a:pt x="17879" y="4707"/>
                  <a:pt x="17835" y="4707"/>
                  <a:pt x="17794" y="4711"/>
                </a:cubicBezTo>
                <a:cubicBezTo>
                  <a:pt x="17760" y="4712"/>
                  <a:pt x="17725" y="4713"/>
                  <a:pt x="17691" y="4713"/>
                </a:cubicBezTo>
                <a:cubicBezTo>
                  <a:pt x="16843" y="4713"/>
                  <a:pt x="16043" y="4337"/>
                  <a:pt x="15442" y="3730"/>
                </a:cubicBezTo>
                <a:cubicBezTo>
                  <a:pt x="15060" y="3344"/>
                  <a:pt x="14592" y="3050"/>
                  <a:pt x="14077" y="2872"/>
                </a:cubicBezTo>
                <a:cubicBezTo>
                  <a:pt x="13547" y="2690"/>
                  <a:pt x="13108" y="2306"/>
                  <a:pt x="12835" y="1815"/>
                </a:cubicBezTo>
                <a:cubicBezTo>
                  <a:pt x="12205" y="690"/>
                  <a:pt x="11018" y="1"/>
                  <a:pt x="9739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670" name="Google Shape;670;p26"/>
          <p:cNvSpPr/>
          <p:nvPr/>
        </p:nvSpPr>
        <p:spPr>
          <a:xfrm>
            <a:off x="-342623" y="2062657"/>
            <a:ext cx="1432092" cy="450791"/>
          </a:xfrm>
          <a:custGeom>
            <a:avLst/>
            <a:gdLst/>
            <a:ahLst/>
            <a:cxnLst/>
            <a:rect l="l" t="t" r="r" b="b"/>
            <a:pathLst>
              <a:path w="20476" h="6446" extrusionOk="0">
                <a:moveTo>
                  <a:pt x="9739" y="1"/>
                </a:moveTo>
                <a:cubicBezTo>
                  <a:pt x="9665" y="1"/>
                  <a:pt x="9591" y="3"/>
                  <a:pt x="9516" y="8"/>
                </a:cubicBezTo>
                <a:cubicBezTo>
                  <a:pt x="8156" y="91"/>
                  <a:pt x="6963" y="949"/>
                  <a:pt x="6451" y="2213"/>
                </a:cubicBezTo>
                <a:cubicBezTo>
                  <a:pt x="6267" y="2664"/>
                  <a:pt x="5842" y="2969"/>
                  <a:pt x="5356" y="2969"/>
                </a:cubicBezTo>
                <a:cubicBezTo>
                  <a:pt x="5354" y="2969"/>
                  <a:pt x="5353" y="2969"/>
                  <a:pt x="5351" y="2969"/>
                </a:cubicBezTo>
                <a:lnTo>
                  <a:pt x="5319" y="2969"/>
                </a:lnTo>
                <a:cubicBezTo>
                  <a:pt x="4156" y="2969"/>
                  <a:pt x="3069" y="3538"/>
                  <a:pt x="2406" y="4493"/>
                </a:cubicBezTo>
                <a:cubicBezTo>
                  <a:pt x="2065" y="4982"/>
                  <a:pt x="1516" y="5287"/>
                  <a:pt x="919" y="5287"/>
                </a:cubicBezTo>
                <a:cubicBezTo>
                  <a:pt x="917" y="5287"/>
                  <a:pt x="915" y="5287"/>
                  <a:pt x="913" y="5287"/>
                </a:cubicBezTo>
                <a:lnTo>
                  <a:pt x="903" y="5287"/>
                </a:lnTo>
                <a:cubicBezTo>
                  <a:pt x="849" y="5287"/>
                  <a:pt x="798" y="5289"/>
                  <a:pt x="747" y="5291"/>
                </a:cubicBezTo>
                <a:cubicBezTo>
                  <a:pt x="1" y="5322"/>
                  <a:pt x="37" y="6446"/>
                  <a:pt x="784" y="6446"/>
                </a:cubicBezTo>
                <a:lnTo>
                  <a:pt x="19685" y="6446"/>
                </a:lnTo>
                <a:cubicBezTo>
                  <a:pt x="20244" y="6446"/>
                  <a:pt x="20476" y="5732"/>
                  <a:pt x="20027" y="5399"/>
                </a:cubicBezTo>
                <a:cubicBezTo>
                  <a:pt x="19418" y="4950"/>
                  <a:pt x="18680" y="4707"/>
                  <a:pt x="17920" y="4707"/>
                </a:cubicBezTo>
                <a:cubicBezTo>
                  <a:pt x="17879" y="4707"/>
                  <a:pt x="17835" y="4707"/>
                  <a:pt x="17794" y="4711"/>
                </a:cubicBezTo>
                <a:cubicBezTo>
                  <a:pt x="17760" y="4712"/>
                  <a:pt x="17725" y="4713"/>
                  <a:pt x="17691" y="4713"/>
                </a:cubicBezTo>
                <a:cubicBezTo>
                  <a:pt x="16843" y="4713"/>
                  <a:pt x="16043" y="4337"/>
                  <a:pt x="15442" y="3730"/>
                </a:cubicBezTo>
                <a:cubicBezTo>
                  <a:pt x="15060" y="3344"/>
                  <a:pt x="14592" y="3050"/>
                  <a:pt x="14077" y="2872"/>
                </a:cubicBezTo>
                <a:cubicBezTo>
                  <a:pt x="13547" y="2690"/>
                  <a:pt x="13108" y="2306"/>
                  <a:pt x="12835" y="1815"/>
                </a:cubicBezTo>
                <a:cubicBezTo>
                  <a:pt x="12205" y="690"/>
                  <a:pt x="11018" y="1"/>
                  <a:pt x="9739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671" name="Google Shape;671;p26"/>
          <p:cNvGrpSpPr/>
          <p:nvPr/>
        </p:nvGrpSpPr>
        <p:grpSpPr>
          <a:xfrm>
            <a:off x="11322094" y="5296302"/>
            <a:ext cx="718181" cy="762357"/>
            <a:chOff x="1861420" y="4465151"/>
            <a:chExt cx="538636" cy="571768"/>
          </a:xfrm>
        </p:grpSpPr>
        <p:sp>
          <p:nvSpPr>
            <p:cNvPr id="672" name="Google Shape;672;p26"/>
            <p:cNvSpPr/>
            <p:nvPr/>
          </p:nvSpPr>
          <p:spPr>
            <a:xfrm>
              <a:off x="1861420" y="4506320"/>
              <a:ext cx="538636" cy="342977"/>
            </a:xfrm>
            <a:custGeom>
              <a:avLst/>
              <a:gdLst/>
              <a:ahLst/>
              <a:cxnLst/>
              <a:rect l="l" t="t" r="r" b="b"/>
              <a:pathLst>
                <a:path w="9839" h="6265" extrusionOk="0">
                  <a:moveTo>
                    <a:pt x="1735" y="0"/>
                  </a:moveTo>
                  <a:cubicBezTo>
                    <a:pt x="1201" y="2"/>
                    <a:pt x="750" y="394"/>
                    <a:pt x="673" y="922"/>
                  </a:cubicBezTo>
                  <a:lnTo>
                    <a:pt x="92" y="5044"/>
                  </a:lnTo>
                  <a:cubicBezTo>
                    <a:pt x="1" y="5689"/>
                    <a:pt x="501" y="6264"/>
                    <a:pt x="1152" y="6264"/>
                  </a:cubicBezTo>
                  <a:lnTo>
                    <a:pt x="8687" y="6262"/>
                  </a:lnTo>
                  <a:cubicBezTo>
                    <a:pt x="9340" y="6262"/>
                    <a:pt x="9839" y="5687"/>
                    <a:pt x="9750" y="5044"/>
                  </a:cubicBezTo>
                  <a:lnTo>
                    <a:pt x="9168" y="922"/>
                  </a:lnTo>
                  <a:cubicBezTo>
                    <a:pt x="9091" y="394"/>
                    <a:pt x="8640" y="2"/>
                    <a:pt x="8106" y="0"/>
                  </a:cubicBezTo>
                  <a:close/>
                </a:path>
              </a:pathLst>
            </a:custGeom>
            <a:solidFill>
              <a:srgbClr val="F4CD8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73" name="Google Shape;673;p26"/>
            <p:cNvSpPr/>
            <p:nvPr/>
          </p:nvSpPr>
          <p:spPr>
            <a:xfrm>
              <a:off x="1869139" y="4465151"/>
              <a:ext cx="523362" cy="333233"/>
            </a:xfrm>
            <a:custGeom>
              <a:avLst/>
              <a:gdLst/>
              <a:ahLst/>
              <a:cxnLst/>
              <a:rect l="l" t="t" r="r" b="b"/>
              <a:pathLst>
                <a:path w="9560" h="6087" extrusionOk="0">
                  <a:moveTo>
                    <a:pt x="1683" y="1"/>
                  </a:moveTo>
                  <a:cubicBezTo>
                    <a:pt x="1167" y="3"/>
                    <a:pt x="728" y="385"/>
                    <a:pt x="655" y="897"/>
                  </a:cubicBezTo>
                  <a:lnTo>
                    <a:pt x="89" y="4902"/>
                  </a:lnTo>
                  <a:cubicBezTo>
                    <a:pt x="0" y="5527"/>
                    <a:pt x="487" y="6087"/>
                    <a:pt x="1120" y="6087"/>
                  </a:cubicBezTo>
                  <a:lnTo>
                    <a:pt x="8440" y="6087"/>
                  </a:lnTo>
                  <a:cubicBezTo>
                    <a:pt x="9073" y="6087"/>
                    <a:pt x="9559" y="5527"/>
                    <a:pt x="9470" y="4902"/>
                  </a:cubicBezTo>
                  <a:lnTo>
                    <a:pt x="8904" y="897"/>
                  </a:lnTo>
                  <a:cubicBezTo>
                    <a:pt x="8831" y="383"/>
                    <a:pt x="8392" y="3"/>
                    <a:pt x="787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74" name="Google Shape;674;p26"/>
            <p:cNvSpPr/>
            <p:nvPr/>
          </p:nvSpPr>
          <p:spPr>
            <a:xfrm>
              <a:off x="1901713" y="4690269"/>
              <a:ext cx="144089" cy="77793"/>
            </a:xfrm>
            <a:custGeom>
              <a:avLst/>
              <a:gdLst/>
              <a:ahLst/>
              <a:cxnLst/>
              <a:rect l="l" t="t" r="r" b="b"/>
              <a:pathLst>
                <a:path w="2632" h="1421" extrusionOk="0">
                  <a:moveTo>
                    <a:pt x="163" y="1"/>
                  </a:moveTo>
                  <a:lnTo>
                    <a:pt x="42" y="867"/>
                  </a:lnTo>
                  <a:cubicBezTo>
                    <a:pt x="1" y="1160"/>
                    <a:pt x="228" y="1421"/>
                    <a:pt x="525" y="1421"/>
                  </a:cubicBezTo>
                  <a:lnTo>
                    <a:pt x="2560" y="1421"/>
                  </a:lnTo>
                  <a:lnTo>
                    <a:pt x="2631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75" name="Google Shape;675;p26"/>
            <p:cNvSpPr/>
            <p:nvPr/>
          </p:nvSpPr>
          <p:spPr>
            <a:xfrm>
              <a:off x="1927061" y="4495481"/>
              <a:ext cx="128487" cy="78888"/>
            </a:xfrm>
            <a:custGeom>
              <a:avLst/>
              <a:gdLst/>
              <a:ahLst/>
              <a:cxnLst/>
              <a:rect l="l" t="t" r="r" b="b"/>
              <a:pathLst>
                <a:path w="2347" h="1441" extrusionOk="0">
                  <a:moveTo>
                    <a:pt x="625" y="1"/>
                  </a:moveTo>
                  <a:cubicBezTo>
                    <a:pt x="384" y="1"/>
                    <a:pt x="178" y="179"/>
                    <a:pt x="143" y="418"/>
                  </a:cubicBezTo>
                  <a:lnTo>
                    <a:pt x="0" y="1441"/>
                  </a:lnTo>
                  <a:lnTo>
                    <a:pt x="2273" y="1441"/>
                  </a:lnTo>
                  <a:lnTo>
                    <a:pt x="2346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76" name="Google Shape;676;p26"/>
            <p:cNvSpPr/>
            <p:nvPr/>
          </p:nvSpPr>
          <p:spPr>
            <a:xfrm>
              <a:off x="1912882" y="4590357"/>
              <a:ext cx="137903" cy="83979"/>
            </a:xfrm>
            <a:custGeom>
              <a:avLst/>
              <a:gdLst/>
              <a:ahLst/>
              <a:cxnLst/>
              <a:rect l="l" t="t" r="r" b="b"/>
              <a:pathLst>
                <a:path w="2519" h="1534" extrusionOk="0">
                  <a:moveTo>
                    <a:pt x="218" y="0"/>
                  </a:moveTo>
                  <a:lnTo>
                    <a:pt x="0" y="1533"/>
                  </a:lnTo>
                  <a:lnTo>
                    <a:pt x="2441" y="1533"/>
                  </a:lnTo>
                  <a:lnTo>
                    <a:pt x="2518" y="0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77" name="Google Shape;677;p26"/>
            <p:cNvSpPr/>
            <p:nvPr/>
          </p:nvSpPr>
          <p:spPr>
            <a:xfrm>
              <a:off x="2059603" y="4690269"/>
              <a:ext cx="142446" cy="77793"/>
            </a:xfrm>
            <a:custGeom>
              <a:avLst/>
              <a:gdLst/>
              <a:ahLst/>
              <a:cxnLst/>
              <a:rect l="l" t="t" r="r" b="b"/>
              <a:pathLst>
                <a:path w="2602" h="1421" extrusionOk="0">
                  <a:moveTo>
                    <a:pt x="64" y="1"/>
                  </a:moveTo>
                  <a:lnTo>
                    <a:pt x="0" y="1421"/>
                  </a:lnTo>
                  <a:lnTo>
                    <a:pt x="2601" y="1421"/>
                  </a:lnTo>
                  <a:lnTo>
                    <a:pt x="2540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78" name="Google Shape;678;p26"/>
            <p:cNvSpPr/>
            <p:nvPr/>
          </p:nvSpPr>
          <p:spPr>
            <a:xfrm>
              <a:off x="2063709" y="4590357"/>
              <a:ext cx="134180" cy="83979"/>
            </a:xfrm>
            <a:custGeom>
              <a:avLst/>
              <a:gdLst/>
              <a:ahLst/>
              <a:cxnLst/>
              <a:rect l="l" t="t" r="r" b="b"/>
              <a:pathLst>
                <a:path w="2451" h="1534" extrusionOk="0">
                  <a:moveTo>
                    <a:pt x="70" y="0"/>
                  </a:moveTo>
                  <a:lnTo>
                    <a:pt x="0" y="1533"/>
                  </a:lnTo>
                  <a:lnTo>
                    <a:pt x="2451" y="1533"/>
                  </a:lnTo>
                  <a:lnTo>
                    <a:pt x="2382" y="0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79" name="Google Shape;679;p26"/>
            <p:cNvSpPr/>
            <p:nvPr/>
          </p:nvSpPr>
          <p:spPr>
            <a:xfrm>
              <a:off x="2068143" y="4495481"/>
              <a:ext cx="125311" cy="78888"/>
            </a:xfrm>
            <a:custGeom>
              <a:avLst/>
              <a:gdLst/>
              <a:ahLst/>
              <a:cxnLst/>
              <a:rect l="l" t="t" r="r" b="b"/>
              <a:pathLst>
                <a:path w="2289" h="1441" extrusionOk="0">
                  <a:moveTo>
                    <a:pt x="64" y="1"/>
                  </a:moveTo>
                  <a:lnTo>
                    <a:pt x="0" y="1441"/>
                  </a:lnTo>
                  <a:lnTo>
                    <a:pt x="2289" y="1441"/>
                  </a:lnTo>
                  <a:lnTo>
                    <a:pt x="2224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80" name="Google Shape;680;p26"/>
            <p:cNvSpPr/>
            <p:nvPr/>
          </p:nvSpPr>
          <p:spPr>
            <a:xfrm>
              <a:off x="2206105" y="4495371"/>
              <a:ext cx="128541" cy="78997"/>
            </a:xfrm>
            <a:custGeom>
              <a:avLst/>
              <a:gdLst/>
              <a:ahLst/>
              <a:cxnLst/>
              <a:rect l="l" t="t" r="r" b="b"/>
              <a:pathLst>
                <a:path w="2348" h="1443" extrusionOk="0">
                  <a:moveTo>
                    <a:pt x="0" y="1"/>
                  </a:moveTo>
                  <a:lnTo>
                    <a:pt x="73" y="1443"/>
                  </a:lnTo>
                  <a:lnTo>
                    <a:pt x="2348" y="1443"/>
                  </a:lnTo>
                  <a:lnTo>
                    <a:pt x="2204" y="420"/>
                  </a:lnTo>
                  <a:cubicBezTo>
                    <a:pt x="2168" y="187"/>
                    <a:pt x="1970" y="9"/>
                    <a:pt x="1733" y="3"/>
                  </a:cubicBezTo>
                  <a:lnTo>
                    <a:pt x="1733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81" name="Google Shape;681;p26"/>
            <p:cNvSpPr/>
            <p:nvPr/>
          </p:nvSpPr>
          <p:spPr>
            <a:xfrm>
              <a:off x="2210868" y="4590357"/>
              <a:ext cx="137903" cy="83979"/>
            </a:xfrm>
            <a:custGeom>
              <a:avLst/>
              <a:gdLst/>
              <a:ahLst/>
              <a:cxnLst/>
              <a:rect l="l" t="t" r="r" b="b"/>
              <a:pathLst>
                <a:path w="2519" h="1534" extrusionOk="0">
                  <a:moveTo>
                    <a:pt x="0" y="0"/>
                  </a:moveTo>
                  <a:lnTo>
                    <a:pt x="77" y="1533"/>
                  </a:lnTo>
                  <a:lnTo>
                    <a:pt x="2518" y="1533"/>
                  </a:lnTo>
                  <a:lnTo>
                    <a:pt x="2301" y="0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82" name="Google Shape;682;p26"/>
            <p:cNvSpPr/>
            <p:nvPr/>
          </p:nvSpPr>
          <p:spPr>
            <a:xfrm>
              <a:off x="2215850" y="4690269"/>
              <a:ext cx="144034" cy="77902"/>
            </a:xfrm>
            <a:custGeom>
              <a:avLst/>
              <a:gdLst/>
              <a:ahLst/>
              <a:cxnLst/>
              <a:rect l="l" t="t" r="r" b="b"/>
              <a:pathLst>
                <a:path w="2631" h="1423" extrusionOk="0">
                  <a:moveTo>
                    <a:pt x="0" y="1"/>
                  </a:moveTo>
                  <a:lnTo>
                    <a:pt x="71" y="1421"/>
                  </a:lnTo>
                  <a:lnTo>
                    <a:pt x="2107" y="1423"/>
                  </a:lnTo>
                  <a:cubicBezTo>
                    <a:pt x="2403" y="1423"/>
                    <a:pt x="2631" y="1160"/>
                    <a:pt x="2589" y="867"/>
                  </a:cubicBezTo>
                  <a:lnTo>
                    <a:pt x="2469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83" name="Google Shape;683;p26"/>
            <p:cNvSpPr/>
            <p:nvPr/>
          </p:nvSpPr>
          <p:spPr>
            <a:xfrm>
              <a:off x="2061081" y="4845585"/>
              <a:ext cx="139436" cy="191334"/>
            </a:xfrm>
            <a:custGeom>
              <a:avLst/>
              <a:gdLst/>
              <a:ahLst/>
              <a:cxnLst/>
              <a:rect l="l" t="t" r="r" b="b"/>
              <a:pathLst>
                <a:path w="2547" h="3495" extrusionOk="0">
                  <a:moveTo>
                    <a:pt x="1" y="0"/>
                  </a:moveTo>
                  <a:lnTo>
                    <a:pt x="1" y="3495"/>
                  </a:lnTo>
                  <a:lnTo>
                    <a:pt x="2546" y="3495"/>
                  </a:lnTo>
                  <a:lnTo>
                    <a:pt x="2546" y="0"/>
                  </a:lnTo>
                  <a:close/>
                </a:path>
              </a:pathLst>
            </a:custGeom>
            <a:solidFill>
              <a:srgbClr val="F4CD8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</p:spTree>
    <p:extLst>
      <p:ext uri="{BB962C8B-B14F-4D97-AF65-F5344CB8AC3E}">
        <p14:creationId xmlns:p14="http://schemas.microsoft.com/office/powerpoint/2010/main" val="2966543590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">
  <p:cSld name="Title and three columns">
    <p:spTree>
      <p:nvGrpSpPr>
        <p:cNvPr id="1" name="Shape 6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5" name="Google Shape;685;p27"/>
          <p:cNvSpPr txBox="1">
            <a:spLocks noGrp="1"/>
          </p:cNvSpPr>
          <p:nvPr>
            <p:ph type="title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3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686" name="Google Shape;686;p27"/>
          <p:cNvSpPr txBox="1">
            <a:spLocks noGrp="1"/>
          </p:cNvSpPr>
          <p:nvPr>
            <p:ph type="subTitle" idx="1"/>
          </p:nvPr>
        </p:nvSpPr>
        <p:spPr>
          <a:xfrm>
            <a:off x="1250168" y="3819953"/>
            <a:ext cx="2900400" cy="115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87" name="Google Shape;687;p27"/>
          <p:cNvSpPr txBox="1">
            <a:spLocks noGrp="1"/>
          </p:cNvSpPr>
          <p:nvPr>
            <p:ph type="subTitle" idx="2"/>
          </p:nvPr>
        </p:nvSpPr>
        <p:spPr>
          <a:xfrm>
            <a:off x="4645796" y="3819953"/>
            <a:ext cx="2900400" cy="115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88" name="Google Shape;688;p27"/>
          <p:cNvSpPr txBox="1">
            <a:spLocks noGrp="1"/>
          </p:cNvSpPr>
          <p:nvPr>
            <p:ph type="subTitle" idx="3"/>
          </p:nvPr>
        </p:nvSpPr>
        <p:spPr>
          <a:xfrm>
            <a:off x="8041432" y="3819953"/>
            <a:ext cx="2900400" cy="115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89" name="Google Shape;689;p27"/>
          <p:cNvSpPr txBox="1">
            <a:spLocks noGrp="1"/>
          </p:cNvSpPr>
          <p:nvPr>
            <p:ph type="subTitle" idx="4"/>
          </p:nvPr>
        </p:nvSpPr>
        <p:spPr>
          <a:xfrm>
            <a:off x="1250167" y="3213851"/>
            <a:ext cx="2900400" cy="703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 b="1">
                <a:solidFill>
                  <a:schemeClr val="dk1"/>
                </a:solidFill>
                <a:latin typeface="Epilogue"/>
                <a:ea typeface="Epilogue"/>
                <a:cs typeface="Epilogue"/>
                <a:sym typeface="Epilogue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690" name="Google Shape;690;p27"/>
          <p:cNvSpPr txBox="1">
            <a:spLocks noGrp="1"/>
          </p:cNvSpPr>
          <p:nvPr>
            <p:ph type="subTitle" idx="5"/>
          </p:nvPr>
        </p:nvSpPr>
        <p:spPr>
          <a:xfrm>
            <a:off x="4645800" y="3213851"/>
            <a:ext cx="2900400" cy="703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 b="1">
                <a:solidFill>
                  <a:schemeClr val="dk1"/>
                </a:solidFill>
                <a:latin typeface="Epilogue"/>
                <a:ea typeface="Epilogue"/>
                <a:cs typeface="Epilogue"/>
                <a:sym typeface="Epilogue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691" name="Google Shape;691;p27"/>
          <p:cNvSpPr txBox="1">
            <a:spLocks noGrp="1"/>
          </p:cNvSpPr>
          <p:nvPr>
            <p:ph type="subTitle" idx="6"/>
          </p:nvPr>
        </p:nvSpPr>
        <p:spPr>
          <a:xfrm>
            <a:off x="8041433" y="3213851"/>
            <a:ext cx="2900400" cy="703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 b="1">
                <a:solidFill>
                  <a:schemeClr val="dk1"/>
                </a:solidFill>
                <a:latin typeface="Epilogue"/>
                <a:ea typeface="Epilogue"/>
                <a:cs typeface="Epilogue"/>
                <a:sym typeface="Epilogue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692" name="Google Shape;692;p27"/>
          <p:cNvSpPr/>
          <p:nvPr/>
        </p:nvSpPr>
        <p:spPr>
          <a:xfrm>
            <a:off x="550434" y="1121766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693" name="Google Shape;693;p27"/>
          <p:cNvSpPr/>
          <p:nvPr/>
        </p:nvSpPr>
        <p:spPr>
          <a:xfrm>
            <a:off x="81100" y="2291799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694" name="Google Shape;694;p27"/>
          <p:cNvSpPr/>
          <p:nvPr/>
        </p:nvSpPr>
        <p:spPr>
          <a:xfrm>
            <a:off x="785633" y="33923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695" name="Google Shape;695;p27"/>
          <p:cNvSpPr/>
          <p:nvPr/>
        </p:nvSpPr>
        <p:spPr>
          <a:xfrm>
            <a:off x="9783234" y="276099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696" name="Google Shape;696;p27"/>
          <p:cNvSpPr/>
          <p:nvPr/>
        </p:nvSpPr>
        <p:spPr>
          <a:xfrm>
            <a:off x="10941834" y="1237599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697" name="Google Shape;697;p27"/>
          <p:cNvSpPr/>
          <p:nvPr/>
        </p:nvSpPr>
        <p:spPr>
          <a:xfrm>
            <a:off x="11683234" y="2193099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698" name="Google Shape;698;p27"/>
          <p:cNvSpPr/>
          <p:nvPr/>
        </p:nvSpPr>
        <p:spPr>
          <a:xfrm>
            <a:off x="11171167" y="3526448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699" name="Google Shape;699;p27"/>
          <p:cNvSpPr/>
          <p:nvPr/>
        </p:nvSpPr>
        <p:spPr>
          <a:xfrm>
            <a:off x="10706634" y="52796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700" name="Google Shape;700;p27"/>
          <p:cNvSpPr/>
          <p:nvPr/>
        </p:nvSpPr>
        <p:spPr>
          <a:xfrm flipH="1">
            <a:off x="-138757" y="525057"/>
            <a:ext cx="1613591" cy="388544"/>
          </a:xfrm>
          <a:custGeom>
            <a:avLst/>
            <a:gdLst/>
            <a:ahLst/>
            <a:cxnLst/>
            <a:rect l="l" t="t" r="r" b="b"/>
            <a:pathLst>
              <a:path w="22106" h="3773" extrusionOk="0">
                <a:moveTo>
                  <a:pt x="10395" y="0"/>
                </a:moveTo>
                <a:cubicBezTo>
                  <a:pt x="8790" y="0"/>
                  <a:pt x="7473" y="2494"/>
                  <a:pt x="5450" y="2494"/>
                </a:cubicBezTo>
                <a:cubicBezTo>
                  <a:pt x="5125" y="2494"/>
                  <a:pt x="4782" y="2429"/>
                  <a:pt x="4416" y="2280"/>
                </a:cubicBezTo>
                <a:cubicBezTo>
                  <a:pt x="4045" y="2128"/>
                  <a:pt x="3666" y="2064"/>
                  <a:pt x="3292" y="2064"/>
                </a:cubicBezTo>
                <a:cubicBezTo>
                  <a:pt x="2094" y="2064"/>
                  <a:pt x="945" y="2718"/>
                  <a:pt x="244" y="3219"/>
                </a:cubicBezTo>
                <a:cubicBezTo>
                  <a:pt x="1" y="3391"/>
                  <a:pt x="126" y="3773"/>
                  <a:pt x="422" y="3773"/>
                </a:cubicBezTo>
                <a:lnTo>
                  <a:pt x="21684" y="3773"/>
                </a:lnTo>
                <a:cubicBezTo>
                  <a:pt x="21987" y="3773"/>
                  <a:pt x="22105" y="3379"/>
                  <a:pt x="21850" y="3213"/>
                </a:cubicBezTo>
                <a:cubicBezTo>
                  <a:pt x="20899" y="2592"/>
                  <a:pt x="20007" y="1520"/>
                  <a:pt x="18460" y="1520"/>
                </a:cubicBezTo>
                <a:cubicBezTo>
                  <a:pt x="18036" y="1520"/>
                  <a:pt x="17563" y="1601"/>
                  <a:pt x="17026" y="1793"/>
                </a:cubicBezTo>
                <a:cubicBezTo>
                  <a:pt x="16492" y="1985"/>
                  <a:pt x="16012" y="2069"/>
                  <a:pt x="15561" y="2069"/>
                </a:cubicBezTo>
                <a:cubicBezTo>
                  <a:pt x="14122" y="2069"/>
                  <a:pt x="12971" y="1209"/>
                  <a:pt x="11225" y="230"/>
                </a:cubicBezTo>
                <a:cubicBezTo>
                  <a:pt x="10937" y="69"/>
                  <a:pt x="10662" y="0"/>
                  <a:pt x="10395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701" name="Google Shape;701;p27"/>
          <p:cNvSpPr/>
          <p:nvPr/>
        </p:nvSpPr>
        <p:spPr>
          <a:xfrm>
            <a:off x="10589177" y="1484723"/>
            <a:ext cx="1432092" cy="450791"/>
          </a:xfrm>
          <a:custGeom>
            <a:avLst/>
            <a:gdLst/>
            <a:ahLst/>
            <a:cxnLst/>
            <a:rect l="l" t="t" r="r" b="b"/>
            <a:pathLst>
              <a:path w="20476" h="6446" extrusionOk="0">
                <a:moveTo>
                  <a:pt x="9739" y="1"/>
                </a:moveTo>
                <a:cubicBezTo>
                  <a:pt x="9665" y="1"/>
                  <a:pt x="9591" y="3"/>
                  <a:pt x="9516" y="8"/>
                </a:cubicBezTo>
                <a:cubicBezTo>
                  <a:pt x="8156" y="91"/>
                  <a:pt x="6963" y="949"/>
                  <a:pt x="6451" y="2213"/>
                </a:cubicBezTo>
                <a:cubicBezTo>
                  <a:pt x="6267" y="2664"/>
                  <a:pt x="5842" y="2969"/>
                  <a:pt x="5356" y="2969"/>
                </a:cubicBezTo>
                <a:cubicBezTo>
                  <a:pt x="5354" y="2969"/>
                  <a:pt x="5353" y="2969"/>
                  <a:pt x="5351" y="2969"/>
                </a:cubicBezTo>
                <a:lnTo>
                  <a:pt x="5319" y="2969"/>
                </a:lnTo>
                <a:cubicBezTo>
                  <a:pt x="4156" y="2969"/>
                  <a:pt x="3069" y="3538"/>
                  <a:pt x="2406" y="4493"/>
                </a:cubicBezTo>
                <a:cubicBezTo>
                  <a:pt x="2065" y="4982"/>
                  <a:pt x="1516" y="5287"/>
                  <a:pt x="919" y="5287"/>
                </a:cubicBezTo>
                <a:cubicBezTo>
                  <a:pt x="917" y="5287"/>
                  <a:pt x="915" y="5287"/>
                  <a:pt x="913" y="5287"/>
                </a:cubicBezTo>
                <a:lnTo>
                  <a:pt x="903" y="5287"/>
                </a:lnTo>
                <a:cubicBezTo>
                  <a:pt x="849" y="5287"/>
                  <a:pt x="798" y="5289"/>
                  <a:pt x="747" y="5291"/>
                </a:cubicBezTo>
                <a:cubicBezTo>
                  <a:pt x="1" y="5322"/>
                  <a:pt x="37" y="6446"/>
                  <a:pt x="784" y="6446"/>
                </a:cubicBezTo>
                <a:lnTo>
                  <a:pt x="19685" y="6446"/>
                </a:lnTo>
                <a:cubicBezTo>
                  <a:pt x="20244" y="6446"/>
                  <a:pt x="20476" y="5732"/>
                  <a:pt x="20027" y="5399"/>
                </a:cubicBezTo>
                <a:cubicBezTo>
                  <a:pt x="19418" y="4950"/>
                  <a:pt x="18680" y="4707"/>
                  <a:pt x="17920" y="4707"/>
                </a:cubicBezTo>
                <a:cubicBezTo>
                  <a:pt x="17879" y="4707"/>
                  <a:pt x="17835" y="4707"/>
                  <a:pt x="17794" y="4711"/>
                </a:cubicBezTo>
                <a:cubicBezTo>
                  <a:pt x="17760" y="4712"/>
                  <a:pt x="17725" y="4713"/>
                  <a:pt x="17691" y="4713"/>
                </a:cubicBezTo>
                <a:cubicBezTo>
                  <a:pt x="16843" y="4713"/>
                  <a:pt x="16043" y="4337"/>
                  <a:pt x="15442" y="3730"/>
                </a:cubicBezTo>
                <a:cubicBezTo>
                  <a:pt x="15060" y="3344"/>
                  <a:pt x="14592" y="3050"/>
                  <a:pt x="14077" y="2872"/>
                </a:cubicBezTo>
                <a:cubicBezTo>
                  <a:pt x="13547" y="2690"/>
                  <a:pt x="13108" y="2306"/>
                  <a:pt x="12835" y="1815"/>
                </a:cubicBezTo>
                <a:cubicBezTo>
                  <a:pt x="12205" y="690"/>
                  <a:pt x="11018" y="1"/>
                  <a:pt x="9739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702" name="Google Shape;702;p27"/>
          <p:cNvGrpSpPr/>
          <p:nvPr/>
        </p:nvGrpSpPr>
        <p:grpSpPr>
          <a:xfrm>
            <a:off x="11374008" y="4885352"/>
            <a:ext cx="593560" cy="930440"/>
            <a:chOff x="1366181" y="4147346"/>
            <a:chExt cx="486738" cy="762989"/>
          </a:xfrm>
        </p:grpSpPr>
        <p:sp>
          <p:nvSpPr>
            <p:cNvPr id="703" name="Google Shape;703;p27"/>
            <p:cNvSpPr/>
            <p:nvPr/>
          </p:nvSpPr>
          <p:spPr>
            <a:xfrm>
              <a:off x="1595186" y="4415058"/>
              <a:ext cx="28741" cy="495278"/>
            </a:xfrm>
            <a:custGeom>
              <a:avLst/>
              <a:gdLst/>
              <a:ahLst/>
              <a:cxnLst/>
              <a:rect l="l" t="t" r="r" b="b"/>
              <a:pathLst>
                <a:path w="525" h="9047" extrusionOk="0">
                  <a:moveTo>
                    <a:pt x="0" y="0"/>
                  </a:moveTo>
                  <a:lnTo>
                    <a:pt x="0" y="9047"/>
                  </a:lnTo>
                  <a:lnTo>
                    <a:pt x="524" y="9047"/>
                  </a:lnTo>
                  <a:lnTo>
                    <a:pt x="524" y="0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04" name="Google Shape;704;p27"/>
            <p:cNvSpPr/>
            <p:nvPr/>
          </p:nvSpPr>
          <p:spPr>
            <a:xfrm>
              <a:off x="1366181" y="4147346"/>
              <a:ext cx="486738" cy="558782"/>
            </a:xfrm>
            <a:custGeom>
              <a:avLst/>
              <a:gdLst/>
              <a:ahLst/>
              <a:cxnLst/>
              <a:rect l="l" t="t" r="r" b="b"/>
              <a:pathLst>
                <a:path w="8891" h="10207" extrusionOk="0">
                  <a:moveTo>
                    <a:pt x="4445" y="1"/>
                  </a:moveTo>
                  <a:cubicBezTo>
                    <a:pt x="4300" y="1"/>
                    <a:pt x="4156" y="56"/>
                    <a:pt x="4045" y="167"/>
                  </a:cubicBezTo>
                  <a:lnTo>
                    <a:pt x="1450" y="2764"/>
                  </a:lnTo>
                  <a:cubicBezTo>
                    <a:pt x="1092" y="3122"/>
                    <a:pt x="1345" y="3733"/>
                    <a:pt x="1849" y="3733"/>
                  </a:cubicBezTo>
                  <a:lnTo>
                    <a:pt x="2761" y="3733"/>
                  </a:lnTo>
                  <a:lnTo>
                    <a:pt x="748" y="5745"/>
                  </a:lnTo>
                  <a:cubicBezTo>
                    <a:pt x="309" y="6186"/>
                    <a:pt x="619" y="6937"/>
                    <a:pt x="1242" y="6937"/>
                  </a:cubicBezTo>
                  <a:lnTo>
                    <a:pt x="2461" y="6937"/>
                  </a:lnTo>
                  <a:lnTo>
                    <a:pt x="473" y="8925"/>
                  </a:lnTo>
                  <a:cubicBezTo>
                    <a:pt x="0" y="9398"/>
                    <a:pt x="334" y="10207"/>
                    <a:pt x="1005" y="10207"/>
                  </a:cubicBezTo>
                  <a:lnTo>
                    <a:pt x="7886" y="10207"/>
                  </a:lnTo>
                  <a:cubicBezTo>
                    <a:pt x="8556" y="10207"/>
                    <a:pt x="8891" y="9398"/>
                    <a:pt x="8418" y="8925"/>
                  </a:cubicBezTo>
                  <a:lnTo>
                    <a:pt x="6430" y="6937"/>
                  </a:lnTo>
                  <a:lnTo>
                    <a:pt x="7648" y="6937"/>
                  </a:lnTo>
                  <a:cubicBezTo>
                    <a:pt x="8269" y="6937"/>
                    <a:pt x="8582" y="6186"/>
                    <a:pt x="8143" y="5745"/>
                  </a:cubicBezTo>
                  <a:lnTo>
                    <a:pt x="6129" y="3733"/>
                  </a:lnTo>
                  <a:lnTo>
                    <a:pt x="7043" y="3733"/>
                  </a:lnTo>
                  <a:cubicBezTo>
                    <a:pt x="7548" y="3733"/>
                    <a:pt x="7801" y="3122"/>
                    <a:pt x="7445" y="2764"/>
                  </a:cubicBezTo>
                  <a:lnTo>
                    <a:pt x="4846" y="167"/>
                  </a:lnTo>
                  <a:cubicBezTo>
                    <a:pt x="4735" y="56"/>
                    <a:pt x="4590" y="1"/>
                    <a:pt x="4445" y="1"/>
                  </a:cubicBezTo>
                  <a:close/>
                </a:path>
              </a:pathLst>
            </a:custGeom>
            <a:solidFill>
              <a:srgbClr val="2E84A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705" name="Google Shape;705;p27"/>
          <p:cNvGrpSpPr/>
          <p:nvPr/>
        </p:nvGrpSpPr>
        <p:grpSpPr>
          <a:xfrm>
            <a:off x="0" y="5815300"/>
            <a:ext cx="12192000" cy="1042800"/>
            <a:chOff x="0" y="4361475"/>
            <a:chExt cx="9144000" cy="782100"/>
          </a:xfrm>
        </p:grpSpPr>
        <p:sp>
          <p:nvSpPr>
            <p:cNvPr id="706" name="Google Shape;706;p27"/>
            <p:cNvSpPr/>
            <p:nvPr/>
          </p:nvSpPr>
          <p:spPr>
            <a:xfrm>
              <a:off x="0" y="4361475"/>
              <a:ext cx="9144000" cy="7821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grpSp>
          <p:nvGrpSpPr>
            <p:cNvPr id="707" name="Google Shape;707;p27"/>
            <p:cNvGrpSpPr/>
            <p:nvPr/>
          </p:nvGrpSpPr>
          <p:grpSpPr>
            <a:xfrm>
              <a:off x="0" y="4361475"/>
              <a:ext cx="7153521" cy="782100"/>
              <a:chOff x="0" y="4361475"/>
              <a:chExt cx="7153521" cy="782100"/>
            </a:xfrm>
          </p:grpSpPr>
          <p:sp>
            <p:nvSpPr>
              <p:cNvPr id="708" name="Google Shape;708;p27"/>
              <p:cNvSpPr/>
              <p:nvPr/>
            </p:nvSpPr>
            <p:spPr>
              <a:xfrm>
                <a:off x="1808750" y="4361550"/>
                <a:ext cx="5344771" cy="781944"/>
              </a:xfrm>
              <a:custGeom>
                <a:avLst/>
                <a:gdLst/>
                <a:ahLst/>
                <a:cxnLst/>
                <a:rect l="l" t="t" r="r" b="b"/>
                <a:pathLst>
                  <a:path w="34968" h="5688" extrusionOk="0">
                    <a:moveTo>
                      <a:pt x="1403" y="1"/>
                    </a:moveTo>
                    <a:lnTo>
                      <a:pt x="1" y="5687"/>
                    </a:lnTo>
                    <a:lnTo>
                      <a:pt x="34967" y="5687"/>
                    </a:lnTo>
                    <a:lnTo>
                      <a:pt x="33761" y="4481"/>
                    </a:lnTo>
                    <a:cubicBezTo>
                      <a:pt x="33049" y="3769"/>
                      <a:pt x="32086" y="3371"/>
                      <a:pt x="31081" y="3371"/>
                    </a:cubicBezTo>
                    <a:lnTo>
                      <a:pt x="20725" y="3371"/>
                    </a:lnTo>
                    <a:cubicBezTo>
                      <a:pt x="19819" y="3371"/>
                      <a:pt x="18951" y="3011"/>
                      <a:pt x="18310" y="2370"/>
                    </a:cubicBezTo>
                    <a:lnTo>
                      <a:pt x="16945" y="1006"/>
                    </a:lnTo>
                    <a:cubicBezTo>
                      <a:pt x="16300" y="363"/>
                      <a:pt x="15428" y="1"/>
                      <a:pt x="14516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709" name="Google Shape;709;p27"/>
              <p:cNvSpPr/>
              <p:nvPr/>
            </p:nvSpPr>
            <p:spPr>
              <a:xfrm>
                <a:off x="0" y="4361475"/>
                <a:ext cx="3023700" cy="782100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562986667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 1">
  <p:cSld name="Title and three columns 1">
    <p:spTree>
      <p:nvGrpSpPr>
        <p:cNvPr id="1" name="Shape 7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1" name="Google Shape;711;p28"/>
          <p:cNvSpPr txBox="1">
            <a:spLocks noGrp="1"/>
          </p:cNvSpPr>
          <p:nvPr>
            <p:ph type="title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3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712" name="Google Shape;712;p28"/>
          <p:cNvSpPr txBox="1">
            <a:spLocks noGrp="1"/>
          </p:cNvSpPr>
          <p:nvPr>
            <p:ph type="subTitle" idx="1"/>
          </p:nvPr>
        </p:nvSpPr>
        <p:spPr>
          <a:xfrm>
            <a:off x="3088333" y="2184349"/>
            <a:ext cx="7155600" cy="85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3" name="Google Shape;713;p28"/>
          <p:cNvSpPr txBox="1">
            <a:spLocks noGrp="1"/>
          </p:cNvSpPr>
          <p:nvPr>
            <p:ph type="subTitle" idx="2"/>
          </p:nvPr>
        </p:nvSpPr>
        <p:spPr>
          <a:xfrm>
            <a:off x="3088333" y="3631117"/>
            <a:ext cx="7155600" cy="85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4" name="Google Shape;714;p28"/>
          <p:cNvSpPr txBox="1">
            <a:spLocks noGrp="1"/>
          </p:cNvSpPr>
          <p:nvPr>
            <p:ph type="subTitle" idx="3"/>
          </p:nvPr>
        </p:nvSpPr>
        <p:spPr>
          <a:xfrm>
            <a:off x="3088333" y="5077867"/>
            <a:ext cx="7155600" cy="85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5" name="Google Shape;715;p28"/>
          <p:cNvSpPr txBox="1">
            <a:spLocks noGrp="1"/>
          </p:cNvSpPr>
          <p:nvPr>
            <p:ph type="subTitle" idx="4"/>
          </p:nvPr>
        </p:nvSpPr>
        <p:spPr>
          <a:xfrm>
            <a:off x="3088341" y="1578251"/>
            <a:ext cx="7155600" cy="703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 b="1">
                <a:solidFill>
                  <a:schemeClr val="dk1"/>
                </a:solidFill>
                <a:latin typeface="Epilogue"/>
                <a:ea typeface="Epilogue"/>
                <a:cs typeface="Epilogue"/>
                <a:sym typeface="Epilogue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716" name="Google Shape;716;p28"/>
          <p:cNvSpPr txBox="1">
            <a:spLocks noGrp="1"/>
          </p:cNvSpPr>
          <p:nvPr>
            <p:ph type="subTitle" idx="5"/>
          </p:nvPr>
        </p:nvSpPr>
        <p:spPr>
          <a:xfrm>
            <a:off x="3088352" y="3025027"/>
            <a:ext cx="7155600" cy="703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 b="1">
                <a:solidFill>
                  <a:schemeClr val="dk1"/>
                </a:solidFill>
                <a:latin typeface="Epilogue"/>
                <a:ea typeface="Epilogue"/>
                <a:cs typeface="Epilogue"/>
                <a:sym typeface="Epilogue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717" name="Google Shape;717;p28"/>
          <p:cNvSpPr txBox="1">
            <a:spLocks noGrp="1"/>
          </p:cNvSpPr>
          <p:nvPr>
            <p:ph type="subTitle" idx="6"/>
          </p:nvPr>
        </p:nvSpPr>
        <p:spPr>
          <a:xfrm>
            <a:off x="3088363" y="4471769"/>
            <a:ext cx="7155600" cy="703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 b="1">
                <a:solidFill>
                  <a:schemeClr val="dk1"/>
                </a:solidFill>
                <a:latin typeface="Epilogue"/>
                <a:ea typeface="Epilogue"/>
                <a:cs typeface="Epilogue"/>
                <a:sym typeface="Epilogue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718" name="Google Shape;718;p28"/>
          <p:cNvSpPr/>
          <p:nvPr/>
        </p:nvSpPr>
        <p:spPr>
          <a:xfrm>
            <a:off x="575567" y="1121766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719" name="Google Shape;719;p28"/>
          <p:cNvSpPr/>
          <p:nvPr/>
        </p:nvSpPr>
        <p:spPr>
          <a:xfrm>
            <a:off x="123767" y="2228866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720" name="Google Shape;720;p28"/>
          <p:cNvSpPr/>
          <p:nvPr/>
        </p:nvSpPr>
        <p:spPr>
          <a:xfrm>
            <a:off x="11639467" y="34934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721" name="Google Shape;721;p28"/>
          <p:cNvGrpSpPr/>
          <p:nvPr/>
        </p:nvGrpSpPr>
        <p:grpSpPr>
          <a:xfrm>
            <a:off x="0" y="6154373"/>
            <a:ext cx="12192000" cy="703577"/>
            <a:chOff x="0" y="4361475"/>
            <a:chExt cx="9144000" cy="782100"/>
          </a:xfrm>
        </p:grpSpPr>
        <p:sp>
          <p:nvSpPr>
            <p:cNvPr id="722" name="Google Shape;722;p28"/>
            <p:cNvSpPr/>
            <p:nvPr/>
          </p:nvSpPr>
          <p:spPr>
            <a:xfrm>
              <a:off x="0" y="4361475"/>
              <a:ext cx="9144000" cy="7821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grpSp>
          <p:nvGrpSpPr>
            <p:cNvPr id="723" name="Google Shape;723;p28"/>
            <p:cNvGrpSpPr/>
            <p:nvPr/>
          </p:nvGrpSpPr>
          <p:grpSpPr>
            <a:xfrm>
              <a:off x="0" y="4361475"/>
              <a:ext cx="5614755" cy="782100"/>
              <a:chOff x="0" y="4361475"/>
              <a:chExt cx="5614755" cy="782100"/>
            </a:xfrm>
          </p:grpSpPr>
          <p:sp>
            <p:nvSpPr>
              <p:cNvPr id="724" name="Google Shape;724;p28"/>
              <p:cNvSpPr/>
              <p:nvPr/>
            </p:nvSpPr>
            <p:spPr>
              <a:xfrm>
                <a:off x="1808750" y="4361542"/>
                <a:ext cx="3806005" cy="781944"/>
              </a:xfrm>
              <a:custGeom>
                <a:avLst/>
                <a:gdLst/>
                <a:ahLst/>
                <a:cxnLst/>
                <a:rect l="l" t="t" r="r" b="b"/>
                <a:pathLst>
                  <a:path w="34968" h="5688" extrusionOk="0">
                    <a:moveTo>
                      <a:pt x="1403" y="1"/>
                    </a:moveTo>
                    <a:lnTo>
                      <a:pt x="1" y="5687"/>
                    </a:lnTo>
                    <a:lnTo>
                      <a:pt x="34967" y="5687"/>
                    </a:lnTo>
                    <a:lnTo>
                      <a:pt x="33761" y="4481"/>
                    </a:lnTo>
                    <a:cubicBezTo>
                      <a:pt x="33049" y="3769"/>
                      <a:pt x="32086" y="3371"/>
                      <a:pt x="31081" y="3371"/>
                    </a:cubicBezTo>
                    <a:lnTo>
                      <a:pt x="20725" y="3371"/>
                    </a:lnTo>
                    <a:cubicBezTo>
                      <a:pt x="19819" y="3371"/>
                      <a:pt x="18951" y="3011"/>
                      <a:pt x="18310" y="2370"/>
                    </a:cubicBezTo>
                    <a:lnTo>
                      <a:pt x="16945" y="1006"/>
                    </a:lnTo>
                    <a:cubicBezTo>
                      <a:pt x="16300" y="363"/>
                      <a:pt x="15428" y="1"/>
                      <a:pt x="14516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725" name="Google Shape;725;p28"/>
              <p:cNvSpPr/>
              <p:nvPr/>
            </p:nvSpPr>
            <p:spPr>
              <a:xfrm>
                <a:off x="0" y="4361475"/>
                <a:ext cx="3023700" cy="782100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</p:grpSp>
      <p:grpSp>
        <p:nvGrpSpPr>
          <p:cNvPr id="726" name="Google Shape;726;p28"/>
          <p:cNvGrpSpPr/>
          <p:nvPr/>
        </p:nvGrpSpPr>
        <p:grpSpPr>
          <a:xfrm>
            <a:off x="11241027" y="5392002"/>
            <a:ext cx="718181" cy="762357"/>
            <a:chOff x="1861420" y="4465151"/>
            <a:chExt cx="538636" cy="571768"/>
          </a:xfrm>
        </p:grpSpPr>
        <p:sp>
          <p:nvSpPr>
            <p:cNvPr id="727" name="Google Shape;727;p28"/>
            <p:cNvSpPr/>
            <p:nvPr/>
          </p:nvSpPr>
          <p:spPr>
            <a:xfrm>
              <a:off x="1861420" y="4506320"/>
              <a:ext cx="538636" cy="342977"/>
            </a:xfrm>
            <a:custGeom>
              <a:avLst/>
              <a:gdLst/>
              <a:ahLst/>
              <a:cxnLst/>
              <a:rect l="l" t="t" r="r" b="b"/>
              <a:pathLst>
                <a:path w="9839" h="6265" extrusionOk="0">
                  <a:moveTo>
                    <a:pt x="1735" y="0"/>
                  </a:moveTo>
                  <a:cubicBezTo>
                    <a:pt x="1201" y="2"/>
                    <a:pt x="750" y="394"/>
                    <a:pt x="673" y="922"/>
                  </a:cubicBezTo>
                  <a:lnTo>
                    <a:pt x="92" y="5044"/>
                  </a:lnTo>
                  <a:cubicBezTo>
                    <a:pt x="1" y="5689"/>
                    <a:pt x="501" y="6264"/>
                    <a:pt x="1152" y="6264"/>
                  </a:cubicBezTo>
                  <a:lnTo>
                    <a:pt x="8687" y="6262"/>
                  </a:lnTo>
                  <a:cubicBezTo>
                    <a:pt x="9340" y="6262"/>
                    <a:pt x="9839" y="5687"/>
                    <a:pt x="9750" y="5044"/>
                  </a:cubicBezTo>
                  <a:lnTo>
                    <a:pt x="9168" y="922"/>
                  </a:lnTo>
                  <a:cubicBezTo>
                    <a:pt x="9091" y="394"/>
                    <a:pt x="8640" y="2"/>
                    <a:pt x="8106" y="0"/>
                  </a:cubicBezTo>
                  <a:close/>
                </a:path>
              </a:pathLst>
            </a:custGeom>
            <a:solidFill>
              <a:srgbClr val="F4CD8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28" name="Google Shape;728;p28"/>
            <p:cNvSpPr/>
            <p:nvPr/>
          </p:nvSpPr>
          <p:spPr>
            <a:xfrm>
              <a:off x="1869139" y="4465151"/>
              <a:ext cx="523362" cy="333233"/>
            </a:xfrm>
            <a:custGeom>
              <a:avLst/>
              <a:gdLst/>
              <a:ahLst/>
              <a:cxnLst/>
              <a:rect l="l" t="t" r="r" b="b"/>
              <a:pathLst>
                <a:path w="9560" h="6087" extrusionOk="0">
                  <a:moveTo>
                    <a:pt x="1683" y="1"/>
                  </a:moveTo>
                  <a:cubicBezTo>
                    <a:pt x="1167" y="3"/>
                    <a:pt x="728" y="385"/>
                    <a:pt x="655" y="897"/>
                  </a:cubicBezTo>
                  <a:lnTo>
                    <a:pt x="89" y="4902"/>
                  </a:lnTo>
                  <a:cubicBezTo>
                    <a:pt x="0" y="5527"/>
                    <a:pt x="487" y="6087"/>
                    <a:pt x="1120" y="6087"/>
                  </a:cubicBezTo>
                  <a:lnTo>
                    <a:pt x="8440" y="6087"/>
                  </a:lnTo>
                  <a:cubicBezTo>
                    <a:pt x="9073" y="6087"/>
                    <a:pt x="9559" y="5527"/>
                    <a:pt x="9470" y="4902"/>
                  </a:cubicBezTo>
                  <a:lnTo>
                    <a:pt x="8904" y="897"/>
                  </a:lnTo>
                  <a:cubicBezTo>
                    <a:pt x="8831" y="383"/>
                    <a:pt x="8392" y="3"/>
                    <a:pt x="787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29" name="Google Shape;729;p28"/>
            <p:cNvSpPr/>
            <p:nvPr/>
          </p:nvSpPr>
          <p:spPr>
            <a:xfrm>
              <a:off x="1901713" y="4690269"/>
              <a:ext cx="144089" cy="77793"/>
            </a:xfrm>
            <a:custGeom>
              <a:avLst/>
              <a:gdLst/>
              <a:ahLst/>
              <a:cxnLst/>
              <a:rect l="l" t="t" r="r" b="b"/>
              <a:pathLst>
                <a:path w="2632" h="1421" extrusionOk="0">
                  <a:moveTo>
                    <a:pt x="163" y="1"/>
                  </a:moveTo>
                  <a:lnTo>
                    <a:pt x="42" y="867"/>
                  </a:lnTo>
                  <a:cubicBezTo>
                    <a:pt x="1" y="1160"/>
                    <a:pt x="228" y="1421"/>
                    <a:pt x="525" y="1421"/>
                  </a:cubicBezTo>
                  <a:lnTo>
                    <a:pt x="2560" y="1421"/>
                  </a:lnTo>
                  <a:lnTo>
                    <a:pt x="2631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30" name="Google Shape;730;p28"/>
            <p:cNvSpPr/>
            <p:nvPr/>
          </p:nvSpPr>
          <p:spPr>
            <a:xfrm>
              <a:off x="1927061" y="4495481"/>
              <a:ext cx="128487" cy="78888"/>
            </a:xfrm>
            <a:custGeom>
              <a:avLst/>
              <a:gdLst/>
              <a:ahLst/>
              <a:cxnLst/>
              <a:rect l="l" t="t" r="r" b="b"/>
              <a:pathLst>
                <a:path w="2347" h="1441" extrusionOk="0">
                  <a:moveTo>
                    <a:pt x="625" y="1"/>
                  </a:moveTo>
                  <a:cubicBezTo>
                    <a:pt x="384" y="1"/>
                    <a:pt x="178" y="179"/>
                    <a:pt x="143" y="418"/>
                  </a:cubicBezTo>
                  <a:lnTo>
                    <a:pt x="0" y="1441"/>
                  </a:lnTo>
                  <a:lnTo>
                    <a:pt x="2273" y="1441"/>
                  </a:lnTo>
                  <a:lnTo>
                    <a:pt x="2346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31" name="Google Shape;731;p28"/>
            <p:cNvSpPr/>
            <p:nvPr/>
          </p:nvSpPr>
          <p:spPr>
            <a:xfrm>
              <a:off x="1912882" y="4590357"/>
              <a:ext cx="137903" cy="83979"/>
            </a:xfrm>
            <a:custGeom>
              <a:avLst/>
              <a:gdLst/>
              <a:ahLst/>
              <a:cxnLst/>
              <a:rect l="l" t="t" r="r" b="b"/>
              <a:pathLst>
                <a:path w="2519" h="1534" extrusionOk="0">
                  <a:moveTo>
                    <a:pt x="218" y="0"/>
                  </a:moveTo>
                  <a:lnTo>
                    <a:pt x="0" y="1533"/>
                  </a:lnTo>
                  <a:lnTo>
                    <a:pt x="2441" y="1533"/>
                  </a:lnTo>
                  <a:lnTo>
                    <a:pt x="2518" y="0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32" name="Google Shape;732;p28"/>
            <p:cNvSpPr/>
            <p:nvPr/>
          </p:nvSpPr>
          <p:spPr>
            <a:xfrm>
              <a:off x="2059603" y="4690269"/>
              <a:ext cx="142446" cy="77793"/>
            </a:xfrm>
            <a:custGeom>
              <a:avLst/>
              <a:gdLst/>
              <a:ahLst/>
              <a:cxnLst/>
              <a:rect l="l" t="t" r="r" b="b"/>
              <a:pathLst>
                <a:path w="2602" h="1421" extrusionOk="0">
                  <a:moveTo>
                    <a:pt x="64" y="1"/>
                  </a:moveTo>
                  <a:lnTo>
                    <a:pt x="0" y="1421"/>
                  </a:lnTo>
                  <a:lnTo>
                    <a:pt x="2601" y="1421"/>
                  </a:lnTo>
                  <a:lnTo>
                    <a:pt x="2540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33" name="Google Shape;733;p28"/>
            <p:cNvSpPr/>
            <p:nvPr/>
          </p:nvSpPr>
          <p:spPr>
            <a:xfrm>
              <a:off x="2063709" y="4590357"/>
              <a:ext cx="134180" cy="83979"/>
            </a:xfrm>
            <a:custGeom>
              <a:avLst/>
              <a:gdLst/>
              <a:ahLst/>
              <a:cxnLst/>
              <a:rect l="l" t="t" r="r" b="b"/>
              <a:pathLst>
                <a:path w="2451" h="1534" extrusionOk="0">
                  <a:moveTo>
                    <a:pt x="70" y="0"/>
                  </a:moveTo>
                  <a:lnTo>
                    <a:pt x="0" y="1533"/>
                  </a:lnTo>
                  <a:lnTo>
                    <a:pt x="2451" y="1533"/>
                  </a:lnTo>
                  <a:lnTo>
                    <a:pt x="2382" y="0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34" name="Google Shape;734;p28"/>
            <p:cNvSpPr/>
            <p:nvPr/>
          </p:nvSpPr>
          <p:spPr>
            <a:xfrm>
              <a:off x="2068143" y="4495481"/>
              <a:ext cx="125311" cy="78888"/>
            </a:xfrm>
            <a:custGeom>
              <a:avLst/>
              <a:gdLst/>
              <a:ahLst/>
              <a:cxnLst/>
              <a:rect l="l" t="t" r="r" b="b"/>
              <a:pathLst>
                <a:path w="2289" h="1441" extrusionOk="0">
                  <a:moveTo>
                    <a:pt x="64" y="1"/>
                  </a:moveTo>
                  <a:lnTo>
                    <a:pt x="0" y="1441"/>
                  </a:lnTo>
                  <a:lnTo>
                    <a:pt x="2289" y="1441"/>
                  </a:lnTo>
                  <a:lnTo>
                    <a:pt x="2224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35" name="Google Shape;735;p28"/>
            <p:cNvSpPr/>
            <p:nvPr/>
          </p:nvSpPr>
          <p:spPr>
            <a:xfrm>
              <a:off x="2206105" y="4495371"/>
              <a:ext cx="128541" cy="78997"/>
            </a:xfrm>
            <a:custGeom>
              <a:avLst/>
              <a:gdLst/>
              <a:ahLst/>
              <a:cxnLst/>
              <a:rect l="l" t="t" r="r" b="b"/>
              <a:pathLst>
                <a:path w="2348" h="1443" extrusionOk="0">
                  <a:moveTo>
                    <a:pt x="0" y="1"/>
                  </a:moveTo>
                  <a:lnTo>
                    <a:pt x="73" y="1443"/>
                  </a:lnTo>
                  <a:lnTo>
                    <a:pt x="2348" y="1443"/>
                  </a:lnTo>
                  <a:lnTo>
                    <a:pt x="2204" y="420"/>
                  </a:lnTo>
                  <a:cubicBezTo>
                    <a:pt x="2168" y="187"/>
                    <a:pt x="1970" y="9"/>
                    <a:pt x="1733" y="3"/>
                  </a:cubicBezTo>
                  <a:lnTo>
                    <a:pt x="1733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36" name="Google Shape;736;p28"/>
            <p:cNvSpPr/>
            <p:nvPr/>
          </p:nvSpPr>
          <p:spPr>
            <a:xfrm>
              <a:off x="2210868" y="4590357"/>
              <a:ext cx="137903" cy="83979"/>
            </a:xfrm>
            <a:custGeom>
              <a:avLst/>
              <a:gdLst/>
              <a:ahLst/>
              <a:cxnLst/>
              <a:rect l="l" t="t" r="r" b="b"/>
              <a:pathLst>
                <a:path w="2519" h="1534" extrusionOk="0">
                  <a:moveTo>
                    <a:pt x="0" y="0"/>
                  </a:moveTo>
                  <a:lnTo>
                    <a:pt x="77" y="1533"/>
                  </a:lnTo>
                  <a:lnTo>
                    <a:pt x="2518" y="1533"/>
                  </a:lnTo>
                  <a:lnTo>
                    <a:pt x="2301" y="0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37" name="Google Shape;737;p28"/>
            <p:cNvSpPr/>
            <p:nvPr/>
          </p:nvSpPr>
          <p:spPr>
            <a:xfrm>
              <a:off x="2215850" y="4690269"/>
              <a:ext cx="144034" cy="77902"/>
            </a:xfrm>
            <a:custGeom>
              <a:avLst/>
              <a:gdLst/>
              <a:ahLst/>
              <a:cxnLst/>
              <a:rect l="l" t="t" r="r" b="b"/>
              <a:pathLst>
                <a:path w="2631" h="1423" extrusionOk="0">
                  <a:moveTo>
                    <a:pt x="0" y="1"/>
                  </a:moveTo>
                  <a:lnTo>
                    <a:pt x="71" y="1421"/>
                  </a:lnTo>
                  <a:lnTo>
                    <a:pt x="2107" y="1423"/>
                  </a:lnTo>
                  <a:cubicBezTo>
                    <a:pt x="2403" y="1423"/>
                    <a:pt x="2631" y="1160"/>
                    <a:pt x="2589" y="867"/>
                  </a:cubicBezTo>
                  <a:lnTo>
                    <a:pt x="2469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38" name="Google Shape;738;p28"/>
            <p:cNvSpPr/>
            <p:nvPr/>
          </p:nvSpPr>
          <p:spPr>
            <a:xfrm>
              <a:off x="2061081" y="4845585"/>
              <a:ext cx="139436" cy="191334"/>
            </a:xfrm>
            <a:custGeom>
              <a:avLst/>
              <a:gdLst/>
              <a:ahLst/>
              <a:cxnLst/>
              <a:rect l="l" t="t" r="r" b="b"/>
              <a:pathLst>
                <a:path w="2547" h="3495" extrusionOk="0">
                  <a:moveTo>
                    <a:pt x="1" y="0"/>
                  </a:moveTo>
                  <a:lnTo>
                    <a:pt x="1" y="3495"/>
                  </a:lnTo>
                  <a:lnTo>
                    <a:pt x="2546" y="3495"/>
                  </a:lnTo>
                  <a:lnTo>
                    <a:pt x="2546" y="0"/>
                  </a:lnTo>
                  <a:close/>
                </a:path>
              </a:pathLst>
            </a:custGeom>
            <a:solidFill>
              <a:srgbClr val="F4CD8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739" name="Google Shape;739;p28"/>
          <p:cNvSpPr/>
          <p:nvPr/>
        </p:nvSpPr>
        <p:spPr>
          <a:xfrm>
            <a:off x="-275739" y="1494690"/>
            <a:ext cx="1432092" cy="450791"/>
          </a:xfrm>
          <a:custGeom>
            <a:avLst/>
            <a:gdLst/>
            <a:ahLst/>
            <a:cxnLst/>
            <a:rect l="l" t="t" r="r" b="b"/>
            <a:pathLst>
              <a:path w="20476" h="6446" extrusionOk="0">
                <a:moveTo>
                  <a:pt x="9739" y="1"/>
                </a:moveTo>
                <a:cubicBezTo>
                  <a:pt x="9665" y="1"/>
                  <a:pt x="9591" y="3"/>
                  <a:pt x="9516" y="8"/>
                </a:cubicBezTo>
                <a:cubicBezTo>
                  <a:pt x="8156" y="91"/>
                  <a:pt x="6963" y="949"/>
                  <a:pt x="6451" y="2213"/>
                </a:cubicBezTo>
                <a:cubicBezTo>
                  <a:pt x="6267" y="2664"/>
                  <a:pt x="5842" y="2969"/>
                  <a:pt x="5356" y="2969"/>
                </a:cubicBezTo>
                <a:cubicBezTo>
                  <a:pt x="5354" y="2969"/>
                  <a:pt x="5353" y="2969"/>
                  <a:pt x="5351" y="2969"/>
                </a:cubicBezTo>
                <a:lnTo>
                  <a:pt x="5319" y="2969"/>
                </a:lnTo>
                <a:cubicBezTo>
                  <a:pt x="4156" y="2969"/>
                  <a:pt x="3069" y="3538"/>
                  <a:pt x="2406" y="4493"/>
                </a:cubicBezTo>
                <a:cubicBezTo>
                  <a:pt x="2065" y="4982"/>
                  <a:pt x="1516" y="5287"/>
                  <a:pt x="919" y="5287"/>
                </a:cubicBezTo>
                <a:cubicBezTo>
                  <a:pt x="917" y="5287"/>
                  <a:pt x="915" y="5287"/>
                  <a:pt x="913" y="5287"/>
                </a:cubicBezTo>
                <a:lnTo>
                  <a:pt x="903" y="5287"/>
                </a:lnTo>
                <a:cubicBezTo>
                  <a:pt x="849" y="5287"/>
                  <a:pt x="798" y="5289"/>
                  <a:pt x="747" y="5291"/>
                </a:cubicBezTo>
                <a:cubicBezTo>
                  <a:pt x="1" y="5322"/>
                  <a:pt x="37" y="6446"/>
                  <a:pt x="784" y="6446"/>
                </a:cubicBezTo>
                <a:lnTo>
                  <a:pt x="19685" y="6446"/>
                </a:lnTo>
                <a:cubicBezTo>
                  <a:pt x="20244" y="6446"/>
                  <a:pt x="20476" y="5732"/>
                  <a:pt x="20027" y="5399"/>
                </a:cubicBezTo>
                <a:cubicBezTo>
                  <a:pt x="19418" y="4950"/>
                  <a:pt x="18680" y="4707"/>
                  <a:pt x="17920" y="4707"/>
                </a:cubicBezTo>
                <a:cubicBezTo>
                  <a:pt x="17879" y="4707"/>
                  <a:pt x="17835" y="4707"/>
                  <a:pt x="17794" y="4711"/>
                </a:cubicBezTo>
                <a:cubicBezTo>
                  <a:pt x="17760" y="4712"/>
                  <a:pt x="17725" y="4713"/>
                  <a:pt x="17691" y="4713"/>
                </a:cubicBezTo>
                <a:cubicBezTo>
                  <a:pt x="16843" y="4713"/>
                  <a:pt x="16043" y="4337"/>
                  <a:pt x="15442" y="3730"/>
                </a:cubicBezTo>
                <a:cubicBezTo>
                  <a:pt x="15060" y="3344"/>
                  <a:pt x="14592" y="3050"/>
                  <a:pt x="14077" y="2872"/>
                </a:cubicBezTo>
                <a:cubicBezTo>
                  <a:pt x="13547" y="2690"/>
                  <a:pt x="13108" y="2306"/>
                  <a:pt x="12835" y="1815"/>
                </a:cubicBezTo>
                <a:cubicBezTo>
                  <a:pt x="12205" y="690"/>
                  <a:pt x="11018" y="1"/>
                  <a:pt x="9739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740" name="Google Shape;740;p28"/>
          <p:cNvSpPr/>
          <p:nvPr/>
        </p:nvSpPr>
        <p:spPr>
          <a:xfrm>
            <a:off x="11005834" y="310866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</p:spTree>
    <p:extLst>
      <p:ext uri="{BB962C8B-B14F-4D97-AF65-F5344CB8AC3E}">
        <p14:creationId xmlns:p14="http://schemas.microsoft.com/office/powerpoint/2010/main" val="3081831511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four columns">
  <p:cSld name="Title and four columns">
    <p:spTree>
      <p:nvGrpSpPr>
        <p:cNvPr id="1" name="Shape 7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42" name="Google Shape;742;p29"/>
          <p:cNvGrpSpPr/>
          <p:nvPr/>
        </p:nvGrpSpPr>
        <p:grpSpPr>
          <a:xfrm>
            <a:off x="10452847" y="5144586"/>
            <a:ext cx="1749883" cy="1457228"/>
            <a:chOff x="5314336" y="3998180"/>
            <a:chExt cx="1390267" cy="1157878"/>
          </a:xfrm>
        </p:grpSpPr>
        <p:grpSp>
          <p:nvGrpSpPr>
            <p:cNvPr id="743" name="Google Shape;743;p29"/>
            <p:cNvGrpSpPr/>
            <p:nvPr/>
          </p:nvGrpSpPr>
          <p:grpSpPr>
            <a:xfrm>
              <a:off x="5314336" y="3998180"/>
              <a:ext cx="1390267" cy="1157878"/>
              <a:chOff x="5359461" y="3993180"/>
              <a:chExt cx="1390267" cy="1157878"/>
            </a:xfrm>
          </p:grpSpPr>
          <p:sp>
            <p:nvSpPr>
              <p:cNvPr id="744" name="Google Shape;744;p29"/>
              <p:cNvSpPr/>
              <p:nvPr/>
            </p:nvSpPr>
            <p:spPr>
              <a:xfrm>
                <a:off x="5905833" y="3993180"/>
                <a:ext cx="843894" cy="1150302"/>
              </a:xfrm>
              <a:custGeom>
                <a:avLst/>
                <a:gdLst/>
                <a:ahLst/>
                <a:cxnLst/>
                <a:rect l="l" t="t" r="r" b="b"/>
                <a:pathLst>
                  <a:path w="15415" h="21012" extrusionOk="0">
                    <a:moveTo>
                      <a:pt x="5325" y="0"/>
                    </a:moveTo>
                    <a:lnTo>
                      <a:pt x="1" y="5323"/>
                    </a:lnTo>
                    <a:lnTo>
                      <a:pt x="1" y="21011"/>
                    </a:lnTo>
                    <a:lnTo>
                      <a:pt x="15414" y="21011"/>
                    </a:lnTo>
                    <a:lnTo>
                      <a:pt x="15414" y="9856"/>
                    </a:lnTo>
                    <a:lnTo>
                      <a:pt x="10648" y="9856"/>
                    </a:lnTo>
                    <a:lnTo>
                      <a:pt x="10648" y="5323"/>
                    </a:lnTo>
                    <a:lnTo>
                      <a:pt x="5325" y="0"/>
                    </a:lnTo>
                    <a:close/>
                  </a:path>
                </a:pathLst>
              </a:custGeom>
              <a:solidFill>
                <a:srgbClr val="FFB5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745" name="Google Shape;745;p29"/>
              <p:cNvSpPr/>
              <p:nvPr/>
            </p:nvSpPr>
            <p:spPr>
              <a:xfrm>
                <a:off x="5359461" y="4284542"/>
                <a:ext cx="546410" cy="858949"/>
              </a:xfrm>
              <a:custGeom>
                <a:avLst/>
                <a:gdLst/>
                <a:ahLst/>
                <a:cxnLst/>
                <a:rect l="l" t="t" r="r" b="b"/>
                <a:pathLst>
                  <a:path w="9981" h="15690" extrusionOk="0">
                    <a:moveTo>
                      <a:pt x="1" y="1"/>
                    </a:moveTo>
                    <a:lnTo>
                      <a:pt x="1" y="15689"/>
                    </a:lnTo>
                    <a:lnTo>
                      <a:pt x="9981" y="15689"/>
                    </a:lnTo>
                    <a:lnTo>
                      <a:pt x="9981" y="1"/>
                    </a:lnTo>
                    <a:close/>
                  </a:path>
                </a:pathLst>
              </a:custGeom>
              <a:solidFill>
                <a:srgbClr val="F97F2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746" name="Google Shape;746;p29"/>
              <p:cNvSpPr/>
              <p:nvPr/>
            </p:nvSpPr>
            <p:spPr>
              <a:xfrm>
                <a:off x="5359461" y="3993180"/>
                <a:ext cx="837927" cy="291408"/>
              </a:xfrm>
              <a:custGeom>
                <a:avLst/>
                <a:gdLst/>
                <a:ahLst/>
                <a:cxnLst/>
                <a:rect l="l" t="t" r="r" b="b"/>
                <a:pathLst>
                  <a:path w="15306" h="5323" extrusionOk="0">
                    <a:moveTo>
                      <a:pt x="5323" y="0"/>
                    </a:moveTo>
                    <a:lnTo>
                      <a:pt x="1" y="5323"/>
                    </a:lnTo>
                    <a:lnTo>
                      <a:pt x="9983" y="5323"/>
                    </a:lnTo>
                    <a:lnTo>
                      <a:pt x="15305" y="0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747" name="Google Shape;747;p29"/>
              <p:cNvSpPr/>
              <p:nvPr/>
            </p:nvSpPr>
            <p:spPr>
              <a:xfrm>
                <a:off x="5456008" y="4398141"/>
                <a:ext cx="51898" cy="51844"/>
              </a:xfrm>
              <a:custGeom>
                <a:avLst/>
                <a:gdLst/>
                <a:ahLst/>
                <a:cxnLst/>
                <a:rect l="l" t="t" r="r" b="b"/>
                <a:pathLst>
                  <a:path w="948" h="947" extrusionOk="0">
                    <a:moveTo>
                      <a:pt x="0" y="1"/>
                    </a:moveTo>
                    <a:lnTo>
                      <a:pt x="0" y="946"/>
                    </a:lnTo>
                    <a:lnTo>
                      <a:pt x="948" y="946"/>
                    </a:lnTo>
                    <a:lnTo>
                      <a:pt x="948" y="1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748" name="Google Shape;748;p29"/>
              <p:cNvSpPr/>
              <p:nvPr/>
            </p:nvSpPr>
            <p:spPr>
              <a:xfrm>
                <a:off x="5598430" y="4398141"/>
                <a:ext cx="51953" cy="51844"/>
              </a:xfrm>
              <a:custGeom>
                <a:avLst/>
                <a:gdLst/>
                <a:ahLst/>
                <a:cxnLst/>
                <a:rect l="l" t="t" r="r" b="b"/>
                <a:pathLst>
                  <a:path w="949" h="947" extrusionOk="0">
                    <a:moveTo>
                      <a:pt x="1" y="1"/>
                    </a:moveTo>
                    <a:lnTo>
                      <a:pt x="1" y="946"/>
                    </a:lnTo>
                    <a:lnTo>
                      <a:pt x="948" y="946"/>
                    </a:lnTo>
                    <a:lnTo>
                      <a:pt x="948" y="1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749" name="Google Shape;749;p29"/>
              <p:cNvSpPr/>
              <p:nvPr/>
            </p:nvSpPr>
            <p:spPr>
              <a:xfrm>
                <a:off x="5743016" y="4398141"/>
                <a:ext cx="51789" cy="51844"/>
              </a:xfrm>
              <a:custGeom>
                <a:avLst/>
                <a:gdLst/>
                <a:ahLst/>
                <a:cxnLst/>
                <a:rect l="l" t="t" r="r" b="b"/>
                <a:pathLst>
                  <a:path w="946" h="947" extrusionOk="0">
                    <a:moveTo>
                      <a:pt x="0" y="1"/>
                    </a:moveTo>
                    <a:lnTo>
                      <a:pt x="0" y="946"/>
                    </a:lnTo>
                    <a:lnTo>
                      <a:pt x="946" y="946"/>
                    </a:lnTo>
                    <a:lnTo>
                      <a:pt x="946" y="1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750" name="Google Shape;750;p29"/>
              <p:cNvSpPr/>
              <p:nvPr/>
            </p:nvSpPr>
            <p:spPr>
              <a:xfrm>
                <a:off x="5456008" y="4545191"/>
                <a:ext cx="51898" cy="51898"/>
              </a:xfrm>
              <a:custGeom>
                <a:avLst/>
                <a:gdLst/>
                <a:ahLst/>
                <a:cxnLst/>
                <a:rect l="l" t="t" r="r" b="b"/>
                <a:pathLst>
                  <a:path w="948" h="948" extrusionOk="0">
                    <a:moveTo>
                      <a:pt x="0" y="1"/>
                    </a:moveTo>
                    <a:lnTo>
                      <a:pt x="0" y="948"/>
                    </a:lnTo>
                    <a:lnTo>
                      <a:pt x="948" y="948"/>
                    </a:lnTo>
                    <a:lnTo>
                      <a:pt x="948" y="1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751" name="Google Shape;751;p29"/>
              <p:cNvSpPr/>
              <p:nvPr/>
            </p:nvSpPr>
            <p:spPr>
              <a:xfrm>
                <a:off x="5598430" y="4545191"/>
                <a:ext cx="51953" cy="51898"/>
              </a:xfrm>
              <a:custGeom>
                <a:avLst/>
                <a:gdLst/>
                <a:ahLst/>
                <a:cxnLst/>
                <a:rect l="l" t="t" r="r" b="b"/>
                <a:pathLst>
                  <a:path w="949" h="948" extrusionOk="0">
                    <a:moveTo>
                      <a:pt x="1" y="1"/>
                    </a:moveTo>
                    <a:lnTo>
                      <a:pt x="1" y="948"/>
                    </a:lnTo>
                    <a:lnTo>
                      <a:pt x="948" y="948"/>
                    </a:lnTo>
                    <a:lnTo>
                      <a:pt x="948" y="1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752" name="Google Shape;752;p29"/>
              <p:cNvSpPr/>
              <p:nvPr/>
            </p:nvSpPr>
            <p:spPr>
              <a:xfrm>
                <a:off x="5743016" y="4545191"/>
                <a:ext cx="51789" cy="51898"/>
              </a:xfrm>
              <a:custGeom>
                <a:avLst/>
                <a:gdLst/>
                <a:ahLst/>
                <a:cxnLst/>
                <a:rect l="l" t="t" r="r" b="b"/>
                <a:pathLst>
                  <a:path w="946" h="948" extrusionOk="0">
                    <a:moveTo>
                      <a:pt x="0" y="1"/>
                    </a:moveTo>
                    <a:lnTo>
                      <a:pt x="0" y="948"/>
                    </a:lnTo>
                    <a:lnTo>
                      <a:pt x="946" y="948"/>
                    </a:lnTo>
                    <a:lnTo>
                      <a:pt x="946" y="1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753" name="Google Shape;753;p29"/>
              <p:cNvSpPr/>
              <p:nvPr/>
            </p:nvSpPr>
            <p:spPr>
              <a:xfrm>
                <a:off x="5598430" y="4692350"/>
                <a:ext cx="51953" cy="51898"/>
              </a:xfrm>
              <a:custGeom>
                <a:avLst/>
                <a:gdLst/>
                <a:ahLst/>
                <a:cxnLst/>
                <a:rect l="l" t="t" r="r" b="b"/>
                <a:pathLst>
                  <a:path w="949" h="948" extrusionOk="0">
                    <a:moveTo>
                      <a:pt x="1" y="0"/>
                    </a:moveTo>
                    <a:lnTo>
                      <a:pt x="1" y="948"/>
                    </a:lnTo>
                    <a:lnTo>
                      <a:pt x="948" y="948"/>
                    </a:lnTo>
                    <a:lnTo>
                      <a:pt x="948" y="0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754" name="Google Shape;754;p29"/>
              <p:cNvSpPr/>
              <p:nvPr/>
            </p:nvSpPr>
            <p:spPr>
              <a:xfrm>
                <a:off x="5743016" y="4692350"/>
                <a:ext cx="51789" cy="51898"/>
              </a:xfrm>
              <a:custGeom>
                <a:avLst/>
                <a:gdLst/>
                <a:ahLst/>
                <a:cxnLst/>
                <a:rect l="l" t="t" r="r" b="b"/>
                <a:pathLst>
                  <a:path w="946" h="948" extrusionOk="0">
                    <a:moveTo>
                      <a:pt x="0" y="0"/>
                    </a:moveTo>
                    <a:lnTo>
                      <a:pt x="0" y="948"/>
                    </a:lnTo>
                    <a:lnTo>
                      <a:pt x="946" y="948"/>
                    </a:lnTo>
                    <a:lnTo>
                      <a:pt x="946" y="0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755" name="Google Shape;755;p29"/>
              <p:cNvSpPr/>
              <p:nvPr/>
            </p:nvSpPr>
            <p:spPr>
              <a:xfrm>
                <a:off x="5456008" y="4839509"/>
                <a:ext cx="51898" cy="51898"/>
              </a:xfrm>
              <a:custGeom>
                <a:avLst/>
                <a:gdLst/>
                <a:ahLst/>
                <a:cxnLst/>
                <a:rect l="l" t="t" r="r" b="b"/>
                <a:pathLst>
                  <a:path w="948" h="948" extrusionOk="0">
                    <a:moveTo>
                      <a:pt x="0" y="0"/>
                    </a:moveTo>
                    <a:lnTo>
                      <a:pt x="0" y="948"/>
                    </a:lnTo>
                    <a:lnTo>
                      <a:pt x="948" y="948"/>
                    </a:lnTo>
                    <a:lnTo>
                      <a:pt x="948" y="0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756" name="Google Shape;756;p29"/>
              <p:cNvSpPr/>
              <p:nvPr/>
            </p:nvSpPr>
            <p:spPr>
              <a:xfrm>
                <a:off x="5598430" y="4839509"/>
                <a:ext cx="51953" cy="51898"/>
              </a:xfrm>
              <a:custGeom>
                <a:avLst/>
                <a:gdLst/>
                <a:ahLst/>
                <a:cxnLst/>
                <a:rect l="l" t="t" r="r" b="b"/>
                <a:pathLst>
                  <a:path w="949" h="948" extrusionOk="0">
                    <a:moveTo>
                      <a:pt x="1" y="0"/>
                    </a:moveTo>
                    <a:lnTo>
                      <a:pt x="1" y="948"/>
                    </a:lnTo>
                    <a:lnTo>
                      <a:pt x="948" y="948"/>
                    </a:lnTo>
                    <a:lnTo>
                      <a:pt x="948" y="0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757" name="Google Shape;757;p29"/>
              <p:cNvSpPr/>
              <p:nvPr/>
            </p:nvSpPr>
            <p:spPr>
              <a:xfrm>
                <a:off x="5743016" y="4839509"/>
                <a:ext cx="51789" cy="51898"/>
              </a:xfrm>
              <a:custGeom>
                <a:avLst/>
                <a:gdLst/>
                <a:ahLst/>
                <a:cxnLst/>
                <a:rect l="l" t="t" r="r" b="b"/>
                <a:pathLst>
                  <a:path w="946" h="948" extrusionOk="0">
                    <a:moveTo>
                      <a:pt x="0" y="0"/>
                    </a:moveTo>
                    <a:lnTo>
                      <a:pt x="0" y="948"/>
                    </a:lnTo>
                    <a:lnTo>
                      <a:pt x="946" y="948"/>
                    </a:lnTo>
                    <a:lnTo>
                      <a:pt x="946" y="0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758" name="Google Shape;758;p29"/>
              <p:cNvSpPr/>
              <p:nvPr/>
            </p:nvSpPr>
            <p:spPr>
              <a:xfrm>
                <a:off x="5456008" y="4986668"/>
                <a:ext cx="51898" cy="51789"/>
              </a:xfrm>
              <a:custGeom>
                <a:avLst/>
                <a:gdLst/>
                <a:ahLst/>
                <a:cxnLst/>
                <a:rect l="l" t="t" r="r" b="b"/>
                <a:pathLst>
                  <a:path w="948" h="946" extrusionOk="0">
                    <a:moveTo>
                      <a:pt x="0" y="0"/>
                    </a:moveTo>
                    <a:lnTo>
                      <a:pt x="0" y="946"/>
                    </a:lnTo>
                    <a:lnTo>
                      <a:pt x="948" y="946"/>
                    </a:lnTo>
                    <a:lnTo>
                      <a:pt x="948" y="0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759" name="Google Shape;759;p29"/>
              <p:cNvSpPr/>
              <p:nvPr/>
            </p:nvSpPr>
            <p:spPr>
              <a:xfrm>
                <a:off x="5598430" y="4986668"/>
                <a:ext cx="51953" cy="51789"/>
              </a:xfrm>
              <a:custGeom>
                <a:avLst/>
                <a:gdLst/>
                <a:ahLst/>
                <a:cxnLst/>
                <a:rect l="l" t="t" r="r" b="b"/>
                <a:pathLst>
                  <a:path w="949" h="946" extrusionOk="0">
                    <a:moveTo>
                      <a:pt x="1" y="0"/>
                    </a:moveTo>
                    <a:lnTo>
                      <a:pt x="1" y="946"/>
                    </a:lnTo>
                    <a:lnTo>
                      <a:pt x="948" y="946"/>
                    </a:lnTo>
                    <a:lnTo>
                      <a:pt x="948" y="0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760" name="Google Shape;760;p29"/>
              <p:cNvSpPr/>
              <p:nvPr/>
            </p:nvSpPr>
            <p:spPr>
              <a:xfrm>
                <a:off x="5743016" y="4986668"/>
                <a:ext cx="51789" cy="51789"/>
              </a:xfrm>
              <a:custGeom>
                <a:avLst/>
                <a:gdLst/>
                <a:ahLst/>
                <a:cxnLst/>
                <a:rect l="l" t="t" r="r" b="b"/>
                <a:pathLst>
                  <a:path w="946" h="946" extrusionOk="0">
                    <a:moveTo>
                      <a:pt x="0" y="0"/>
                    </a:moveTo>
                    <a:lnTo>
                      <a:pt x="0" y="946"/>
                    </a:lnTo>
                    <a:lnTo>
                      <a:pt x="946" y="946"/>
                    </a:lnTo>
                    <a:lnTo>
                      <a:pt x="946" y="0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761" name="Google Shape;761;p29"/>
              <p:cNvSpPr/>
              <p:nvPr/>
            </p:nvSpPr>
            <p:spPr>
              <a:xfrm>
                <a:off x="6267818" y="4686492"/>
                <a:ext cx="27044" cy="464566"/>
              </a:xfrm>
              <a:custGeom>
                <a:avLst/>
                <a:gdLst/>
                <a:ahLst/>
                <a:cxnLst/>
                <a:rect l="l" t="t" r="r" b="b"/>
                <a:pathLst>
                  <a:path w="494" h="8486" extrusionOk="0">
                    <a:moveTo>
                      <a:pt x="1" y="1"/>
                    </a:moveTo>
                    <a:lnTo>
                      <a:pt x="1" y="8486"/>
                    </a:lnTo>
                    <a:lnTo>
                      <a:pt x="493" y="8486"/>
                    </a:lnTo>
                    <a:lnTo>
                      <a:pt x="493" y="1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762" name="Google Shape;762;p29"/>
              <p:cNvSpPr/>
              <p:nvPr/>
            </p:nvSpPr>
            <p:spPr>
              <a:xfrm>
                <a:off x="6059945" y="4534898"/>
                <a:ext cx="442778" cy="403416"/>
              </a:xfrm>
              <a:custGeom>
                <a:avLst/>
                <a:gdLst/>
                <a:ahLst/>
                <a:cxnLst/>
                <a:rect l="l" t="t" r="r" b="b"/>
                <a:pathLst>
                  <a:path w="8088" h="7369" extrusionOk="0">
                    <a:moveTo>
                      <a:pt x="4044" y="0"/>
                    </a:moveTo>
                    <a:cubicBezTo>
                      <a:pt x="3101" y="0"/>
                      <a:pt x="2158" y="360"/>
                      <a:pt x="1438" y="1079"/>
                    </a:cubicBezTo>
                    <a:cubicBezTo>
                      <a:pt x="0" y="2518"/>
                      <a:pt x="0" y="4850"/>
                      <a:pt x="1438" y="6290"/>
                    </a:cubicBezTo>
                    <a:cubicBezTo>
                      <a:pt x="2158" y="7009"/>
                      <a:pt x="3101" y="7369"/>
                      <a:pt x="4044" y="7369"/>
                    </a:cubicBezTo>
                    <a:cubicBezTo>
                      <a:pt x="4987" y="7369"/>
                      <a:pt x="5930" y="7009"/>
                      <a:pt x="6650" y="6290"/>
                    </a:cubicBezTo>
                    <a:cubicBezTo>
                      <a:pt x="8088" y="4850"/>
                      <a:pt x="8088" y="2518"/>
                      <a:pt x="6650" y="1079"/>
                    </a:cubicBezTo>
                    <a:cubicBezTo>
                      <a:pt x="5930" y="360"/>
                      <a:pt x="4987" y="0"/>
                      <a:pt x="4044" y="0"/>
                    </a:cubicBezTo>
                    <a:close/>
                  </a:path>
                </a:pathLst>
              </a:custGeom>
              <a:solidFill>
                <a:srgbClr val="2E84A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sp>
          <p:nvSpPr>
            <p:cNvPr id="763" name="Google Shape;763;p29"/>
            <p:cNvSpPr/>
            <p:nvPr/>
          </p:nvSpPr>
          <p:spPr>
            <a:xfrm>
              <a:off x="5410883" y="4697341"/>
              <a:ext cx="51898" cy="51898"/>
            </a:xfrm>
            <a:custGeom>
              <a:avLst/>
              <a:gdLst/>
              <a:ahLst/>
              <a:cxnLst/>
              <a:rect l="l" t="t" r="r" b="b"/>
              <a:pathLst>
                <a:path w="948" h="948" extrusionOk="0">
                  <a:moveTo>
                    <a:pt x="0" y="1"/>
                  </a:moveTo>
                  <a:lnTo>
                    <a:pt x="0" y="948"/>
                  </a:lnTo>
                  <a:lnTo>
                    <a:pt x="948" y="948"/>
                  </a:lnTo>
                  <a:lnTo>
                    <a:pt x="948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764" name="Google Shape;764;p29"/>
          <p:cNvSpPr txBox="1">
            <a:spLocks noGrp="1"/>
          </p:cNvSpPr>
          <p:nvPr>
            <p:ph type="title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3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765" name="Google Shape;765;p29"/>
          <p:cNvSpPr txBox="1">
            <a:spLocks noGrp="1"/>
          </p:cNvSpPr>
          <p:nvPr>
            <p:ph type="subTitle" idx="1"/>
          </p:nvPr>
        </p:nvSpPr>
        <p:spPr>
          <a:xfrm>
            <a:off x="2960048" y="2444233"/>
            <a:ext cx="2637600" cy="88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6" name="Google Shape;766;p29"/>
          <p:cNvSpPr txBox="1">
            <a:spLocks noGrp="1"/>
          </p:cNvSpPr>
          <p:nvPr>
            <p:ph type="subTitle" idx="2"/>
          </p:nvPr>
        </p:nvSpPr>
        <p:spPr>
          <a:xfrm>
            <a:off x="7727952" y="2444233"/>
            <a:ext cx="2637600" cy="88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7" name="Google Shape;767;p29"/>
          <p:cNvSpPr txBox="1">
            <a:spLocks noGrp="1"/>
          </p:cNvSpPr>
          <p:nvPr>
            <p:ph type="subTitle" idx="3"/>
          </p:nvPr>
        </p:nvSpPr>
        <p:spPr>
          <a:xfrm>
            <a:off x="2960048" y="4152233"/>
            <a:ext cx="2637600" cy="88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8" name="Google Shape;768;p29"/>
          <p:cNvSpPr txBox="1">
            <a:spLocks noGrp="1"/>
          </p:cNvSpPr>
          <p:nvPr>
            <p:ph type="subTitle" idx="4"/>
          </p:nvPr>
        </p:nvSpPr>
        <p:spPr>
          <a:xfrm>
            <a:off x="7727952" y="4152233"/>
            <a:ext cx="2637600" cy="88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9" name="Google Shape;769;p29"/>
          <p:cNvSpPr txBox="1">
            <a:spLocks noGrp="1"/>
          </p:cNvSpPr>
          <p:nvPr>
            <p:ph type="subTitle" idx="5"/>
          </p:nvPr>
        </p:nvSpPr>
        <p:spPr>
          <a:xfrm>
            <a:off x="2960048" y="2066100"/>
            <a:ext cx="2637600" cy="502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 b="1">
                <a:solidFill>
                  <a:schemeClr val="dk1"/>
                </a:solidFill>
                <a:latin typeface="Epilogue"/>
                <a:ea typeface="Epilogue"/>
                <a:cs typeface="Epilogue"/>
                <a:sym typeface="Epilogue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770" name="Google Shape;770;p29"/>
          <p:cNvSpPr txBox="1">
            <a:spLocks noGrp="1"/>
          </p:cNvSpPr>
          <p:nvPr>
            <p:ph type="subTitle" idx="6"/>
          </p:nvPr>
        </p:nvSpPr>
        <p:spPr>
          <a:xfrm>
            <a:off x="2960048" y="3774200"/>
            <a:ext cx="2637600" cy="502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 b="1">
                <a:solidFill>
                  <a:schemeClr val="dk1"/>
                </a:solidFill>
                <a:latin typeface="Epilogue"/>
                <a:ea typeface="Epilogue"/>
                <a:cs typeface="Epilogue"/>
                <a:sym typeface="Epilogue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771" name="Google Shape;771;p29"/>
          <p:cNvSpPr txBox="1">
            <a:spLocks noGrp="1"/>
          </p:cNvSpPr>
          <p:nvPr>
            <p:ph type="subTitle" idx="7"/>
          </p:nvPr>
        </p:nvSpPr>
        <p:spPr>
          <a:xfrm>
            <a:off x="7727948" y="2066100"/>
            <a:ext cx="2637600" cy="502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 b="1">
                <a:solidFill>
                  <a:schemeClr val="dk1"/>
                </a:solidFill>
                <a:latin typeface="Epilogue"/>
                <a:ea typeface="Epilogue"/>
                <a:cs typeface="Epilogue"/>
                <a:sym typeface="Epilogue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772" name="Google Shape;772;p29"/>
          <p:cNvSpPr txBox="1">
            <a:spLocks noGrp="1"/>
          </p:cNvSpPr>
          <p:nvPr>
            <p:ph type="subTitle" idx="8"/>
          </p:nvPr>
        </p:nvSpPr>
        <p:spPr>
          <a:xfrm>
            <a:off x="7727948" y="3774200"/>
            <a:ext cx="2637600" cy="502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 b="1">
                <a:solidFill>
                  <a:schemeClr val="dk1"/>
                </a:solidFill>
                <a:latin typeface="Epilogue"/>
                <a:ea typeface="Epilogue"/>
                <a:cs typeface="Epilogue"/>
                <a:sym typeface="Epilogue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773" name="Google Shape;773;p29"/>
          <p:cNvSpPr/>
          <p:nvPr/>
        </p:nvSpPr>
        <p:spPr>
          <a:xfrm>
            <a:off x="115534" y="3843799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774" name="Google Shape;774;p29"/>
          <p:cNvSpPr/>
          <p:nvPr/>
        </p:nvSpPr>
        <p:spPr>
          <a:xfrm>
            <a:off x="833367" y="1932499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775" name="Google Shape;775;p29"/>
          <p:cNvSpPr/>
          <p:nvPr/>
        </p:nvSpPr>
        <p:spPr>
          <a:xfrm>
            <a:off x="227800" y="6017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776" name="Google Shape;776;p29"/>
          <p:cNvSpPr/>
          <p:nvPr/>
        </p:nvSpPr>
        <p:spPr>
          <a:xfrm>
            <a:off x="11665234" y="47830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777" name="Google Shape;777;p29"/>
          <p:cNvSpPr/>
          <p:nvPr/>
        </p:nvSpPr>
        <p:spPr>
          <a:xfrm>
            <a:off x="10657000" y="2301499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778" name="Google Shape;778;p29"/>
          <p:cNvSpPr/>
          <p:nvPr/>
        </p:nvSpPr>
        <p:spPr>
          <a:xfrm>
            <a:off x="11618500" y="10040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779" name="Google Shape;779;p29"/>
          <p:cNvGrpSpPr/>
          <p:nvPr/>
        </p:nvGrpSpPr>
        <p:grpSpPr>
          <a:xfrm>
            <a:off x="227791" y="4642738"/>
            <a:ext cx="648984" cy="1017319"/>
            <a:chOff x="1366181" y="4147346"/>
            <a:chExt cx="486738" cy="762989"/>
          </a:xfrm>
        </p:grpSpPr>
        <p:sp>
          <p:nvSpPr>
            <p:cNvPr id="780" name="Google Shape;780;p29"/>
            <p:cNvSpPr/>
            <p:nvPr/>
          </p:nvSpPr>
          <p:spPr>
            <a:xfrm>
              <a:off x="1595186" y="4415058"/>
              <a:ext cx="28741" cy="495278"/>
            </a:xfrm>
            <a:custGeom>
              <a:avLst/>
              <a:gdLst/>
              <a:ahLst/>
              <a:cxnLst/>
              <a:rect l="l" t="t" r="r" b="b"/>
              <a:pathLst>
                <a:path w="525" h="9047" extrusionOk="0">
                  <a:moveTo>
                    <a:pt x="0" y="0"/>
                  </a:moveTo>
                  <a:lnTo>
                    <a:pt x="0" y="9047"/>
                  </a:lnTo>
                  <a:lnTo>
                    <a:pt x="524" y="9047"/>
                  </a:lnTo>
                  <a:lnTo>
                    <a:pt x="524" y="0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81" name="Google Shape;781;p29"/>
            <p:cNvSpPr/>
            <p:nvPr/>
          </p:nvSpPr>
          <p:spPr>
            <a:xfrm>
              <a:off x="1366181" y="4147346"/>
              <a:ext cx="486738" cy="558782"/>
            </a:xfrm>
            <a:custGeom>
              <a:avLst/>
              <a:gdLst/>
              <a:ahLst/>
              <a:cxnLst/>
              <a:rect l="l" t="t" r="r" b="b"/>
              <a:pathLst>
                <a:path w="8891" h="10207" extrusionOk="0">
                  <a:moveTo>
                    <a:pt x="4445" y="1"/>
                  </a:moveTo>
                  <a:cubicBezTo>
                    <a:pt x="4300" y="1"/>
                    <a:pt x="4156" y="56"/>
                    <a:pt x="4045" y="167"/>
                  </a:cubicBezTo>
                  <a:lnTo>
                    <a:pt x="1450" y="2764"/>
                  </a:lnTo>
                  <a:cubicBezTo>
                    <a:pt x="1092" y="3122"/>
                    <a:pt x="1345" y="3733"/>
                    <a:pt x="1849" y="3733"/>
                  </a:cubicBezTo>
                  <a:lnTo>
                    <a:pt x="2761" y="3733"/>
                  </a:lnTo>
                  <a:lnTo>
                    <a:pt x="748" y="5745"/>
                  </a:lnTo>
                  <a:cubicBezTo>
                    <a:pt x="309" y="6186"/>
                    <a:pt x="619" y="6937"/>
                    <a:pt x="1242" y="6937"/>
                  </a:cubicBezTo>
                  <a:lnTo>
                    <a:pt x="2461" y="6937"/>
                  </a:lnTo>
                  <a:lnTo>
                    <a:pt x="473" y="8925"/>
                  </a:lnTo>
                  <a:cubicBezTo>
                    <a:pt x="0" y="9398"/>
                    <a:pt x="334" y="10207"/>
                    <a:pt x="1005" y="10207"/>
                  </a:cubicBezTo>
                  <a:lnTo>
                    <a:pt x="7886" y="10207"/>
                  </a:lnTo>
                  <a:cubicBezTo>
                    <a:pt x="8556" y="10207"/>
                    <a:pt x="8891" y="9398"/>
                    <a:pt x="8418" y="8925"/>
                  </a:cubicBezTo>
                  <a:lnTo>
                    <a:pt x="6430" y="6937"/>
                  </a:lnTo>
                  <a:lnTo>
                    <a:pt x="7648" y="6937"/>
                  </a:lnTo>
                  <a:cubicBezTo>
                    <a:pt x="8269" y="6937"/>
                    <a:pt x="8582" y="6186"/>
                    <a:pt x="8143" y="5745"/>
                  </a:cubicBezTo>
                  <a:lnTo>
                    <a:pt x="6129" y="3733"/>
                  </a:lnTo>
                  <a:lnTo>
                    <a:pt x="7043" y="3733"/>
                  </a:lnTo>
                  <a:cubicBezTo>
                    <a:pt x="7548" y="3733"/>
                    <a:pt x="7801" y="3122"/>
                    <a:pt x="7445" y="2764"/>
                  </a:cubicBezTo>
                  <a:lnTo>
                    <a:pt x="4846" y="167"/>
                  </a:lnTo>
                  <a:cubicBezTo>
                    <a:pt x="4735" y="56"/>
                    <a:pt x="4590" y="1"/>
                    <a:pt x="4445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782" name="Google Shape;782;p29"/>
          <p:cNvGrpSpPr/>
          <p:nvPr/>
        </p:nvGrpSpPr>
        <p:grpSpPr>
          <a:xfrm>
            <a:off x="-176572" y="5609317"/>
            <a:ext cx="12521735" cy="1244937"/>
            <a:chOff x="-132429" y="4206987"/>
            <a:chExt cx="9391301" cy="933703"/>
          </a:xfrm>
        </p:grpSpPr>
        <p:sp>
          <p:nvSpPr>
            <p:cNvPr id="783" name="Google Shape;783;p29"/>
            <p:cNvSpPr/>
            <p:nvPr/>
          </p:nvSpPr>
          <p:spPr>
            <a:xfrm>
              <a:off x="0" y="4331525"/>
              <a:ext cx="4109700" cy="8091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84" name="Google Shape;784;p29"/>
            <p:cNvSpPr/>
            <p:nvPr/>
          </p:nvSpPr>
          <p:spPr>
            <a:xfrm>
              <a:off x="3" y="4206987"/>
              <a:ext cx="5169650" cy="794031"/>
            </a:xfrm>
            <a:custGeom>
              <a:avLst/>
              <a:gdLst/>
              <a:ahLst/>
              <a:cxnLst/>
              <a:rect l="l" t="t" r="r" b="b"/>
              <a:pathLst>
                <a:path w="73571" h="11571" extrusionOk="0">
                  <a:moveTo>
                    <a:pt x="0" y="0"/>
                  </a:moveTo>
                  <a:lnTo>
                    <a:pt x="0" y="4027"/>
                  </a:lnTo>
                  <a:lnTo>
                    <a:pt x="9702" y="4027"/>
                  </a:lnTo>
                  <a:cubicBezTo>
                    <a:pt x="9704" y="4027"/>
                    <a:pt x="9707" y="4027"/>
                    <a:pt x="9709" y="4027"/>
                  </a:cubicBezTo>
                  <a:cubicBezTo>
                    <a:pt x="11310" y="4027"/>
                    <a:pt x="12846" y="4666"/>
                    <a:pt x="13978" y="5799"/>
                  </a:cubicBezTo>
                  <a:lnTo>
                    <a:pt x="15475" y="7294"/>
                  </a:lnTo>
                  <a:cubicBezTo>
                    <a:pt x="16351" y="8173"/>
                    <a:pt x="17540" y="8665"/>
                    <a:pt x="18782" y="8665"/>
                  </a:cubicBezTo>
                  <a:lnTo>
                    <a:pt x="25839" y="8665"/>
                  </a:lnTo>
                  <a:cubicBezTo>
                    <a:pt x="26353" y="8665"/>
                    <a:pt x="26788" y="9078"/>
                    <a:pt x="26782" y="9593"/>
                  </a:cubicBezTo>
                  <a:cubicBezTo>
                    <a:pt x="26774" y="10682"/>
                    <a:pt x="27655" y="11571"/>
                    <a:pt x="28744" y="11571"/>
                  </a:cubicBezTo>
                  <a:lnTo>
                    <a:pt x="73570" y="11571"/>
                  </a:lnTo>
                  <a:lnTo>
                    <a:pt x="63133" y="1131"/>
                  </a:lnTo>
                  <a:cubicBezTo>
                    <a:pt x="62407" y="408"/>
                    <a:pt x="61424" y="0"/>
                    <a:pt x="6039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85" name="Google Shape;785;p29"/>
            <p:cNvSpPr/>
            <p:nvPr/>
          </p:nvSpPr>
          <p:spPr>
            <a:xfrm>
              <a:off x="-45359" y="4400001"/>
              <a:ext cx="9304231" cy="740689"/>
            </a:xfrm>
            <a:custGeom>
              <a:avLst/>
              <a:gdLst/>
              <a:ahLst/>
              <a:cxnLst/>
              <a:rect l="l" t="t" r="r" b="b"/>
              <a:pathLst>
                <a:path w="118737" h="17863" extrusionOk="0">
                  <a:moveTo>
                    <a:pt x="60071" y="0"/>
                  </a:moveTo>
                  <a:cubicBezTo>
                    <a:pt x="57342" y="0"/>
                    <a:pt x="55148" y="2255"/>
                    <a:pt x="55224" y="4985"/>
                  </a:cubicBezTo>
                  <a:lnTo>
                    <a:pt x="55235" y="5366"/>
                  </a:lnTo>
                  <a:cubicBezTo>
                    <a:pt x="55313" y="8208"/>
                    <a:pt x="53030" y="10558"/>
                    <a:pt x="50186" y="10558"/>
                  </a:cubicBezTo>
                  <a:lnTo>
                    <a:pt x="11630" y="10558"/>
                  </a:lnTo>
                  <a:cubicBezTo>
                    <a:pt x="11627" y="10558"/>
                    <a:pt x="11625" y="10558"/>
                    <a:pt x="11622" y="10558"/>
                  </a:cubicBezTo>
                  <a:cubicBezTo>
                    <a:pt x="10458" y="10558"/>
                    <a:pt x="9342" y="11023"/>
                    <a:pt x="8519" y="11846"/>
                  </a:cubicBezTo>
                  <a:lnTo>
                    <a:pt x="6883" y="13481"/>
                  </a:lnTo>
                  <a:cubicBezTo>
                    <a:pt x="6210" y="14156"/>
                    <a:pt x="5297" y="14534"/>
                    <a:pt x="4343" y="14534"/>
                  </a:cubicBezTo>
                  <a:lnTo>
                    <a:pt x="2524" y="14534"/>
                  </a:lnTo>
                  <a:cubicBezTo>
                    <a:pt x="1129" y="14534"/>
                    <a:pt x="0" y="15663"/>
                    <a:pt x="0" y="17057"/>
                  </a:cubicBezTo>
                  <a:lnTo>
                    <a:pt x="0" y="17862"/>
                  </a:lnTo>
                  <a:lnTo>
                    <a:pt x="118736" y="17862"/>
                  </a:lnTo>
                  <a:lnTo>
                    <a:pt x="118736" y="15890"/>
                  </a:lnTo>
                  <a:cubicBezTo>
                    <a:pt x="118736" y="12483"/>
                    <a:pt x="115973" y="9721"/>
                    <a:pt x="112565" y="9721"/>
                  </a:cubicBezTo>
                  <a:lnTo>
                    <a:pt x="108111" y="9721"/>
                  </a:lnTo>
                  <a:cubicBezTo>
                    <a:pt x="105783" y="9719"/>
                    <a:pt x="103552" y="8796"/>
                    <a:pt x="101907" y="7150"/>
                  </a:cubicBezTo>
                  <a:lnTo>
                    <a:pt x="97908" y="3151"/>
                  </a:lnTo>
                  <a:cubicBezTo>
                    <a:pt x="95890" y="1134"/>
                    <a:pt x="93155" y="0"/>
                    <a:pt x="90301" y="0"/>
                  </a:cubicBezTo>
                  <a:close/>
                </a:path>
              </a:pathLst>
            </a:custGeom>
            <a:solidFill>
              <a:srgbClr val="48A6C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86" name="Google Shape;786;p29"/>
            <p:cNvSpPr/>
            <p:nvPr/>
          </p:nvSpPr>
          <p:spPr>
            <a:xfrm>
              <a:off x="-132429" y="4432333"/>
              <a:ext cx="1947461" cy="686317"/>
            </a:xfrm>
            <a:custGeom>
              <a:avLst/>
              <a:gdLst/>
              <a:ahLst/>
              <a:cxnLst/>
              <a:rect l="l" t="t" r="r" b="b"/>
              <a:pathLst>
                <a:path w="19345" h="6818" extrusionOk="0">
                  <a:moveTo>
                    <a:pt x="9786" y="1"/>
                  </a:moveTo>
                  <a:cubicBezTo>
                    <a:pt x="9762" y="1"/>
                    <a:pt x="9738" y="1"/>
                    <a:pt x="9714" y="1"/>
                  </a:cubicBezTo>
                  <a:cubicBezTo>
                    <a:pt x="8498" y="27"/>
                    <a:pt x="7388" y="700"/>
                    <a:pt x="6805" y="1768"/>
                  </a:cubicBezTo>
                  <a:cubicBezTo>
                    <a:pt x="6743" y="1772"/>
                    <a:pt x="6682" y="1778"/>
                    <a:pt x="6623" y="1785"/>
                  </a:cubicBezTo>
                  <a:cubicBezTo>
                    <a:pt x="6260" y="1588"/>
                    <a:pt x="5860" y="1489"/>
                    <a:pt x="5460" y="1489"/>
                  </a:cubicBezTo>
                  <a:cubicBezTo>
                    <a:pt x="5060" y="1489"/>
                    <a:pt x="4659" y="1588"/>
                    <a:pt x="4297" y="1787"/>
                  </a:cubicBezTo>
                  <a:cubicBezTo>
                    <a:pt x="3573" y="2185"/>
                    <a:pt x="3102" y="2925"/>
                    <a:pt x="3047" y="3747"/>
                  </a:cubicBezTo>
                  <a:cubicBezTo>
                    <a:pt x="1401" y="3850"/>
                    <a:pt x="90" y="5168"/>
                    <a:pt x="1" y="6817"/>
                  </a:cubicBezTo>
                  <a:lnTo>
                    <a:pt x="19344" y="6817"/>
                  </a:lnTo>
                  <a:cubicBezTo>
                    <a:pt x="19049" y="5391"/>
                    <a:pt x="17940" y="4276"/>
                    <a:pt x="16518" y="3971"/>
                  </a:cubicBezTo>
                  <a:cubicBezTo>
                    <a:pt x="16512" y="3059"/>
                    <a:pt x="16035" y="2215"/>
                    <a:pt x="15256" y="1740"/>
                  </a:cubicBezTo>
                  <a:cubicBezTo>
                    <a:pt x="14838" y="1485"/>
                    <a:pt x="14364" y="1357"/>
                    <a:pt x="13890" y="1357"/>
                  </a:cubicBezTo>
                  <a:cubicBezTo>
                    <a:pt x="13480" y="1357"/>
                    <a:pt x="13070" y="1453"/>
                    <a:pt x="12695" y="1645"/>
                  </a:cubicBezTo>
                  <a:cubicBezTo>
                    <a:pt x="12078" y="623"/>
                    <a:pt x="10975" y="1"/>
                    <a:pt x="9786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787" name="Google Shape;787;p29"/>
          <p:cNvSpPr/>
          <p:nvPr/>
        </p:nvSpPr>
        <p:spPr>
          <a:xfrm flipH="1">
            <a:off x="10850077" y="3234724"/>
            <a:ext cx="1613591" cy="388544"/>
          </a:xfrm>
          <a:custGeom>
            <a:avLst/>
            <a:gdLst/>
            <a:ahLst/>
            <a:cxnLst/>
            <a:rect l="l" t="t" r="r" b="b"/>
            <a:pathLst>
              <a:path w="22106" h="3773" extrusionOk="0">
                <a:moveTo>
                  <a:pt x="10395" y="0"/>
                </a:moveTo>
                <a:cubicBezTo>
                  <a:pt x="8790" y="0"/>
                  <a:pt x="7473" y="2494"/>
                  <a:pt x="5450" y="2494"/>
                </a:cubicBezTo>
                <a:cubicBezTo>
                  <a:pt x="5125" y="2494"/>
                  <a:pt x="4782" y="2429"/>
                  <a:pt x="4416" y="2280"/>
                </a:cubicBezTo>
                <a:cubicBezTo>
                  <a:pt x="4045" y="2128"/>
                  <a:pt x="3666" y="2064"/>
                  <a:pt x="3292" y="2064"/>
                </a:cubicBezTo>
                <a:cubicBezTo>
                  <a:pt x="2094" y="2064"/>
                  <a:pt x="945" y="2718"/>
                  <a:pt x="244" y="3219"/>
                </a:cubicBezTo>
                <a:cubicBezTo>
                  <a:pt x="1" y="3391"/>
                  <a:pt x="126" y="3773"/>
                  <a:pt x="422" y="3773"/>
                </a:cubicBezTo>
                <a:lnTo>
                  <a:pt x="21684" y="3773"/>
                </a:lnTo>
                <a:cubicBezTo>
                  <a:pt x="21987" y="3773"/>
                  <a:pt x="22105" y="3379"/>
                  <a:pt x="21850" y="3213"/>
                </a:cubicBezTo>
                <a:cubicBezTo>
                  <a:pt x="20899" y="2592"/>
                  <a:pt x="20007" y="1520"/>
                  <a:pt x="18460" y="1520"/>
                </a:cubicBezTo>
                <a:cubicBezTo>
                  <a:pt x="18036" y="1520"/>
                  <a:pt x="17563" y="1601"/>
                  <a:pt x="17026" y="1793"/>
                </a:cubicBezTo>
                <a:cubicBezTo>
                  <a:pt x="16492" y="1985"/>
                  <a:pt x="16012" y="2069"/>
                  <a:pt x="15561" y="2069"/>
                </a:cubicBezTo>
                <a:cubicBezTo>
                  <a:pt x="14122" y="2069"/>
                  <a:pt x="12971" y="1209"/>
                  <a:pt x="11225" y="230"/>
                </a:cubicBezTo>
                <a:cubicBezTo>
                  <a:pt x="10937" y="69"/>
                  <a:pt x="10662" y="0"/>
                  <a:pt x="10395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788" name="Google Shape;788;p29"/>
          <p:cNvSpPr/>
          <p:nvPr/>
        </p:nvSpPr>
        <p:spPr>
          <a:xfrm>
            <a:off x="-112090" y="1094390"/>
            <a:ext cx="1432092" cy="450791"/>
          </a:xfrm>
          <a:custGeom>
            <a:avLst/>
            <a:gdLst/>
            <a:ahLst/>
            <a:cxnLst/>
            <a:rect l="l" t="t" r="r" b="b"/>
            <a:pathLst>
              <a:path w="20476" h="6446" extrusionOk="0">
                <a:moveTo>
                  <a:pt x="9739" y="1"/>
                </a:moveTo>
                <a:cubicBezTo>
                  <a:pt x="9665" y="1"/>
                  <a:pt x="9591" y="3"/>
                  <a:pt x="9516" y="8"/>
                </a:cubicBezTo>
                <a:cubicBezTo>
                  <a:pt x="8156" y="91"/>
                  <a:pt x="6963" y="949"/>
                  <a:pt x="6451" y="2213"/>
                </a:cubicBezTo>
                <a:cubicBezTo>
                  <a:pt x="6267" y="2664"/>
                  <a:pt x="5842" y="2969"/>
                  <a:pt x="5356" y="2969"/>
                </a:cubicBezTo>
                <a:cubicBezTo>
                  <a:pt x="5354" y="2969"/>
                  <a:pt x="5353" y="2969"/>
                  <a:pt x="5351" y="2969"/>
                </a:cubicBezTo>
                <a:lnTo>
                  <a:pt x="5319" y="2969"/>
                </a:lnTo>
                <a:cubicBezTo>
                  <a:pt x="4156" y="2969"/>
                  <a:pt x="3069" y="3538"/>
                  <a:pt x="2406" y="4493"/>
                </a:cubicBezTo>
                <a:cubicBezTo>
                  <a:pt x="2065" y="4982"/>
                  <a:pt x="1516" y="5287"/>
                  <a:pt x="919" y="5287"/>
                </a:cubicBezTo>
                <a:cubicBezTo>
                  <a:pt x="917" y="5287"/>
                  <a:pt x="915" y="5287"/>
                  <a:pt x="913" y="5287"/>
                </a:cubicBezTo>
                <a:lnTo>
                  <a:pt x="903" y="5287"/>
                </a:lnTo>
                <a:cubicBezTo>
                  <a:pt x="849" y="5287"/>
                  <a:pt x="798" y="5289"/>
                  <a:pt x="747" y="5291"/>
                </a:cubicBezTo>
                <a:cubicBezTo>
                  <a:pt x="1" y="5322"/>
                  <a:pt x="37" y="6446"/>
                  <a:pt x="784" y="6446"/>
                </a:cubicBezTo>
                <a:lnTo>
                  <a:pt x="19685" y="6446"/>
                </a:lnTo>
                <a:cubicBezTo>
                  <a:pt x="20244" y="6446"/>
                  <a:pt x="20476" y="5732"/>
                  <a:pt x="20027" y="5399"/>
                </a:cubicBezTo>
                <a:cubicBezTo>
                  <a:pt x="19418" y="4950"/>
                  <a:pt x="18680" y="4707"/>
                  <a:pt x="17920" y="4707"/>
                </a:cubicBezTo>
                <a:cubicBezTo>
                  <a:pt x="17879" y="4707"/>
                  <a:pt x="17835" y="4707"/>
                  <a:pt x="17794" y="4711"/>
                </a:cubicBezTo>
                <a:cubicBezTo>
                  <a:pt x="17760" y="4712"/>
                  <a:pt x="17725" y="4713"/>
                  <a:pt x="17691" y="4713"/>
                </a:cubicBezTo>
                <a:cubicBezTo>
                  <a:pt x="16843" y="4713"/>
                  <a:pt x="16043" y="4337"/>
                  <a:pt x="15442" y="3730"/>
                </a:cubicBezTo>
                <a:cubicBezTo>
                  <a:pt x="15060" y="3344"/>
                  <a:pt x="14592" y="3050"/>
                  <a:pt x="14077" y="2872"/>
                </a:cubicBezTo>
                <a:cubicBezTo>
                  <a:pt x="13547" y="2690"/>
                  <a:pt x="13108" y="2306"/>
                  <a:pt x="12835" y="1815"/>
                </a:cubicBezTo>
                <a:cubicBezTo>
                  <a:pt x="12205" y="690"/>
                  <a:pt x="11018" y="1"/>
                  <a:pt x="9739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</p:spTree>
    <p:extLst>
      <p:ext uri="{BB962C8B-B14F-4D97-AF65-F5344CB8AC3E}">
        <p14:creationId xmlns:p14="http://schemas.microsoft.com/office/powerpoint/2010/main" val="2332989839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four columns 1">
  <p:cSld name="Title and four columns 1">
    <p:spTree>
      <p:nvGrpSpPr>
        <p:cNvPr id="1" name="Shape 7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0" name="Google Shape;790;p30"/>
          <p:cNvSpPr txBox="1">
            <a:spLocks noGrp="1"/>
          </p:cNvSpPr>
          <p:nvPr>
            <p:ph type="title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3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791" name="Google Shape;791;p30"/>
          <p:cNvSpPr txBox="1">
            <a:spLocks noGrp="1"/>
          </p:cNvSpPr>
          <p:nvPr>
            <p:ph type="subTitle" idx="1"/>
          </p:nvPr>
        </p:nvSpPr>
        <p:spPr>
          <a:xfrm>
            <a:off x="4627047" y="1523733"/>
            <a:ext cx="6246800" cy="88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2" name="Google Shape;792;p30"/>
          <p:cNvSpPr txBox="1">
            <a:spLocks noGrp="1"/>
          </p:cNvSpPr>
          <p:nvPr>
            <p:ph type="subTitle" idx="2"/>
          </p:nvPr>
        </p:nvSpPr>
        <p:spPr>
          <a:xfrm>
            <a:off x="4626949" y="3956400"/>
            <a:ext cx="6246800" cy="88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3" name="Google Shape;793;p30"/>
          <p:cNvSpPr txBox="1">
            <a:spLocks noGrp="1"/>
          </p:cNvSpPr>
          <p:nvPr>
            <p:ph type="subTitle" idx="3"/>
          </p:nvPr>
        </p:nvSpPr>
        <p:spPr>
          <a:xfrm>
            <a:off x="4627047" y="2740067"/>
            <a:ext cx="6246800" cy="88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4" name="Google Shape;794;p30"/>
          <p:cNvSpPr txBox="1">
            <a:spLocks noGrp="1"/>
          </p:cNvSpPr>
          <p:nvPr>
            <p:ph type="subTitle" idx="4"/>
          </p:nvPr>
        </p:nvSpPr>
        <p:spPr>
          <a:xfrm>
            <a:off x="4627040" y="5172733"/>
            <a:ext cx="6246800" cy="88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5" name="Google Shape;795;p30"/>
          <p:cNvSpPr txBox="1">
            <a:spLocks noGrp="1"/>
          </p:cNvSpPr>
          <p:nvPr>
            <p:ph type="subTitle" idx="5"/>
          </p:nvPr>
        </p:nvSpPr>
        <p:spPr>
          <a:xfrm>
            <a:off x="2451751" y="1523733"/>
            <a:ext cx="2175200" cy="88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 b="1">
                <a:solidFill>
                  <a:schemeClr val="dk1"/>
                </a:solidFill>
                <a:latin typeface="Epilogue"/>
                <a:ea typeface="Epilogue"/>
                <a:cs typeface="Epilogue"/>
                <a:sym typeface="Epilogue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796" name="Google Shape;796;p30"/>
          <p:cNvSpPr txBox="1">
            <a:spLocks noGrp="1"/>
          </p:cNvSpPr>
          <p:nvPr>
            <p:ph type="subTitle" idx="6"/>
          </p:nvPr>
        </p:nvSpPr>
        <p:spPr>
          <a:xfrm>
            <a:off x="2451751" y="2740045"/>
            <a:ext cx="2175200" cy="88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 b="1">
                <a:solidFill>
                  <a:schemeClr val="dk1"/>
                </a:solidFill>
                <a:latin typeface="Epilogue"/>
                <a:ea typeface="Epilogue"/>
                <a:cs typeface="Epilogue"/>
                <a:sym typeface="Epilogue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797" name="Google Shape;797;p30"/>
          <p:cNvSpPr txBox="1">
            <a:spLocks noGrp="1"/>
          </p:cNvSpPr>
          <p:nvPr>
            <p:ph type="subTitle" idx="7"/>
          </p:nvPr>
        </p:nvSpPr>
        <p:spPr>
          <a:xfrm>
            <a:off x="2451751" y="3956384"/>
            <a:ext cx="2175200" cy="88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 b="1">
                <a:solidFill>
                  <a:schemeClr val="dk1"/>
                </a:solidFill>
                <a:latin typeface="Epilogue"/>
                <a:ea typeface="Epilogue"/>
                <a:cs typeface="Epilogue"/>
                <a:sym typeface="Epilogue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798" name="Google Shape;798;p30"/>
          <p:cNvSpPr txBox="1">
            <a:spLocks noGrp="1"/>
          </p:cNvSpPr>
          <p:nvPr>
            <p:ph type="subTitle" idx="8"/>
          </p:nvPr>
        </p:nvSpPr>
        <p:spPr>
          <a:xfrm>
            <a:off x="2451751" y="5172700"/>
            <a:ext cx="2175200" cy="88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 b="1">
                <a:solidFill>
                  <a:schemeClr val="dk1"/>
                </a:solidFill>
                <a:latin typeface="Epilogue"/>
                <a:ea typeface="Epilogue"/>
                <a:cs typeface="Epilogue"/>
                <a:sym typeface="Epilogue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799" name="Google Shape;799;p30"/>
          <p:cNvSpPr/>
          <p:nvPr/>
        </p:nvSpPr>
        <p:spPr>
          <a:xfrm>
            <a:off x="115534" y="3843799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800" name="Google Shape;800;p30"/>
          <p:cNvSpPr/>
          <p:nvPr/>
        </p:nvSpPr>
        <p:spPr>
          <a:xfrm>
            <a:off x="833367" y="1932499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801" name="Google Shape;801;p30"/>
          <p:cNvSpPr/>
          <p:nvPr/>
        </p:nvSpPr>
        <p:spPr>
          <a:xfrm>
            <a:off x="227800" y="6017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802" name="Google Shape;802;p30"/>
          <p:cNvSpPr/>
          <p:nvPr/>
        </p:nvSpPr>
        <p:spPr>
          <a:xfrm>
            <a:off x="11665234" y="47830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803" name="Google Shape;803;p30"/>
          <p:cNvSpPr/>
          <p:nvPr/>
        </p:nvSpPr>
        <p:spPr>
          <a:xfrm>
            <a:off x="10657000" y="2301499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804" name="Google Shape;804;p30"/>
          <p:cNvSpPr/>
          <p:nvPr/>
        </p:nvSpPr>
        <p:spPr>
          <a:xfrm>
            <a:off x="11618500" y="10040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805" name="Google Shape;805;p30"/>
          <p:cNvSpPr/>
          <p:nvPr/>
        </p:nvSpPr>
        <p:spPr>
          <a:xfrm flipH="1">
            <a:off x="167" y="6242397"/>
            <a:ext cx="12221600" cy="6156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806" name="Google Shape;806;p30"/>
          <p:cNvGrpSpPr/>
          <p:nvPr/>
        </p:nvGrpSpPr>
        <p:grpSpPr>
          <a:xfrm flipH="1">
            <a:off x="11460630" y="5360757"/>
            <a:ext cx="643213" cy="895111"/>
            <a:chOff x="3031405" y="2137303"/>
            <a:chExt cx="482410" cy="671333"/>
          </a:xfrm>
        </p:grpSpPr>
        <p:sp>
          <p:nvSpPr>
            <p:cNvPr id="807" name="Google Shape;807;p30"/>
            <p:cNvSpPr/>
            <p:nvPr/>
          </p:nvSpPr>
          <p:spPr>
            <a:xfrm>
              <a:off x="3257951" y="2302488"/>
              <a:ext cx="29326" cy="506148"/>
            </a:xfrm>
            <a:custGeom>
              <a:avLst/>
              <a:gdLst/>
              <a:ahLst/>
              <a:cxnLst/>
              <a:rect l="l" t="t" r="r" b="b"/>
              <a:pathLst>
                <a:path w="509" h="8785" extrusionOk="0">
                  <a:moveTo>
                    <a:pt x="0" y="1"/>
                  </a:moveTo>
                  <a:lnTo>
                    <a:pt x="0" y="8784"/>
                  </a:lnTo>
                  <a:lnTo>
                    <a:pt x="509" y="8784"/>
                  </a:lnTo>
                  <a:lnTo>
                    <a:pt x="509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08" name="Google Shape;808;p30"/>
            <p:cNvSpPr/>
            <p:nvPr/>
          </p:nvSpPr>
          <p:spPr>
            <a:xfrm>
              <a:off x="3031405" y="2137303"/>
              <a:ext cx="482410" cy="439602"/>
            </a:xfrm>
            <a:custGeom>
              <a:avLst/>
              <a:gdLst/>
              <a:ahLst/>
              <a:cxnLst/>
              <a:rect l="l" t="t" r="r" b="b"/>
              <a:pathLst>
                <a:path w="8373" h="7630" extrusionOk="0">
                  <a:moveTo>
                    <a:pt x="4187" y="0"/>
                  </a:moveTo>
                  <a:cubicBezTo>
                    <a:pt x="3211" y="0"/>
                    <a:pt x="2234" y="373"/>
                    <a:pt x="1490" y="1117"/>
                  </a:cubicBezTo>
                  <a:cubicBezTo>
                    <a:pt x="1" y="2607"/>
                    <a:pt x="1" y="5022"/>
                    <a:pt x="1490" y="6511"/>
                  </a:cubicBezTo>
                  <a:cubicBezTo>
                    <a:pt x="2234" y="7257"/>
                    <a:pt x="3211" y="7629"/>
                    <a:pt x="4187" y="7629"/>
                  </a:cubicBezTo>
                  <a:cubicBezTo>
                    <a:pt x="5163" y="7629"/>
                    <a:pt x="6139" y="7257"/>
                    <a:pt x="6883" y="6511"/>
                  </a:cubicBezTo>
                  <a:cubicBezTo>
                    <a:pt x="8373" y="5022"/>
                    <a:pt x="8373" y="2607"/>
                    <a:pt x="6883" y="1117"/>
                  </a:cubicBezTo>
                  <a:cubicBezTo>
                    <a:pt x="6139" y="373"/>
                    <a:pt x="5163" y="0"/>
                    <a:pt x="4187" y="0"/>
                  </a:cubicBezTo>
                  <a:close/>
                </a:path>
              </a:pathLst>
            </a:custGeom>
            <a:solidFill>
              <a:srgbClr val="48A6C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809" name="Google Shape;809;p30"/>
          <p:cNvSpPr/>
          <p:nvPr/>
        </p:nvSpPr>
        <p:spPr>
          <a:xfrm>
            <a:off x="0" y="6242569"/>
            <a:ext cx="8849789" cy="615432"/>
          </a:xfrm>
          <a:custGeom>
            <a:avLst/>
            <a:gdLst/>
            <a:ahLst/>
            <a:cxnLst/>
            <a:rect l="l" t="t" r="r" b="b"/>
            <a:pathLst>
              <a:path w="50385" h="12645" extrusionOk="0">
                <a:moveTo>
                  <a:pt x="0" y="1"/>
                </a:moveTo>
                <a:lnTo>
                  <a:pt x="0" y="12645"/>
                </a:lnTo>
                <a:lnTo>
                  <a:pt x="50384" y="12645"/>
                </a:lnTo>
                <a:lnTo>
                  <a:pt x="48201" y="10461"/>
                </a:lnTo>
                <a:cubicBezTo>
                  <a:pt x="47376" y="9637"/>
                  <a:pt x="46256" y="9174"/>
                  <a:pt x="45089" y="9174"/>
                </a:cubicBezTo>
                <a:lnTo>
                  <a:pt x="32799" y="9174"/>
                </a:lnTo>
                <a:cubicBezTo>
                  <a:pt x="30871" y="9174"/>
                  <a:pt x="29021" y="8408"/>
                  <a:pt x="27659" y="7044"/>
                </a:cubicBezTo>
                <a:lnTo>
                  <a:pt x="23822" y="3205"/>
                </a:lnTo>
                <a:cubicBezTo>
                  <a:pt x="21767" y="1154"/>
                  <a:pt x="18984" y="1"/>
                  <a:pt x="16080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</p:spTree>
    <p:extLst>
      <p:ext uri="{BB962C8B-B14F-4D97-AF65-F5344CB8AC3E}">
        <p14:creationId xmlns:p14="http://schemas.microsoft.com/office/powerpoint/2010/main" val="635653589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six columns">
  <p:cSld name="Title and six columns">
    <p:spTree>
      <p:nvGrpSpPr>
        <p:cNvPr id="1" name="Shape 8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1" name="Google Shape;811;p31"/>
          <p:cNvGrpSpPr/>
          <p:nvPr/>
        </p:nvGrpSpPr>
        <p:grpSpPr>
          <a:xfrm>
            <a:off x="11498567" y="4822587"/>
            <a:ext cx="515384" cy="1058284"/>
            <a:chOff x="8413426" y="3637196"/>
            <a:chExt cx="557855" cy="1145495"/>
          </a:xfrm>
        </p:grpSpPr>
        <p:sp>
          <p:nvSpPr>
            <p:cNvPr id="812" name="Google Shape;812;p31"/>
            <p:cNvSpPr/>
            <p:nvPr/>
          </p:nvSpPr>
          <p:spPr>
            <a:xfrm>
              <a:off x="8669287" y="4139696"/>
              <a:ext cx="37225" cy="642995"/>
            </a:xfrm>
            <a:custGeom>
              <a:avLst/>
              <a:gdLst/>
              <a:ahLst/>
              <a:cxnLst/>
              <a:rect l="l" t="t" r="r" b="b"/>
              <a:pathLst>
                <a:path w="497" h="8585" extrusionOk="0">
                  <a:moveTo>
                    <a:pt x="0" y="1"/>
                  </a:moveTo>
                  <a:lnTo>
                    <a:pt x="0" y="8585"/>
                  </a:lnTo>
                  <a:lnTo>
                    <a:pt x="497" y="8585"/>
                  </a:lnTo>
                  <a:lnTo>
                    <a:pt x="497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13" name="Google Shape;813;p31"/>
            <p:cNvSpPr/>
            <p:nvPr/>
          </p:nvSpPr>
          <p:spPr>
            <a:xfrm>
              <a:off x="8413426" y="3637196"/>
              <a:ext cx="557855" cy="871507"/>
            </a:xfrm>
            <a:custGeom>
              <a:avLst/>
              <a:gdLst/>
              <a:ahLst/>
              <a:cxnLst/>
              <a:rect l="l" t="t" r="r" b="b"/>
              <a:pathLst>
                <a:path w="7448" h="11636" extrusionOk="0">
                  <a:moveTo>
                    <a:pt x="3645" y="0"/>
                  </a:moveTo>
                  <a:cubicBezTo>
                    <a:pt x="2694" y="0"/>
                    <a:pt x="1789" y="437"/>
                    <a:pt x="1195" y="1188"/>
                  </a:cubicBezTo>
                  <a:cubicBezTo>
                    <a:pt x="560" y="1993"/>
                    <a:pt x="359" y="3057"/>
                    <a:pt x="659" y="4038"/>
                  </a:cubicBezTo>
                  <a:cubicBezTo>
                    <a:pt x="893" y="4791"/>
                    <a:pt x="839" y="5610"/>
                    <a:pt x="462" y="6304"/>
                  </a:cubicBezTo>
                  <a:cubicBezTo>
                    <a:pt x="149" y="6884"/>
                    <a:pt x="1" y="7540"/>
                    <a:pt x="32" y="8199"/>
                  </a:cubicBezTo>
                  <a:cubicBezTo>
                    <a:pt x="119" y="10013"/>
                    <a:pt x="1573" y="11502"/>
                    <a:pt x="3385" y="11627"/>
                  </a:cubicBezTo>
                  <a:cubicBezTo>
                    <a:pt x="3470" y="11633"/>
                    <a:pt x="3556" y="11636"/>
                    <a:pt x="3641" y="11636"/>
                  </a:cubicBezTo>
                  <a:cubicBezTo>
                    <a:pt x="4860" y="11636"/>
                    <a:pt x="6005" y="11019"/>
                    <a:pt x="6674" y="9987"/>
                  </a:cubicBezTo>
                  <a:cubicBezTo>
                    <a:pt x="7390" y="8881"/>
                    <a:pt x="7447" y="7475"/>
                    <a:pt x="6826" y="6316"/>
                  </a:cubicBezTo>
                  <a:cubicBezTo>
                    <a:pt x="6456" y="5622"/>
                    <a:pt x="6381" y="4807"/>
                    <a:pt x="6619" y="4057"/>
                  </a:cubicBezTo>
                  <a:cubicBezTo>
                    <a:pt x="6729" y="3701"/>
                    <a:pt x="6777" y="3330"/>
                    <a:pt x="6757" y="2958"/>
                  </a:cubicBezTo>
                  <a:cubicBezTo>
                    <a:pt x="6678" y="1389"/>
                    <a:pt x="5410" y="106"/>
                    <a:pt x="3844" y="7"/>
                  </a:cubicBezTo>
                  <a:cubicBezTo>
                    <a:pt x="3777" y="3"/>
                    <a:pt x="3711" y="0"/>
                    <a:pt x="3645" y="0"/>
                  </a:cubicBezTo>
                  <a:close/>
                </a:path>
              </a:pathLst>
            </a:custGeom>
            <a:solidFill>
              <a:srgbClr val="2E84A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814" name="Google Shape;814;p31"/>
          <p:cNvSpPr txBox="1">
            <a:spLocks noGrp="1"/>
          </p:cNvSpPr>
          <p:nvPr>
            <p:ph type="title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3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815" name="Google Shape;815;p31"/>
          <p:cNvSpPr txBox="1">
            <a:spLocks noGrp="1"/>
          </p:cNvSpPr>
          <p:nvPr>
            <p:ph type="subTitle" idx="1"/>
          </p:nvPr>
        </p:nvSpPr>
        <p:spPr>
          <a:xfrm>
            <a:off x="1486073" y="2633500"/>
            <a:ext cx="2633600" cy="64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16" name="Google Shape;816;p31"/>
          <p:cNvSpPr txBox="1">
            <a:spLocks noGrp="1"/>
          </p:cNvSpPr>
          <p:nvPr>
            <p:ph type="subTitle" idx="2"/>
          </p:nvPr>
        </p:nvSpPr>
        <p:spPr>
          <a:xfrm>
            <a:off x="4779200" y="2633500"/>
            <a:ext cx="2633600" cy="64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17" name="Google Shape;817;p31"/>
          <p:cNvSpPr txBox="1">
            <a:spLocks noGrp="1"/>
          </p:cNvSpPr>
          <p:nvPr>
            <p:ph type="subTitle" idx="3"/>
          </p:nvPr>
        </p:nvSpPr>
        <p:spPr>
          <a:xfrm>
            <a:off x="1486073" y="4721000"/>
            <a:ext cx="2633600" cy="64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18" name="Google Shape;818;p31"/>
          <p:cNvSpPr txBox="1">
            <a:spLocks noGrp="1"/>
          </p:cNvSpPr>
          <p:nvPr>
            <p:ph type="subTitle" idx="4"/>
          </p:nvPr>
        </p:nvSpPr>
        <p:spPr>
          <a:xfrm>
            <a:off x="4779200" y="4721000"/>
            <a:ext cx="2633600" cy="64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19" name="Google Shape;819;p31"/>
          <p:cNvSpPr txBox="1">
            <a:spLocks noGrp="1"/>
          </p:cNvSpPr>
          <p:nvPr>
            <p:ph type="subTitle" idx="5"/>
          </p:nvPr>
        </p:nvSpPr>
        <p:spPr>
          <a:xfrm>
            <a:off x="8072327" y="2633500"/>
            <a:ext cx="2633600" cy="64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20" name="Google Shape;820;p31"/>
          <p:cNvSpPr txBox="1">
            <a:spLocks noGrp="1"/>
          </p:cNvSpPr>
          <p:nvPr>
            <p:ph type="subTitle" idx="6"/>
          </p:nvPr>
        </p:nvSpPr>
        <p:spPr>
          <a:xfrm>
            <a:off x="8072327" y="4721000"/>
            <a:ext cx="2633600" cy="64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21" name="Google Shape;821;p31"/>
          <p:cNvSpPr txBox="1">
            <a:spLocks noGrp="1"/>
          </p:cNvSpPr>
          <p:nvPr>
            <p:ph type="subTitle" idx="7"/>
          </p:nvPr>
        </p:nvSpPr>
        <p:spPr>
          <a:xfrm>
            <a:off x="1484073" y="2232284"/>
            <a:ext cx="2637600" cy="502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 b="1">
                <a:solidFill>
                  <a:schemeClr val="dk1"/>
                </a:solidFill>
                <a:latin typeface="Epilogue"/>
                <a:ea typeface="Epilogue"/>
                <a:cs typeface="Epilogue"/>
                <a:sym typeface="Epilogue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822" name="Google Shape;822;p31"/>
          <p:cNvSpPr txBox="1">
            <a:spLocks noGrp="1"/>
          </p:cNvSpPr>
          <p:nvPr>
            <p:ph type="subTitle" idx="8"/>
          </p:nvPr>
        </p:nvSpPr>
        <p:spPr>
          <a:xfrm>
            <a:off x="4777200" y="2232284"/>
            <a:ext cx="2637600" cy="502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 b="1">
                <a:solidFill>
                  <a:schemeClr val="dk1"/>
                </a:solidFill>
                <a:latin typeface="Epilogue"/>
                <a:ea typeface="Epilogue"/>
                <a:cs typeface="Epilogue"/>
                <a:sym typeface="Epilogue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823" name="Google Shape;823;p31"/>
          <p:cNvSpPr txBox="1">
            <a:spLocks noGrp="1"/>
          </p:cNvSpPr>
          <p:nvPr>
            <p:ph type="subTitle" idx="9"/>
          </p:nvPr>
        </p:nvSpPr>
        <p:spPr>
          <a:xfrm>
            <a:off x="8070327" y="2232284"/>
            <a:ext cx="2637600" cy="502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 b="1">
                <a:solidFill>
                  <a:schemeClr val="dk1"/>
                </a:solidFill>
                <a:latin typeface="Epilogue"/>
                <a:ea typeface="Epilogue"/>
                <a:cs typeface="Epilogue"/>
                <a:sym typeface="Epilogue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824" name="Google Shape;824;p31"/>
          <p:cNvSpPr txBox="1">
            <a:spLocks noGrp="1"/>
          </p:cNvSpPr>
          <p:nvPr>
            <p:ph type="subTitle" idx="13"/>
          </p:nvPr>
        </p:nvSpPr>
        <p:spPr>
          <a:xfrm>
            <a:off x="1484073" y="4319800"/>
            <a:ext cx="2637600" cy="502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 b="1">
                <a:solidFill>
                  <a:schemeClr val="dk1"/>
                </a:solidFill>
                <a:latin typeface="Epilogue"/>
                <a:ea typeface="Epilogue"/>
                <a:cs typeface="Epilogue"/>
                <a:sym typeface="Epilogue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825" name="Google Shape;825;p31"/>
          <p:cNvSpPr txBox="1">
            <a:spLocks noGrp="1"/>
          </p:cNvSpPr>
          <p:nvPr>
            <p:ph type="subTitle" idx="14"/>
          </p:nvPr>
        </p:nvSpPr>
        <p:spPr>
          <a:xfrm>
            <a:off x="4777200" y="4319800"/>
            <a:ext cx="2637600" cy="502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 b="1">
                <a:solidFill>
                  <a:schemeClr val="dk1"/>
                </a:solidFill>
                <a:latin typeface="Epilogue"/>
                <a:ea typeface="Epilogue"/>
                <a:cs typeface="Epilogue"/>
                <a:sym typeface="Epilogue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826" name="Google Shape;826;p31"/>
          <p:cNvSpPr txBox="1">
            <a:spLocks noGrp="1"/>
          </p:cNvSpPr>
          <p:nvPr>
            <p:ph type="subTitle" idx="15"/>
          </p:nvPr>
        </p:nvSpPr>
        <p:spPr>
          <a:xfrm>
            <a:off x="8070327" y="4319800"/>
            <a:ext cx="2637600" cy="502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 b="1">
                <a:solidFill>
                  <a:schemeClr val="dk1"/>
                </a:solidFill>
                <a:latin typeface="Epilogue"/>
                <a:ea typeface="Epilogue"/>
                <a:cs typeface="Epilogue"/>
                <a:sym typeface="Epilogue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32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827" name="Google Shape;827;p31"/>
          <p:cNvSpPr/>
          <p:nvPr/>
        </p:nvSpPr>
        <p:spPr>
          <a:xfrm>
            <a:off x="228034" y="6017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828" name="Google Shape;828;p31"/>
          <p:cNvSpPr/>
          <p:nvPr/>
        </p:nvSpPr>
        <p:spPr>
          <a:xfrm>
            <a:off x="833367" y="21656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829" name="Google Shape;829;p31"/>
          <p:cNvSpPr/>
          <p:nvPr/>
        </p:nvSpPr>
        <p:spPr>
          <a:xfrm>
            <a:off x="228034" y="4644766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830" name="Google Shape;830;p31"/>
          <p:cNvSpPr/>
          <p:nvPr/>
        </p:nvSpPr>
        <p:spPr>
          <a:xfrm>
            <a:off x="10996800" y="4543166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831" name="Google Shape;831;p31"/>
          <p:cNvSpPr/>
          <p:nvPr/>
        </p:nvSpPr>
        <p:spPr>
          <a:xfrm>
            <a:off x="10661067" y="1461699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832" name="Google Shape;832;p31"/>
          <p:cNvSpPr/>
          <p:nvPr/>
        </p:nvSpPr>
        <p:spPr>
          <a:xfrm>
            <a:off x="11645767" y="4841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833" name="Google Shape;833;p31"/>
          <p:cNvSpPr/>
          <p:nvPr/>
        </p:nvSpPr>
        <p:spPr>
          <a:xfrm>
            <a:off x="11645767" y="2874999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834" name="Google Shape;834;p31"/>
          <p:cNvSpPr/>
          <p:nvPr/>
        </p:nvSpPr>
        <p:spPr>
          <a:xfrm flipH="1">
            <a:off x="144177" y="1282757"/>
            <a:ext cx="1613591" cy="388544"/>
          </a:xfrm>
          <a:custGeom>
            <a:avLst/>
            <a:gdLst/>
            <a:ahLst/>
            <a:cxnLst/>
            <a:rect l="l" t="t" r="r" b="b"/>
            <a:pathLst>
              <a:path w="22106" h="3773" extrusionOk="0">
                <a:moveTo>
                  <a:pt x="10395" y="0"/>
                </a:moveTo>
                <a:cubicBezTo>
                  <a:pt x="8790" y="0"/>
                  <a:pt x="7473" y="2494"/>
                  <a:pt x="5450" y="2494"/>
                </a:cubicBezTo>
                <a:cubicBezTo>
                  <a:pt x="5125" y="2494"/>
                  <a:pt x="4782" y="2429"/>
                  <a:pt x="4416" y="2280"/>
                </a:cubicBezTo>
                <a:cubicBezTo>
                  <a:pt x="4045" y="2128"/>
                  <a:pt x="3666" y="2064"/>
                  <a:pt x="3292" y="2064"/>
                </a:cubicBezTo>
                <a:cubicBezTo>
                  <a:pt x="2094" y="2064"/>
                  <a:pt x="945" y="2718"/>
                  <a:pt x="244" y="3219"/>
                </a:cubicBezTo>
                <a:cubicBezTo>
                  <a:pt x="1" y="3391"/>
                  <a:pt x="126" y="3773"/>
                  <a:pt x="422" y="3773"/>
                </a:cubicBezTo>
                <a:lnTo>
                  <a:pt x="21684" y="3773"/>
                </a:lnTo>
                <a:cubicBezTo>
                  <a:pt x="21987" y="3773"/>
                  <a:pt x="22105" y="3379"/>
                  <a:pt x="21850" y="3213"/>
                </a:cubicBezTo>
                <a:cubicBezTo>
                  <a:pt x="20899" y="2592"/>
                  <a:pt x="20007" y="1520"/>
                  <a:pt x="18460" y="1520"/>
                </a:cubicBezTo>
                <a:cubicBezTo>
                  <a:pt x="18036" y="1520"/>
                  <a:pt x="17563" y="1601"/>
                  <a:pt x="17026" y="1793"/>
                </a:cubicBezTo>
                <a:cubicBezTo>
                  <a:pt x="16492" y="1985"/>
                  <a:pt x="16012" y="2069"/>
                  <a:pt x="15561" y="2069"/>
                </a:cubicBezTo>
                <a:cubicBezTo>
                  <a:pt x="14122" y="2069"/>
                  <a:pt x="12971" y="1209"/>
                  <a:pt x="11225" y="230"/>
                </a:cubicBezTo>
                <a:cubicBezTo>
                  <a:pt x="10937" y="69"/>
                  <a:pt x="10662" y="0"/>
                  <a:pt x="10395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835" name="Google Shape;835;p31"/>
          <p:cNvSpPr/>
          <p:nvPr/>
        </p:nvSpPr>
        <p:spPr>
          <a:xfrm>
            <a:off x="10923110" y="749773"/>
            <a:ext cx="1432092" cy="450791"/>
          </a:xfrm>
          <a:custGeom>
            <a:avLst/>
            <a:gdLst/>
            <a:ahLst/>
            <a:cxnLst/>
            <a:rect l="l" t="t" r="r" b="b"/>
            <a:pathLst>
              <a:path w="20476" h="6446" extrusionOk="0">
                <a:moveTo>
                  <a:pt x="9739" y="1"/>
                </a:moveTo>
                <a:cubicBezTo>
                  <a:pt x="9665" y="1"/>
                  <a:pt x="9591" y="3"/>
                  <a:pt x="9516" y="8"/>
                </a:cubicBezTo>
                <a:cubicBezTo>
                  <a:pt x="8156" y="91"/>
                  <a:pt x="6963" y="949"/>
                  <a:pt x="6451" y="2213"/>
                </a:cubicBezTo>
                <a:cubicBezTo>
                  <a:pt x="6267" y="2664"/>
                  <a:pt x="5842" y="2969"/>
                  <a:pt x="5356" y="2969"/>
                </a:cubicBezTo>
                <a:cubicBezTo>
                  <a:pt x="5354" y="2969"/>
                  <a:pt x="5353" y="2969"/>
                  <a:pt x="5351" y="2969"/>
                </a:cubicBezTo>
                <a:lnTo>
                  <a:pt x="5319" y="2969"/>
                </a:lnTo>
                <a:cubicBezTo>
                  <a:pt x="4156" y="2969"/>
                  <a:pt x="3069" y="3538"/>
                  <a:pt x="2406" y="4493"/>
                </a:cubicBezTo>
                <a:cubicBezTo>
                  <a:pt x="2065" y="4982"/>
                  <a:pt x="1516" y="5287"/>
                  <a:pt x="919" y="5287"/>
                </a:cubicBezTo>
                <a:cubicBezTo>
                  <a:pt x="917" y="5287"/>
                  <a:pt x="915" y="5287"/>
                  <a:pt x="913" y="5287"/>
                </a:cubicBezTo>
                <a:lnTo>
                  <a:pt x="903" y="5287"/>
                </a:lnTo>
                <a:cubicBezTo>
                  <a:pt x="849" y="5287"/>
                  <a:pt x="798" y="5289"/>
                  <a:pt x="747" y="5291"/>
                </a:cubicBezTo>
                <a:cubicBezTo>
                  <a:pt x="1" y="5322"/>
                  <a:pt x="37" y="6446"/>
                  <a:pt x="784" y="6446"/>
                </a:cubicBezTo>
                <a:lnTo>
                  <a:pt x="19685" y="6446"/>
                </a:lnTo>
                <a:cubicBezTo>
                  <a:pt x="20244" y="6446"/>
                  <a:pt x="20476" y="5732"/>
                  <a:pt x="20027" y="5399"/>
                </a:cubicBezTo>
                <a:cubicBezTo>
                  <a:pt x="19418" y="4950"/>
                  <a:pt x="18680" y="4707"/>
                  <a:pt x="17920" y="4707"/>
                </a:cubicBezTo>
                <a:cubicBezTo>
                  <a:pt x="17879" y="4707"/>
                  <a:pt x="17835" y="4707"/>
                  <a:pt x="17794" y="4711"/>
                </a:cubicBezTo>
                <a:cubicBezTo>
                  <a:pt x="17760" y="4712"/>
                  <a:pt x="17725" y="4713"/>
                  <a:pt x="17691" y="4713"/>
                </a:cubicBezTo>
                <a:cubicBezTo>
                  <a:pt x="16843" y="4713"/>
                  <a:pt x="16043" y="4337"/>
                  <a:pt x="15442" y="3730"/>
                </a:cubicBezTo>
                <a:cubicBezTo>
                  <a:pt x="15060" y="3344"/>
                  <a:pt x="14592" y="3050"/>
                  <a:pt x="14077" y="2872"/>
                </a:cubicBezTo>
                <a:cubicBezTo>
                  <a:pt x="13547" y="2690"/>
                  <a:pt x="13108" y="2306"/>
                  <a:pt x="12835" y="1815"/>
                </a:cubicBezTo>
                <a:cubicBezTo>
                  <a:pt x="12205" y="690"/>
                  <a:pt x="11018" y="1"/>
                  <a:pt x="9739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836" name="Google Shape;836;p31"/>
          <p:cNvGrpSpPr/>
          <p:nvPr/>
        </p:nvGrpSpPr>
        <p:grpSpPr>
          <a:xfrm>
            <a:off x="0" y="5861667"/>
            <a:ext cx="12192200" cy="1019500"/>
            <a:chOff x="0" y="4396250"/>
            <a:chExt cx="9144150" cy="764625"/>
          </a:xfrm>
        </p:grpSpPr>
        <p:sp>
          <p:nvSpPr>
            <p:cNvPr id="837" name="Google Shape;837;p31"/>
            <p:cNvSpPr/>
            <p:nvPr/>
          </p:nvSpPr>
          <p:spPr>
            <a:xfrm>
              <a:off x="0" y="4413575"/>
              <a:ext cx="9144000" cy="7473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38" name="Google Shape;838;p31"/>
            <p:cNvSpPr/>
            <p:nvPr/>
          </p:nvSpPr>
          <p:spPr>
            <a:xfrm>
              <a:off x="0" y="4396300"/>
              <a:ext cx="4750847" cy="747197"/>
            </a:xfrm>
            <a:custGeom>
              <a:avLst/>
              <a:gdLst/>
              <a:ahLst/>
              <a:cxnLst/>
              <a:rect l="l" t="t" r="r" b="b"/>
              <a:pathLst>
                <a:path w="73571" h="11571" extrusionOk="0">
                  <a:moveTo>
                    <a:pt x="0" y="0"/>
                  </a:moveTo>
                  <a:lnTo>
                    <a:pt x="0" y="4027"/>
                  </a:lnTo>
                  <a:lnTo>
                    <a:pt x="9702" y="4027"/>
                  </a:lnTo>
                  <a:cubicBezTo>
                    <a:pt x="9704" y="4027"/>
                    <a:pt x="9707" y="4027"/>
                    <a:pt x="9709" y="4027"/>
                  </a:cubicBezTo>
                  <a:cubicBezTo>
                    <a:pt x="11310" y="4027"/>
                    <a:pt x="12846" y="4666"/>
                    <a:pt x="13978" y="5799"/>
                  </a:cubicBezTo>
                  <a:lnTo>
                    <a:pt x="15475" y="7294"/>
                  </a:lnTo>
                  <a:cubicBezTo>
                    <a:pt x="16351" y="8173"/>
                    <a:pt x="17540" y="8665"/>
                    <a:pt x="18782" y="8665"/>
                  </a:cubicBezTo>
                  <a:lnTo>
                    <a:pt x="25839" y="8665"/>
                  </a:lnTo>
                  <a:cubicBezTo>
                    <a:pt x="26353" y="8665"/>
                    <a:pt x="26788" y="9078"/>
                    <a:pt x="26782" y="9593"/>
                  </a:cubicBezTo>
                  <a:cubicBezTo>
                    <a:pt x="26774" y="10682"/>
                    <a:pt x="27655" y="11571"/>
                    <a:pt x="28744" y="11571"/>
                  </a:cubicBezTo>
                  <a:lnTo>
                    <a:pt x="73570" y="11571"/>
                  </a:lnTo>
                  <a:lnTo>
                    <a:pt x="63133" y="1131"/>
                  </a:lnTo>
                  <a:cubicBezTo>
                    <a:pt x="62407" y="408"/>
                    <a:pt x="61424" y="0"/>
                    <a:pt x="6039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39" name="Google Shape;839;p31"/>
            <p:cNvSpPr/>
            <p:nvPr/>
          </p:nvSpPr>
          <p:spPr>
            <a:xfrm>
              <a:off x="2797650" y="4396250"/>
              <a:ext cx="6346500" cy="7473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840" name="Google Shape;840;p31"/>
          <p:cNvGrpSpPr/>
          <p:nvPr/>
        </p:nvGrpSpPr>
        <p:grpSpPr>
          <a:xfrm>
            <a:off x="157534" y="3176756"/>
            <a:ext cx="1107204" cy="2681713"/>
            <a:chOff x="0" y="2931049"/>
            <a:chExt cx="830403" cy="2011285"/>
          </a:xfrm>
        </p:grpSpPr>
        <p:sp>
          <p:nvSpPr>
            <p:cNvPr id="841" name="Google Shape;841;p31"/>
            <p:cNvSpPr/>
            <p:nvPr/>
          </p:nvSpPr>
          <p:spPr>
            <a:xfrm>
              <a:off x="364785" y="2931049"/>
              <a:ext cx="109876" cy="482482"/>
            </a:xfrm>
            <a:custGeom>
              <a:avLst/>
              <a:gdLst/>
              <a:ahLst/>
              <a:cxnLst/>
              <a:rect l="l" t="t" r="r" b="b"/>
              <a:pathLst>
                <a:path w="2150" h="9441" extrusionOk="0">
                  <a:moveTo>
                    <a:pt x="1076" y="0"/>
                  </a:moveTo>
                  <a:lnTo>
                    <a:pt x="65" y="6280"/>
                  </a:lnTo>
                  <a:cubicBezTo>
                    <a:pt x="0" y="6682"/>
                    <a:pt x="51" y="7093"/>
                    <a:pt x="214" y="7467"/>
                  </a:cubicBezTo>
                  <a:lnTo>
                    <a:pt x="1076" y="9441"/>
                  </a:lnTo>
                  <a:lnTo>
                    <a:pt x="1938" y="7467"/>
                  </a:lnTo>
                  <a:cubicBezTo>
                    <a:pt x="2099" y="7093"/>
                    <a:pt x="2150" y="6682"/>
                    <a:pt x="2085" y="6280"/>
                  </a:cubicBezTo>
                  <a:lnTo>
                    <a:pt x="107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42" name="Google Shape;842;p31"/>
            <p:cNvSpPr/>
            <p:nvPr/>
          </p:nvSpPr>
          <p:spPr>
            <a:xfrm>
              <a:off x="0" y="3406220"/>
              <a:ext cx="417783" cy="241318"/>
            </a:xfrm>
            <a:custGeom>
              <a:avLst/>
              <a:gdLst/>
              <a:ahLst/>
              <a:cxnLst/>
              <a:rect l="l" t="t" r="r" b="b"/>
              <a:pathLst>
                <a:path w="8175" h="4722" extrusionOk="0">
                  <a:moveTo>
                    <a:pt x="8174" y="0"/>
                  </a:moveTo>
                  <a:lnTo>
                    <a:pt x="6034" y="240"/>
                  </a:lnTo>
                  <a:cubicBezTo>
                    <a:pt x="5631" y="287"/>
                    <a:pt x="5249" y="447"/>
                    <a:pt x="4935" y="706"/>
                  </a:cubicBezTo>
                  <a:lnTo>
                    <a:pt x="0" y="4721"/>
                  </a:lnTo>
                  <a:lnTo>
                    <a:pt x="5943" y="2455"/>
                  </a:lnTo>
                  <a:cubicBezTo>
                    <a:pt x="6325" y="2308"/>
                    <a:pt x="6655" y="2059"/>
                    <a:pt x="6897" y="1733"/>
                  </a:cubicBezTo>
                  <a:lnTo>
                    <a:pt x="817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43" name="Google Shape;843;p31"/>
            <p:cNvSpPr/>
            <p:nvPr/>
          </p:nvSpPr>
          <p:spPr>
            <a:xfrm>
              <a:off x="412466" y="3411484"/>
              <a:ext cx="417937" cy="241318"/>
            </a:xfrm>
            <a:custGeom>
              <a:avLst/>
              <a:gdLst/>
              <a:ahLst/>
              <a:cxnLst/>
              <a:rect l="l" t="t" r="r" b="b"/>
              <a:pathLst>
                <a:path w="8178" h="4722" extrusionOk="0">
                  <a:moveTo>
                    <a:pt x="1" y="0"/>
                  </a:moveTo>
                  <a:lnTo>
                    <a:pt x="1278" y="1735"/>
                  </a:lnTo>
                  <a:cubicBezTo>
                    <a:pt x="1522" y="2061"/>
                    <a:pt x="1852" y="2310"/>
                    <a:pt x="2232" y="2455"/>
                  </a:cubicBezTo>
                  <a:lnTo>
                    <a:pt x="8177" y="4721"/>
                  </a:lnTo>
                  <a:lnTo>
                    <a:pt x="3242" y="706"/>
                  </a:lnTo>
                  <a:cubicBezTo>
                    <a:pt x="2928" y="449"/>
                    <a:pt x="2544" y="287"/>
                    <a:pt x="2141" y="241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44" name="Google Shape;844;p31"/>
            <p:cNvSpPr/>
            <p:nvPr/>
          </p:nvSpPr>
          <p:spPr>
            <a:xfrm>
              <a:off x="401632" y="3427429"/>
              <a:ext cx="26983" cy="1514906"/>
            </a:xfrm>
            <a:custGeom>
              <a:avLst/>
              <a:gdLst/>
              <a:ahLst/>
              <a:cxnLst/>
              <a:rect l="l" t="t" r="r" b="b"/>
              <a:pathLst>
                <a:path w="528" h="29643" extrusionOk="0">
                  <a:moveTo>
                    <a:pt x="1" y="1"/>
                  </a:moveTo>
                  <a:lnTo>
                    <a:pt x="1" y="29643"/>
                  </a:lnTo>
                  <a:lnTo>
                    <a:pt x="527" y="29643"/>
                  </a:lnTo>
                  <a:lnTo>
                    <a:pt x="527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45" name="Google Shape;845;p31"/>
            <p:cNvSpPr/>
            <p:nvPr/>
          </p:nvSpPr>
          <p:spPr>
            <a:xfrm>
              <a:off x="368414" y="3370141"/>
              <a:ext cx="90098" cy="86623"/>
            </a:xfrm>
            <a:custGeom>
              <a:avLst/>
              <a:gdLst/>
              <a:ahLst/>
              <a:cxnLst/>
              <a:rect l="l" t="t" r="r" b="b"/>
              <a:pathLst>
                <a:path w="1763" h="1695" extrusionOk="0">
                  <a:moveTo>
                    <a:pt x="914" y="0"/>
                  </a:moveTo>
                  <a:cubicBezTo>
                    <a:pt x="572" y="0"/>
                    <a:pt x="263" y="206"/>
                    <a:pt x="131" y="522"/>
                  </a:cubicBezTo>
                  <a:cubicBezTo>
                    <a:pt x="0" y="841"/>
                    <a:pt x="73" y="1205"/>
                    <a:pt x="315" y="1446"/>
                  </a:cubicBezTo>
                  <a:cubicBezTo>
                    <a:pt x="477" y="1609"/>
                    <a:pt x="694" y="1694"/>
                    <a:pt x="914" y="1694"/>
                  </a:cubicBezTo>
                  <a:cubicBezTo>
                    <a:pt x="1023" y="1694"/>
                    <a:pt x="1133" y="1673"/>
                    <a:pt x="1238" y="1630"/>
                  </a:cubicBezTo>
                  <a:cubicBezTo>
                    <a:pt x="1555" y="1499"/>
                    <a:pt x="1763" y="1191"/>
                    <a:pt x="1763" y="847"/>
                  </a:cubicBezTo>
                  <a:cubicBezTo>
                    <a:pt x="1763" y="380"/>
                    <a:pt x="1383" y="0"/>
                    <a:pt x="914" y="0"/>
                  </a:cubicBez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</p:spTree>
    <p:extLst>
      <p:ext uri="{BB962C8B-B14F-4D97-AF65-F5344CB8AC3E}">
        <p14:creationId xmlns:p14="http://schemas.microsoft.com/office/powerpoint/2010/main" val="3525143182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umbers and text">
  <p:cSld name="Numbers and text">
    <p:spTree>
      <p:nvGrpSpPr>
        <p:cNvPr id="1" name="Shape 8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7" name="Google Shape;847;p32"/>
          <p:cNvSpPr txBox="1">
            <a:spLocks noGrp="1"/>
          </p:cNvSpPr>
          <p:nvPr>
            <p:ph type="title" hasCustomPrompt="1"/>
          </p:nvPr>
        </p:nvSpPr>
        <p:spPr>
          <a:xfrm>
            <a:off x="4978633" y="723867"/>
            <a:ext cx="6262400" cy="10252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/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848" name="Google Shape;848;p32"/>
          <p:cNvSpPr txBox="1">
            <a:spLocks noGrp="1"/>
          </p:cNvSpPr>
          <p:nvPr>
            <p:ph type="subTitle" idx="1"/>
          </p:nvPr>
        </p:nvSpPr>
        <p:spPr>
          <a:xfrm>
            <a:off x="4978633" y="1531336"/>
            <a:ext cx="6262400" cy="798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PT Sans"/>
              <a:buNone/>
              <a:defRPr sz="2267">
                <a:solidFill>
                  <a:schemeClr val="dk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800">
                <a:solidFill>
                  <a:schemeClr val="dk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800">
                <a:solidFill>
                  <a:schemeClr val="dk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9pPr>
          </a:lstStyle>
          <a:p>
            <a:endParaRPr/>
          </a:p>
        </p:txBody>
      </p:sp>
      <p:sp>
        <p:nvSpPr>
          <p:cNvPr id="849" name="Google Shape;849;p32"/>
          <p:cNvSpPr txBox="1">
            <a:spLocks noGrp="1"/>
          </p:cNvSpPr>
          <p:nvPr>
            <p:ph type="title" idx="2" hasCustomPrompt="1"/>
          </p:nvPr>
        </p:nvSpPr>
        <p:spPr>
          <a:xfrm>
            <a:off x="4978633" y="2498497"/>
            <a:ext cx="6262400" cy="10252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/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850" name="Google Shape;850;p32"/>
          <p:cNvSpPr txBox="1">
            <a:spLocks noGrp="1"/>
          </p:cNvSpPr>
          <p:nvPr>
            <p:ph type="subTitle" idx="3"/>
          </p:nvPr>
        </p:nvSpPr>
        <p:spPr>
          <a:xfrm>
            <a:off x="4978633" y="3328545"/>
            <a:ext cx="6262400" cy="798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PT Sans"/>
              <a:buNone/>
              <a:defRPr sz="2267">
                <a:solidFill>
                  <a:schemeClr val="dk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800">
                <a:solidFill>
                  <a:schemeClr val="dk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800">
                <a:solidFill>
                  <a:schemeClr val="dk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9pPr>
          </a:lstStyle>
          <a:p>
            <a:endParaRPr/>
          </a:p>
        </p:txBody>
      </p:sp>
      <p:sp>
        <p:nvSpPr>
          <p:cNvPr id="851" name="Google Shape;851;p32"/>
          <p:cNvSpPr txBox="1">
            <a:spLocks noGrp="1"/>
          </p:cNvSpPr>
          <p:nvPr>
            <p:ph type="title" idx="4" hasCustomPrompt="1"/>
          </p:nvPr>
        </p:nvSpPr>
        <p:spPr>
          <a:xfrm>
            <a:off x="4978633" y="4295684"/>
            <a:ext cx="6262400" cy="10252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/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852" name="Google Shape;852;p32"/>
          <p:cNvSpPr txBox="1">
            <a:spLocks noGrp="1"/>
          </p:cNvSpPr>
          <p:nvPr>
            <p:ph type="subTitle" idx="5"/>
          </p:nvPr>
        </p:nvSpPr>
        <p:spPr>
          <a:xfrm>
            <a:off x="4978633" y="5137053"/>
            <a:ext cx="6262400" cy="798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PT Sans"/>
              <a:buNone/>
              <a:defRPr sz="2267">
                <a:solidFill>
                  <a:schemeClr val="dk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800">
                <a:solidFill>
                  <a:schemeClr val="dk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800">
                <a:solidFill>
                  <a:schemeClr val="dk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8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9pPr>
          </a:lstStyle>
          <a:p>
            <a:endParaRPr/>
          </a:p>
        </p:txBody>
      </p:sp>
      <p:grpSp>
        <p:nvGrpSpPr>
          <p:cNvPr id="853" name="Google Shape;853;p32"/>
          <p:cNvGrpSpPr/>
          <p:nvPr/>
        </p:nvGrpSpPr>
        <p:grpSpPr>
          <a:xfrm>
            <a:off x="0" y="5328934"/>
            <a:ext cx="12192133" cy="1544409"/>
            <a:chOff x="0" y="3996700"/>
            <a:chExt cx="9144100" cy="1158307"/>
          </a:xfrm>
        </p:grpSpPr>
        <p:grpSp>
          <p:nvGrpSpPr>
            <p:cNvPr id="854" name="Google Shape;854;p32"/>
            <p:cNvGrpSpPr/>
            <p:nvPr/>
          </p:nvGrpSpPr>
          <p:grpSpPr>
            <a:xfrm>
              <a:off x="0" y="3996700"/>
              <a:ext cx="4988344" cy="1158307"/>
              <a:chOff x="0" y="3996700"/>
              <a:chExt cx="4988344" cy="1158307"/>
            </a:xfrm>
          </p:grpSpPr>
          <p:sp>
            <p:nvSpPr>
              <p:cNvPr id="855" name="Google Shape;855;p32"/>
              <p:cNvSpPr/>
              <p:nvPr/>
            </p:nvSpPr>
            <p:spPr>
              <a:xfrm>
                <a:off x="2333275" y="3996701"/>
                <a:ext cx="2655069" cy="1158306"/>
              </a:xfrm>
              <a:custGeom>
                <a:avLst/>
                <a:gdLst/>
                <a:ahLst/>
                <a:cxnLst/>
                <a:rect l="l" t="t" r="r" b="b"/>
                <a:pathLst>
                  <a:path w="32712" h="14271" extrusionOk="0">
                    <a:moveTo>
                      <a:pt x="0" y="1"/>
                    </a:moveTo>
                    <a:lnTo>
                      <a:pt x="0" y="14271"/>
                    </a:lnTo>
                    <a:lnTo>
                      <a:pt x="32712" y="14271"/>
                    </a:lnTo>
                    <a:lnTo>
                      <a:pt x="27601" y="9160"/>
                    </a:lnTo>
                    <a:cubicBezTo>
                      <a:pt x="27109" y="8668"/>
                      <a:pt x="26438" y="8391"/>
                      <a:pt x="25740" y="8389"/>
                    </a:cubicBezTo>
                    <a:lnTo>
                      <a:pt x="15234" y="8389"/>
                    </a:lnTo>
                    <a:cubicBezTo>
                      <a:pt x="15231" y="8389"/>
                      <a:pt x="15229" y="8389"/>
                      <a:pt x="15226" y="8389"/>
                    </a:cubicBezTo>
                    <a:cubicBezTo>
                      <a:pt x="14333" y="8389"/>
                      <a:pt x="13478" y="8033"/>
                      <a:pt x="12845" y="7400"/>
                    </a:cubicBezTo>
                    <a:lnTo>
                      <a:pt x="6217" y="772"/>
                    </a:lnTo>
                    <a:cubicBezTo>
                      <a:pt x="5724" y="278"/>
                      <a:pt x="5054" y="1"/>
                      <a:pt x="4356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856" name="Google Shape;856;p32"/>
              <p:cNvSpPr/>
              <p:nvPr/>
            </p:nvSpPr>
            <p:spPr>
              <a:xfrm>
                <a:off x="0" y="3996700"/>
                <a:ext cx="2526600" cy="1158300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sp>
          <p:nvSpPr>
            <p:cNvPr id="857" name="Google Shape;857;p32"/>
            <p:cNvSpPr/>
            <p:nvPr/>
          </p:nvSpPr>
          <p:spPr>
            <a:xfrm>
              <a:off x="3198400" y="4679775"/>
              <a:ext cx="5945700" cy="4752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858" name="Google Shape;858;p32"/>
          <p:cNvGrpSpPr/>
          <p:nvPr/>
        </p:nvGrpSpPr>
        <p:grpSpPr>
          <a:xfrm>
            <a:off x="11286416" y="4872921"/>
            <a:ext cx="773835" cy="1366768"/>
            <a:chOff x="2423837" y="2615804"/>
            <a:chExt cx="580376" cy="1025076"/>
          </a:xfrm>
        </p:grpSpPr>
        <p:sp>
          <p:nvSpPr>
            <p:cNvPr id="859" name="Google Shape;859;p32"/>
            <p:cNvSpPr/>
            <p:nvPr/>
          </p:nvSpPr>
          <p:spPr>
            <a:xfrm>
              <a:off x="2696677" y="2947896"/>
              <a:ext cx="34795" cy="692984"/>
            </a:xfrm>
            <a:custGeom>
              <a:avLst/>
              <a:gdLst/>
              <a:ahLst/>
              <a:cxnLst/>
              <a:rect l="l" t="t" r="r" b="b"/>
              <a:pathLst>
                <a:path w="303" h="6035" extrusionOk="0">
                  <a:moveTo>
                    <a:pt x="0" y="1"/>
                  </a:moveTo>
                  <a:lnTo>
                    <a:pt x="0" y="6035"/>
                  </a:lnTo>
                  <a:lnTo>
                    <a:pt x="303" y="6035"/>
                  </a:lnTo>
                  <a:lnTo>
                    <a:pt x="30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60" name="Google Shape;860;p32"/>
            <p:cNvSpPr/>
            <p:nvPr/>
          </p:nvSpPr>
          <p:spPr>
            <a:xfrm>
              <a:off x="2423837" y="2615804"/>
              <a:ext cx="580376" cy="580453"/>
            </a:xfrm>
            <a:custGeom>
              <a:avLst/>
              <a:gdLst/>
              <a:ahLst/>
              <a:cxnLst/>
              <a:rect l="l" t="t" r="r" b="b"/>
              <a:pathLst>
                <a:path w="5054" h="5055" extrusionOk="0">
                  <a:moveTo>
                    <a:pt x="2528" y="1"/>
                  </a:moveTo>
                  <a:cubicBezTo>
                    <a:pt x="1132" y="1"/>
                    <a:pt x="1" y="1132"/>
                    <a:pt x="1" y="2529"/>
                  </a:cubicBezTo>
                  <a:cubicBezTo>
                    <a:pt x="1" y="3923"/>
                    <a:pt x="1132" y="5054"/>
                    <a:pt x="2528" y="5054"/>
                  </a:cubicBezTo>
                  <a:cubicBezTo>
                    <a:pt x="3923" y="5054"/>
                    <a:pt x="5054" y="3923"/>
                    <a:pt x="5054" y="2529"/>
                  </a:cubicBezTo>
                  <a:cubicBezTo>
                    <a:pt x="5054" y="1132"/>
                    <a:pt x="3923" y="1"/>
                    <a:pt x="252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861" name="Google Shape;861;p32"/>
          <p:cNvSpPr/>
          <p:nvPr/>
        </p:nvSpPr>
        <p:spPr>
          <a:xfrm>
            <a:off x="228034" y="6017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862" name="Google Shape;862;p32"/>
          <p:cNvSpPr/>
          <p:nvPr/>
        </p:nvSpPr>
        <p:spPr>
          <a:xfrm>
            <a:off x="11555734" y="31949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863" name="Google Shape;863;p32"/>
          <p:cNvSpPr/>
          <p:nvPr/>
        </p:nvSpPr>
        <p:spPr>
          <a:xfrm>
            <a:off x="11320534" y="5721566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864" name="Google Shape;864;p32"/>
          <p:cNvSpPr/>
          <p:nvPr/>
        </p:nvSpPr>
        <p:spPr>
          <a:xfrm>
            <a:off x="463234" y="3311399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</p:spTree>
    <p:extLst>
      <p:ext uri="{BB962C8B-B14F-4D97-AF65-F5344CB8AC3E}">
        <p14:creationId xmlns:p14="http://schemas.microsoft.com/office/powerpoint/2010/main" val="3872174082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umbers and text 1">
  <p:cSld name="Numbers and text 1">
    <p:spTree>
      <p:nvGrpSpPr>
        <p:cNvPr id="1" name="Shape 8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6" name="Google Shape;866;p33"/>
          <p:cNvSpPr txBox="1">
            <a:spLocks noGrp="1"/>
          </p:cNvSpPr>
          <p:nvPr>
            <p:ph type="title" hasCustomPrompt="1"/>
          </p:nvPr>
        </p:nvSpPr>
        <p:spPr>
          <a:xfrm>
            <a:off x="1966533" y="3365100"/>
            <a:ext cx="1467200" cy="8424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3200"/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867" name="Google Shape;867;p33"/>
          <p:cNvSpPr txBox="1">
            <a:spLocks noGrp="1"/>
          </p:cNvSpPr>
          <p:nvPr>
            <p:ph type="subTitle" idx="1"/>
          </p:nvPr>
        </p:nvSpPr>
        <p:spPr>
          <a:xfrm>
            <a:off x="1251333" y="4682000"/>
            <a:ext cx="2897600" cy="1012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T Sans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PT Sans"/>
              <a:buNone/>
              <a:defRPr sz="2800">
                <a:latin typeface="PT Sans"/>
                <a:ea typeface="PT Sans"/>
                <a:cs typeface="PT Sans"/>
                <a:sym typeface="PT Sans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PT Sans"/>
              <a:buNone/>
              <a:defRPr sz="2800">
                <a:latin typeface="PT Sans"/>
                <a:ea typeface="PT Sans"/>
                <a:cs typeface="PT Sans"/>
                <a:sym typeface="PT Sans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PT Sans"/>
              <a:buNone/>
              <a:defRPr sz="2800">
                <a:latin typeface="PT Sans"/>
                <a:ea typeface="PT Sans"/>
                <a:cs typeface="PT Sans"/>
                <a:sym typeface="PT Sans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PT Sans"/>
              <a:buNone/>
              <a:defRPr sz="2800">
                <a:latin typeface="PT Sans"/>
                <a:ea typeface="PT Sans"/>
                <a:cs typeface="PT Sans"/>
                <a:sym typeface="PT Sans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PT Sans"/>
              <a:buNone/>
              <a:defRPr sz="2800">
                <a:latin typeface="PT Sans"/>
                <a:ea typeface="PT Sans"/>
                <a:cs typeface="PT Sans"/>
                <a:sym typeface="PT Sans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PT Sans"/>
              <a:buNone/>
              <a:defRPr sz="2800">
                <a:latin typeface="PT Sans"/>
                <a:ea typeface="PT Sans"/>
                <a:cs typeface="PT Sans"/>
                <a:sym typeface="PT Sans"/>
              </a:defRPr>
            </a:lvl9pPr>
          </a:lstStyle>
          <a:p>
            <a:endParaRPr/>
          </a:p>
        </p:txBody>
      </p:sp>
      <p:sp>
        <p:nvSpPr>
          <p:cNvPr id="868" name="Google Shape;868;p33"/>
          <p:cNvSpPr txBox="1">
            <a:spLocks noGrp="1"/>
          </p:cNvSpPr>
          <p:nvPr>
            <p:ph type="subTitle" idx="2"/>
          </p:nvPr>
        </p:nvSpPr>
        <p:spPr>
          <a:xfrm>
            <a:off x="1251333" y="4207500"/>
            <a:ext cx="2897600" cy="587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3200" b="1">
                <a:solidFill>
                  <a:schemeClr val="dk1"/>
                </a:solidFill>
                <a:latin typeface="Epilogue"/>
                <a:ea typeface="Epilogue"/>
                <a:cs typeface="Epilogue"/>
                <a:sym typeface="Epilogue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32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32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32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32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32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32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32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32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869" name="Google Shape;869;p33"/>
          <p:cNvSpPr txBox="1">
            <a:spLocks noGrp="1"/>
          </p:cNvSpPr>
          <p:nvPr>
            <p:ph type="title" idx="3" hasCustomPrompt="1"/>
          </p:nvPr>
        </p:nvSpPr>
        <p:spPr>
          <a:xfrm>
            <a:off x="5164200" y="3365100"/>
            <a:ext cx="1863600" cy="8424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3200"/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870" name="Google Shape;870;p33"/>
          <p:cNvSpPr txBox="1">
            <a:spLocks noGrp="1"/>
          </p:cNvSpPr>
          <p:nvPr>
            <p:ph type="subTitle" idx="4"/>
          </p:nvPr>
        </p:nvSpPr>
        <p:spPr>
          <a:xfrm>
            <a:off x="4647200" y="4682000"/>
            <a:ext cx="2897600" cy="1012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T Sans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PT Sans"/>
              <a:buNone/>
              <a:defRPr sz="2800">
                <a:latin typeface="PT Sans"/>
                <a:ea typeface="PT Sans"/>
                <a:cs typeface="PT Sans"/>
                <a:sym typeface="PT Sans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PT Sans"/>
              <a:buNone/>
              <a:defRPr sz="2800">
                <a:latin typeface="PT Sans"/>
                <a:ea typeface="PT Sans"/>
                <a:cs typeface="PT Sans"/>
                <a:sym typeface="PT Sans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PT Sans"/>
              <a:buNone/>
              <a:defRPr sz="2800">
                <a:latin typeface="PT Sans"/>
                <a:ea typeface="PT Sans"/>
                <a:cs typeface="PT Sans"/>
                <a:sym typeface="PT Sans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PT Sans"/>
              <a:buNone/>
              <a:defRPr sz="2800">
                <a:latin typeface="PT Sans"/>
                <a:ea typeface="PT Sans"/>
                <a:cs typeface="PT Sans"/>
                <a:sym typeface="PT Sans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PT Sans"/>
              <a:buNone/>
              <a:defRPr sz="2800">
                <a:latin typeface="PT Sans"/>
                <a:ea typeface="PT Sans"/>
                <a:cs typeface="PT Sans"/>
                <a:sym typeface="PT Sans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PT Sans"/>
              <a:buNone/>
              <a:defRPr sz="2800">
                <a:latin typeface="PT Sans"/>
                <a:ea typeface="PT Sans"/>
                <a:cs typeface="PT Sans"/>
                <a:sym typeface="PT Sans"/>
              </a:defRPr>
            </a:lvl9pPr>
          </a:lstStyle>
          <a:p>
            <a:endParaRPr/>
          </a:p>
        </p:txBody>
      </p:sp>
      <p:sp>
        <p:nvSpPr>
          <p:cNvPr id="871" name="Google Shape;871;p33"/>
          <p:cNvSpPr txBox="1">
            <a:spLocks noGrp="1"/>
          </p:cNvSpPr>
          <p:nvPr>
            <p:ph type="subTitle" idx="5"/>
          </p:nvPr>
        </p:nvSpPr>
        <p:spPr>
          <a:xfrm>
            <a:off x="4647200" y="4207500"/>
            <a:ext cx="2897600" cy="587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3200" b="1">
                <a:solidFill>
                  <a:schemeClr val="dk1"/>
                </a:solidFill>
                <a:latin typeface="Epilogue"/>
                <a:ea typeface="Epilogue"/>
                <a:cs typeface="Epilogue"/>
                <a:sym typeface="Epilogue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32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32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32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32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32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32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32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32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872" name="Google Shape;872;p33"/>
          <p:cNvSpPr txBox="1">
            <a:spLocks noGrp="1"/>
          </p:cNvSpPr>
          <p:nvPr>
            <p:ph type="title" idx="6" hasCustomPrompt="1"/>
          </p:nvPr>
        </p:nvSpPr>
        <p:spPr>
          <a:xfrm>
            <a:off x="8560067" y="3365100"/>
            <a:ext cx="1863600" cy="8424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3200"/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873" name="Google Shape;873;p33"/>
          <p:cNvSpPr txBox="1">
            <a:spLocks noGrp="1"/>
          </p:cNvSpPr>
          <p:nvPr>
            <p:ph type="subTitle" idx="7"/>
          </p:nvPr>
        </p:nvSpPr>
        <p:spPr>
          <a:xfrm>
            <a:off x="8043067" y="4682000"/>
            <a:ext cx="2897600" cy="1012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T Sans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PT Sans"/>
              <a:buNone/>
              <a:defRPr sz="2800">
                <a:latin typeface="PT Sans"/>
                <a:ea typeface="PT Sans"/>
                <a:cs typeface="PT Sans"/>
                <a:sym typeface="PT Sans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PT Sans"/>
              <a:buNone/>
              <a:defRPr sz="2800">
                <a:latin typeface="PT Sans"/>
                <a:ea typeface="PT Sans"/>
                <a:cs typeface="PT Sans"/>
                <a:sym typeface="PT Sans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PT Sans"/>
              <a:buNone/>
              <a:defRPr sz="2800">
                <a:latin typeface="PT Sans"/>
                <a:ea typeface="PT Sans"/>
                <a:cs typeface="PT Sans"/>
                <a:sym typeface="PT Sans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PT Sans"/>
              <a:buNone/>
              <a:defRPr sz="2800">
                <a:latin typeface="PT Sans"/>
                <a:ea typeface="PT Sans"/>
                <a:cs typeface="PT Sans"/>
                <a:sym typeface="PT Sans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PT Sans"/>
              <a:buNone/>
              <a:defRPr sz="2800">
                <a:latin typeface="PT Sans"/>
                <a:ea typeface="PT Sans"/>
                <a:cs typeface="PT Sans"/>
                <a:sym typeface="PT Sans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PT Sans"/>
              <a:buNone/>
              <a:defRPr sz="2800">
                <a:latin typeface="PT Sans"/>
                <a:ea typeface="PT Sans"/>
                <a:cs typeface="PT Sans"/>
                <a:sym typeface="PT Sans"/>
              </a:defRPr>
            </a:lvl9pPr>
          </a:lstStyle>
          <a:p>
            <a:endParaRPr/>
          </a:p>
        </p:txBody>
      </p:sp>
      <p:sp>
        <p:nvSpPr>
          <p:cNvPr id="874" name="Google Shape;874;p33"/>
          <p:cNvSpPr txBox="1">
            <a:spLocks noGrp="1"/>
          </p:cNvSpPr>
          <p:nvPr>
            <p:ph type="subTitle" idx="8"/>
          </p:nvPr>
        </p:nvSpPr>
        <p:spPr>
          <a:xfrm>
            <a:off x="8043067" y="4207500"/>
            <a:ext cx="2897600" cy="587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3200" b="1">
                <a:solidFill>
                  <a:schemeClr val="dk1"/>
                </a:solidFill>
                <a:latin typeface="Epilogue"/>
                <a:ea typeface="Epilogue"/>
                <a:cs typeface="Epilogue"/>
                <a:sym typeface="Epilogue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32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32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32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32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32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32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32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32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875" name="Google Shape;875;p33"/>
          <p:cNvSpPr txBox="1">
            <a:spLocks noGrp="1"/>
          </p:cNvSpPr>
          <p:nvPr>
            <p:ph type="title" idx="9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3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876" name="Google Shape;876;p33"/>
          <p:cNvSpPr/>
          <p:nvPr/>
        </p:nvSpPr>
        <p:spPr>
          <a:xfrm>
            <a:off x="11232000" y="5053399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877" name="Google Shape;877;p33"/>
          <p:cNvSpPr/>
          <p:nvPr/>
        </p:nvSpPr>
        <p:spPr>
          <a:xfrm>
            <a:off x="11069834" y="308758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878" name="Google Shape;878;p33"/>
          <p:cNvSpPr/>
          <p:nvPr/>
        </p:nvSpPr>
        <p:spPr>
          <a:xfrm>
            <a:off x="11660667" y="1488915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879" name="Google Shape;879;p33"/>
          <p:cNvSpPr/>
          <p:nvPr/>
        </p:nvSpPr>
        <p:spPr>
          <a:xfrm>
            <a:off x="228034" y="6017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880" name="Google Shape;880;p33"/>
          <p:cNvSpPr/>
          <p:nvPr/>
        </p:nvSpPr>
        <p:spPr>
          <a:xfrm>
            <a:off x="833367" y="2152466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881" name="Google Shape;881;p33"/>
          <p:cNvSpPr/>
          <p:nvPr/>
        </p:nvSpPr>
        <p:spPr>
          <a:xfrm>
            <a:off x="298634" y="36096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882" name="Google Shape;882;p33"/>
          <p:cNvSpPr/>
          <p:nvPr/>
        </p:nvSpPr>
        <p:spPr>
          <a:xfrm>
            <a:off x="-454604" y="5630631"/>
            <a:ext cx="1613631" cy="568667"/>
          </a:xfrm>
          <a:custGeom>
            <a:avLst/>
            <a:gdLst/>
            <a:ahLst/>
            <a:cxnLst/>
            <a:rect l="l" t="t" r="r" b="b"/>
            <a:pathLst>
              <a:path w="19345" h="6818" extrusionOk="0">
                <a:moveTo>
                  <a:pt x="9786" y="1"/>
                </a:moveTo>
                <a:cubicBezTo>
                  <a:pt x="9762" y="1"/>
                  <a:pt x="9738" y="1"/>
                  <a:pt x="9714" y="1"/>
                </a:cubicBezTo>
                <a:cubicBezTo>
                  <a:pt x="8498" y="27"/>
                  <a:pt x="7388" y="700"/>
                  <a:pt x="6805" y="1768"/>
                </a:cubicBezTo>
                <a:cubicBezTo>
                  <a:pt x="6743" y="1772"/>
                  <a:pt x="6682" y="1778"/>
                  <a:pt x="6623" y="1785"/>
                </a:cubicBezTo>
                <a:cubicBezTo>
                  <a:pt x="6260" y="1588"/>
                  <a:pt x="5860" y="1489"/>
                  <a:pt x="5460" y="1489"/>
                </a:cubicBezTo>
                <a:cubicBezTo>
                  <a:pt x="5060" y="1489"/>
                  <a:pt x="4659" y="1588"/>
                  <a:pt x="4297" y="1787"/>
                </a:cubicBezTo>
                <a:cubicBezTo>
                  <a:pt x="3573" y="2185"/>
                  <a:pt x="3102" y="2925"/>
                  <a:pt x="3047" y="3747"/>
                </a:cubicBezTo>
                <a:cubicBezTo>
                  <a:pt x="1401" y="3850"/>
                  <a:pt x="90" y="5168"/>
                  <a:pt x="1" y="6817"/>
                </a:cubicBezTo>
                <a:lnTo>
                  <a:pt x="19344" y="6817"/>
                </a:lnTo>
                <a:cubicBezTo>
                  <a:pt x="19049" y="5391"/>
                  <a:pt x="17940" y="4276"/>
                  <a:pt x="16518" y="3971"/>
                </a:cubicBezTo>
                <a:cubicBezTo>
                  <a:pt x="16512" y="3059"/>
                  <a:pt x="16035" y="2215"/>
                  <a:pt x="15256" y="1740"/>
                </a:cubicBezTo>
                <a:cubicBezTo>
                  <a:pt x="14838" y="1485"/>
                  <a:pt x="14364" y="1357"/>
                  <a:pt x="13890" y="1357"/>
                </a:cubicBezTo>
                <a:cubicBezTo>
                  <a:pt x="13480" y="1357"/>
                  <a:pt x="13070" y="1453"/>
                  <a:pt x="12695" y="1645"/>
                </a:cubicBezTo>
                <a:cubicBezTo>
                  <a:pt x="12078" y="623"/>
                  <a:pt x="10975" y="1"/>
                  <a:pt x="9786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883" name="Google Shape;883;p33"/>
          <p:cNvGrpSpPr/>
          <p:nvPr/>
        </p:nvGrpSpPr>
        <p:grpSpPr>
          <a:xfrm>
            <a:off x="11573034" y="4896314"/>
            <a:ext cx="525359" cy="1122441"/>
            <a:chOff x="59855" y="2644501"/>
            <a:chExt cx="344995" cy="737090"/>
          </a:xfrm>
        </p:grpSpPr>
        <p:sp>
          <p:nvSpPr>
            <p:cNvPr id="884" name="Google Shape;884;p33"/>
            <p:cNvSpPr/>
            <p:nvPr/>
          </p:nvSpPr>
          <p:spPr>
            <a:xfrm>
              <a:off x="221602" y="2994792"/>
              <a:ext cx="19436" cy="386799"/>
            </a:xfrm>
            <a:custGeom>
              <a:avLst/>
              <a:gdLst/>
              <a:ahLst/>
              <a:cxnLst/>
              <a:rect l="l" t="t" r="r" b="b"/>
              <a:pathLst>
                <a:path w="264" h="5254" extrusionOk="0">
                  <a:moveTo>
                    <a:pt x="1" y="0"/>
                  </a:moveTo>
                  <a:lnTo>
                    <a:pt x="1" y="5253"/>
                  </a:lnTo>
                  <a:lnTo>
                    <a:pt x="264" y="5253"/>
                  </a:lnTo>
                  <a:lnTo>
                    <a:pt x="264" y="0"/>
                  </a:lnTo>
                  <a:close/>
                </a:path>
              </a:pathLst>
            </a:custGeom>
            <a:solidFill>
              <a:srgbClr val="0A3F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85" name="Google Shape;885;p33"/>
            <p:cNvSpPr/>
            <p:nvPr/>
          </p:nvSpPr>
          <p:spPr>
            <a:xfrm>
              <a:off x="59855" y="2644501"/>
              <a:ext cx="344995" cy="526457"/>
            </a:xfrm>
            <a:custGeom>
              <a:avLst/>
              <a:gdLst/>
              <a:ahLst/>
              <a:cxnLst/>
              <a:rect l="l" t="t" r="r" b="b"/>
              <a:pathLst>
                <a:path w="4686" h="7151" extrusionOk="0">
                  <a:moveTo>
                    <a:pt x="2325" y="0"/>
                  </a:moveTo>
                  <a:cubicBezTo>
                    <a:pt x="961" y="0"/>
                    <a:pt x="0" y="1378"/>
                    <a:pt x="503" y="2672"/>
                  </a:cubicBezTo>
                  <a:cubicBezTo>
                    <a:pt x="641" y="3016"/>
                    <a:pt x="609" y="3407"/>
                    <a:pt x="416" y="3726"/>
                  </a:cubicBezTo>
                  <a:cubicBezTo>
                    <a:pt x="174" y="4115"/>
                    <a:pt x="60" y="4570"/>
                    <a:pt x="85" y="5029"/>
                  </a:cubicBezTo>
                  <a:cubicBezTo>
                    <a:pt x="147" y="6155"/>
                    <a:pt x="1060" y="7074"/>
                    <a:pt x="2188" y="7146"/>
                  </a:cubicBezTo>
                  <a:cubicBezTo>
                    <a:pt x="2236" y="7149"/>
                    <a:pt x="2283" y="7150"/>
                    <a:pt x="2331" y="7150"/>
                  </a:cubicBezTo>
                  <a:cubicBezTo>
                    <a:pt x="3113" y="7150"/>
                    <a:pt x="3844" y="6740"/>
                    <a:pt x="4253" y="6064"/>
                  </a:cubicBezTo>
                  <a:cubicBezTo>
                    <a:pt x="4686" y="5348"/>
                    <a:pt x="4684" y="4450"/>
                    <a:pt x="4249" y="3734"/>
                  </a:cubicBezTo>
                  <a:cubicBezTo>
                    <a:pt x="4053" y="3409"/>
                    <a:pt x="4019" y="3014"/>
                    <a:pt x="4160" y="2662"/>
                  </a:cubicBezTo>
                  <a:cubicBezTo>
                    <a:pt x="4253" y="2418"/>
                    <a:pt x="4296" y="2157"/>
                    <a:pt x="4288" y="1896"/>
                  </a:cubicBezTo>
                  <a:cubicBezTo>
                    <a:pt x="4257" y="892"/>
                    <a:pt x="3444" y="59"/>
                    <a:pt x="2439" y="4"/>
                  </a:cubicBezTo>
                  <a:cubicBezTo>
                    <a:pt x="2401" y="1"/>
                    <a:pt x="2363" y="0"/>
                    <a:pt x="232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886" name="Google Shape;886;p33"/>
          <p:cNvGrpSpPr/>
          <p:nvPr/>
        </p:nvGrpSpPr>
        <p:grpSpPr>
          <a:xfrm flipH="1">
            <a:off x="0" y="6015755"/>
            <a:ext cx="12192000" cy="842373"/>
            <a:chOff x="0" y="4361475"/>
            <a:chExt cx="9144000" cy="782100"/>
          </a:xfrm>
        </p:grpSpPr>
        <p:sp>
          <p:nvSpPr>
            <p:cNvPr id="887" name="Google Shape;887;p33"/>
            <p:cNvSpPr/>
            <p:nvPr/>
          </p:nvSpPr>
          <p:spPr>
            <a:xfrm>
              <a:off x="0" y="4361475"/>
              <a:ext cx="9144000" cy="7821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grpSp>
          <p:nvGrpSpPr>
            <p:cNvPr id="888" name="Google Shape;888;p33"/>
            <p:cNvGrpSpPr/>
            <p:nvPr/>
          </p:nvGrpSpPr>
          <p:grpSpPr>
            <a:xfrm>
              <a:off x="0" y="4361475"/>
              <a:ext cx="7153521" cy="782100"/>
              <a:chOff x="0" y="4361475"/>
              <a:chExt cx="7153521" cy="782100"/>
            </a:xfrm>
          </p:grpSpPr>
          <p:sp>
            <p:nvSpPr>
              <p:cNvPr id="889" name="Google Shape;889;p33"/>
              <p:cNvSpPr/>
              <p:nvPr/>
            </p:nvSpPr>
            <p:spPr>
              <a:xfrm>
                <a:off x="1808750" y="4361550"/>
                <a:ext cx="5344771" cy="781944"/>
              </a:xfrm>
              <a:custGeom>
                <a:avLst/>
                <a:gdLst/>
                <a:ahLst/>
                <a:cxnLst/>
                <a:rect l="l" t="t" r="r" b="b"/>
                <a:pathLst>
                  <a:path w="34968" h="5688" extrusionOk="0">
                    <a:moveTo>
                      <a:pt x="1403" y="1"/>
                    </a:moveTo>
                    <a:lnTo>
                      <a:pt x="1" y="5687"/>
                    </a:lnTo>
                    <a:lnTo>
                      <a:pt x="34967" y="5687"/>
                    </a:lnTo>
                    <a:lnTo>
                      <a:pt x="33761" y="4481"/>
                    </a:lnTo>
                    <a:cubicBezTo>
                      <a:pt x="33049" y="3769"/>
                      <a:pt x="32086" y="3371"/>
                      <a:pt x="31081" y="3371"/>
                    </a:cubicBezTo>
                    <a:lnTo>
                      <a:pt x="20725" y="3371"/>
                    </a:lnTo>
                    <a:cubicBezTo>
                      <a:pt x="19819" y="3371"/>
                      <a:pt x="18951" y="3011"/>
                      <a:pt x="18310" y="2370"/>
                    </a:cubicBezTo>
                    <a:lnTo>
                      <a:pt x="16945" y="1006"/>
                    </a:lnTo>
                    <a:cubicBezTo>
                      <a:pt x="16300" y="363"/>
                      <a:pt x="15428" y="1"/>
                      <a:pt x="14516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890" name="Google Shape;890;p33"/>
              <p:cNvSpPr/>
              <p:nvPr/>
            </p:nvSpPr>
            <p:spPr>
              <a:xfrm>
                <a:off x="0" y="4361475"/>
                <a:ext cx="3023700" cy="782100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3200448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8428508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anks">
  <p:cSld name="Thanks">
    <p:spTree>
      <p:nvGrpSpPr>
        <p:cNvPr id="1" name="Shape 8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92" name="Google Shape;892;p34"/>
          <p:cNvGrpSpPr/>
          <p:nvPr/>
        </p:nvGrpSpPr>
        <p:grpSpPr>
          <a:xfrm>
            <a:off x="-836742" y="5249134"/>
            <a:ext cx="13050143" cy="1621633"/>
            <a:chOff x="-627557" y="3936850"/>
            <a:chExt cx="9787607" cy="1216225"/>
          </a:xfrm>
        </p:grpSpPr>
        <p:sp>
          <p:nvSpPr>
            <p:cNvPr id="893" name="Google Shape;893;p34"/>
            <p:cNvSpPr/>
            <p:nvPr/>
          </p:nvSpPr>
          <p:spPr>
            <a:xfrm flipH="1">
              <a:off x="-627557" y="3936850"/>
              <a:ext cx="8020981" cy="1206646"/>
            </a:xfrm>
            <a:custGeom>
              <a:avLst/>
              <a:gdLst/>
              <a:ahLst/>
              <a:cxnLst/>
              <a:rect l="l" t="t" r="r" b="b"/>
              <a:pathLst>
                <a:path w="118737" h="17863" extrusionOk="0">
                  <a:moveTo>
                    <a:pt x="60071" y="0"/>
                  </a:moveTo>
                  <a:cubicBezTo>
                    <a:pt x="57342" y="0"/>
                    <a:pt x="55148" y="2255"/>
                    <a:pt x="55224" y="4985"/>
                  </a:cubicBezTo>
                  <a:lnTo>
                    <a:pt x="55235" y="5366"/>
                  </a:lnTo>
                  <a:cubicBezTo>
                    <a:pt x="55313" y="8208"/>
                    <a:pt x="53030" y="10558"/>
                    <a:pt x="50186" y="10558"/>
                  </a:cubicBezTo>
                  <a:lnTo>
                    <a:pt x="11630" y="10558"/>
                  </a:lnTo>
                  <a:cubicBezTo>
                    <a:pt x="11627" y="10558"/>
                    <a:pt x="11625" y="10558"/>
                    <a:pt x="11622" y="10558"/>
                  </a:cubicBezTo>
                  <a:cubicBezTo>
                    <a:pt x="10458" y="10558"/>
                    <a:pt x="9342" y="11023"/>
                    <a:pt x="8519" y="11846"/>
                  </a:cubicBezTo>
                  <a:lnTo>
                    <a:pt x="6883" y="13481"/>
                  </a:lnTo>
                  <a:cubicBezTo>
                    <a:pt x="6210" y="14156"/>
                    <a:pt x="5297" y="14534"/>
                    <a:pt x="4343" y="14534"/>
                  </a:cubicBezTo>
                  <a:lnTo>
                    <a:pt x="2524" y="14534"/>
                  </a:lnTo>
                  <a:cubicBezTo>
                    <a:pt x="1129" y="14534"/>
                    <a:pt x="0" y="15663"/>
                    <a:pt x="0" y="17057"/>
                  </a:cubicBezTo>
                  <a:lnTo>
                    <a:pt x="0" y="17862"/>
                  </a:lnTo>
                  <a:lnTo>
                    <a:pt x="118736" y="17862"/>
                  </a:lnTo>
                  <a:lnTo>
                    <a:pt x="118736" y="15890"/>
                  </a:lnTo>
                  <a:cubicBezTo>
                    <a:pt x="118736" y="12483"/>
                    <a:pt x="115973" y="9721"/>
                    <a:pt x="112565" y="9721"/>
                  </a:cubicBezTo>
                  <a:lnTo>
                    <a:pt x="108111" y="9721"/>
                  </a:lnTo>
                  <a:cubicBezTo>
                    <a:pt x="105783" y="9719"/>
                    <a:pt x="103552" y="8796"/>
                    <a:pt x="101907" y="7150"/>
                  </a:cubicBezTo>
                  <a:lnTo>
                    <a:pt x="97908" y="3151"/>
                  </a:lnTo>
                  <a:cubicBezTo>
                    <a:pt x="95890" y="1134"/>
                    <a:pt x="93155" y="0"/>
                    <a:pt x="9030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94" name="Google Shape;894;p34"/>
            <p:cNvSpPr/>
            <p:nvPr/>
          </p:nvSpPr>
          <p:spPr>
            <a:xfrm>
              <a:off x="4825650" y="4649675"/>
              <a:ext cx="4334400" cy="5034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895" name="Google Shape;895;p34"/>
          <p:cNvSpPr txBox="1">
            <a:spLocks noGrp="1"/>
          </p:cNvSpPr>
          <p:nvPr>
            <p:ph type="title"/>
          </p:nvPr>
        </p:nvSpPr>
        <p:spPr>
          <a:xfrm>
            <a:off x="5310233" y="720000"/>
            <a:ext cx="5930800" cy="141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3300"/>
              <a:buNone/>
              <a:defRPr sz="9600"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896" name="Google Shape;896;p34"/>
          <p:cNvSpPr txBox="1">
            <a:spLocks noGrp="1"/>
          </p:cNvSpPr>
          <p:nvPr>
            <p:ph type="subTitle" idx="1"/>
          </p:nvPr>
        </p:nvSpPr>
        <p:spPr>
          <a:xfrm>
            <a:off x="5310233" y="2238533"/>
            <a:ext cx="5930800" cy="1411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97" name="Google Shape;897;p34"/>
          <p:cNvSpPr/>
          <p:nvPr/>
        </p:nvSpPr>
        <p:spPr>
          <a:xfrm>
            <a:off x="583967" y="2064299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898" name="Google Shape;898;p34"/>
          <p:cNvSpPr/>
          <p:nvPr/>
        </p:nvSpPr>
        <p:spPr>
          <a:xfrm>
            <a:off x="3661967" y="31144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899" name="Google Shape;899;p34"/>
          <p:cNvSpPr/>
          <p:nvPr/>
        </p:nvSpPr>
        <p:spPr>
          <a:xfrm>
            <a:off x="10934134" y="6017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900" name="Google Shape;900;p34"/>
          <p:cNvSpPr/>
          <p:nvPr/>
        </p:nvSpPr>
        <p:spPr>
          <a:xfrm>
            <a:off x="10536034" y="31144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901" name="Google Shape;901;p34"/>
          <p:cNvSpPr/>
          <p:nvPr/>
        </p:nvSpPr>
        <p:spPr>
          <a:xfrm>
            <a:off x="11704734" y="4461648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902" name="Google Shape;902;p34"/>
          <p:cNvSpPr/>
          <p:nvPr/>
        </p:nvSpPr>
        <p:spPr>
          <a:xfrm>
            <a:off x="2133650" y="548166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903" name="Google Shape;903;p34"/>
          <p:cNvSpPr txBox="1"/>
          <p:nvPr/>
        </p:nvSpPr>
        <p:spPr>
          <a:xfrm>
            <a:off x="5310233" y="4853900"/>
            <a:ext cx="5930800" cy="74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lvl="0" indent="0" algn="l" rtl="0">
              <a:spcBef>
                <a:spcPts val="400"/>
              </a:spcBef>
              <a:spcAft>
                <a:spcPts val="0"/>
              </a:spcAft>
              <a:buNone/>
            </a:pPr>
            <a:r>
              <a:rPr lang="en" sz="1600" b="1">
                <a:solidFill>
                  <a:schemeClr val="dk1"/>
                </a:solidFill>
                <a:latin typeface="Catamaran"/>
                <a:ea typeface="Catamaran"/>
                <a:cs typeface="Catamaran"/>
                <a:sym typeface="Catamaran"/>
              </a:rPr>
              <a:t>CREDITS:</a:t>
            </a:r>
            <a:r>
              <a:rPr lang="en" sz="1600">
                <a:solidFill>
                  <a:schemeClr val="dk1"/>
                </a:solidFill>
                <a:latin typeface="Catamaran"/>
                <a:ea typeface="Catamaran"/>
                <a:cs typeface="Catamaran"/>
                <a:sym typeface="Catamaran"/>
              </a:rPr>
              <a:t> This presentation template was created by </a:t>
            </a:r>
            <a:r>
              <a:rPr lang="en" sz="1600" b="1">
                <a:solidFill>
                  <a:schemeClr val="hlink"/>
                </a:solidFill>
                <a:uFill>
                  <a:noFill/>
                </a:uFill>
                <a:latin typeface="Catamaran"/>
                <a:ea typeface="Catamaran"/>
                <a:cs typeface="Catamaran"/>
                <a:sym typeface="Catamaran"/>
                <a:hlinkClick r:id="rId2"/>
              </a:rPr>
              <a:t>Slidesgo</a:t>
            </a:r>
            <a:r>
              <a:rPr lang="en" sz="1600">
                <a:solidFill>
                  <a:schemeClr val="dk1"/>
                </a:solidFill>
                <a:latin typeface="Catamaran"/>
                <a:ea typeface="Catamaran"/>
                <a:cs typeface="Catamaran"/>
                <a:sym typeface="Catamaran"/>
              </a:rPr>
              <a:t>, and includes icons by </a:t>
            </a:r>
            <a:r>
              <a:rPr lang="en" sz="1600" b="1">
                <a:solidFill>
                  <a:schemeClr val="dk1"/>
                </a:solidFill>
                <a:uFill>
                  <a:noFill/>
                </a:uFill>
                <a:latin typeface="Catamaran"/>
                <a:ea typeface="Catamaran"/>
                <a:cs typeface="Catamaran"/>
                <a:sym typeface="Catamaran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Flaticon</a:t>
            </a:r>
            <a:r>
              <a:rPr lang="en" sz="1600">
                <a:solidFill>
                  <a:schemeClr val="dk1"/>
                </a:solidFill>
                <a:latin typeface="Catamaran"/>
                <a:ea typeface="Catamaran"/>
                <a:cs typeface="Catamaran"/>
                <a:sym typeface="Catamaran"/>
              </a:rPr>
              <a:t>, and infographics &amp; images by </a:t>
            </a:r>
            <a:r>
              <a:rPr lang="en" sz="1600" b="1">
                <a:solidFill>
                  <a:schemeClr val="dk1"/>
                </a:solidFill>
                <a:uFill>
                  <a:noFill/>
                </a:uFill>
                <a:latin typeface="Catamaran"/>
                <a:ea typeface="Catamaran"/>
                <a:cs typeface="Catamaran"/>
                <a:sym typeface="Catamaran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Freepik</a:t>
            </a:r>
            <a:r>
              <a:rPr lang="en" sz="1600">
                <a:solidFill>
                  <a:schemeClr val="dk1"/>
                </a:solidFill>
                <a:latin typeface="Catamaran"/>
                <a:ea typeface="Catamaran"/>
                <a:cs typeface="Catamaran"/>
                <a:sym typeface="Catamaran"/>
              </a:rPr>
              <a:t> </a:t>
            </a:r>
            <a:endParaRPr sz="1600" b="1">
              <a:solidFill>
                <a:schemeClr val="dk1"/>
              </a:solidFill>
              <a:latin typeface="Catamaran"/>
              <a:ea typeface="Catamaran"/>
              <a:cs typeface="Catamaran"/>
              <a:sym typeface="Catamaran"/>
            </a:endParaRPr>
          </a:p>
        </p:txBody>
      </p:sp>
      <p:sp>
        <p:nvSpPr>
          <p:cNvPr id="904" name="Google Shape;904;p34"/>
          <p:cNvSpPr/>
          <p:nvPr/>
        </p:nvSpPr>
        <p:spPr>
          <a:xfrm>
            <a:off x="4343534" y="1005499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</p:spTree>
    <p:extLst>
      <p:ext uri="{BB962C8B-B14F-4D97-AF65-F5344CB8AC3E}">
        <p14:creationId xmlns:p14="http://schemas.microsoft.com/office/powerpoint/2010/main" val="1784951636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Background">
    <p:spTree>
      <p:nvGrpSpPr>
        <p:cNvPr id="1" name="Shape 9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6" name="Google Shape;906;p35"/>
          <p:cNvSpPr/>
          <p:nvPr/>
        </p:nvSpPr>
        <p:spPr>
          <a:xfrm>
            <a:off x="575567" y="1121766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907" name="Google Shape;907;p35"/>
          <p:cNvSpPr/>
          <p:nvPr/>
        </p:nvSpPr>
        <p:spPr>
          <a:xfrm>
            <a:off x="123767" y="2228866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908" name="Google Shape;908;p35"/>
          <p:cNvSpPr/>
          <p:nvPr/>
        </p:nvSpPr>
        <p:spPr>
          <a:xfrm>
            <a:off x="11005834" y="310866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909" name="Google Shape;909;p35"/>
          <p:cNvSpPr/>
          <p:nvPr/>
        </p:nvSpPr>
        <p:spPr>
          <a:xfrm>
            <a:off x="10770634" y="21296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910" name="Google Shape;910;p35"/>
          <p:cNvSpPr/>
          <p:nvPr/>
        </p:nvSpPr>
        <p:spPr>
          <a:xfrm>
            <a:off x="11639467" y="34934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911" name="Google Shape;911;p35"/>
          <p:cNvSpPr/>
          <p:nvPr/>
        </p:nvSpPr>
        <p:spPr>
          <a:xfrm>
            <a:off x="10535434" y="4705966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912" name="Google Shape;912;p35"/>
          <p:cNvSpPr/>
          <p:nvPr/>
        </p:nvSpPr>
        <p:spPr>
          <a:xfrm>
            <a:off x="1118234" y="3346366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913" name="Google Shape;913;p35"/>
          <p:cNvGrpSpPr/>
          <p:nvPr/>
        </p:nvGrpSpPr>
        <p:grpSpPr>
          <a:xfrm>
            <a:off x="0" y="6154373"/>
            <a:ext cx="12192000" cy="703577"/>
            <a:chOff x="0" y="4361475"/>
            <a:chExt cx="9144000" cy="782100"/>
          </a:xfrm>
        </p:grpSpPr>
        <p:sp>
          <p:nvSpPr>
            <p:cNvPr id="914" name="Google Shape;914;p35"/>
            <p:cNvSpPr/>
            <p:nvPr/>
          </p:nvSpPr>
          <p:spPr>
            <a:xfrm>
              <a:off x="0" y="4361475"/>
              <a:ext cx="9144000" cy="7821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grpSp>
          <p:nvGrpSpPr>
            <p:cNvPr id="915" name="Google Shape;915;p35"/>
            <p:cNvGrpSpPr/>
            <p:nvPr/>
          </p:nvGrpSpPr>
          <p:grpSpPr>
            <a:xfrm>
              <a:off x="0" y="4361475"/>
              <a:ext cx="5614755" cy="782100"/>
              <a:chOff x="0" y="4361475"/>
              <a:chExt cx="5614755" cy="782100"/>
            </a:xfrm>
          </p:grpSpPr>
          <p:sp>
            <p:nvSpPr>
              <p:cNvPr id="916" name="Google Shape;916;p35"/>
              <p:cNvSpPr/>
              <p:nvPr/>
            </p:nvSpPr>
            <p:spPr>
              <a:xfrm>
                <a:off x="1808750" y="4361542"/>
                <a:ext cx="3806005" cy="781944"/>
              </a:xfrm>
              <a:custGeom>
                <a:avLst/>
                <a:gdLst/>
                <a:ahLst/>
                <a:cxnLst/>
                <a:rect l="l" t="t" r="r" b="b"/>
                <a:pathLst>
                  <a:path w="34968" h="5688" extrusionOk="0">
                    <a:moveTo>
                      <a:pt x="1403" y="1"/>
                    </a:moveTo>
                    <a:lnTo>
                      <a:pt x="1" y="5687"/>
                    </a:lnTo>
                    <a:lnTo>
                      <a:pt x="34967" y="5687"/>
                    </a:lnTo>
                    <a:lnTo>
                      <a:pt x="33761" y="4481"/>
                    </a:lnTo>
                    <a:cubicBezTo>
                      <a:pt x="33049" y="3769"/>
                      <a:pt x="32086" y="3371"/>
                      <a:pt x="31081" y="3371"/>
                    </a:cubicBezTo>
                    <a:lnTo>
                      <a:pt x="20725" y="3371"/>
                    </a:lnTo>
                    <a:cubicBezTo>
                      <a:pt x="19819" y="3371"/>
                      <a:pt x="18951" y="3011"/>
                      <a:pt x="18310" y="2370"/>
                    </a:cubicBezTo>
                    <a:lnTo>
                      <a:pt x="16945" y="1006"/>
                    </a:lnTo>
                    <a:cubicBezTo>
                      <a:pt x="16300" y="363"/>
                      <a:pt x="15428" y="1"/>
                      <a:pt x="14516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17" name="Google Shape;917;p35"/>
              <p:cNvSpPr/>
              <p:nvPr/>
            </p:nvSpPr>
            <p:spPr>
              <a:xfrm>
                <a:off x="0" y="4361475"/>
                <a:ext cx="3023700" cy="782100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</p:grpSp>
      <p:grpSp>
        <p:nvGrpSpPr>
          <p:cNvPr id="918" name="Google Shape;918;p35"/>
          <p:cNvGrpSpPr/>
          <p:nvPr/>
        </p:nvGrpSpPr>
        <p:grpSpPr>
          <a:xfrm>
            <a:off x="231767" y="4228335"/>
            <a:ext cx="1121669" cy="1926028"/>
            <a:chOff x="1520725" y="3612984"/>
            <a:chExt cx="848806" cy="1457493"/>
          </a:xfrm>
        </p:grpSpPr>
        <p:sp>
          <p:nvSpPr>
            <p:cNvPr id="919" name="Google Shape;919;p35"/>
            <p:cNvSpPr/>
            <p:nvPr/>
          </p:nvSpPr>
          <p:spPr>
            <a:xfrm>
              <a:off x="1520726" y="3612984"/>
              <a:ext cx="504875" cy="1457491"/>
            </a:xfrm>
            <a:custGeom>
              <a:avLst/>
              <a:gdLst/>
              <a:ahLst/>
              <a:cxnLst/>
              <a:rect l="l" t="t" r="r" b="b"/>
              <a:pathLst>
                <a:path w="9103" h="19980" extrusionOk="0">
                  <a:moveTo>
                    <a:pt x="1" y="1"/>
                  </a:moveTo>
                  <a:lnTo>
                    <a:pt x="1" y="19979"/>
                  </a:lnTo>
                  <a:lnTo>
                    <a:pt x="9103" y="19979"/>
                  </a:lnTo>
                  <a:lnTo>
                    <a:pt x="9103" y="1"/>
                  </a:lnTo>
                  <a:close/>
                </a:path>
              </a:pathLst>
            </a:custGeom>
            <a:solidFill>
              <a:srgbClr val="FFB5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20" name="Google Shape;920;p35"/>
            <p:cNvSpPr/>
            <p:nvPr/>
          </p:nvSpPr>
          <p:spPr>
            <a:xfrm>
              <a:off x="2025442" y="3612986"/>
              <a:ext cx="344089" cy="1457491"/>
            </a:xfrm>
            <a:custGeom>
              <a:avLst/>
              <a:gdLst/>
              <a:ahLst/>
              <a:cxnLst/>
              <a:rect l="l" t="t" r="r" b="b"/>
              <a:pathLst>
                <a:path w="6204" h="19980" extrusionOk="0">
                  <a:moveTo>
                    <a:pt x="1" y="1"/>
                  </a:moveTo>
                  <a:lnTo>
                    <a:pt x="1" y="19979"/>
                  </a:lnTo>
                  <a:lnTo>
                    <a:pt x="6203" y="19979"/>
                  </a:lnTo>
                  <a:lnTo>
                    <a:pt x="6203" y="1"/>
                  </a:lnTo>
                  <a:close/>
                </a:path>
              </a:pathLst>
            </a:custGeom>
            <a:solidFill>
              <a:srgbClr val="F4CD8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21" name="Google Shape;921;p35"/>
            <p:cNvSpPr/>
            <p:nvPr/>
          </p:nvSpPr>
          <p:spPr>
            <a:xfrm>
              <a:off x="1520725" y="3872098"/>
              <a:ext cx="504875" cy="39101"/>
            </a:xfrm>
            <a:custGeom>
              <a:avLst/>
              <a:gdLst/>
              <a:ahLst/>
              <a:cxnLst/>
              <a:rect l="l" t="t" r="r" b="b"/>
              <a:pathLst>
                <a:path w="9103" h="705" extrusionOk="0">
                  <a:moveTo>
                    <a:pt x="1" y="1"/>
                  </a:moveTo>
                  <a:lnTo>
                    <a:pt x="1" y="705"/>
                  </a:lnTo>
                  <a:lnTo>
                    <a:pt x="9103" y="705"/>
                  </a:lnTo>
                  <a:lnTo>
                    <a:pt x="9103" y="1"/>
                  </a:lnTo>
                  <a:close/>
                </a:path>
              </a:pathLst>
            </a:custGeom>
            <a:solidFill>
              <a:srgbClr val="F97F2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22" name="Google Shape;922;p35"/>
            <p:cNvSpPr/>
            <p:nvPr/>
          </p:nvSpPr>
          <p:spPr>
            <a:xfrm>
              <a:off x="2025440" y="3872098"/>
              <a:ext cx="344089" cy="39101"/>
            </a:xfrm>
            <a:custGeom>
              <a:avLst/>
              <a:gdLst/>
              <a:ahLst/>
              <a:cxnLst/>
              <a:rect l="l" t="t" r="r" b="b"/>
              <a:pathLst>
                <a:path w="6204" h="705" extrusionOk="0">
                  <a:moveTo>
                    <a:pt x="1" y="1"/>
                  </a:moveTo>
                  <a:lnTo>
                    <a:pt x="1" y="705"/>
                  </a:lnTo>
                  <a:lnTo>
                    <a:pt x="6203" y="705"/>
                  </a:lnTo>
                  <a:lnTo>
                    <a:pt x="6203" y="1"/>
                  </a:lnTo>
                  <a:close/>
                </a:path>
              </a:pathLst>
            </a:custGeom>
            <a:solidFill>
              <a:srgbClr val="FFB5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23" name="Google Shape;923;p35"/>
            <p:cNvSpPr/>
            <p:nvPr/>
          </p:nvSpPr>
          <p:spPr>
            <a:xfrm>
              <a:off x="1599705" y="3693617"/>
              <a:ext cx="61175" cy="110315"/>
            </a:xfrm>
            <a:custGeom>
              <a:avLst/>
              <a:gdLst/>
              <a:ahLst/>
              <a:cxnLst/>
              <a:rect l="l" t="t" r="r" b="b"/>
              <a:pathLst>
                <a:path w="1103" h="1989" extrusionOk="0">
                  <a:moveTo>
                    <a:pt x="1" y="1"/>
                  </a:moveTo>
                  <a:lnTo>
                    <a:pt x="1" y="1988"/>
                  </a:lnTo>
                  <a:lnTo>
                    <a:pt x="1102" y="1988"/>
                  </a:lnTo>
                  <a:lnTo>
                    <a:pt x="1102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24" name="Google Shape;924;p35"/>
            <p:cNvSpPr/>
            <p:nvPr/>
          </p:nvSpPr>
          <p:spPr>
            <a:xfrm>
              <a:off x="1882955" y="3693617"/>
              <a:ext cx="61175" cy="110315"/>
            </a:xfrm>
            <a:custGeom>
              <a:avLst/>
              <a:gdLst/>
              <a:ahLst/>
              <a:cxnLst/>
              <a:rect l="l" t="t" r="r" b="b"/>
              <a:pathLst>
                <a:path w="1103" h="1989" extrusionOk="0">
                  <a:moveTo>
                    <a:pt x="1" y="1"/>
                  </a:moveTo>
                  <a:lnTo>
                    <a:pt x="1" y="1988"/>
                  </a:lnTo>
                  <a:lnTo>
                    <a:pt x="1102" y="1988"/>
                  </a:lnTo>
                  <a:lnTo>
                    <a:pt x="1102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25" name="Google Shape;925;p35"/>
            <p:cNvSpPr/>
            <p:nvPr/>
          </p:nvSpPr>
          <p:spPr>
            <a:xfrm>
              <a:off x="1742024" y="3693617"/>
              <a:ext cx="61231" cy="110315"/>
            </a:xfrm>
            <a:custGeom>
              <a:avLst/>
              <a:gdLst/>
              <a:ahLst/>
              <a:cxnLst/>
              <a:rect l="l" t="t" r="r" b="b"/>
              <a:pathLst>
                <a:path w="1104" h="1989" extrusionOk="0">
                  <a:moveTo>
                    <a:pt x="0" y="1"/>
                  </a:moveTo>
                  <a:lnTo>
                    <a:pt x="0" y="1988"/>
                  </a:lnTo>
                  <a:lnTo>
                    <a:pt x="1104" y="1988"/>
                  </a:lnTo>
                  <a:lnTo>
                    <a:pt x="1104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26" name="Google Shape;926;p35"/>
            <p:cNvSpPr/>
            <p:nvPr/>
          </p:nvSpPr>
          <p:spPr>
            <a:xfrm>
              <a:off x="1520725" y="4177700"/>
              <a:ext cx="504875" cy="39101"/>
            </a:xfrm>
            <a:custGeom>
              <a:avLst/>
              <a:gdLst/>
              <a:ahLst/>
              <a:cxnLst/>
              <a:rect l="l" t="t" r="r" b="b"/>
              <a:pathLst>
                <a:path w="9103" h="705" extrusionOk="0">
                  <a:moveTo>
                    <a:pt x="1" y="1"/>
                  </a:moveTo>
                  <a:lnTo>
                    <a:pt x="1" y="705"/>
                  </a:lnTo>
                  <a:lnTo>
                    <a:pt x="9103" y="705"/>
                  </a:lnTo>
                  <a:lnTo>
                    <a:pt x="9103" y="1"/>
                  </a:lnTo>
                  <a:close/>
                </a:path>
              </a:pathLst>
            </a:custGeom>
            <a:solidFill>
              <a:srgbClr val="F97F2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27" name="Google Shape;927;p35"/>
            <p:cNvSpPr/>
            <p:nvPr/>
          </p:nvSpPr>
          <p:spPr>
            <a:xfrm>
              <a:off x="2025440" y="4177700"/>
              <a:ext cx="344089" cy="39101"/>
            </a:xfrm>
            <a:custGeom>
              <a:avLst/>
              <a:gdLst/>
              <a:ahLst/>
              <a:cxnLst/>
              <a:rect l="l" t="t" r="r" b="b"/>
              <a:pathLst>
                <a:path w="6204" h="705" extrusionOk="0">
                  <a:moveTo>
                    <a:pt x="1" y="1"/>
                  </a:moveTo>
                  <a:lnTo>
                    <a:pt x="1" y="705"/>
                  </a:lnTo>
                  <a:lnTo>
                    <a:pt x="6203" y="705"/>
                  </a:lnTo>
                  <a:lnTo>
                    <a:pt x="6203" y="1"/>
                  </a:lnTo>
                  <a:close/>
                </a:path>
              </a:pathLst>
            </a:custGeom>
            <a:solidFill>
              <a:srgbClr val="FFB5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28" name="Google Shape;928;p35"/>
            <p:cNvSpPr/>
            <p:nvPr/>
          </p:nvSpPr>
          <p:spPr>
            <a:xfrm>
              <a:off x="1599705" y="3999219"/>
              <a:ext cx="61175" cy="110315"/>
            </a:xfrm>
            <a:custGeom>
              <a:avLst/>
              <a:gdLst/>
              <a:ahLst/>
              <a:cxnLst/>
              <a:rect l="l" t="t" r="r" b="b"/>
              <a:pathLst>
                <a:path w="1103" h="1989" extrusionOk="0">
                  <a:moveTo>
                    <a:pt x="1" y="1"/>
                  </a:moveTo>
                  <a:lnTo>
                    <a:pt x="1" y="1989"/>
                  </a:lnTo>
                  <a:lnTo>
                    <a:pt x="1102" y="1989"/>
                  </a:lnTo>
                  <a:lnTo>
                    <a:pt x="1102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29" name="Google Shape;929;p35"/>
            <p:cNvSpPr/>
            <p:nvPr/>
          </p:nvSpPr>
          <p:spPr>
            <a:xfrm>
              <a:off x="1882955" y="3999219"/>
              <a:ext cx="61175" cy="110315"/>
            </a:xfrm>
            <a:custGeom>
              <a:avLst/>
              <a:gdLst/>
              <a:ahLst/>
              <a:cxnLst/>
              <a:rect l="l" t="t" r="r" b="b"/>
              <a:pathLst>
                <a:path w="1103" h="1989" extrusionOk="0">
                  <a:moveTo>
                    <a:pt x="1" y="1"/>
                  </a:moveTo>
                  <a:lnTo>
                    <a:pt x="1" y="1989"/>
                  </a:lnTo>
                  <a:lnTo>
                    <a:pt x="1102" y="1989"/>
                  </a:lnTo>
                  <a:lnTo>
                    <a:pt x="1102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30" name="Google Shape;930;p35"/>
            <p:cNvSpPr/>
            <p:nvPr/>
          </p:nvSpPr>
          <p:spPr>
            <a:xfrm>
              <a:off x="1742024" y="3999219"/>
              <a:ext cx="61231" cy="110315"/>
            </a:xfrm>
            <a:custGeom>
              <a:avLst/>
              <a:gdLst/>
              <a:ahLst/>
              <a:cxnLst/>
              <a:rect l="l" t="t" r="r" b="b"/>
              <a:pathLst>
                <a:path w="1104" h="1989" extrusionOk="0">
                  <a:moveTo>
                    <a:pt x="0" y="1"/>
                  </a:moveTo>
                  <a:lnTo>
                    <a:pt x="0" y="1989"/>
                  </a:lnTo>
                  <a:lnTo>
                    <a:pt x="1104" y="1989"/>
                  </a:lnTo>
                  <a:lnTo>
                    <a:pt x="1104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31" name="Google Shape;931;p35"/>
            <p:cNvSpPr/>
            <p:nvPr/>
          </p:nvSpPr>
          <p:spPr>
            <a:xfrm>
              <a:off x="1520725" y="4499442"/>
              <a:ext cx="504875" cy="39101"/>
            </a:xfrm>
            <a:custGeom>
              <a:avLst/>
              <a:gdLst/>
              <a:ahLst/>
              <a:cxnLst/>
              <a:rect l="l" t="t" r="r" b="b"/>
              <a:pathLst>
                <a:path w="9103" h="705" extrusionOk="0">
                  <a:moveTo>
                    <a:pt x="1" y="1"/>
                  </a:moveTo>
                  <a:lnTo>
                    <a:pt x="1" y="705"/>
                  </a:lnTo>
                  <a:lnTo>
                    <a:pt x="9103" y="705"/>
                  </a:lnTo>
                  <a:lnTo>
                    <a:pt x="9103" y="1"/>
                  </a:lnTo>
                  <a:close/>
                </a:path>
              </a:pathLst>
            </a:custGeom>
            <a:solidFill>
              <a:srgbClr val="F97F2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32" name="Google Shape;932;p35"/>
            <p:cNvSpPr/>
            <p:nvPr/>
          </p:nvSpPr>
          <p:spPr>
            <a:xfrm>
              <a:off x="1599705" y="4320961"/>
              <a:ext cx="61175" cy="110315"/>
            </a:xfrm>
            <a:custGeom>
              <a:avLst/>
              <a:gdLst/>
              <a:ahLst/>
              <a:cxnLst/>
              <a:rect l="l" t="t" r="r" b="b"/>
              <a:pathLst>
                <a:path w="1103" h="1989" extrusionOk="0">
                  <a:moveTo>
                    <a:pt x="1" y="1"/>
                  </a:moveTo>
                  <a:lnTo>
                    <a:pt x="1" y="1989"/>
                  </a:lnTo>
                  <a:lnTo>
                    <a:pt x="1102" y="1989"/>
                  </a:lnTo>
                  <a:lnTo>
                    <a:pt x="1102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33" name="Google Shape;933;p35"/>
            <p:cNvSpPr/>
            <p:nvPr/>
          </p:nvSpPr>
          <p:spPr>
            <a:xfrm>
              <a:off x="1882955" y="4320961"/>
              <a:ext cx="61175" cy="110315"/>
            </a:xfrm>
            <a:custGeom>
              <a:avLst/>
              <a:gdLst/>
              <a:ahLst/>
              <a:cxnLst/>
              <a:rect l="l" t="t" r="r" b="b"/>
              <a:pathLst>
                <a:path w="1103" h="1989" extrusionOk="0">
                  <a:moveTo>
                    <a:pt x="1" y="1"/>
                  </a:moveTo>
                  <a:lnTo>
                    <a:pt x="1" y="1989"/>
                  </a:lnTo>
                  <a:lnTo>
                    <a:pt x="1102" y="1989"/>
                  </a:lnTo>
                  <a:lnTo>
                    <a:pt x="1102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34" name="Google Shape;934;p35"/>
            <p:cNvSpPr/>
            <p:nvPr/>
          </p:nvSpPr>
          <p:spPr>
            <a:xfrm>
              <a:off x="1742024" y="4320961"/>
              <a:ext cx="61231" cy="110315"/>
            </a:xfrm>
            <a:custGeom>
              <a:avLst/>
              <a:gdLst/>
              <a:ahLst/>
              <a:cxnLst/>
              <a:rect l="l" t="t" r="r" b="b"/>
              <a:pathLst>
                <a:path w="1104" h="1989" extrusionOk="0">
                  <a:moveTo>
                    <a:pt x="0" y="1"/>
                  </a:moveTo>
                  <a:lnTo>
                    <a:pt x="0" y="1989"/>
                  </a:lnTo>
                  <a:lnTo>
                    <a:pt x="1104" y="1989"/>
                  </a:lnTo>
                  <a:lnTo>
                    <a:pt x="1104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935" name="Google Shape;935;p35"/>
          <p:cNvGrpSpPr/>
          <p:nvPr/>
        </p:nvGrpSpPr>
        <p:grpSpPr>
          <a:xfrm>
            <a:off x="1102567" y="5055918"/>
            <a:ext cx="635551" cy="1122527"/>
            <a:chOff x="2423837" y="2615804"/>
            <a:chExt cx="580376" cy="1025076"/>
          </a:xfrm>
        </p:grpSpPr>
        <p:sp>
          <p:nvSpPr>
            <p:cNvPr id="936" name="Google Shape;936;p35"/>
            <p:cNvSpPr/>
            <p:nvPr/>
          </p:nvSpPr>
          <p:spPr>
            <a:xfrm>
              <a:off x="2696677" y="2947896"/>
              <a:ext cx="34795" cy="692984"/>
            </a:xfrm>
            <a:custGeom>
              <a:avLst/>
              <a:gdLst/>
              <a:ahLst/>
              <a:cxnLst/>
              <a:rect l="l" t="t" r="r" b="b"/>
              <a:pathLst>
                <a:path w="303" h="6035" extrusionOk="0">
                  <a:moveTo>
                    <a:pt x="0" y="1"/>
                  </a:moveTo>
                  <a:lnTo>
                    <a:pt x="0" y="6035"/>
                  </a:lnTo>
                  <a:lnTo>
                    <a:pt x="303" y="6035"/>
                  </a:lnTo>
                  <a:lnTo>
                    <a:pt x="30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37" name="Google Shape;937;p35"/>
            <p:cNvSpPr/>
            <p:nvPr/>
          </p:nvSpPr>
          <p:spPr>
            <a:xfrm>
              <a:off x="2423837" y="2615804"/>
              <a:ext cx="580376" cy="580453"/>
            </a:xfrm>
            <a:custGeom>
              <a:avLst/>
              <a:gdLst/>
              <a:ahLst/>
              <a:cxnLst/>
              <a:rect l="l" t="t" r="r" b="b"/>
              <a:pathLst>
                <a:path w="5054" h="5055" extrusionOk="0">
                  <a:moveTo>
                    <a:pt x="2528" y="1"/>
                  </a:moveTo>
                  <a:cubicBezTo>
                    <a:pt x="1132" y="1"/>
                    <a:pt x="1" y="1132"/>
                    <a:pt x="1" y="2529"/>
                  </a:cubicBezTo>
                  <a:cubicBezTo>
                    <a:pt x="1" y="3923"/>
                    <a:pt x="1132" y="5054"/>
                    <a:pt x="2528" y="5054"/>
                  </a:cubicBezTo>
                  <a:cubicBezTo>
                    <a:pt x="3923" y="5054"/>
                    <a:pt x="5054" y="3923"/>
                    <a:pt x="5054" y="2529"/>
                  </a:cubicBezTo>
                  <a:cubicBezTo>
                    <a:pt x="5054" y="1132"/>
                    <a:pt x="3923" y="1"/>
                    <a:pt x="252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938" name="Google Shape;938;p35"/>
          <p:cNvGrpSpPr/>
          <p:nvPr/>
        </p:nvGrpSpPr>
        <p:grpSpPr>
          <a:xfrm>
            <a:off x="11241027" y="5392002"/>
            <a:ext cx="718181" cy="762357"/>
            <a:chOff x="1861420" y="4465151"/>
            <a:chExt cx="538636" cy="571768"/>
          </a:xfrm>
        </p:grpSpPr>
        <p:sp>
          <p:nvSpPr>
            <p:cNvPr id="939" name="Google Shape;939;p35"/>
            <p:cNvSpPr/>
            <p:nvPr/>
          </p:nvSpPr>
          <p:spPr>
            <a:xfrm>
              <a:off x="1861420" y="4506320"/>
              <a:ext cx="538636" cy="342977"/>
            </a:xfrm>
            <a:custGeom>
              <a:avLst/>
              <a:gdLst/>
              <a:ahLst/>
              <a:cxnLst/>
              <a:rect l="l" t="t" r="r" b="b"/>
              <a:pathLst>
                <a:path w="9839" h="6265" extrusionOk="0">
                  <a:moveTo>
                    <a:pt x="1735" y="0"/>
                  </a:moveTo>
                  <a:cubicBezTo>
                    <a:pt x="1201" y="2"/>
                    <a:pt x="750" y="394"/>
                    <a:pt x="673" y="922"/>
                  </a:cubicBezTo>
                  <a:lnTo>
                    <a:pt x="92" y="5044"/>
                  </a:lnTo>
                  <a:cubicBezTo>
                    <a:pt x="1" y="5689"/>
                    <a:pt x="501" y="6264"/>
                    <a:pt x="1152" y="6264"/>
                  </a:cubicBezTo>
                  <a:lnTo>
                    <a:pt x="8687" y="6262"/>
                  </a:lnTo>
                  <a:cubicBezTo>
                    <a:pt x="9340" y="6262"/>
                    <a:pt x="9839" y="5687"/>
                    <a:pt x="9750" y="5044"/>
                  </a:cubicBezTo>
                  <a:lnTo>
                    <a:pt x="9168" y="922"/>
                  </a:lnTo>
                  <a:cubicBezTo>
                    <a:pt x="9091" y="394"/>
                    <a:pt x="8640" y="2"/>
                    <a:pt x="8106" y="0"/>
                  </a:cubicBezTo>
                  <a:close/>
                </a:path>
              </a:pathLst>
            </a:custGeom>
            <a:solidFill>
              <a:srgbClr val="F4CD8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40" name="Google Shape;940;p35"/>
            <p:cNvSpPr/>
            <p:nvPr/>
          </p:nvSpPr>
          <p:spPr>
            <a:xfrm>
              <a:off x="1869139" y="4465151"/>
              <a:ext cx="523362" cy="333233"/>
            </a:xfrm>
            <a:custGeom>
              <a:avLst/>
              <a:gdLst/>
              <a:ahLst/>
              <a:cxnLst/>
              <a:rect l="l" t="t" r="r" b="b"/>
              <a:pathLst>
                <a:path w="9560" h="6087" extrusionOk="0">
                  <a:moveTo>
                    <a:pt x="1683" y="1"/>
                  </a:moveTo>
                  <a:cubicBezTo>
                    <a:pt x="1167" y="3"/>
                    <a:pt x="728" y="385"/>
                    <a:pt x="655" y="897"/>
                  </a:cubicBezTo>
                  <a:lnTo>
                    <a:pt x="89" y="4902"/>
                  </a:lnTo>
                  <a:cubicBezTo>
                    <a:pt x="0" y="5527"/>
                    <a:pt x="487" y="6087"/>
                    <a:pt x="1120" y="6087"/>
                  </a:cubicBezTo>
                  <a:lnTo>
                    <a:pt x="8440" y="6087"/>
                  </a:lnTo>
                  <a:cubicBezTo>
                    <a:pt x="9073" y="6087"/>
                    <a:pt x="9559" y="5527"/>
                    <a:pt x="9470" y="4902"/>
                  </a:cubicBezTo>
                  <a:lnTo>
                    <a:pt x="8904" y="897"/>
                  </a:lnTo>
                  <a:cubicBezTo>
                    <a:pt x="8831" y="383"/>
                    <a:pt x="8392" y="3"/>
                    <a:pt x="787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41" name="Google Shape;941;p35"/>
            <p:cNvSpPr/>
            <p:nvPr/>
          </p:nvSpPr>
          <p:spPr>
            <a:xfrm>
              <a:off x="1901713" y="4690269"/>
              <a:ext cx="144089" cy="77793"/>
            </a:xfrm>
            <a:custGeom>
              <a:avLst/>
              <a:gdLst/>
              <a:ahLst/>
              <a:cxnLst/>
              <a:rect l="l" t="t" r="r" b="b"/>
              <a:pathLst>
                <a:path w="2632" h="1421" extrusionOk="0">
                  <a:moveTo>
                    <a:pt x="163" y="1"/>
                  </a:moveTo>
                  <a:lnTo>
                    <a:pt x="42" y="867"/>
                  </a:lnTo>
                  <a:cubicBezTo>
                    <a:pt x="1" y="1160"/>
                    <a:pt x="228" y="1421"/>
                    <a:pt x="525" y="1421"/>
                  </a:cubicBezTo>
                  <a:lnTo>
                    <a:pt x="2560" y="1421"/>
                  </a:lnTo>
                  <a:lnTo>
                    <a:pt x="2631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42" name="Google Shape;942;p35"/>
            <p:cNvSpPr/>
            <p:nvPr/>
          </p:nvSpPr>
          <p:spPr>
            <a:xfrm>
              <a:off x="1927061" y="4495481"/>
              <a:ext cx="128487" cy="78888"/>
            </a:xfrm>
            <a:custGeom>
              <a:avLst/>
              <a:gdLst/>
              <a:ahLst/>
              <a:cxnLst/>
              <a:rect l="l" t="t" r="r" b="b"/>
              <a:pathLst>
                <a:path w="2347" h="1441" extrusionOk="0">
                  <a:moveTo>
                    <a:pt x="625" y="1"/>
                  </a:moveTo>
                  <a:cubicBezTo>
                    <a:pt x="384" y="1"/>
                    <a:pt x="178" y="179"/>
                    <a:pt x="143" y="418"/>
                  </a:cubicBezTo>
                  <a:lnTo>
                    <a:pt x="0" y="1441"/>
                  </a:lnTo>
                  <a:lnTo>
                    <a:pt x="2273" y="1441"/>
                  </a:lnTo>
                  <a:lnTo>
                    <a:pt x="2346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43" name="Google Shape;943;p35"/>
            <p:cNvSpPr/>
            <p:nvPr/>
          </p:nvSpPr>
          <p:spPr>
            <a:xfrm>
              <a:off x="1912882" y="4590357"/>
              <a:ext cx="137903" cy="83979"/>
            </a:xfrm>
            <a:custGeom>
              <a:avLst/>
              <a:gdLst/>
              <a:ahLst/>
              <a:cxnLst/>
              <a:rect l="l" t="t" r="r" b="b"/>
              <a:pathLst>
                <a:path w="2519" h="1534" extrusionOk="0">
                  <a:moveTo>
                    <a:pt x="218" y="0"/>
                  </a:moveTo>
                  <a:lnTo>
                    <a:pt x="0" y="1533"/>
                  </a:lnTo>
                  <a:lnTo>
                    <a:pt x="2441" y="1533"/>
                  </a:lnTo>
                  <a:lnTo>
                    <a:pt x="2518" y="0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44" name="Google Shape;944;p35"/>
            <p:cNvSpPr/>
            <p:nvPr/>
          </p:nvSpPr>
          <p:spPr>
            <a:xfrm>
              <a:off x="2059603" y="4690269"/>
              <a:ext cx="142446" cy="77793"/>
            </a:xfrm>
            <a:custGeom>
              <a:avLst/>
              <a:gdLst/>
              <a:ahLst/>
              <a:cxnLst/>
              <a:rect l="l" t="t" r="r" b="b"/>
              <a:pathLst>
                <a:path w="2602" h="1421" extrusionOk="0">
                  <a:moveTo>
                    <a:pt x="64" y="1"/>
                  </a:moveTo>
                  <a:lnTo>
                    <a:pt x="0" y="1421"/>
                  </a:lnTo>
                  <a:lnTo>
                    <a:pt x="2601" y="1421"/>
                  </a:lnTo>
                  <a:lnTo>
                    <a:pt x="2540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45" name="Google Shape;945;p35"/>
            <p:cNvSpPr/>
            <p:nvPr/>
          </p:nvSpPr>
          <p:spPr>
            <a:xfrm>
              <a:off x="2063709" y="4590357"/>
              <a:ext cx="134180" cy="83979"/>
            </a:xfrm>
            <a:custGeom>
              <a:avLst/>
              <a:gdLst/>
              <a:ahLst/>
              <a:cxnLst/>
              <a:rect l="l" t="t" r="r" b="b"/>
              <a:pathLst>
                <a:path w="2451" h="1534" extrusionOk="0">
                  <a:moveTo>
                    <a:pt x="70" y="0"/>
                  </a:moveTo>
                  <a:lnTo>
                    <a:pt x="0" y="1533"/>
                  </a:lnTo>
                  <a:lnTo>
                    <a:pt x="2451" y="1533"/>
                  </a:lnTo>
                  <a:lnTo>
                    <a:pt x="2382" y="0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46" name="Google Shape;946;p35"/>
            <p:cNvSpPr/>
            <p:nvPr/>
          </p:nvSpPr>
          <p:spPr>
            <a:xfrm>
              <a:off x="2068143" y="4495481"/>
              <a:ext cx="125311" cy="78888"/>
            </a:xfrm>
            <a:custGeom>
              <a:avLst/>
              <a:gdLst/>
              <a:ahLst/>
              <a:cxnLst/>
              <a:rect l="l" t="t" r="r" b="b"/>
              <a:pathLst>
                <a:path w="2289" h="1441" extrusionOk="0">
                  <a:moveTo>
                    <a:pt x="64" y="1"/>
                  </a:moveTo>
                  <a:lnTo>
                    <a:pt x="0" y="1441"/>
                  </a:lnTo>
                  <a:lnTo>
                    <a:pt x="2289" y="1441"/>
                  </a:lnTo>
                  <a:lnTo>
                    <a:pt x="2224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47" name="Google Shape;947;p35"/>
            <p:cNvSpPr/>
            <p:nvPr/>
          </p:nvSpPr>
          <p:spPr>
            <a:xfrm>
              <a:off x="2206105" y="4495371"/>
              <a:ext cx="128541" cy="78997"/>
            </a:xfrm>
            <a:custGeom>
              <a:avLst/>
              <a:gdLst/>
              <a:ahLst/>
              <a:cxnLst/>
              <a:rect l="l" t="t" r="r" b="b"/>
              <a:pathLst>
                <a:path w="2348" h="1443" extrusionOk="0">
                  <a:moveTo>
                    <a:pt x="0" y="1"/>
                  </a:moveTo>
                  <a:lnTo>
                    <a:pt x="73" y="1443"/>
                  </a:lnTo>
                  <a:lnTo>
                    <a:pt x="2348" y="1443"/>
                  </a:lnTo>
                  <a:lnTo>
                    <a:pt x="2204" y="420"/>
                  </a:lnTo>
                  <a:cubicBezTo>
                    <a:pt x="2168" y="187"/>
                    <a:pt x="1970" y="9"/>
                    <a:pt x="1733" y="3"/>
                  </a:cubicBezTo>
                  <a:lnTo>
                    <a:pt x="1733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48" name="Google Shape;948;p35"/>
            <p:cNvSpPr/>
            <p:nvPr/>
          </p:nvSpPr>
          <p:spPr>
            <a:xfrm>
              <a:off x="2210868" y="4590357"/>
              <a:ext cx="137903" cy="83979"/>
            </a:xfrm>
            <a:custGeom>
              <a:avLst/>
              <a:gdLst/>
              <a:ahLst/>
              <a:cxnLst/>
              <a:rect l="l" t="t" r="r" b="b"/>
              <a:pathLst>
                <a:path w="2519" h="1534" extrusionOk="0">
                  <a:moveTo>
                    <a:pt x="0" y="0"/>
                  </a:moveTo>
                  <a:lnTo>
                    <a:pt x="77" y="1533"/>
                  </a:lnTo>
                  <a:lnTo>
                    <a:pt x="2518" y="1533"/>
                  </a:lnTo>
                  <a:lnTo>
                    <a:pt x="2301" y="0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49" name="Google Shape;949;p35"/>
            <p:cNvSpPr/>
            <p:nvPr/>
          </p:nvSpPr>
          <p:spPr>
            <a:xfrm>
              <a:off x="2215850" y="4690269"/>
              <a:ext cx="144034" cy="77902"/>
            </a:xfrm>
            <a:custGeom>
              <a:avLst/>
              <a:gdLst/>
              <a:ahLst/>
              <a:cxnLst/>
              <a:rect l="l" t="t" r="r" b="b"/>
              <a:pathLst>
                <a:path w="2631" h="1423" extrusionOk="0">
                  <a:moveTo>
                    <a:pt x="0" y="1"/>
                  </a:moveTo>
                  <a:lnTo>
                    <a:pt x="71" y="1421"/>
                  </a:lnTo>
                  <a:lnTo>
                    <a:pt x="2107" y="1423"/>
                  </a:lnTo>
                  <a:cubicBezTo>
                    <a:pt x="2403" y="1423"/>
                    <a:pt x="2631" y="1160"/>
                    <a:pt x="2589" y="867"/>
                  </a:cubicBezTo>
                  <a:lnTo>
                    <a:pt x="2469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50" name="Google Shape;950;p35"/>
            <p:cNvSpPr/>
            <p:nvPr/>
          </p:nvSpPr>
          <p:spPr>
            <a:xfrm>
              <a:off x="2061081" y="4845585"/>
              <a:ext cx="139436" cy="191334"/>
            </a:xfrm>
            <a:custGeom>
              <a:avLst/>
              <a:gdLst/>
              <a:ahLst/>
              <a:cxnLst/>
              <a:rect l="l" t="t" r="r" b="b"/>
              <a:pathLst>
                <a:path w="2547" h="3495" extrusionOk="0">
                  <a:moveTo>
                    <a:pt x="1" y="0"/>
                  </a:moveTo>
                  <a:lnTo>
                    <a:pt x="1" y="3495"/>
                  </a:lnTo>
                  <a:lnTo>
                    <a:pt x="2546" y="3495"/>
                  </a:lnTo>
                  <a:lnTo>
                    <a:pt x="2546" y="0"/>
                  </a:lnTo>
                  <a:close/>
                </a:path>
              </a:pathLst>
            </a:custGeom>
            <a:solidFill>
              <a:srgbClr val="F4CD8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951" name="Google Shape;951;p35"/>
          <p:cNvSpPr/>
          <p:nvPr/>
        </p:nvSpPr>
        <p:spPr>
          <a:xfrm>
            <a:off x="-275739" y="1494690"/>
            <a:ext cx="1432092" cy="450791"/>
          </a:xfrm>
          <a:custGeom>
            <a:avLst/>
            <a:gdLst/>
            <a:ahLst/>
            <a:cxnLst/>
            <a:rect l="l" t="t" r="r" b="b"/>
            <a:pathLst>
              <a:path w="20476" h="6446" extrusionOk="0">
                <a:moveTo>
                  <a:pt x="9739" y="1"/>
                </a:moveTo>
                <a:cubicBezTo>
                  <a:pt x="9665" y="1"/>
                  <a:pt x="9591" y="3"/>
                  <a:pt x="9516" y="8"/>
                </a:cubicBezTo>
                <a:cubicBezTo>
                  <a:pt x="8156" y="91"/>
                  <a:pt x="6963" y="949"/>
                  <a:pt x="6451" y="2213"/>
                </a:cubicBezTo>
                <a:cubicBezTo>
                  <a:pt x="6267" y="2664"/>
                  <a:pt x="5842" y="2969"/>
                  <a:pt x="5356" y="2969"/>
                </a:cubicBezTo>
                <a:cubicBezTo>
                  <a:pt x="5354" y="2969"/>
                  <a:pt x="5353" y="2969"/>
                  <a:pt x="5351" y="2969"/>
                </a:cubicBezTo>
                <a:lnTo>
                  <a:pt x="5319" y="2969"/>
                </a:lnTo>
                <a:cubicBezTo>
                  <a:pt x="4156" y="2969"/>
                  <a:pt x="3069" y="3538"/>
                  <a:pt x="2406" y="4493"/>
                </a:cubicBezTo>
                <a:cubicBezTo>
                  <a:pt x="2065" y="4982"/>
                  <a:pt x="1516" y="5287"/>
                  <a:pt x="919" y="5287"/>
                </a:cubicBezTo>
                <a:cubicBezTo>
                  <a:pt x="917" y="5287"/>
                  <a:pt x="915" y="5287"/>
                  <a:pt x="913" y="5287"/>
                </a:cubicBezTo>
                <a:lnTo>
                  <a:pt x="903" y="5287"/>
                </a:lnTo>
                <a:cubicBezTo>
                  <a:pt x="849" y="5287"/>
                  <a:pt x="798" y="5289"/>
                  <a:pt x="747" y="5291"/>
                </a:cubicBezTo>
                <a:cubicBezTo>
                  <a:pt x="1" y="5322"/>
                  <a:pt x="37" y="6446"/>
                  <a:pt x="784" y="6446"/>
                </a:cubicBezTo>
                <a:lnTo>
                  <a:pt x="19685" y="6446"/>
                </a:lnTo>
                <a:cubicBezTo>
                  <a:pt x="20244" y="6446"/>
                  <a:pt x="20476" y="5732"/>
                  <a:pt x="20027" y="5399"/>
                </a:cubicBezTo>
                <a:cubicBezTo>
                  <a:pt x="19418" y="4950"/>
                  <a:pt x="18680" y="4707"/>
                  <a:pt x="17920" y="4707"/>
                </a:cubicBezTo>
                <a:cubicBezTo>
                  <a:pt x="17879" y="4707"/>
                  <a:pt x="17835" y="4707"/>
                  <a:pt x="17794" y="4711"/>
                </a:cubicBezTo>
                <a:cubicBezTo>
                  <a:pt x="17760" y="4712"/>
                  <a:pt x="17725" y="4713"/>
                  <a:pt x="17691" y="4713"/>
                </a:cubicBezTo>
                <a:cubicBezTo>
                  <a:pt x="16843" y="4713"/>
                  <a:pt x="16043" y="4337"/>
                  <a:pt x="15442" y="3730"/>
                </a:cubicBezTo>
                <a:cubicBezTo>
                  <a:pt x="15060" y="3344"/>
                  <a:pt x="14592" y="3050"/>
                  <a:pt x="14077" y="2872"/>
                </a:cubicBezTo>
                <a:cubicBezTo>
                  <a:pt x="13547" y="2690"/>
                  <a:pt x="13108" y="2306"/>
                  <a:pt x="12835" y="1815"/>
                </a:cubicBezTo>
                <a:cubicBezTo>
                  <a:pt x="12205" y="690"/>
                  <a:pt x="11018" y="1"/>
                  <a:pt x="9739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952" name="Google Shape;952;p35"/>
          <p:cNvSpPr/>
          <p:nvPr/>
        </p:nvSpPr>
        <p:spPr>
          <a:xfrm>
            <a:off x="10524994" y="4091790"/>
            <a:ext cx="1432092" cy="450791"/>
          </a:xfrm>
          <a:custGeom>
            <a:avLst/>
            <a:gdLst/>
            <a:ahLst/>
            <a:cxnLst/>
            <a:rect l="l" t="t" r="r" b="b"/>
            <a:pathLst>
              <a:path w="20476" h="6446" extrusionOk="0">
                <a:moveTo>
                  <a:pt x="9739" y="1"/>
                </a:moveTo>
                <a:cubicBezTo>
                  <a:pt x="9665" y="1"/>
                  <a:pt x="9591" y="3"/>
                  <a:pt x="9516" y="8"/>
                </a:cubicBezTo>
                <a:cubicBezTo>
                  <a:pt x="8156" y="91"/>
                  <a:pt x="6963" y="949"/>
                  <a:pt x="6451" y="2213"/>
                </a:cubicBezTo>
                <a:cubicBezTo>
                  <a:pt x="6267" y="2664"/>
                  <a:pt x="5842" y="2969"/>
                  <a:pt x="5356" y="2969"/>
                </a:cubicBezTo>
                <a:cubicBezTo>
                  <a:pt x="5354" y="2969"/>
                  <a:pt x="5353" y="2969"/>
                  <a:pt x="5351" y="2969"/>
                </a:cubicBezTo>
                <a:lnTo>
                  <a:pt x="5319" y="2969"/>
                </a:lnTo>
                <a:cubicBezTo>
                  <a:pt x="4156" y="2969"/>
                  <a:pt x="3069" y="3538"/>
                  <a:pt x="2406" y="4493"/>
                </a:cubicBezTo>
                <a:cubicBezTo>
                  <a:pt x="2065" y="4982"/>
                  <a:pt x="1516" y="5287"/>
                  <a:pt x="919" y="5287"/>
                </a:cubicBezTo>
                <a:cubicBezTo>
                  <a:pt x="917" y="5287"/>
                  <a:pt x="915" y="5287"/>
                  <a:pt x="913" y="5287"/>
                </a:cubicBezTo>
                <a:lnTo>
                  <a:pt x="903" y="5287"/>
                </a:lnTo>
                <a:cubicBezTo>
                  <a:pt x="849" y="5287"/>
                  <a:pt x="798" y="5289"/>
                  <a:pt x="747" y="5291"/>
                </a:cubicBezTo>
                <a:cubicBezTo>
                  <a:pt x="1" y="5322"/>
                  <a:pt x="37" y="6446"/>
                  <a:pt x="784" y="6446"/>
                </a:cubicBezTo>
                <a:lnTo>
                  <a:pt x="19685" y="6446"/>
                </a:lnTo>
                <a:cubicBezTo>
                  <a:pt x="20244" y="6446"/>
                  <a:pt x="20476" y="5732"/>
                  <a:pt x="20027" y="5399"/>
                </a:cubicBezTo>
                <a:cubicBezTo>
                  <a:pt x="19418" y="4950"/>
                  <a:pt x="18680" y="4707"/>
                  <a:pt x="17920" y="4707"/>
                </a:cubicBezTo>
                <a:cubicBezTo>
                  <a:pt x="17879" y="4707"/>
                  <a:pt x="17835" y="4707"/>
                  <a:pt x="17794" y="4711"/>
                </a:cubicBezTo>
                <a:cubicBezTo>
                  <a:pt x="17760" y="4712"/>
                  <a:pt x="17725" y="4713"/>
                  <a:pt x="17691" y="4713"/>
                </a:cubicBezTo>
                <a:cubicBezTo>
                  <a:pt x="16843" y="4713"/>
                  <a:pt x="16043" y="4337"/>
                  <a:pt x="15442" y="3730"/>
                </a:cubicBezTo>
                <a:cubicBezTo>
                  <a:pt x="15060" y="3344"/>
                  <a:pt x="14592" y="3050"/>
                  <a:pt x="14077" y="2872"/>
                </a:cubicBezTo>
                <a:cubicBezTo>
                  <a:pt x="13547" y="2690"/>
                  <a:pt x="13108" y="2306"/>
                  <a:pt x="12835" y="1815"/>
                </a:cubicBezTo>
                <a:cubicBezTo>
                  <a:pt x="12205" y="690"/>
                  <a:pt x="11018" y="1"/>
                  <a:pt x="9739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953" name="Google Shape;953;p35"/>
          <p:cNvSpPr/>
          <p:nvPr/>
        </p:nvSpPr>
        <p:spPr>
          <a:xfrm>
            <a:off x="9623931" y="5741868"/>
            <a:ext cx="1728347" cy="609097"/>
          </a:xfrm>
          <a:custGeom>
            <a:avLst/>
            <a:gdLst/>
            <a:ahLst/>
            <a:cxnLst/>
            <a:rect l="l" t="t" r="r" b="b"/>
            <a:pathLst>
              <a:path w="19345" h="6818" extrusionOk="0">
                <a:moveTo>
                  <a:pt x="9786" y="1"/>
                </a:moveTo>
                <a:cubicBezTo>
                  <a:pt x="9762" y="1"/>
                  <a:pt x="9738" y="1"/>
                  <a:pt x="9714" y="1"/>
                </a:cubicBezTo>
                <a:cubicBezTo>
                  <a:pt x="8498" y="27"/>
                  <a:pt x="7388" y="700"/>
                  <a:pt x="6805" y="1768"/>
                </a:cubicBezTo>
                <a:cubicBezTo>
                  <a:pt x="6743" y="1772"/>
                  <a:pt x="6682" y="1778"/>
                  <a:pt x="6623" y="1785"/>
                </a:cubicBezTo>
                <a:cubicBezTo>
                  <a:pt x="6260" y="1588"/>
                  <a:pt x="5860" y="1489"/>
                  <a:pt x="5460" y="1489"/>
                </a:cubicBezTo>
                <a:cubicBezTo>
                  <a:pt x="5060" y="1489"/>
                  <a:pt x="4659" y="1588"/>
                  <a:pt x="4297" y="1787"/>
                </a:cubicBezTo>
                <a:cubicBezTo>
                  <a:pt x="3573" y="2185"/>
                  <a:pt x="3102" y="2925"/>
                  <a:pt x="3047" y="3747"/>
                </a:cubicBezTo>
                <a:cubicBezTo>
                  <a:pt x="1401" y="3850"/>
                  <a:pt x="90" y="5168"/>
                  <a:pt x="1" y="6817"/>
                </a:cubicBezTo>
                <a:lnTo>
                  <a:pt x="19344" y="6817"/>
                </a:lnTo>
                <a:cubicBezTo>
                  <a:pt x="19049" y="5391"/>
                  <a:pt x="17940" y="4276"/>
                  <a:pt x="16518" y="3971"/>
                </a:cubicBezTo>
                <a:cubicBezTo>
                  <a:pt x="16512" y="3059"/>
                  <a:pt x="16035" y="2215"/>
                  <a:pt x="15256" y="1740"/>
                </a:cubicBezTo>
                <a:cubicBezTo>
                  <a:pt x="14838" y="1485"/>
                  <a:pt x="14364" y="1357"/>
                  <a:pt x="13890" y="1357"/>
                </a:cubicBezTo>
                <a:cubicBezTo>
                  <a:pt x="13480" y="1357"/>
                  <a:pt x="13070" y="1453"/>
                  <a:pt x="12695" y="1645"/>
                </a:cubicBezTo>
                <a:cubicBezTo>
                  <a:pt x="12078" y="623"/>
                  <a:pt x="10975" y="1"/>
                  <a:pt x="9786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</p:spTree>
    <p:extLst>
      <p:ext uri="{BB962C8B-B14F-4D97-AF65-F5344CB8AC3E}">
        <p14:creationId xmlns:p14="http://schemas.microsoft.com/office/powerpoint/2010/main" val="2922694560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Background 1">
    <p:spTree>
      <p:nvGrpSpPr>
        <p:cNvPr id="1" name="Shape 9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5" name="Google Shape;955;p36"/>
          <p:cNvSpPr/>
          <p:nvPr/>
        </p:nvSpPr>
        <p:spPr>
          <a:xfrm>
            <a:off x="1120034" y="12027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956" name="Google Shape;956;p36"/>
          <p:cNvSpPr/>
          <p:nvPr/>
        </p:nvSpPr>
        <p:spPr>
          <a:xfrm>
            <a:off x="424967" y="28245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957" name="Google Shape;957;p36"/>
          <p:cNvSpPr/>
          <p:nvPr/>
        </p:nvSpPr>
        <p:spPr>
          <a:xfrm>
            <a:off x="1525500" y="4318899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958" name="Google Shape;958;p36"/>
          <p:cNvSpPr/>
          <p:nvPr/>
        </p:nvSpPr>
        <p:spPr>
          <a:xfrm>
            <a:off x="3008300" y="4841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959" name="Google Shape;959;p36"/>
          <p:cNvSpPr/>
          <p:nvPr/>
        </p:nvSpPr>
        <p:spPr>
          <a:xfrm>
            <a:off x="6877500" y="12027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960" name="Google Shape;960;p36"/>
          <p:cNvSpPr/>
          <p:nvPr/>
        </p:nvSpPr>
        <p:spPr>
          <a:xfrm>
            <a:off x="9970567" y="542399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961" name="Google Shape;961;p36"/>
          <p:cNvSpPr/>
          <p:nvPr/>
        </p:nvSpPr>
        <p:spPr>
          <a:xfrm>
            <a:off x="10063267" y="22337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962" name="Google Shape;962;p36"/>
          <p:cNvSpPr/>
          <p:nvPr/>
        </p:nvSpPr>
        <p:spPr>
          <a:xfrm>
            <a:off x="11441834" y="3670199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963" name="Google Shape;963;p36"/>
          <p:cNvSpPr/>
          <p:nvPr/>
        </p:nvSpPr>
        <p:spPr>
          <a:xfrm>
            <a:off x="10298467" y="4729732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964" name="Google Shape;964;p36"/>
          <p:cNvGrpSpPr/>
          <p:nvPr/>
        </p:nvGrpSpPr>
        <p:grpSpPr>
          <a:xfrm>
            <a:off x="10213582" y="3896930"/>
            <a:ext cx="1853689" cy="1543837"/>
            <a:chOff x="5314336" y="3998180"/>
            <a:chExt cx="1390267" cy="1157878"/>
          </a:xfrm>
        </p:grpSpPr>
        <p:grpSp>
          <p:nvGrpSpPr>
            <p:cNvPr id="965" name="Google Shape;965;p36"/>
            <p:cNvGrpSpPr/>
            <p:nvPr/>
          </p:nvGrpSpPr>
          <p:grpSpPr>
            <a:xfrm>
              <a:off x="5314336" y="3998180"/>
              <a:ext cx="1390267" cy="1157878"/>
              <a:chOff x="5359461" y="3993180"/>
              <a:chExt cx="1390267" cy="1157878"/>
            </a:xfrm>
          </p:grpSpPr>
          <p:sp>
            <p:nvSpPr>
              <p:cNvPr id="966" name="Google Shape;966;p36"/>
              <p:cNvSpPr/>
              <p:nvPr/>
            </p:nvSpPr>
            <p:spPr>
              <a:xfrm>
                <a:off x="5905833" y="3993180"/>
                <a:ext cx="843894" cy="1150302"/>
              </a:xfrm>
              <a:custGeom>
                <a:avLst/>
                <a:gdLst/>
                <a:ahLst/>
                <a:cxnLst/>
                <a:rect l="l" t="t" r="r" b="b"/>
                <a:pathLst>
                  <a:path w="15415" h="21012" extrusionOk="0">
                    <a:moveTo>
                      <a:pt x="5325" y="0"/>
                    </a:moveTo>
                    <a:lnTo>
                      <a:pt x="1" y="5323"/>
                    </a:lnTo>
                    <a:lnTo>
                      <a:pt x="1" y="21011"/>
                    </a:lnTo>
                    <a:lnTo>
                      <a:pt x="15414" y="21011"/>
                    </a:lnTo>
                    <a:lnTo>
                      <a:pt x="15414" y="9856"/>
                    </a:lnTo>
                    <a:lnTo>
                      <a:pt x="10648" y="9856"/>
                    </a:lnTo>
                    <a:lnTo>
                      <a:pt x="10648" y="5323"/>
                    </a:lnTo>
                    <a:lnTo>
                      <a:pt x="5325" y="0"/>
                    </a:lnTo>
                    <a:close/>
                  </a:path>
                </a:pathLst>
              </a:custGeom>
              <a:solidFill>
                <a:srgbClr val="FFB5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67" name="Google Shape;967;p36"/>
              <p:cNvSpPr/>
              <p:nvPr/>
            </p:nvSpPr>
            <p:spPr>
              <a:xfrm>
                <a:off x="5359461" y="4284542"/>
                <a:ext cx="546410" cy="858949"/>
              </a:xfrm>
              <a:custGeom>
                <a:avLst/>
                <a:gdLst/>
                <a:ahLst/>
                <a:cxnLst/>
                <a:rect l="l" t="t" r="r" b="b"/>
                <a:pathLst>
                  <a:path w="9981" h="15690" extrusionOk="0">
                    <a:moveTo>
                      <a:pt x="1" y="1"/>
                    </a:moveTo>
                    <a:lnTo>
                      <a:pt x="1" y="15689"/>
                    </a:lnTo>
                    <a:lnTo>
                      <a:pt x="9981" y="15689"/>
                    </a:lnTo>
                    <a:lnTo>
                      <a:pt x="9981" y="1"/>
                    </a:lnTo>
                    <a:close/>
                  </a:path>
                </a:pathLst>
              </a:custGeom>
              <a:solidFill>
                <a:srgbClr val="F97F2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68" name="Google Shape;968;p36"/>
              <p:cNvSpPr/>
              <p:nvPr/>
            </p:nvSpPr>
            <p:spPr>
              <a:xfrm>
                <a:off x="5359461" y="3993180"/>
                <a:ext cx="837927" cy="291408"/>
              </a:xfrm>
              <a:custGeom>
                <a:avLst/>
                <a:gdLst/>
                <a:ahLst/>
                <a:cxnLst/>
                <a:rect l="l" t="t" r="r" b="b"/>
                <a:pathLst>
                  <a:path w="15306" h="5323" extrusionOk="0">
                    <a:moveTo>
                      <a:pt x="5323" y="0"/>
                    </a:moveTo>
                    <a:lnTo>
                      <a:pt x="1" y="5323"/>
                    </a:lnTo>
                    <a:lnTo>
                      <a:pt x="9983" y="5323"/>
                    </a:lnTo>
                    <a:lnTo>
                      <a:pt x="15305" y="0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69" name="Google Shape;969;p36"/>
              <p:cNvSpPr/>
              <p:nvPr/>
            </p:nvSpPr>
            <p:spPr>
              <a:xfrm>
                <a:off x="5456008" y="4398141"/>
                <a:ext cx="51898" cy="51844"/>
              </a:xfrm>
              <a:custGeom>
                <a:avLst/>
                <a:gdLst/>
                <a:ahLst/>
                <a:cxnLst/>
                <a:rect l="l" t="t" r="r" b="b"/>
                <a:pathLst>
                  <a:path w="948" h="947" extrusionOk="0">
                    <a:moveTo>
                      <a:pt x="0" y="1"/>
                    </a:moveTo>
                    <a:lnTo>
                      <a:pt x="0" y="946"/>
                    </a:lnTo>
                    <a:lnTo>
                      <a:pt x="948" y="946"/>
                    </a:lnTo>
                    <a:lnTo>
                      <a:pt x="948" y="1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70" name="Google Shape;970;p36"/>
              <p:cNvSpPr/>
              <p:nvPr/>
            </p:nvSpPr>
            <p:spPr>
              <a:xfrm>
                <a:off x="5598430" y="4398141"/>
                <a:ext cx="51953" cy="51844"/>
              </a:xfrm>
              <a:custGeom>
                <a:avLst/>
                <a:gdLst/>
                <a:ahLst/>
                <a:cxnLst/>
                <a:rect l="l" t="t" r="r" b="b"/>
                <a:pathLst>
                  <a:path w="949" h="947" extrusionOk="0">
                    <a:moveTo>
                      <a:pt x="1" y="1"/>
                    </a:moveTo>
                    <a:lnTo>
                      <a:pt x="1" y="946"/>
                    </a:lnTo>
                    <a:lnTo>
                      <a:pt x="948" y="946"/>
                    </a:lnTo>
                    <a:lnTo>
                      <a:pt x="948" y="1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71" name="Google Shape;971;p36"/>
              <p:cNvSpPr/>
              <p:nvPr/>
            </p:nvSpPr>
            <p:spPr>
              <a:xfrm>
                <a:off x="5743016" y="4398141"/>
                <a:ext cx="51789" cy="51844"/>
              </a:xfrm>
              <a:custGeom>
                <a:avLst/>
                <a:gdLst/>
                <a:ahLst/>
                <a:cxnLst/>
                <a:rect l="l" t="t" r="r" b="b"/>
                <a:pathLst>
                  <a:path w="946" h="947" extrusionOk="0">
                    <a:moveTo>
                      <a:pt x="0" y="1"/>
                    </a:moveTo>
                    <a:lnTo>
                      <a:pt x="0" y="946"/>
                    </a:lnTo>
                    <a:lnTo>
                      <a:pt x="946" y="946"/>
                    </a:lnTo>
                    <a:lnTo>
                      <a:pt x="946" y="1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72" name="Google Shape;972;p36"/>
              <p:cNvSpPr/>
              <p:nvPr/>
            </p:nvSpPr>
            <p:spPr>
              <a:xfrm>
                <a:off x="5456008" y="4545191"/>
                <a:ext cx="51898" cy="51898"/>
              </a:xfrm>
              <a:custGeom>
                <a:avLst/>
                <a:gdLst/>
                <a:ahLst/>
                <a:cxnLst/>
                <a:rect l="l" t="t" r="r" b="b"/>
                <a:pathLst>
                  <a:path w="948" h="948" extrusionOk="0">
                    <a:moveTo>
                      <a:pt x="0" y="1"/>
                    </a:moveTo>
                    <a:lnTo>
                      <a:pt x="0" y="948"/>
                    </a:lnTo>
                    <a:lnTo>
                      <a:pt x="948" y="948"/>
                    </a:lnTo>
                    <a:lnTo>
                      <a:pt x="948" y="1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73" name="Google Shape;973;p36"/>
              <p:cNvSpPr/>
              <p:nvPr/>
            </p:nvSpPr>
            <p:spPr>
              <a:xfrm>
                <a:off x="5598430" y="4545191"/>
                <a:ext cx="51953" cy="51898"/>
              </a:xfrm>
              <a:custGeom>
                <a:avLst/>
                <a:gdLst/>
                <a:ahLst/>
                <a:cxnLst/>
                <a:rect l="l" t="t" r="r" b="b"/>
                <a:pathLst>
                  <a:path w="949" h="948" extrusionOk="0">
                    <a:moveTo>
                      <a:pt x="1" y="1"/>
                    </a:moveTo>
                    <a:lnTo>
                      <a:pt x="1" y="948"/>
                    </a:lnTo>
                    <a:lnTo>
                      <a:pt x="948" y="948"/>
                    </a:lnTo>
                    <a:lnTo>
                      <a:pt x="948" y="1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74" name="Google Shape;974;p36"/>
              <p:cNvSpPr/>
              <p:nvPr/>
            </p:nvSpPr>
            <p:spPr>
              <a:xfrm>
                <a:off x="5743016" y="4545191"/>
                <a:ext cx="51789" cy="51898"/>
              </a:xfrm>
              <a:custGeom>
                <a:avLst/>
                <a:gdLst/>
                <a:ahLst/>
                <a:cxnLst/>
                <a:rect l="l" t="t" r="r" b="b"/>
                <a:pathLst>
                  <a:path w="946" h="948" extrusionOk="0">
                    <a:moveTo>
                      <a:pt x="0" y="1"/>
                    </a:moveTo>
                    <a:lnTo>
                      <a:pt x="0" y="948"/>
                    </a:lnTo>
                    <a:lnTo>
                      <a:pt x="946" y="948"/>
                    </a:lnTo>
                    <a:lnTo>
                      <a:pt x="946" y="1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75" name="Google Shape;975;p36"/>
              <p:cNvSpPr/>
              <p:nvPr/>
            </p:nvSpPr>
            <p:spPr>
              <a:xfrm>
                <a:off x="5598430" y="4692350"/>
                <a:ext cx="51953" cy="51898"/>
              </a:xfrm>
              <a:custGeom>
                <a:avLst/>
                <a:gdLst/>
                <a:ahLst/>
                <a:cxnLst/>
                <a:rect l="l" t="t" r="r" b="b"/>
                <a:pathLst>
                  <a:path w="949" h="948" extrusionOk="0">
                    <a:moveTo>
                      <a:pt x="1" y="0"/>
                    </a:moveTo>
                    <a:lnTo>
                      <a:pt x="1" y="948"/>
                    </a:lnTo>
                    <a:lnTo>
                      <a:pt x="948" y="948"/>
                    </a:lnTo>
                    <a:lnTo>
                      <a:pt x="948" y="0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76" name="Google Shape;976;p36"/>
              <p:cNvSpPr/>
              <p:nvPr/>
            </p:nvSpPr>
            <p:spPr>
              <a:xfrm>
                <a:off x="5743016" y="4692350"/>
                <a:ext cx="51789" cy="51898"/>
              </a:xfrm>
              <a:custGeom>
                <a:avLst/>
                <a:gdLst/>
                <a:ahLst/>
                <a:cxnLst/>
                <a:rect l="l" t="t" r="r" b="b"/>
                <a:pathLst>
                  <a:path w="946" h="948" extrusionOk="0">
                    <a:moveTo>
                      <a:pt x="0" y="0"/>
                    </a:moveTo>
                    <a:lnTo>
                      <a:pt x="0" y="948"/>
                    </a:lnTo>
                    <a:lnTo>
                      <a:pt x="946" y="948"/>
                    </a:lnTo>
                    <a:lnTo>
                      <a:pt x="946" y="0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77" name="Google Shape;977;p36"/>
              <p:cNvSpPr/>
              <p:nvPr/>
            </p:nvSpPr>
            <p:spPr>
              <a:xfrm>
                <a:off x="5456008" y="4839509"/>
                <a:ext cx="51898" cy="51898"/>
              </a:xfrm>
              <a:custGeom>
                <a:avLst/>
                <a:gdLst/>
                <a:ahLst/>
                <a:cxnLst/>
                <a:rect l="l" t="t" r="r" b="b"/>
                <a:pathLst>
                  <a:path w="948" h="948" extrusionOk="0">
                    <a:moveTo>
                      <a:pt x="0" y="0"/>
                    </a:moveTo>
                    <a:lnTo>
                      <a:pt x="0" y="948"/>
                    </a:lnTo>
                    <a:lnTo>
                      <a:pt x="948" y="948"/>
                    </a:lnTo>
                    <a:lnTo>
                      <a:pt x="948" y="0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78" name="Google Shape;978;p36"/>
              <p:cNvSpPr/>
              <p:nvPr/>
            </p:nvSpPr>
            <p:spPr>
              <a:xfrm>
                <a:off x="5598430" y="4839509"/>
                <a:ext cx="51953" cy="51898"/>
              </a:xfrm>
              <a:custGeom>
                <a:avLst/>
                <a:gdLst/>
                <a:ahLst/>
                <a:cxnLst/>
                <a:rect l="l" t="t" r="r" b="b"/>
                <a:pathLst>
                  <a:path w="949" h="948" extrusionOk="0">
                    <a:moveTo>
                      <a:pt x="1" y="0"/>
                    </a:moveTo>
                    <a:lnTo>
                      <a:pt x="1" y="948"/>
                    </a:lnTo>
                    <a:lnTo>
                      <a:pt x="948" y="948"/>
                    </a:lnTo>
                    <a:lnTo>
                      <a:pt x="948" y="0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79" name="Google Shape;979;p36"/>
              <p:cNvSpPr/>
              <p:nvPr/>
            </p:nvSpPr>
            <p:spPr>
              <a:xfrm>
                <a:off x="5743016" y="4839509"/>
                <a:ext cx="51789" cy="51898"/>
              </a:xfrm>
              <a:custGeom>
                <a:avLst/>
                <a:gdLst/>
                <a:ahLst/>
                <a:cxnLst/>
                <a:rect l="l" t="t" r="r" b="b"/>
                <a:pathLst>
                  <a:path w="946" h="948" extrusionOk="0">
                    <a:moveTo>
                      <a:pt x="0" y="0"/>
                    </a:moveTo>
                    <a:lnTo>
                      <a:pt x="0" y="948"/>
                    </a:lnTo>
                    <a:lnTo>
                      <a:pt x="946" y="948"/>
                    </a:lnTo>
                    <a:lnTo>
                      <a:pt x="946" y="0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80" name="Google Shape;980;p36"/>
              <p:cNvSpPr/>
              <p:nvPr/>
            </p:nvSpPr>
            <p:spPr>
              <a:xfrm>
                <a:off x="5456008" y="4986668"/>
                <a:ext cx="51898" cy="51789"/>
              </a:xfrm>
              <a:custGeom>
                <a:avLst/>
                <a:gdLst/>
                <a:ahLst/>
                <a:cxnLst/>
                <a:rect l="l" t="t" r="r" b="b"/>
                <a:pathLst>
                  <a:path w="948" h="946" extrusionOk="0">
                    <a:moveTo>
                      <a:pt x="0" y="0"/>
                    </a:moveTo>
                    <a:lnTo>
                      <a:pt x="0" y="946"/>
                    </a:lnTo>
                    <a:lnTo>
                      <a:pt x="948" y="946"/>
                    </a:lnTo>
                    <a:lnTo>
                      <a:pt x="948" y="0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81" name="Google Shape;981;p36"/>
              <p:cNvSpPr/>
              <p:nvPr/>
            </p:nvSpPr>
            <p:spPr>
              <a:xfrm>
                <a:off x="5598430" y="4986668"/>
                <a:ext cx="51953" cy="51789"/>
              </a:xfrm>
              <a:custGeom>
                <a:avLst/>
                <a:gdLst/>
                <a:ahLst/>
                <a:cxnLst/>
                <a:rect l="l" t="t" r="r" b="b"/>
                <a:pathLst>
                  <a:path w="949" h="946" extrusionOk="0">
                    <a:moveTo>
                      <a:pt x="1" y="0"/>
                    </a:moveTo>
                    <a:lnTo>
                      <a:pt x="1" y="946"/>
                    </a:lnTo>
                    <a:lnTo>
                      <a:pt x="948" y="946"/>
                    </a:lnTo>
                    <a:lnTo>
                      <a:pt x="948" y="0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82" name="Google Shape;982;p36"/>
              <p:cNvSpPr/>
              <p:nvPr/>
            </p:nvSpPr>
            <p:spPr>
              <a:xfrm>
                <a:off x="5743016" y="4986668"/>
                <a:ext cx="51789" cy="51789"/>
              </a:xfrm>
              <a:custGeom>
                <a:avLst/>
                <a:gdLst/>
                <a:ahLst/>
                <a:cxnLst/>
                <a:rect l="l" t="t" r="r" b="b"/>
                <a:pathLst>
                  <a:path w="946" h="946" extrusionOk="0">
                    <a:moveTo>
                      <a:pt x="0" y="0"/>
                    </a:moveTo>
                    <a:lnTo>
                      <a:pt x="0" y="946"/>
                    </a:lnTo>
                    <a:lnTo>
                      <a:pt x="946" y="946"/>
                    </a:lnTo>
                    <a:lnTo>
                      <a:pt x="946" y="0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83" name="Google Shape;983;p36"/>
              <p:cNvSpPr/>
              <p:nvPr/>
            </p:nvSpPr>
            <p:spPr>
              <a:xfrm>
                <a:off x="6267818" y="4686492"/>
                <a:ext cx="27044" cy="464566"/>
              </a:xfrm>
              <a:custGeom>
                <a:avLst/>
                <a:gdLst/>
                <a:ahLst/>
                <a:cxnLst/>
                <a:rect l="l" t="t" r="r" b="b"/>
                <a:pathLst>
                  <a:path w="494" h="8486" extrusionOk="0">
                    <a:moveTo>
                      <a:pt x="1" y="1"/>
                    </a:moveTo>
                    <a:lnTo>
                      <a:pt x="1" y="8486"/>
                    </a:lnTo>
                    <a:lnTo>
                      <a:pt x="493" y="8486"/>
                    </a:lnTo>
                    <a:lnTo>
                      <a:pt x="493" y="1"/>
                    </a:lnTo>
                    <a:close/>
                  </a:path>
                </a:pathLst>
              </a:custGeom>
              <a:solidFill>
                <a:srgbClr val="293B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84" name="Google Shape;984;p36"/>
              <p:cNvSpPr/>
              <p:nvPr/>
            </p:nvSpPr>
            <p:spPr>
              <a:xfrm>
                <a:off x="6059945" y="4534898"/>
                <a:ext cx="442778" cy="403416"/>
              </a:xfrm>
              <a:custGeom>
                <a:avLst/>
                <a:gdLst/>
                <a:ahLst/>
                <a:cxnLst/>
                <a:rect l="l" t="t" r="r" b="b"/>
                <a:pathLst>
                  <a:path w="8088" h="7369" extrusionOk="0">
                    <a:moveTo>
                      <a:pt x="4044" y="0"/>
                    </a:moveTo>
                    <a:cubicBezTo>
                      <a:pt x="3101" y="0"/>
                      <a:pt x="2158" y="360"/>
                      <a:pt x="1438" y="1079"/>
                    </a:cubicBezTo>
                    <a:cubicBezTo>
                      <a:pt x="0" y="2518"/>
                      <a:pt x="0" y="4850"/>
                      <a:pt x="1438" y="6290"/>
                    </a:cubicBezTo>
                    <a:cubicBezTo>
                      <a:pt x="2158" y="7009"/>
                      <a:pt x="3101" y="7369"/>
                      <a:pt x="4044" y="7369"/>
                    </a:cubicBezTo>
                    <a:cubicBezTo>
                      <a:pt x="4987" y="7369"/>
                      <a:pt x="5930" y="7009"/>
                      <a:pt x="6650" y="6290"/>
                    </a:cubicBezTo>
                    <a:cubicBezTo>
                      <a:pt x="8088" y="4850"/>
                      <a:pt x="8088" y="2518"/>
                      <a:pt x="6650" y="1079"/>
                    </a:cubicBezTo>
                    <a:cubicBezTo>
                      <a:pt x="5930" y="360"/>
                      <a:pt x="4987" y="0"/>
                      <a:pt x="4044" y="0"/>
                    </a:cubicBezTo>
                    <a:close/>
                  </a:path>
                </a:pathLst>
              </a:custGeom>
              <a:solidFill>
                <a:srgbClr val="2E84A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sp>
          <p:nvSpPr>
            <p:cNvPr id="985" name="Google Shape;985;p36"/>
            <p:cNvSpPr/>
            <p:nvPr/>
          </p:nvSpPr>
          <p:spPr>
            <a:xfrm>
              <a:off x="5410883" y="4697341"/>
              <a:ext cx="51898" cy="51898"/>
            </a:xfrm>
            <a:custGeom>
              <a:avLst/>
              <a:gdLst/>
              <a:ahLst/>
              <a:cxnLst/>
              <a:rect l="l" t="t" r="r" b="b"/>
              <a:pathLst>
                <a:path w="948" h="948" extrusionOk="0">
                  <a:moveTo>
                    <a:pt x="0" y="1"/>
                  </a:moveTo>
                  <a:lnTo>
                    <a:pt x="0" y="948"/>
                  </a:lnTo>
                  <a:lnTo>
                    <a:pt x="948" y="948"/>
                  </a:lnTo>
                  <a:lnTo>
                    <a:pt x="948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986" name="Google Shape;986;p36"/>
          <p:cNvSpPr/>
          <p:nvPr/>
        </p:nvSpPr>
        <p:spPr>
          <a:xfrm flipH="1">
            <a:off x="-180824" y="330791"/>
            <a:ext cx="1613591" cy="388544"/>
          </a:xfrm>
          <a:custGeom>
            <a:avLst/>
            <a:gdLst/>
            <a:ahLst/>
            <a:cxnLst/>
            <a:rect l="l" t="t" r="r" b="b"/>
            <a:pathLst>
              <a:path w="22106" h="3773" extrusionOk="0">
                <a:moveTo>
                  <a:pt x="10395" y="0"/>
                </a:moveTo>
                <a:cubicBezTo>
                  <a:pt x="8790" y="0"/>
                  <a:pt x="7473" y="2494"/>
                  <a:pt x="5450" y="2494"/>
                </a:cubicBezTo>
                <a:cubicBezTo>
                  <a:pt x="5125" y="2494"/>
                  <a:pt x="4782" y="2429"/>
                  <a:pt x="4416" y="2280"/>
                </a:cubicBezTo>
                <a:cubicBezTo>
                  <a:pt x="4045" y="2128"/>
                  <a:pt x="3666" y="2064"/>
                  <a:pt x="3292" y="2064"/>
                </a:cubicBezTo>
                <a:cubicBezTo>
                  <a:pt x="2094" y="2064"/>
                  <a:pt x="945" y="2718"/>
                  <a:pt x="244" y="3219"/>
                </a:cubicBezTo>
                <a:cubicBezTo>
                  <a:pt x="1" y="3391"/>
                  <a:pt x="126" y="3773"/>
                  <a:pt x="422" y="3773"/>
                </a:cubicBezTo>
                <a:lnTo>
                  <a:pt x="21684" y="3773"/>
                </a:lnTo>
                <a:cubicBezTo>
                  <a:pt x="21987" y="3773"/>
                  <a:pt x="22105" y="3379"/>
                  <a:pt x="21850" y="3213"/>
                </a:cubicBezTo>
                <a:cubicBezTo>
                  <a:pt x="20899" y="2592"/>
                  <a:pt x="20007" y="1520"/>
                  <a:pt x="18460" y="1520"/>
                </a:cubicBezTo>
                <a:cubicBezTo>
                  <a:pt x="18036" y="1520"/>
                  <a:pt x="17563" y="1601"/>
                  <a:pt x="17026" y="1793"/>
                </a:cubicBezTo>
                <a:cubicBezTo>
                  <a:pt x="16492" y="1985"/>
                  <a:pt x="16012" y="2069"/>
                  <a:pt x="15561" y="2069"/>
                </a:cubicBezTo>
                <a:cubicBezTo>
                  <a:pt x="14122" y="2069"/>
                  <a:pt x="12971" y="1209"/>
                  <a:pt x="11225" y="230"/>
                </a:cubicBezTo>
                <a:cubicBezTo>
                  <a:pt x="10937" y="69"/>
                  <a:pt x="10662" y="0"/>
                  <a:pt x="10395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987" name="Google Shape;987;p36"/>
          <p:cNvSpPr/>
          <p:nvPr/>
        </p:nvSpPr>
        <p:spPr>
          <a:xfrm flipH="1">
            <a:off x="10370877" y="1462557"/>
            <a:ext cx="1613591" cy="388544"/>
          </a:xfrm>
          <a:custGeom>
            <a:avLst/>
            <a:gdLst/>
            <a:ahLst/>
            <a:cxnLst/>
            <a:rect l="l" t="t" r="r" b="b"/>
            <a:pathLst>
              <a:path w="22106" h="3773" extrusionOk="0">
                <a:moveTo>
                  <a:pt x="10395" y="0"/>
                </a:moveTo>
                <a:cubicBezTo>
                  <a:pt x="8790" y="0"/>
                  <a:pt x="7473" y="2494"/>
                  <a:pt x="5450" y="2494"/>
                </a:cubicBezTo>
                <a:cubicBezTo>
                  <a:pt x="5125" y="2494"/>
                  <a:pt x="4782" y="2429"/>
                  <a:pt x="4416" y="2280"/>
                </a:cubicBezTo>
                <a:cubicBezTo>
                  <a:pt x="4045" y="2128"/>
                  <a:pt x="3666" y="2064"/>
                  <a:pt x="3292" y="2064"/>
                </a:cubicBezTo>
                <a:cubicBezTo>
                  <a:pt x="2094" y="2064"/>
                  <a:pt x="945" y="2718"/>
                  <a:pt x="244" y="3219"/>
                </a:cubicBezTo>
                <a:cubicBezTo>
                  <a:pt x="1" y="3391"/>
                  <a:pt x="126" y="3773"/>
                  <a:pt x="422" y="3773"/>
                </a:cubicBezTo>
                <a:lnTo>
                  <a:pt x="21684" y="3773"/>
                </a:lnTo>
                <a:cubicBezTo>
                  <a:pt x="21987" y="3773"/>
                  <a:pt x="22105" y="3379"/>
                  <a:pt x="21850" y="3213"/>
                </a:cubicBezTo>
                <a:cubicBezTo>
                  <a:pt x="20899" y="2592"/>
                  <a:pt x="20007" y="1520"/>
                  <a:pt x="18460" y="1520"/>
                </a:cubicBezTo>
                <a:cubicBezTo>
                  <a:pt x="18036" y="1520"/>
                  <a:pt x="17563" y="1601"/>
                  <a:pt x="17026" y="1793"/>
                </a:cubicBezTo>
                <a:cubicBezTo>
                  <a:pt x="16492" y="1985"/>
                  <a:pt x="16012" y="2069"/>
                  <a:pt x="15561" y="2069"/>
                </a:cubicBezTo>
                <a:cubicBezTo>
                  <a:pt x="14122" y="2069"/>
                  <a:pt x="12971" y="1209"/>
                  <a:pt x="11225" y="230"/>
                </a:cubicBezTo>
                <a:cubicBezTo>
                  <a:pt x="10937" y="69"/>
                  <a:pt x="10662" y="0"/>
                  <a:pt x="10395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988" name="Google Shape;988;p36"/>
          <p:cNvSpPr/>
          <p:nvPr/>
        </p:nvSpPr>
        <p:spPr>
          <a:xfrm flipH="1">
            <a:off x="0" y="5717567"/>
            <a:ext cx="12192000" cy="11404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989" name="Google Shape;989;p36"/>
          <p:cNvSpPr/>
          <p:nvPr/>
        </p:nvSpPr>
        <p:spPr>
          <a:xfrm flipH="1">
            <a:off x="6470678" y="5417605"/>
            <a:ext cx="5739356" cy="1440392"/>
          </a:xfrm>
          <a:custGeom>
            <a:avLst/>
            <a:gdLst/>
            <a:ahLst/>
            <a:cxnLst/>
            <a:rect l="l" t="t" r="r" b="b"/>
            <a:pathLst>
              <a:path w="50385" h="12645" extrusionOk="0">
                <a:moveTo>
                  <a:pt x="0" y="1"/>
                </a:moveTo>
                <a:lnTo>
                  <a:pt x="0" y="12645"/>
                </a:lnTo>
                <a:lnTo>
                  <a:pt x="50384" y="12645"/>
                </a:lnTo>
                <a:lnTo>
                  <a:pt x="48201" y="10461"/>
                </a:lnTo>
                <a:cubicBezTo>
                  <a:pt x="47376" y="9637"/>
                  <a:pt x="46256" y="9174"/>
                  <a:pt x="45089" y="9174"/>
                </a:cubicBezTo>
                <a:lnTo>
                  <a:pt x="32799" y="9174"/>
                </a:lnTo>
                <a:cubicBezTo>
                  <a:pt x="30871" y="9174"/>
                  <a:pt x="29021" y="8408"/>
                  <a:pt x="27659" y="7044"/>
                </a:cubicBezTo>
                <a:lnTo>
                  <a:pt x="23822" y="3205"/>
                </a:lnTo>
                <a:cubicBezTo>
                  <a:pt x="21767" y="1154"/>
                  <a:pt x="18984" y="1"/>
                  <a:pt x="16080" y="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990" name="Google Shape;990;p36"/>
          <p:cNvGrpSpPr/>
          <p:nvPr/>
        </p:nvGrpSpPr>
        <p:grpSpPr>
          <a:xfrm>
            <a:off x="300964" y="4331285"/>
            <a:ext cx="650016" cy="1388875"/>
            <a:chOff x="59855" y="2644501"/>
            <a:chExt cx="344995" cy="737090"/>
          </a:xfrm>
        </p:grpSpPr>
        <p:sp>
          <p:nvSpPr>
            <p:cNvPr id="991" name="Google Shape;991;p36"/>
            <p:cNvSpPr/>
            <p:nvPr/>
          </p:nvSpPr>
          <p:spPr>
            <a:xfrm>
              <a:off x="221602" y="2994792"/>
              <a:ext cx="19436" cy="386799"/>
            </a:xfrm>
            <a:custGeom>
              <a:avLst/>
              <a:gdLst/>
              <a:ahLst/>
              <a:cxnLst/>
              <a:rect l="l" t="t" r="r" b="b"/>
              <a:pathLst>
                <a:path w="264" h="5254" extrusionOk="0">
                  <a:moveTo>
                    <a:pt x="1" y="0"/>
                  </a:moveTo>
                  <a:lnTo>
                    <a:pt x="1" y="5253"/>
                  </a:lnTo>
                  <a:lnTo>
                    <a:pt x="264" y="5253"/>
                  </a:lnTo>
                  <a:lnTo>
                    <a:pt x="264" y="0"/>
                  </a:lnTo>
                  <a:close/>
                </a:path>
              </a:pathLst>
            </a:custGeom>
            <a:solidFill>
              <a:srgbClr val="0A3F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92" name="Google Shape;992;p36"/>
            <p:cNvSpPr/>
            <p:nvPr/>
          </p:nvSpPr>
          <p:spPr>
            <a:xfrm>
              <a:off x="59855" y="2644501"/>
              <a:ext cx="344995" cy="526457"/>
            </a:xfrm>
            <a:custGeom>
              <a:avLst/>
              <a:gdLst/>
              <a:ahLst/>
              <a:cxnLst/>
              <a:rect l="l" t="t" r="r" b="b"/>
              <a:pathLst>
                <a:path w="4686" h="7151" extrusionOk="0">
                  <a:moveTo>
                    <a:pt x="2325" y="0"/>
                  </a:moveTo>
                  <a:cubicBezTo>
                    <a:pt x="961" y="0"/>
                    <a:pt x="0" y="1378"/>
                    <a:pt x="503" y="2672"/>
                  </a:cubicBezTo>
                  <a:cubicBezTo>
                    <a:pt x="641" y="3016"/>
                    <a:pt x="609" y="3407"/>
                    <a:pt x="416" y="3726"/>
                  </a:cubicBezTo>
                  <a:cubicBezTo>
                    <a:pt x="174" y="4115"/>
                    <a:pt x="60" y="4570"/>
                    <a:pt x="85" y="5029"/>
                  </a:cubicBezTo>
                  <a:cubicBezTo>
                    <a:pt x="147" y="6155"/>
                    <a:pt x="1060" y="7074"/>
                    <a:pt x="2188" y="7146"/>
                  </a:cubicBezTo>
                  <a:cubicBezTo>
                    <a:pt x="2236" y="7149"/>
                    <a:pt x="2283" y="7150"/>
                    <a:pt x="2331" y="7150"/>
                  </a:cubicBezTo>
                  <a:cubicBezTo>
                    <a:pt x="3113" y="7150"/>
                    <a:pt x="3844" y="6740"/>
                    <a:pt x="4253" y="6064"/>
                  </a:cubicBezTo>
                  <a:cubicBezTo>
                    <a:pt x="4686" y="5348"/>
                    <a:pt x="4684" y="4450"/>
                    <a:pt x="4249" y="3734"/>
                  </a:cubicBezTo>
                  <a:cubicBezTo>
                    <a:pt x="4053" y="3409"/>
                    <a:pt x="4019" y="3014"/>
                    <a:pt x="4160" y="2662"/>
                  </a:cubicBezTo>
                  <a:cubicBezTo>
                    <a:pt x="4253" y="2418"/>
                    <a:pt x="4296" y="2157"/>
                    <a:pt x="4288" y="1896"/>
                  </a:cubicBezTo>
                  <a:cubicBezTo>
                    <a:pt x="4257" y="892"/>
                    <a:pt x="3444" y="59"/>
                    <a:pt x="2439" y="4"/>
                  </a:cubicBezTo>
                  <a:cubicBezTo>
                    <a:pt x="2401" y="1"/>
                    <a:pt x="2363" y="0"/>
                    <a:pt x="232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</p:spTree>
    <p:extLst>
      <p:ext uri="{BB962C8B-B14F-4D97-AF65-F5344CB8AC3E}">
        <p14:creationId xmlns:p14="http://schemas.microsoft.com/office/powerpoint/2010/main" val="2233193783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443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15980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26.xml"/><Relationship Id="rId18" Type="http://schemas.openxmlformats.org/officeDocument/2006/relationships/slideLayout" Target="../slideLayouts/slideLayout31.xml"/><Relationship Id="rId26" Type="http://schemas.openxmlformats.org/officeDocument/2006/relationships/slideLayout" Target="../slideLayouts/slideLayout39.xml"/><Relationship Id="rId3" Type="http://schemas.openxmlformats.org/officeDocument/2006/relationships/slideLayout" Target="../slideLayouts/slideLayout16.xml"/><Relationship Id="rId21" Type="http://schemas.openxmlformats.org/officeDocument/2006/relationships/slideLayout" Target="../slideLayouts/slideLayout34.xml"/><Relationship Id="rId34" Type="http://schemas.openxmlformats.org/officeDocument/2006/relationships/slideLayout" Target="../slideLayouts/slideLayout47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17" Type="http://schemas.openxmlformats.org/officeDocument/2006/relationships/slideLayout" Target="../slideLayouts/slideLayout30.xml"/><Relationship Id="rId25" Type="http://schemas.openxmlformats.org/officeDocument/2006/relationships/slideLayout" Target="../slideLayouts/slideLayout38.xml"/><Relationship Id="rId33" Type="http://schemas.openxmlformats.org/officeDocument/2006/relationships/slideLayout" Target="../slideLayouts/slideLayout46.xml"/><Relationship Id="rId2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29.xml"/><Relationship Id="rId20" Type="http://schemas.openxmlformats.org/officeDocument/2006/relationships/slideLayout" Target="../slideLayouts/slideLayout33.xml"/><Relationship Id="rId29" Type="http://schemas.openxmlformats.org/officeDocument/2006/relationships/slideLayout" Target="../slideLayouts/slideLayout42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24" Type="http://schemas.openxmlformats.org/officeDocument/2006/relationships/slideLayout" Target="../slideLayouts/slideLayout37.xml"/><Relationship Id="rId32" Type="http://schemas.openxmlformats.org/officeDocument/2006/relationships/slideLayout" Target="../slideLayouts/slideLayout45.xml"/><Relationship Id="rId5" Type="http://schemas.openxmlformats.org/officeDocument/2006/relationships/slideLayout" Target="../slideLayouts/slideLayout18.xml"/><Relationship Id="rId15" Type="http://schemas.openxmlformats.org/officeDocument/2006/relationships/slideLayout" Target="../slideLayouts/slideLayout28.xml"/><Relationship Id="rId23" Type="http://schemas.openxmlformats.org/officeDocument/2006/relationships/slideLayout" Target="../slideLayouts/slideLayout36.xml"/><Relationship Id="rId28" Type="http://schemas.openxmlformats.org/officeDocument/2006/relationships/slideLayout" Target="../slideLayouts/slideLayout41.xml"/><Relationship Id="rId10" Type="http://schemas.openxmlformats.org/officeDocument/2006/relationships/slideLayout" Target="../slideLayouts/slideLayout23.xml"/><Relationship Id="rId19" Type="http://schemas.openxmlformats.org/officeDocument/2006/relationships/slideLayout" Target="../slideLayouts/slideLayout32.xml"/><Relationship Id="rId31" Type="http://schemas.openxmlformats.org/officeDocument/2006/relationships/slideLayout" Target="../slideLayouts/slideLayout44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slideLayout" Target="../slideLayouts/slideLayout27.xml"/><Relationship Id="rId22" Type="http://schemas.openxmlformats.org/officeDocument/2006/relationships/slideLayout" Target="../slideLayouts/slideLayout35.xml"/><Relationship Id="rId27" Type="http://schemas.openxmlformats.org/officeDocument/2006/relationships/slideLayout" Target="../slideLayouts/slideLayout40.xml"/><Relationship Id="rId30" Type="http://schemas.openxmlformats.org/officeDocument/2006/relationships/slideLayout" Target="../slideLayouts/slideLayout43.xml"/><Relationship Id="rId35" Type="http://schemas.openxmlformats.org/officeDocument/2006/relationships/theme" Target="../theme/theme2.xml"/><Relationship Id="rId8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60.xml"/><Relationship Id="rId18" Type="http://schemas.openxmlformats.org/officeDocument/2006/relationships/slideLayout" Target="../slideLayouts/slideLayout65.xml"/><Relationship Id="rId26" Type="http://schemas.openxmlformats.org/officeDocument/2006/relationships/slideLayout" Target="../slideLayouts/slideLayout73.xml"/><Relationship Id="rId21" Type="http://schemas.openxmlformats.org/officeDocument/2006/relationships/slideLayout" Target="../slideLayouts/slideLayout68.xml"/><Relationship Id="rId34" Type="http://schemas.openxmlformats.org/officeDocument/2006/relationships/slideLayout" Target="../slideLayouts/slideLayout81.xml"/><Relationship Id="rId7" Type="http://schemas.openxmlformats.org/officeDocument/2006/relationships/slideLayout" Target="../slideLayouts/slideLayout54.xml"/><Relationship Id="rId12" Type="http://schemas.openxmlformats.org/officeDocument/2006/relationships/slideLayout" Target="../slideLayouts/slideLayout59.xml"/><Relationship Id="rId17" Type="http://schemas.openxmlformats.org/officeDocument/2006/relationships/slideLayout" Target="../slideLayouts/slideLayout64.xml"/><Relationship Id="rId25" Type="http://schemas.openxmlformats.org/officeDocument/2006/relationships/slideLayout" Target="../slideLayouts/slideLayout72.xml"/><Relationship Id="rId33" Type="http://schemas.openxmlformats.org/officeDocument/2006/relationships/slideLayout" Target="../slideLayouts/slideLayout80.xml"/><Relationship Id="rId2" Type="http://schemas.openxmlformats.org/officeDocument/2006/relationships/slideLayout" Target="../slideLayouts/slideLayout49.xml"/><Relationship Id="rId16" Type="http://schemas.openxmlformats.org/officeDocument/2006/relationships/slideLayout" Target="../slideLayouts/slideLayout63.xml"/><Relationship Id="rId20" Type="http://schemas.openxmlformats.org/officeDocument/2006/relationships/slideLayout" Target="../slideLayouts/slideLayout67.xml"/><Relationship Id="rId29" Type="http://schemas.openxmlformats.org/officeDocument/2006/relationships/slideLayout" Target="../slideLayouts/slideLayout76.xml"/><Relationship Id="rId1" Type="http://schemas.openxmlformats.org/officeDocument/2006/relationships/slideLayout" Target="../slideLayouts/slideLayout48.xml"/><Relationship Id="rId6" Type="http://schemas.openxmlformats.org/officeDocument/2006/relationships/slideLayout" Target="../slideLayouts/slideLayout53.xml"/><Relationship Id="rId11" Type="http://schemas.openxmlformats.org/officeDocument/2006/relationships/slideLayout" Target="../slideLayouts/slideLayout58.xml"/><Relationship Id="rId24" Type="http://schemas.openxmlformats.org/officeDocument/2006/relationships/slideLayout" Target="../slideLayouts/slideLayout71.xml"/><Relationship Id="rId32" Type="http://schemas.openxmlformats.org/officeDocument/2006/relationships/slideLayout" Target="../slideLayouts/slideLayout79.xml"/><Relationship Id="rId37" Type="http://schemas.openxmlformats.org/officeDocument/2006/relationships/theme" Target="../theme/theme3.xml"/><Relationship Id="rId5" Type="http://schemas.openxmlformats.org/officeDocument/2006/relationships/slideLayout" Target="../slideLayouts/slideLayout52.xml"/><Relationship Id="rId15" Type="http://schemas.openxmlformats.org/officeDocument/2006/relationships/slideLayout" Target="../slideLayouts/slideLayout62.xml"/><Relationship Id="rId23" Type="http://schemas.openxmlformats.org/officeDocument/2006/relationships/slideLayout" Target="../slideLayouts/slideLayout70.xml"/><Relationship Id="rId28" Type="http://schemas.openxmlformats.org/officeDocument/2006/relationships/slideLayout" Target="../slideLayouts/slideLayout75.xml"/><Relationship Id="rId36" Type="http://schemas.openxmlformats.org/officeDocument/2006/relationships/slideLayout" Target="../slideLayouts/slideLayout83.xml"/><Relationship Id="rId10" Type="http://schemas.openxmlformats.org/officeDocument/2006/relationships/slideLayout" Target="../slideLayouts/slideLayout57.xml"/><Relationship Id="rId19" Type="http://schemas.openxmlformats.org/officeDocument/2006/relationships/slideLayout" Target="../slideLayouts/slideLayout66.xml"/><Relationship Id="rId31" Type="http://schemas.openxmlformats.org/officeDocument/2006/relationships/slideLayout" Target="../slideLayouts/slideLayout78.xml"/><Relationship Id="rId4" Type="http://schemas.openxmlformats.org/officeDocument/2006/relationships/slideLayout" Target="../slideLayouts/slideLayout51.xml"/><Relationship Id="rId9" Type="http://schemas.openxmlformats.org/officeDocument/2006/relationships/slideLayout" Target="../slideLayouts/slideLayout56.xml"/><Relationship Id="rId14" Type="http://schemas.openxmlformats.org/officeDocument/2006/relationships/slideLayout" Target="../slideLayouts/slideLayout61.xml"/><Relationship Id="rId22" Type="http://schemas.openxmlformats.org/officeDocument/2006/relationships/slideLayout" Target="../slideLayouts/slideLayout69.xml"/><Relationship Id="rId27" Type="http://schemas.openxmlformats.org/officeDocument/2006/relationships/slideLayout" Target="../slideLayouts/slideLayout74.xml"/><Relationship Id="rId30" Type="http://schemas.openxmlformats.org/officeDocument/2006/relationships/slideLayout" Target="../slideLayouts/slideLayout77.xml"/><Relationship Id="rId35" Type="http://schemas.openxmlformats.org/officeDocument/2006/relationships/slideLayout" Target="../slideLayouts/slideLayout82.xml"/><Relationship Id="rId8" Type="http://schemas.openxmlformats.org/officeDocument/2006/relationships/slideLayout" Target="../slideLayouts/slideLayout55.xml"/><Relationship Id="rId3" Type="http://schemas.openxmlformats.org/officeDocument/2006/relationships/slideLayout" Target="../slideLayouts/slideLayout5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526A92-8AAF-4BF0-85FE-B336BF0F8D2D}" type="datetimeFigureOut">
              <a:rPr lang="en-US" smtClean="0"/>
              <a:t>8/23/2025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33579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  <p:sldLayoutId id="2147483710" r:id="rId4"/>
    <p:sldLayoutId id="2147483711" r:id="rId5"/>
    <p:sldLayoutId id="2147483712" r:id="rId6"/>
    <p:sldLayoutId id="2147483713" r:id="rId7"/>
    <p:sldLayoutId id="2147483714" r:id="rId8"/>
    <p:sldLayoutId id="2147483715" r:id="rId9"/>
    <p:sldLayoutId id="2147483716" r:id="rId10"/>
    <p:sldLayoutId id="2147483717" r:id="rId11"/>
    <p:sldLayoutId id="2147483718" r:id="rId12"/>
    <p:sldLayoutId id="2147483719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950967" y="593367"/>
            <a:ext cx="102900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Epilogue"/>
              <a:buNone/>
              <a:defRPr sz="3300" b="1">
                <a:solidFill>
                  <a:schemeClr val="dk1"/>
                </a:solidFill>
                <a:latin typeface="Epilogue"/>
                <a:ea typeface="Epilogue"/>
                <a:cs typeface="Epilogue"/>
                <a:sym typeface="Epilogue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950967" y="1536633"/>
            <a:ext cx="102900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tamaran"/>
              <a:buChar char="●"/>
              <a:defRPr>
                <a:solidFill>
                  <a:schemeClr val="dk1"/>
                </a:solidFill>
                <a:latin typeface="Catamaran"/>
                <a:ea typeface="Catamaran"/>
                <a:cs typeface="Catamaran"/>
                <a:sym typeface="Catamaran"/>
              </a:defRPr>
            </a:lvl1pPr>
            <a:lvl2pPr marL="914400" lvl="1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tamaran"/>
              <a:buChar char="○"/>
              <a:defRPr>
                <a:solidFill>
                  <a:schemeClr val="dk1"/>
                </a:solidFill>
                <a:latin typeface="Catamaran"/>
                <a:ea typeface="Catamaran"/>
                <a:cs typeface="Catamaran"/>
                <a:sym typeface="Catamaran"/>
              </a:defRPr>
            </a:lvl2pPr>
            <a:lvl3pPr marL="1371600" lvl="2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tamaran"/>
              <a:buChar char="■"/>
              <a:defRPr>
                <a:solidFill>
                  <a:schemeClr val="dk1"/>
                </a:solidFill>
                <a:latin typeface="Catamaran"/>
                <a:ea typeface="Catamaran"/>
                <a:cs typeface="Catamaran"/>
                <a:sym typeface="Catamaran"/>
              </a:defRPr>
            </a:lvl3pPr>
            <a:lvl4pPr marL="1828800" lvl="3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tamaran"/>
              <a:buChar char="●"/>
              <a:defRPr>
                <a:solidFill>
                  <a:schemeClr val="dk1"/>
                </a:solidFill>
                <a:latin typeface="Catamaran"/>
                <a:ea typeface="Catamaran"/>
                <a:cs typeface="Catamaran"/>
                <a:sym typeface="Catamaran"/>
              </a:defRPr>
            </a:lvl4pPr>
            <a:lvl5pPr marL="2286000" lvl="4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tamaran"/>
              <a:buChar char="○"/>
              <a:defRPr>
                <a:solidFill>
                  <a:schemeClr val="dk1"/>
                </a:solidFill>
                <a:latin typeface="Catamaran"/>
                <a:ea typeface="Catamaran"/>
                <a:cs typeface="Catamaran"/>
                <a:sym typeface="Catamaran"/>
              </a:defRPr>
            </a:lvl5pPr>
            <a:lvl6pPr marL="2743200" lvl="5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tamaran"/>
              <a:buChar char="■"/>
              <a:defRPr>
                <a:solidFill>
                  <a:schemeClr val="dk1"/>
                </a:solidFill>
                <a:latin typeface="Catamaran"/>
                <a:ea typeface="Catamaran"/>
                <a:cs typeface="Catamaran"/>
                <a:sym typeface="Catamaran"/>
              </a:defRPr>
            </a:lvl6pPr>
            <a:lvl7pPr marL="3200400" lvl="6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tamaran"/>
              <a:buChar char="●"/>
              <a:defRPr>
                <a:solidFill>
                  <a:schemeClr val="dk1"/>
                </a:solidFill>
                <a:latin typeface="Catamaran"/>
                <a:ea typeface="Catamaran"/>
                <a:cs typeface="Catamaran"/>
                <a:sym typeface="Catamaran"/>
              </a:defRPr>
            </a:lvl7pPr>
            <a:lvl8pPr marL="3657600" lvl="7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tamaran"/>
              <a:buChar char="○"/>
              <a:defRPr>
                <a:solidFill>
                  <a:schemeClr val="dk1"/>
                </a:solidFill>
                <a:latin typeface="Catamaran"/>
                <a:ea typeface="Catamaran"/>
                <a:cs typeface="Catamaran"/>
                <a:sym typeface="Catamaran"/>
              </a:defRPr>
            </a:lvl8pPr>
            <a:lvl9pPr marL="4114800" lvl="8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tamaran"/>
              <a:buChar char="■"/>
              <a:defRPr>
                <a:solidFill>
                  <a:schemeClr val="dk1"/>
                </a:solidFill>
                <a:latin typeface="Catamaran"/>
                <a:ea typeface="Catamaran"/>
                <a:cs typeface="Catamaran"/>
                <a:sym typeface="Catamaran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283007289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723" r:id="rId1"/>
    <p:sldLayoutId id="2147483724" r:id="rId2"/>
    <p:sldLayoutId id="2147483725" r:id="rId3"/>
    <p:sldLayoutId id="2147483726" r:id="rId4"/>
    <p:sldLayoutId id="2147483727" r:id="rId5"/>
    <p:sldLayoutId id="2147483728" r:id="rId6"/>
    <p:sldLayoutId id="2147483729" r:id="rId7"/>
    <p:sldLayoutId id="2147483730" r:id="rId8"/>
    <p:sldLayoutId id="2147483731" r:id="rId9"/>
    <p:sldLayoutId id="2147483732" r:id="rId10"/>
    <p:sldLayoutId id="2147483733" r:id="rId11"/>
    <p:sldLayoutId id="2147483734" r:id="rId12"/>
    <p:sldLayoutId id="2147483735" r:id="rId13"/>
    <p:sldLayoutId id="2147483736" r:id="rId14"/>
    <p:sldLayoutId id="2147483737" r:id="rId15"/>
    <p:sldLayoutId id="2147483738" r:id="rId16"/>
    <p:sldLayoutId id="2147483739" r:id="rId17"/>
    <p:sldLayoutId id="2147483740" r:id="rId18"/>
    <p:sldLayoutId id="2147483741" r:id="rId19"/>
    <p:sldLayoutId id="2147483742" r:id="rId20"/>
    <p:sldLayoutId id="2147483743" r:id="rId21"/>
    <p:sldLayoutId id="2147483744" r:id="rId22"/>
    <p:sldLayoutId id="2147483745" r:id="rId23"/>
    <p:sldLayoutId id="2147483746" r:id="rId24"/>
    <p:sldLayoutId id="2147483747" r:id="rId25"/>
    <p:sldLayoutId id="2147483748" r:id="rId26"/>
    <p:sldLayoutId id="2147483749" r:id="rId27"/>
    <p:sldLayoutId id="2147483751" r:id="rId28"/>
    <p:sldLayoutId id="2147483752" r:id="rId29"/>
    <p:sldLayoutId id="2147483753" r:id="rId30"/>
    <p:sldLayoutId id="2147483754" r:id="rId31"/>
    <p:sldLayoutId id="2147483755" r:id="rId32"/>
    <p:sldLayoutId id="2147483756" r:id="rId33"/>
    <p:sldLayoutId id="2147483757" r:id="rId34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950967" y="593367"/>
            <a:ext cx="102900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Epilogue"/>
              <a:buNone/>
              <a:defRPr sz="3300" b="1">
                <a:solidFill>
                  <a:schemeClr val="dk1"/>
                </a:solidFill>
                <a:latin typeface="Epilogue"/>
                <a:ea typeface="Epilogue"/>
                <a:cs typeface="Epilogue"/>
                <a:sym typeface="Epilogue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950967" y="1536633"/>
            <a:ext cx="102900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tamaran"/>
              <a:buChar char="●"/>
              <a:defRPr>
                <a:solidFill>
                  <a:schemeClr val="dk1"/>
                </a:solidFill>
                <a:latin typeface="Catamaran"/>
                <a:ea typeface="Catamaran"/>
                <a:cs typeface="Catamaran"/>
                <a:sym typeface="Catamaran"/>
              </a:defRPr>
            </a:lvl1pPr>
            <a:lvl2pPr marL="914400" lvl="1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tamaran"/>
              <a:buChar char="○"/>
              <a:defRPr>
                <a:solidFill>
                  <a:schemeClr val="dk1"/>
                </a:solidFill>
                <a:latin typeface="Catamaran"/>
                <a:ea typeface="Catamaran"/>
                <a:cs typeface="Catamaran"/>
                <a:sym typeface="Catamaran"/>
              </a:defRPr>
            </a:lvl2pPr>
            <a:lvl3pPr marL="1371600" lvl="2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tamaran"/>
              <a:buChar char="■"/>
              <a:defRPr>
                <a:solidFill>
                  <a:schemeClr val="dk1"/>
                </a:solidFill>
                <a:latin typeface="Catamaran"/>
                <a:ea typeface="Catamaran"/>
                <a:cs typeface="Catamaran"/>
                <a:sym typeface="Catamaran"/>
              </a:defRPr>
            </a:lvl3pPr>
            <a:lvl4pPr marL="1828800" lvl="3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tamaran"/>
              <a:buChar char="●"/>
              <a:defRPr>
                <a:solidFill>
                  <a:schemeClr val="dk1"/>
                </a:solidFill>
                <a:latin typeface="Catamaran"/>
                <a:ea typeface="Catamaran"/>
                <a:cs typeface="Catamaran"/>
                <a:sym typeface="Catamaran"/>
              </a:defRPr>
            </a:lvl4pPr>
            <a:lvl5pPr marL="2286000" lvl="4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tamaran"/>
              <a:buChar char="○"/>
              <a:defRPr>
                <a:solidFill>
                  <a:schemeClr val="dk1"/>
                </a:solidFill>
                <a:latin typeface="Catamaran"/>
                <a:ea typeface="Catamaran"/>
                <a:cs typeface="Catamaran"/>
                <a:sym typeface="Catamaran"/>
              </a:defRPr>
            </a:lvl5pPr>
            <a:lvl6pPr marL="2743200" lvl="5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tamaran"/>
              <a:buChar char="■"/>
              <a:defRPr>
                <a:solidFill>
                  <a:schemeClr val="dk1"/>
                </a:solidFill>
                <a:latin typeface="Catamaran"/>
                <a:ea typeface="Catamaran"/>
                <a:cs typeface="Catamaran"/>
                <a:sym typeface="Catamaran"/>
              </a:defRPr>
            </a:lvl6pPr>
            <a:lvl7pPr marL="3200400" lvl="6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tamaran"/>
              <a:buChar char="●"/>
              <a:defRPr>
                <a:solidFill>
                  <a:schemeClr val="dk1"/>
                </a:solidFill>
                <a:latin typeface="Catamaran"/>
                <a:ea typeface="Catamaran"/>
                <a:cs typeface="Catamaran"/>
                <a:sym typeface="Catamaran"/>
              </a:defRPr>
            </a:lvl7pPr>
            <a:lvl8pPr marL="3657600" lvl="7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tamaran"/>
              <a:buChar char="○"/>
              <a:defRPr>
                <a:solidFill>
                  <a:schemeClr val="dk1"/>
                </a:solidFill>
                <a:latin typeface="Catamaran"/>
                <a:ea typeface="Catamaran"/>
                <a:cs typeface="Catamaran"/>
                <a:sym typeface="Catamaran"/>
              </a:defRPr>
            </a:lvl8pPr>
            <a:lvl9pPr marL="4114800" lvl="8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tamaran"/>
              <a:buChar char="■"/>
              <a:defRPr>
                <a:solidFill>
                  <a:schemeClr val="dk1"/>
                </a:solidFill>
                <a:latin typeface="Catamaran"/>
                <a:ea typeface="Catamaran"/>
                <a:cs typeface="Catamaran"/>
                <a:sym typeface="Catamaran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129692213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759" r:id="rId1"/>
    <p:sldLayoutId id="2147483760" r:id="rId2"/>
    <p:sldLayoutId id="2147483761" r:id="rId3"/>
    <p:sldLayoutId id="2147483762" r:id="rId4"/>
    <p:sldLayoutId id="2147483763" r:id="rId5"/>
    <p:sldLayoutId id="2147483764" r:id="rId6"/>
    <p:sldLayoutId id="2147483765" r:id="rId7"/>
    <p:sldLayoutId id="2147483766" r:id="rId8"/>
    <p:sldLayoutId id="2147483767" r:id="rId9"/>
    <p:sldLayoutId id="2147483768" r:id="rId10"/>
    <p:sldLayoutId id="2147483769" r:id="rId11"/>
    <p:sldLayoutId id="2147483770" r:id="rId12"/>
    <p:sldLayoutId id="2147483771" r:id="rId13"/>
    <p:sldLayoutId id="2147483772" r:id="rId14"/>
    <p:sldLayoutId id="2147483773" r:id="rId15"/>
    <p:sldLayoutId id="2147483774" r:id="rId16"/>
    <p:sldLayoutId id="2147483775" r:id="rId17"/>
    <p:sldLayoutId id="2147483776" r:id="rId18"/>
    <p:sldLayoutId id="2147483777" r:id="rId19"/>
    <p:sldLayoutId id="2147483778" r:id="rId20"/>
    <p:sldLayoutId id="2147483779" r:id="rId21"/>
    <p:sldLayoutId id="2147483780" r:id="rId22"/>
    <p:sldLayoutId id="2147483781" r:id="rId23"/>
    <p:sldLayoutId id="2147483782" r:id="rId24"/>
    <p:sldLayoutId id="2147483783" r:id="rId25"/>
    <p:sldLayoutId id="2147483784" r:id="rId26"/>
    <p:sldLayoutId id="2147483785" r:id="rId27"/>
    <p:sldLayoutId id="2147483786" r:id="rId28"/>
    <p:sldLayoutId id="2147483787" r:id="rId29"/>
    <p:sldLayoutId id="2147483788" r:id="rId30"/>
    <p:sldLayoutId id="2147483789" r:id="rId31"/>
    <p:sldLayoutId id="2147483790" r:id="rId32"/>
    <p:sldLayoutId id="2147483791" r:id="rId33"/>
    <p:sldLayoutId id="2147483792" r:id="rId34"/>
    <p:sldLayoutId id="2147483793" r:id="rId35"/>
    <p:sldLayoutId id="2147483794" r:id="rId36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18.xml"/><Relationship Id="rId1" Type="http://schemas.openxmlformats.org/officeDocument/2006/relationships/video" Target="https://www.youtube.com/embed/n-4hL_4IBsM?feature=oembed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160063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39451B6E-1B91-AF2E-C0FF-0C91626F5BC5}"/>
              </a:ext>
            </a:extLst>
          </p:cNvPr>
          <p:cNvSpPr/>
          <p:nvPr/>
        </p:nvSpPr>
        <p:spPr>
          <a:xfrm>
            <a:off x="1371602" y="1211900"/>
            <a:ext cx="9531927" cy="1664304"/>
          </a:xfrm>
          <a:prstGeom prst="roundRect">
            <a:avLst/>
          </a:prstGeom>
          <a:ln/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r>
              <a:rPr lang="en-US" sz="3600" b="1" kern="0" dirty="0">
                <a:solidFill>
                  <a:srgbClr val="F4CD8E">
                    <a:lumMod val="20000"/>
                    <a:lumOff val="8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sym typeface="Arial"/>
              </a:rPr>
              <a:t>What is the city dweller's response to the concern about cities being dangerous?</a:t>
            </a:r>
          </a:p>
        </p:txBody>
      </p:sp>
      <p:sp>
        <p:nvSpPr>
          <p:cNvPr id="9" name="Arrow: Chevron 8">
            <a:extLst>
              <a:ext uri="{FF2B5EF4-FFF2-40B4-BE49-F238E27FC236}">
                <a16:creationId xmlns:a16="http://schemas.microsoft.com/office/drawing/2014/main" id="{0E8F64B4-D15C-07AB-D9F4-99225A799BEB}"/>
              </a:ext>
            </a:extLst>
          </p:cNvPr>
          <p:cNvSpPr/>
          <p:nvPr/>
        </p:nvSpPr>
        <p:spPr>
          <a:xfrm>
            <a:off x="820185" y="3609529"/>
            <a:ext cx="4879575" cy="1114873"/>
          </a:xfrm>
          <a:prstGeom prst="chevron">
            <a:avLst/>
          </a:prstGeom>
          <a:solidFill>
            <a:schemeClr val="bg2">
              <a:lumMod val="40000"/>
              <a:lumOff val="6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r>
              <a:rPr lang="en-US" sz="2600" kern="0" dirty="0">
                <a:solidFill>
                  <a:srgbClr val="293B6D"/>
                </a:solidFill>
                <a:latin typeface="Arial"/>
                <a:sym typeface="Arial"/>
              </a:rPr>
              <a:t>Crime rates have increased since the 1980s</a:t>
            </a:r>
          </a:p>
        </p:txBody>
      </p:sp>
      <p:sp>
        <p:nvSpPr>
          <p:cNvPr id="10" name="Arrow: Chevron 9">
            <a:extLst>
              <a:ext uri="{FF2B5EF4-FFF2-40B4-BE49-F238E27FC236}">
                <a16:creationId xmlns:a16="http://schemas.microsoft.com/office/drawing/2014/main" id="{05159324-E076-43F1-3304-E5E740770D41}"/>
              </a:ext>
            </a:extLst>
          </p:cNvPr>
          <p:cNvSpPr/>
          <p:nvPr/>
        </p:nvSpPr>
        <p:spPr>
          <a:xfrm>
            <a:off x="789709" y="5216657"/>
            <a:ext cx="4910051" cy="1114873"/>
          </a:xfrm>
          <a:prstGeom prst="chevron">
            <a:avLst/>
          </a:prstGeom>
          <a:solidFill>
            <a:schemeClr val="tx1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r>
              <a:rPr lang="en-US" sz="2600" kern="0" dirty="0">
                <a:solidFill>
                  <a:srgbClr val="293B6D"/>
                </a:solidFill>
                <a:latin typeface="Arial"/>
                <a:sym typeface="Arial"/>
              </a:rPr>
              <a:t>Eyes on the street make the city safe</a:t>
            </a:r>
          </a:p>
        </p:txBody>
      </p:sp>
      <p:sp>
        <p:nvSpPr>
          <p:cNvPr id="4" name="Arrow: Chevron 3">
            <a:extLst>
              <a:ext uri="{FF2B5EF4-FFF2-40B4-BE49-F238E27FC236}">
                <a16:creationId xmlns:a16="http://schemas.microsoft.com/office/drawing/2014/main" id="{CE792E3F-87D7-89A5-E406-AA06A07AFA5D}"/>
              </a:ext>
            </a:extLst>
          </p:cNvPr>
          <p:cNvSpPr/>
          <p:nvPr/>
        </p:nvSpPr>
        <p:spPr>
          <a:xfrm>
            <a:off x="6492244" y="3609529"/>
            <a:ext cx="4879571" cy="1114873"/>
          </a:xfrm>
          <a:custGeom>
            <a:avLst/>
            <a:gdLst>
              <a:gd name="connsiteX0" fmla="*/ 0 w 2535382"/>
              <a:gd name="connsiteY0" fmla="*/ 0 h 1114873"/>
              <a:gd name="connsiteX1" fmla="*/ 1977946 w 2535382"/>
              <a:gd name="connsiteY1" fmla="*/ 0 h 1114873"/>
              <a:gd name="connsiteX2" fmla="*/ 2535382 w 2535382"/>
              <a:gd name="connsiteY2" fmla="*/ 557437 h 1114873"/>
              <a:gd name="connsiteX3" fmla="*/ 1977946 w 2535382"/>
              <a:gd name="connsiteY3" fmla="*/ 1114873 h 1114873"/>
              <a:gd name="connsiteX4" fmla="*/ 0 w 2535382"/>
              <a:gd name="connsiteY4" fmla="*/ 1114873 h 1114873"/>
              <a:gd name="connsiteX5" fmla="*/ 557437 w 2535382"/>
              <a:gd name="connsiteY5" fmla="*/ 557437 h 1114873"/>
              <a:gd name="connsiteX6" fmla="*/ 0 w 2535382"/>
              <a:gd name="connsiteY6" fmla="*/ 0 h 1114873"/>
              <a:gd name="connsiteX0" fmla="*/ 606345 w 3141727"/>
              <a:gd name="connsiteY0" fmla="*/ 0 h 1114873"/>
              <a:gd name="connsiteX1" fmla="*/ 2584291 w 3141727"/>
              <a:gd name="connsiteY1" fmla="*/ 0 h 1114873"/>
              <a:gd name="connsiteX2" fmla="*/ 3141727 w 3141727"/>
              <a:gd name="connsiteY2" fmla="*/ 557437 h 1114873"/>
              <a:gd name="connsiteX3" fmla="*/ 2584291 w 3141727"/>
              <a:gd name="connsiteY3" fmla="*/ 1114873 h 1114873"/>
              <a:gd name="connsiteX4" fmla="*/ 606345 w 3141727"/>
              <a:gd name="connsiteY4" fmla="*/ 1114873 h 1114873"/>
              <a:gd name="connsiteX5" fmla="*/ 0 w 3141727"/>
              <a:gd name="connsiteY5" fmla="*/ 612855 h 1114873"/>
              <a:gd name="connsiteX6" fmla="*/ 606345 w 3141727"/>
              <a:gd name="connsiteY6" fmla="*/ 0 h 1114873"/>
              <a:gd name="connsiteX0" fmla="*/ 606345 w 2584291"/>
              <a:gd name="connsiteY0" fmla="*/ 0 h 1114873"/>
              <a:gd name="connsiteX1" fmla="*/ 2584291 w 2584291"/>
              <a:gd name="connsiteY1" fmla="*/ 0 h 1114873"/>
              <a:gd name="connsiteX2" fmla="*/ 1783981 w 2584291"/>
              <a:gd name="connsiteY2" fmla="*/ 599001 h 1114873"/>
              <a:gd name="connsiteX3" fmla="*/ 2584291 w 2584291"/>
              <a:gd name="connsiteY3" fmla="*/ 1114873 h 1114873"/>
              <a:gd name="connsiteX4" fmla="*/ 606345 w 2584291"/>
              <a:gd name="connsiteY4" fmla="*/ 1114873 h 1114873"/>
              <a:gd name="connsiteX5" fmla="*/ 0 w 2584291"/>
              <a:gd name="connsiteY5" fmla="*/ 612855 h 1114873"/>
              <a:gd name="connsiteX6" fmla="*/ 606345 w 2584291"/>
              <a:gd name="connsiteY6" fmla="*/ 0 h 1114873"/>
              <a:gd name="connsiteX0" fmla="*/ 606345 w 2584291"/>
              <a:gd name="connsiteY0" fmla="*/ 0 h 1114873"/>
              <a:gd name="connsiteX1" fmla="*/ 2584291 w 2584291"/>
              <a:gd name="connsiteY1" fmla="*/ 0 h 1114873"/>
              <a:gd name="connsiteX2" fmla="*/ 2033363 w 2584291"/>
              <a:gd name="connsiteY2" fmla="*/ 612856 h 1114873"/>
              <a:gd name="connsiteX3" fmla="*/ 2584291 w 2584291"/>
              <a:gd name="connsiteY3" fmla="*/ 1114873 h 1114873"/>
              <a:gd name="connsiteX4" fmla="*/ 606345 w 2584291"/>
              <a:gd name="connsiteY4" fmla="*/ 1114873 h 1114873"/>
              <a:gd name="connsiteX5" fmla="*/ 0 w 2584291"/>
              <a:gd name="connsiteY5" fmla="*/ 612855 h 1114873"/>
              <a:gd name="connsiteX6" fmla="*/ 606345 w 2584291"/>
              <a:gd name="connsiteY6" fmla="*/ 0 h 1114873"/>
              <a:gd name="connsiteX0" fmla="*/ 391733 w 2369679"/>
              <a:gd name="connsiteY0" fmla="*/ 0 h 1114873"/>
              <a:gd name="connsiteX1" fmla="*/ 2369679 w 2369679"/>
              <a:gd name="connsiteY1" fmla="*/ 0 h 1114873"/>
              <a:gd name="connsiteX2" fmla="*/ 1818751 w 2369679"/>
              <a:gd name="connsiteY2" fmla="*/ 612856 h 1114873"/>
              <a:gd name="connsiteX3" fmla="*/ 2369679 w 2369679"/>
              <a:gd name="connsiteY3" fmla="*/ 1114873 h 1114873"/>
              <a:gd name="connsiteX4" fmla="*/ 391733 w 2369679"/>
              <a:gd name="connsiteY4" fmla="*/ 1114873 h 1114873"/>
              <a:gd name="connsiteX5" fmla="*/ 0 w 2369679"/>
              <a:gd name="connsiteY5" fmla="*/ 612855 h 1114873"/>
              <a:gd name="connsiteX6" fmla="*/ 391733 w 2369679"/>
              <a:gd name="connsiteY6" fmla="*/ 0 h 1114873"/>
              <a:gd name="connsiteX0" fmla="*/ 391733 w 2369679"/>
              <a:gd name="connsiteY0" fmla="*/ 0 h 1114873"/>
              <a:gd name="connsiteX1" fmla="*/ 2369679 w 2369679"/>
              <a:gd name="connsiteY1" fmla="*/ 0 h 1114873"/>
              <a:gd name="connsiteX2" fmla="*/ 1970768 w 2369679"/>
              <a:gd name="connsiteY2" fmla="*/ 599002 h 1114873"/>
              <a:gd name="connsiteX3" fmla="*/ 2369679 w 2369679"/>
              <a:gd name="connsiteY3" fmla="*/ 1114873 h 1114873"/>
              <a:gd name="connsiteX4" fmla="*/ 391733 w 2369679"/>
              <a:gd name="connsiteY4" fmla="*/ 1114873 h 1114873"/>
              <a:gd name="connsiteX5" fmla="*/ 0 w 2369679"/>
              <a:gd name="connsiteY5" fmla="*/ 612855 h 1114873"/>
              <a:gd name="connsiteX6" fmla="*/ 391733 w 2369679"/>
              <a:gd name="connsiteY6" fmla="*/ 0 h 1114873"/>
              <a:gd name="connsiteX0" fmla="*/ 391733 w 2369679"/>
              <a:gd name="connsiteY0" fmla="*/ 0 h 1114873"/>
              <a:gd name="connsiteX1" fmla="*/ 2369679 w 2369679"/>
              <a:gd name="connsiteY1" fmla="*/ 0 h 1114873"/>
              <a:gd name="connsiteX2" fmla="*/ 2033364 w 2369679"/>
              <a:gd name="connsiteY2" fmla="*/ 557438 h 1114873"/>
              <a:gd name="connsiteX3" fmla="*/ 2369679 w 2369679"/>
              <a:gd name="connsiteY3" fmla="*/ 1114873 h 1114873"/>
              <a:gd name="connsiteX4" fmla="*/ 391733 w 2369679"/>
              <a:gd name="connsiteY4" fmla="*/ 1114873 h 1114873"/>
              <a:gd name="connsiteX5" fmla="*/ 0 w 2369679"/>
              <a:gd name="connsiteY5" fmla="*/ 612855 h 1114873"/>
              <a:gd name="connsiteX6" fmla="*/ 391733 w 2369679"/>
              <a:gd name="connsiteY6" fmla="*/ 0 h 1114873"/>
              <a:gd name="connsiteX0" fmla="*/ 391733 w 2369679"/>
              <a:gd name="connsiteY0" fmla="*/ 0 h 1114873"/>
              <a:gd name="connsiteX1" fmla="*/ 2369679 w 2369679"/>
              <a:gd name="connsiteY1" fmla="*/ 0 h 1114873"/>
              <a:gd name="connsiteX2" fmla="*/ 2033364 w 2369679"/>
              <a:gd name="connsiteY2" fmla="*/ 557438 h 1114873"/>
              <a:gd name="connsiteX3" fmla="*/ 2369679 w 2369679"/>
              <a:gd name="connsiteY3" fmla="*/ 1114873 h 1114873"/>
              <a:gd name="connsiteX4" fmla="*/ 391733 w 2369679"/>
              <a:gd name="connsiteY4" fmla="*/ 1114873 h 1114873"/>
              <a:gd name="connsiteX5" fmla="*/ 0 w 2369679"/>
              <a:gd name="connsiteY5" fmla="*/ 543582 h 1114873"/>
              <a:gd name="connsiteX6" fmla="*/ 391733 w 2369679"/>
              <a:gd name="connsiteY6" fmla="*/ 0 h 1114873"/>
              <a:gd name="connsiteX0" fmla="*/ 286570 w 2264516"/>
              <a:gd name="connsiteY0" fmla="*/ 0 h 1114873"/>
              <a:gd name="connsiteX1" fmla="*/ 2264516 w 2264516"/>
              <a:gd name="connsiteY1" fmla="*/ 0 h 1114873"/>
              <a:gd name="connsiteX2" fmla="*/ 1928201 w 2264516"/>
              <a:gd name="connsiteY2" fmla="*/ 557438 h 1114873"/>
              <a:gd name="connsiteX3" fmla="*/ 2264516 w 2264516"/>
              <a:gd name="connsiteY3" fmla="*/ 1114873 h 1114873"/>
              <a:gd name="connsiteX4" fmla="*/ 286570 w 2264516"/>
              <a:gd name="connsiteY4" fmla="*/ 1114873 h 1114873"/>
              <a:gd name="connsiteX5" fmla="*/ 0 w 2264516"/>
              <a:gd name="connsiteY5" fmla="*/ 543582 h 1114873"/>
              <a:gd name="connsiteX6" fmla="*/ 286570 w 2264516"/>
              <a:gd name="connsiteY6" fmla="*/ 0 h 11148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64516" h="1114873">
                <a:moveTo>
                  <a:pt x="286570" y="0"/>
                </a:moveTo>
                <a:lnTo>
                  <a:pt x="2264516" y="0"/>
                </a:lnTo>
                <a:lnTo>
                  <a:pt x="1928201" y="557438"/>
                </a:lnTo>
                <a:lnTo>
                  <a:pt x="2264516" y="1114873"/>
                </a:lnTo>
                <a:lnTo>
                  <a:pt x="286570" y="1114873"/>
                </a:lnTo>
                <a:lnTo>
                  <a:pt x="0" y="543582"/>
                </a:lnTo>
                <a:lnTo>
                  <a:pt x="286570" y="0"/>
                </a:lnTo>
                <a:close/>
              </a:path>
            </a:pathLst>
          </a:custGeom>
          <a:solidFill>
            <a:schemeClr val="accent2">
              <a:lumMod val="9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r>
              <a:rPr lang="en-US" sz="2600" kern="0" dirty="0">
                <a:solidFill>
                  <a:srgbClr val="293B6D"/>
                </a:solidFill>
                <a:latin typeface="Arial"/>
                <a:sym typeface="Arial"/>
              </a:rPr>
              <a:t>Safety depends on the neighborhood</a:t>
            </a:r>
          </a:p>
        </p:txBody>
      </p:sp>
      <p:sp>
        <p:nvSpPr>
          <p:cNvPr id="5" name="Arrow: Chevron 3">
            <a:extLst>
              <a:ext uri="{FF2B5EF4-FFF2-40B4-BE49-F238E27FC236}">
                <a16:creationId xmlns:a16="http://schemas.microsoft.com/office/drawing/2014/main" id="{A01EF9F7-AD34-9194-DE08-87821AF38611}"/>
              </a:ext>
            </a:extLst>
          </p:cNvPr>
          <p:cNvSpPr/>
          <p:nvPr/>
        </p:nvSpPr>
        <p:spPr>
          <a:xfrm>
            <a:off x="6492243" y="5219534"/>
            <a:ext cx="4879571" cy="1114873"/>
          </a:xfrm>
          <a:custGeom>
            <a:avLst/>
            <a:gdLst>
              <a:gd name="connsiteX0" fmla="*/ 0 w 2535382"/>
              <a:gd name="connsiteY0" fmla="*/ 0 h 1114873"/>
              <a:gd name="connsiteX1" fmla="*/ 1977946 w 2535382"/>
              <a:gd name="connsiteY1" fmla="*/ 0 h 1114873"/>
              <a:gd name="connsiteX2" fmla="*/ 2535382 w 2535382"/>
              <a:gd name="connsiteY2" fmla="*/ 557437 h 1114873"/>
              <a:gd name="connsiteX3" fmla="*/ 1977946 w 2535382"/>
              <a:gd name="connsiteY3" fmla="*/ 1114873 h 1114873"/>
              <a:gd name="connsiteX4" fmla="*/ 0 w 2535382"/>
              <a:gd name="connsiteY4" fmla="*/ 1114873 h 1114873"/>
              <a:gd name="connsiteX5" fmla="*/ 557437 w 2535382"/>
              <a:gd name="connsiteY5" fmla="*/ 557437 h 1114873"/>
              <a:gd name="connsiteX6" fmla="*/ 0 w 2535382"/>
              <a:gd name="connsiteY6" fmla="*/ 0 h 1114873"/>
              <a:gd name="connsiteX0" fmla="*/ 606345 w 3141727"/>
              <a:gd name="connsiteY0" fmla="*/ 0 h 1114873"/>
              <a:gd name="connsiteX1" fmla="*/ 2584291 w 3141727"/>
              <a:gd name="connsiteY1" fmla="*/ 0 h 1114873"/>
              <a:gd name="connsiteX2" fmla="*/ 3141727 w 3141727"/>
              <a:gd name="connsiteY2" fmla="*/ 557437 h 1114873"/>
              <a:gd name="connsiteX3" fmla="*/ 2584291 w 3141727"/>
              <a:gd name="connsiteY3" fmla="*/ 1114873 h 1114873"/>
              <a:gd name="connsiteX4" fmla="*/ 606345 w 3141727"/>
              <a:gd name="connsiteY4" fmla="*/ 1114873 h 1114873"/>
              <a:gd name="connsiteX5" fmla="*/ 0 w 3141727"/>
              <a:gd name="connsiteY5" fmla="*/ 612855 h 1114873"/>
              <a:gd name="connsiteX6" fmla="*/ 606345 w 3141727"/>
              <a:gd name="connsiteY6" fmla="*/ 0 h 1114873"/>
              <a:gd name="connsiteX0" fmla="*/ 606345 w 2584291"/>
              <a:gd name="connsiteY0" fmla="*/ 0 h 1114873"/>
              <a:gd name="connsiteX1" fmla="*/ 2584291 w 2584291"/>
              <a:gd name="connsiteY1" fmla="*/ 0 h 1114873"/>
              <a:gd name="connsiteX2" fmla="*/ 1783981 w 2584291"/>
              <a:gd name="connsiteY2" fmla="*/ 599001 h 1114873"/>
              <a:gd name="connsiteX3" fmla="*/ 2584291 w 2584291"/>
              <a:gd name="connsiteY3" fmla="*/ 1114873 h 1114873"/>
              <a:gd name="connsiteX4" fmla="*/ 606345 w 2584291"/>
              <a:gd name="connsiteY4" fmla="*/ 1114873 h 1114873"/>
              <a:gd name="connsiteX5" fmla="*/ 0 w 2584291"/>
              <a:gd name="connsiteY5" fmla="*/ 612855 h 1114873"/>
              <a:gd name="connsiteX6" fmla="*/ 606345 w 2584291"/>
              <a:gd name="connsiteY6" fmla="*/ 0 h 1114873"/>
              <a:gd name="connsiteX0" fmla="*/ 606345 w 2584291"/>
              <a:gd name="connsiteY0" fmla="*/ 0 h 1114873"/>
              <a:gd name="connsiteX1" fmla="*/ 2584291 w 2584291"/>
              <a:gd name="connsiteY1" fmla="*/ 0 h 1114873"/>
              <a:gd name="connsiteX2" fmla="*/ 2033363 w 2584291"/>
              <a:gd name="connsiteY2" fmla="*/ 612856 h 1114873"/>
              <a:gd name="connsiteX3" fmla="*/ 2584291 w 2584291"/>
              <a:gd name="connsiteY3" fmla="*/ 1114873 h 1114873"/>
              <a:gd name="connsiteX4" fmla="*/ 606345 w 2584291"/>
              <a:gd name="connsiteY4" fmla="*/ 1114873 h 1114873"/>
              <a:gd name="connsiteX5" fmla="*/ 0 w 2584291"/>
              <a:gd name="connsiteY5" fmla="*/ 612855 h 1114873"/>
              <a:gd name="connsiteX6" fmla="*/ 606345 w 2584291"/>
              <a:gd name="connsiteY6" fmla="*/ 0 h 1114873"/>
              <a:gd name="connsiteX0" fmla="*/ 391733 w 2369679"/>
              <a:gd name="connsiteY0" fmla="*/ 0 h 1114873"/>
              <a:gd name="connsiteX1" fmla="*/ 2369679 w 2369679"/>
              <a:gd name="connsiteY1" fmla="*/ 0 h 1114873"/>
              <a:gd name="connsiteX2" fmla="*/ 1818751 w 2369679"/>
              <a:gd name="connsiteY2" fmla="*/ 612856 h 1114873"/>
              <a:gd name="connsiteX3" fmla="*/ 2369679 w 2369679"/>
              <a:gd name="connsiteY3" fmla="*/ 1114873 h 1114873"/>
              <a:gd name="connsiteX4" fmla="*/ 391733 w 2369679"/>
              <a:gd name="connsiteY4" fmla="*/ 1114873 h 1114873"/>
              <a:gd name="connsiteX5" fmla="*/ 0 w 2369679"/>
              <a:gd name="connsiteY5" fmla="*/ 612855 h 1114873"/>
              <a:gd name="connsiteX6" fmla="*/ 391733 w 2369679"/>
              <a:gd name="connsiteY6" fmla="*/ 0 h 1114873"/>
              <a:gd name="connsiteX0" fmla="*/ 391733 w 2369679"/>
              <a:gd name="connsiteY0" fmla="*/ 0 h 1114873"/>
              <a:gd name="connsiteX1" fmla="*/ 2369679 w 2369679"/>
              <a:gd name="connsiteY1" fmla="*/ 0 h 1114873"/>
              <a:gd name="connsiteX2" fmla="*/ 1970768 w 2369679"/>
              <a:gd name="connsiteY2" fmla="*/ 599002 h 1114873"/>
              <a:gd name="connsiteX3" fmla="*/ 2369679 w 2369679"/>
              <a:gd name="connsiteY3" fmla="*/ 1114873 h 1114873"/>
              <a:gd name="connsiteX4" fmla="*/ 391733 w 2369679"/>
              <a:gd name="connsiteY4" fmla="*/ 1114873 h 1114873"/>
              <a:gd name="connsiteX5" fmla="*/ 0 w 2369679"/>
              <a:gd name="connsiteY5" fmla="*/ 612855 h 1114873"/>
              <a:gd name="connsiteX6" fmla="*/ 391733 w 2369679"/>
              <a:gd name="connsiteY6" fmla="*/ 0 h 1114873"/>
              <a:gd name="connsiteX0" fmla="*/ 391733 w 2369679"/>
              <a:gd name="connsiteY0" fmla="*/ 0 h 1114873"/>
              <a:gd name="connsiteX1" fmla="*/ 2369679 w 2369679"/>
              <a:gd name="connsiteY1" fmla="*/ 0 h 1114873"/>
              <a:gd name="connsiteX2" fmla="*/ 2033364 w 2369679"/>
              <a:gd name="connsiteY2" fmla="*/ 557438 h 1114873"/>
              <a:gd name="connsiteX3" fmla="*/ 2369679 w 2369679"/>
              <a:gd name="connsiteY3" fmla="*/ 1114873 h 1114873"/>
              <a:gd name="connsiteX4" fmla="*/ 391733 w 2369679"/>
              <a:gd name="connsiteY4" fmla="*/ 1114873 h 1114873"/>
              <a:gd name="connsiteX5" fmla="*/ 0 w 2369679"/>
              <a:gd name="connsiteY5" fmla="*/ 612855 h 1114873"/>
              <a:gd name="connsiteX6" fmla="*/ 391733 w 2369679"/>
              <a:gd name="connsiteY6" fmla="*/ 0 h 1114873"/>
              <a:gd name="connsiteX0" fmla="*/ 391733 w 2369679"/>
              <a:gd name="connsiteY0" fmla="*/ 0 h 1114873"/>
              <a:gd name="connsiteX1" fmla="*/ 2369679 w 2369679"/>
              <a:gd name="connsiteY1" fmla="*/ 0 h 1114873"/>
              <a:gd name="connsiteX2" fmla="*/ 2033364 w 2369679"/>
              <a:gd name="connsiteY2" fmla="*/ 557438 h 1114873"/>
              <a:gd name="connsiteX3" fmla="*/ 2369679 w 2369679"/>
              <a:gd name="connsiteY3" fmla="*/ 1114873 h 1114873"/>
              <a:gd name="connsiteX4" fmla="*/ 391733 w 2369679"/>
              <a:gd name="connsiteY4" fmla="*/ 1114873 h 1114873"/>
              <a:gd name="connsiteX5" fmla="*/ 0 w 2369679"/>
              <a:gd name="connsiteY5" fmla="*/ 543582 h 1114873"/>
              <a:gd name="connsiteX6" fmla="*/ 391733 w 2369679"/>
              <a:gd name="connsiteY6" fmla="*/ 0 h 1114873"/>
              <a:gd name="connsiteX0" fmla="*/ 286570 w 2264516"/>
              <a:gd name="connsiteY0" fmla="*/ 0 h 1114873"/>
              <a:gd name="connsiteX1" fmla="*/ 2264516 w 2264516"/>
              <a:gd name="connsiteY1" fmla="*/ 0 h 1114873"/>
              <a:gd name="connsiteX2" fmla="*/ 1928201 w 2264516"/>
              <a:gd name="connsiteY2" fmla="*/ 557438 h 1114873"/>
              <a:gd name="connsiteX3" fmla="*/ 2264516 w 2264516"/>
              <a:gd name="connsiteY3" fmla="*/ 1114873 h 1114873"/>
              <a:gd name="connsiteX4" fmla="*/ 286570 w 2264516"/>
              <a:gd name="connsiteY4" fmla="*/ 1114873 h 1114873"/>
              <a:gd name="connsiteX5" fmla="*/ 0 w 2264516"/>
              <a:gd name="connsiteY5" fmla="*/ 585145 h 1114873"/>
              <a:gd name="connsiteX6" fmla="*/ 286570 w 2264516"/>
              <a:gd name="connsiteY6" fmla="*/ 0 h 11148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64516" h="1114873">
                <a:moveTo>
                  <a:pt x="286570" y="0"/>
                </a:moveTo>
                <a:lnTo>
                  <a:pt x="2264516" y="0"/>
                </a:lnTo>
                <a:lnTo>
                  <a:pt x="1928201" y="557438"/>
                </a:lnTo>
                <a:lnTo>
                  <a:pt x="2264516" y="1114873"/>
                </a:lnTo>
                <a:lnTo>
                  <a:pt x="286570" y="1114873"/>
                </a:lnTo>
                <a:lnTo>
                  <a:pt x="0" y="585145"/>
                </a:lnTo>
                <a:lnTo>
                  <a:pt x="286570" y="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r>
              <a:rPr lang="en-US" sz="2600" kern="0" dirty="0">
                <a:solidFill>
                  <a:srgbClr val="293B6D"/>
                </a:solidFill>
                <a:latin typeface="Arial"/>
                <a:sym typeface="Arial"/>
              </a:rPr>
              <a:t>Cities have lower crime </a:t>
            </a:r>
          </a:p>
          <a:p>
            <a:pPr algn="ctr" defTabSz="1219170">
              <a:buClr>
                <a:srgbClr val="000000"/>
              </a:buClr>
            </a:pPr>
            <a:r>
              <a:rPr lang="en-US" sz="2600" kern="0" dirty="0">
                <a:solidFill>
                  <a:srgbClr val="293B6D"/>
                </a:solidFill>
                <a:latin typeface="Arial"/>
                <a:sym typeface="Arial"/>
              </a:rPr>
              <a:t>rates than the country</a:t>
            </a:r>
          </a:p>
        </p:txBody>
      </p:sp>
    </p:spTree>
    <p:extLst>
      <p:ext uri="{BB962C8B-B14F-4D97-AF65-F5344CB8AC3E}">
        <p14:creationId xmlns:p14="http://schemas.microsoft.com/office/powerpoint/2010/main" val="253610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39451B6E-1B91-AF2E-C0FF-0C91626F5BC5}"/>
              </a:ext>
            </a:extLst>
          </p:cNvPr>
          <p:cNvSpPr/>
          <p:nvPr/>
        </p:nvSpPr>
        <p:spPr>
          <a:xfrm>
            <a:off x="178410" y="1197233"/>
            <a:ext cx="11835181" cy="1759511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r>
              <a:rPr lang="en-US" sz="3600" kern="0" dirty="0">
                <a:solidFill>
                  <a:srgbClr val="F4CD8E">
                    <a:lumMod val="20000"/>
                    <a:lumOff val="8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sym typeface="Arial"/>
              </a:rPr>
              <a:t>What does the speaker mean by </a:t>
            </a:r>
          </a:p>
          <a:p>
            <a:pPr algn="ctr" defTabSz="1219170">
              <a:buClr>
                <a:srgbClr val="000000"/>
              </a:buClr>
            </a:pPr>
            <a:r>
              <a:rPr lang="en-US" sz="3600" b="1" i="1" kern="0" dirty="0">
                <a:solidFill>
                  <a:srgbClr val="F4CD8E">
                    <a:lumMod val="20000"/>
                    <a:lumOff val="8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sym typeface="Arial"/>
              </a:rPr>
              <a:t>"the chance of meeting someone new and exciting" </a:t>
            </a:r>
            <a:r>
              <a:rPr lang="en-US" sz="3600" kern="0" dirty="0">
                <a:solidFill>
                  <a:srgbClr val="F4CD8E">
                    <a:lumMod val="20000"/>
                    <a:lumOff val="8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sym typeface="Arial"/>
              </a:rPr>
              <a:t>concerning urban density?</a:t>
            </a:r>
          </a:p>
        </p:txBody>
      </p:sp>
      <p:sp>
        <p:nvSpPr>
          <p:cNvPr id="9" name="Arrow: Chevron 8">
            <a:extLst>
              <a:ext uri="{FF2B5EF4-FFF2-40B4-BE49-F238E27FC236}">
                <a16:creationId xmlns:a16="http://schemas.microsoft.com/office/drawing/2014/main" id="{0E8F64B4-D15C-07AB-D9F4-99225A799BEB}"/>
              </a:ext>
            </a:extLst>
          </p:cNvPr>
          <p:cNvSpPr/>
          <p:nvPr/>
        </p:nvSpPr>
        <p:spPr>
          <a:xfrm>
            <a:off x="408706" y="3609529"/>
            <a:ext cx="5336775" cy="1114873"/>
          </a:xfrm>
          <a:prstGeom prst="chevron">
            <a:avLst/>
          </a:prstGeom>
          <a:solidFill>
            <a:schemeClr val="bg2">
              <a:lumMod val="40000"/>
              <a:lumOff val="6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r>
              <a:rPr lang="en-US" sz="3000" kern="0" dirty="0">
                <a:solidFill>
                  <a:srgbClr val="293B6D"/>
                </a:solidFill>
                <a:latin typeface="Arial"/>
                <a:sym typeface="Arial"/>
              </a:rPr>
              <a:t>Increased likelihood of encountering crime</a:t>
            </a:r>
          </a:p>
        </p:txBody>
      </p:sp>
      <p:sp>
        <p:nvSpPr>
          <p:cNvPr id="10" name="Arrow: Chevron 9">
            <a:extLst>
              <a:ext uri="{FF2B5EF4-FFF2-40B4-BE49-F238E27FC236}">
                <a16:creationId xmlns:a16="http://schemas.microsoft.com/office/drawing/2014/main" id="{05159324-E076-43F1-3304-E5E740770D41}"/>
              </a:ext>
            </a:extLst>
          </p:cNvPr>
          <p:cNvSpPr/>
          <p:nvPr/>
        </p:nvSpPr>
        <p:spPr>
          <a:xfrm>
            <a:off x="408706" y="5216657"/>
            <a:ext cx="5336775" cy="1114873"/>
          </a:xfrm>
          <a:prstGeom prst="chevron">
            <a:avLst/>
          </a:prstGeom>
          <a:solidFill>
            <a:schemeClr val="tx1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r>
              <a:rPr lang="en-US" sz="3000" kern="0" dirty="0">
                <a:solidFill>
                  <a:srgbClr val="293B6D"/>
                </a:solidFill>
                <a:latin typeface="Arial"/>
                <a:sym typeface="Arial"/>
              </a:rPr>
              <a:t>Higher probability of finding a good job</a:t>
            </a:r>
          </a:p>
        </p:txBody>
      </p:sp>
      <p:sp>
        <p:nvSpPr>
          <p:cNvPr id="4" name="Arrow: Chevron 3">
            <a:extLst>
              <a:ext uri="{FF2B5EF4-FFF2-40B4-BE49-F238E27FC236}">
                <a16:creationId xmlns:a16="http://schemas.microsoft.com/office/drawing/2014/main" id="{CE792E3F-87D7-89A5-E406-AA06A07AFA5D}"/>
              </a:ext>
            </a:extLst>
          </p:cNvPr>
          <p:cNvSpPr/>
          <p:nvPr/>
        </p:nvSpPr>
        <p:spPr>
          <a:xfrm>
            <a:off x="6446524" y="3609528"/>
            <a:ext cx="5336771" cy="1114873"/>
          </a:xfrm>
          <a:custGeom>
            <a:avLst/>
            <a:gdLst>
              <a:gd name="connsiteX0" fmla="*/ 0 w 2535382"/>
              <a:gd name="connsiteY0" fmla="*/ 0 h 1114873"/>
              <a:gd name="connsiteX1" fmla="*/ 1977946 w 2535382"/>
              <a:gd name="connsiteY1" fmla="*/ 0 h 1114873"/>
              <a:gd name="connsiteX2" fmla="*/ 2535382 w 2535382"/>
              <a:gd name="connsiteY2" fmla="*/ 557437 h 1114873"/>
              <a:gd name="connsiteX3" fmla="*/ 1977946 w 2535382"/>
              <a:gd name="connsiteY3" fmla="*/ 1114873 h 1114873"/>
              <a:gd name="connsiteX4" fmla="*/ 0 w 2535382"/>
              <a:gd name="connsiteY4" fmla="*/ 1114873 h 1114873"/>
              <a:gd name="connsiteX5" fmla="*/ 557437 w 2535382"/>
              <a:gd name="connsiteY5" fmla="*/ 557437 h 1114873"/>
              <a:gd name="connsiteX6" fmla="*/ 0 w 2535382"/>
              <a:gd name="connsiteY6" fmla="*/ 0 h 1114873"/>
              <a:gd name="connsiteX0" fmla="*/ 606345 w 3141727"/>
              <a:gd name="connsiteY0" fmla="*/ 0 h 1114873"/>
              <a:gd name="connsiteX1" fmla="*/ 2584291 w 3141727"/>
              <a:gd name="connsiteY1" fmla="*/ 0 h 1114873"/>
              <a:gd name="connsiteX2" fmla="*/ 3141727 w 3141727"/>
              <a:gd name="connsiteY2" fmla="*/ 557437 h 1114873"/>
              <a:gd name="connsiteX3" fmla="*/ 2584291 w 3141727"/>
              <a:gd name="connsiteY3" fmla="*/ 1114873 h 1114873"/>
              <a:gd name="connsiteX4" fmla="*/ 606345 w 3141727"/>
              <a:gd name="connsiteY4" fmla="*/ 1114873 h 1114873"/>
              <a:gd name="connsiteX5" fmla="*/ 0 w 3141727"/>
              <a:gd name="connsiteY5" fmla="*/ 612855 h 1114873"/>
              <a:gd name="connsiteX6" fmla="*/ 606345 w 3141727"/>
              <a:gd name="connsiteY6" fmla="*/ 0 h 1114873"/>
              <a:gd name="connsiteX0" fmla="*/ 606345 w 2584291"/>
              <a:gd name="connsiteY0" fmla="*/ 0 h 1114873"/>
              <a:gd name="connsiteX1" fmla="*/ 2584291 w 2584291"/>
              <a:gd name="connsiteY1" fmla="*/ 0 h 1114873"/>
              <a:gd name="connsiteX2" fmla="*/ 1783981 w 2584291"/>
              <a:gd name="connsiteY2" fmla="*/ 599001 h 1114873"/>
              <a:gd name="connsiteX3" fmla="*/ 2584291 w 2584291"/>
              <a:gd name="connsiteY3" fmla="*/ 1114873 h 1114873"/>
              <a:gd name="connsiteX4" fmla="*/ 606345 w 2584291"/>
              <a:gd name="connsiteY4" fmla="*/ 1114873 h 1114873"/>
              <a:gd name="connsiteX5" fmla="*/ 0 w 2584291"/>
              <a:gd name="connsiteY5" fmla="*/ 612855 h 1114873"/>
              <a:gd name="connsiteX6" fmla="*/ 606345 w 2584291"/>
              <a:gd name="connsiteY6" fmla="*/ 0 h 1114873"/>
              <a:gd name="connsiteX0" fmla="*/ 606345 w 2584291"/>
              <a:gd name="connsiteY0" fmla="*/ 0 h 1114873"/>
              <a:gd name="connsiteX1" fmla="*/ 2584291 w 2584291"/>
              <a:gd name="connsiteY1" fmla="*/ 0 h 1114873"/>
              <a:gd name="connsiteX2" fmla="*/ 2033363 w 2584291"/>
              <a:gd name="connsiteY2" fmla="*/ 612856 h 1114873"/>
              <a:gd name="connsiteX3" fmla="*/ 2584291 w 2584291"/>
              <a:gd name="connsiteY3" fmla="*/ 1114873 h 1114873"/>
              <a:gd name="connsiteX4" fmla="*/ 606345 w 2584291"/>
              <a:gd name="connsiteY4" fmla="*/ 1114873 h 1114873"/>
              <a:gd name="connsiteX5" fmla="*/ 0 w 2584291"/>
              <a:gd name="connsiteY5" fmla="*/ 612855 h 1114873"/>
              <a:gd name="connsiteX6" fmla="*/ 606345 w 2584291"/>
              <a:gd name="connsiteY6" fmla="*/ 0 h 1114873"/>
              <a:gd name="connsiteX0" fmla="*/ 391733 w 2369679"/>
              <a:gd name="connsiteY0" fmla="*/ 0 h 1114873"/>
              <a:gd name="connsiteX1" fmla="*/ 2369679 w 2369679"/>
              <a:gd name="connsiteY1" fmla="*/ 0 h 1114873"/>
              <a:gd name="connsiteX2" fmla="*/ 1818751 w 2369679"/>
              <a:gd name="connsiteY2" fmla="*/ 612856 h 1114873"/>
              <a:gd name="connsiteX3" fmla="*/ 2369679 w 2369679"/>
              <a:gd name="connsiteY3" fmla="*/ 1114873 h 1114873"/>
              <a:gd name="connsiteX4" fmla="*/ 391733 w 2369679"/>
              <a:gd name="connsiteY4" fmla="*/ 1114873 h 1114873"/>
              <a:gd name="connsiteX5" fmla="*/ 0 w 2369679"/>
              <a:gd name="connsiteY5" fmla="*/ 612855 h 1114873"/>
              <a:gd name="connsiteX6" fmla="*/ 391733 w 2369679"/>
              <a:gd name="connsiteY6" fmla="*/ 0 h 1114873"/>
              <a:gd name="connsiteX0" fmla="*/ 391733 w 2369679"/>
              <a:gd name="connsiteY0" fmla="*/ 0 h 1114873"/>
              <a:gd name="connsiteX1" fmla="*/ 2369679 w 2369679"/>
              <a:gd name="connsiteY1" fmla="*/ 0 h 1114873"/>
              <a:gd name="connsiteX2" fmla="*/ 1970768 w 2369679"/>
              <a:gd name="connsiteY2" fmla="*/ 599002 h 1114873"/>
              <a:gd name="connsiteX3" fmla="*/ 2369679 w 2369679"/>
              <a:gd name="connsiteY3" fmla="*/ 1114873 h 1114873"/>
              <a:gd name="connsiteX4" fmla="*/ 391733 w 2369679"/>
              <a:gd name="connsiteY4" fmla="*/ 1114873 h 1114873"/>
              <a:gd name="connsiteX5" fmla="*/ 0 w 2369679"/>
              <a:gd name="connsiteY5" fmla="*/ 612855 h 1114873"/>
              <a:gd name="connsiteX6" fmla="*/ 391733 w 2369679"/>
              <a:gd name="connsiteY6" fmla="*/ 0 h 1114873"/>
              <a:gd name="connsiteX0" fmla="*/ 391733 w 2369679"/>
              <a:gd name="connsiteY0" fmla="*/ 0 h 1114873"/>
              <a:gd name="connsiteX1" fmla="*/ 2369679 w 2369679"/>
              <a:gd name="connsiteY1" fmla="*/ 0 h 1114873"/>
              <a:gd name="connsiteX2" fmla="*/ 2033364 w 2369679"/>
              <a:gd name="connsiteY2" fmla="*/ 557438 h 1114873"/>
              <a:gd name="connsiteX3" fmla="*/ 2369679 w 2369679"/>
              <a:gd name="connsiteY3" fmla="*/ 1114873 h 1114873"/>
              <a:gd name="connsiteX4" fmla="*/ 391733 w 2369679"/>
              <a:gd name="connsiteY4" fmla="*/ 1114873 h 1114873"/>
              <a:gd name="connsiteX5" fmla="*/ 0 w 2369679"/>
              <a:gd name="connsiteY5" fmla="*/ 612855 h 1114873"/>
              <a:gd name="connsiteX6" fmla="*/ 391733 w 2369679"/>
              <a:gd name="connsiteY6" fmla="*/ 0 h 1114873"/>
              <a:gd name="connsiteX0" fmla="*/ 391733 w 2369679"/>
              <a:gd name="connsiteY0" fmla="*/ 0 h 1114873"/>
              <a:gd name="connsiteX1" fmla="*/ 2369679 w 2369679"/>
              <a:gd name="connsiteY1" fmla="*/ 0 h 1114873"/>
              <a:gd name="connsiteX2" fmla="*/ 2033364 w 2369679"/>
              <a:gd name="connsiteY2" fmla="*/ 557438 h 1114873"/>
              <a:gd name="connsiteX3" fmla="*/ 2369679 w 2369679"/>
              <a:gd name="connsiteY3" fmla="*/ 1114873 h 1114873"/>
              <a:gd name="connsiteX4" fmla="*/ 391733 w 2369679"/>
              <a:gd name="connsiteY4" fmla="*/ 1114873 h 1114873"/>
              <a:gd name="connsiteX5" fmla="*/ 0 w 2369679"/>
              <a:gd name="connsiteY5" fmla="*/ 543582 h 1114873"/>
              <a:gd name="connsiteX6" fmla="*/ 391733 w 2369679"/>
              <a:gd name="connsiteY6" fmla="*/ 0 h 1114873"/>
              <a:gd name="connsiteX0" fmla="*/ 286570 w 2264516"/>
              <a:gd name="connsiteY0" fmla="*/ 0 h 1114873"/>
              <a:gd name="connsiteX1" fmla="*/ 2264516 w 2264516"/>
              <a:gd name="connsiteY1" fmla="*/ 0 h 1114873"/>
              <a:gd name="connsiteX2" fmla="*/ 1928201 w 2264516"/>
              <a:gd name="connsiteY2" fmla="*/ 557438 h 1114873"/>
              <a:gd name="connsiteX3" fmla="*/ 2264516 w 2264516"/>
              <a:gd name="connsiteY3" fmla="*/ 1114873 h 1114873"/>
              <a:gd name="connsiteX4" fmla="*/ 286570 w 2264516"/>
              <a:gd name="connsiteY4" fmla="*/ 1114873 h 1114873"/>
              <a:gd name="connsiteX5" fmla="*/ 0 w 2264516"/>
              <a:gd name="connsiteY5" fmla="*/ 543582 h 1114873"/>
              <a:gd name="connsiteX6" fmla="*/ 286570 w 2264516"/>
              <a:gd name="connsiteY6" fmla="*/ 0 h 11148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64516" h="1114873">
                <a:moveTo>
                  <a:pt x="286570" y="0"/>
                </a:moveTo>
                <a:lnTo>
                  <a:pt x="2264516" y="0"/>
                </a:lnTo>
                <a:lnTo>
                  <a:pt x="1928201" y="557438"/>
                </a:lnTo>
                <a:lnTo>
                  <a:pt x="2264516" y="1114873"/>
                </a:lnTo>
                <a:lnTo>
                  <a:pt x="286570" y="1114873"/>
                </a:lnTo>
                <a:lnTo>
                  <a:pt x="0" y="543582"/>
                </a:lnTo>
                <a:lnTo>
                  <a:pt x="286570" y="0"/>
                </a:lnTo>
                <a:close/>
              </a:path>
            </a:pathLst>
          </a:custGeom>
          <a:solidFill>
            <a:schemeClr val="accent2">
              <a:lumMod val="9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r>
              <a:rPr lang="en-US" sz="3000" kern="0" dirty="0">
                <a:solidFill>
                  <a:srgbClr val="293B6D"/>
                </a:solidFill>
                <a:latin typeface="Arial"/>
                <a:sym typeface="Arial"/>
              </a:rPr>
              <a:t>More opportunities for </a:t>
            </a:r>
          </a:p>
          <a:p>
            <a:pPr algn="ctr" defTabSz="1219170">
              <a:buClr>
                <a:srgbClr val="000000"/>
              </a:buClr>
            </a:pPr>
            <a:r>
              <a:rPr lang="en-US" sz="3000" kern="0" dirty="0">
                <a:solidFill>
                  <a:srgbClr val="293B6D"/>
                </a:solidFill>
                <a:latin typeface="Arial"/>
                <a:sym typeface="Arial"/>
              </a:rPr>
              <a:t>social interactions</a:t>
            </a:r>
          </a:p>
        </p:txBody>
      </p:sp>
      <p:sp>
        <p:nvSpPr>
          <p:cNvPr id="5" name="Arrow: Chevron 3">
            <a:extLst>
              <a:ext uri="{FF2B5EF4-FFF2-40B4-BE49-F238E27FC236}">
                <a16:creationId xmlns:a16="http://schemas.microsoft.com/office/drawing/2014/main" id="{A01EF9F7-AD34-9194-DE08-87821AF38611}"/>
              </a:ext>
            </a:extLst>
          </p:cNvPr>
          <p:cNvSpPr/>
          <p:nvPr/>
        </p:nvSpPr>
        <p:spPr>
          <a:xfrm>
            <a:off x="6446523" y="5216656"/>
            <a:ext cx="5336771" cy="1114873"/>
          </a:xfrm>
          <a:custGeom>
            <a:avLst/>
            <a:gdLst>
              <a:gd name="connsiteX0" fmla="*/ 0 w 2535382"/>
              <a:gd name="connsiteY0" fmla="*/ 0 h 1114873"/>
              <a:gd name="connsiteX1" fmla="*/ 1977946 w 2535382"/>
              <a:gd name="connsiteY1" fmla="*/ 0 h 1114873"/>
              <a:gd name="connsiteX2" fmla="*/ 2535382 w 2535382"/>
              <a:gd name="connsiteY2" fmla="*/ 557437 h 1114873"/>
              <a:gd name="connsiteX3" fmla="*/ 1977946 w 2535382"/>
              <a:gd name="connsiteY3" fmla="*/ 1114873 h 1114873"/>
              <a:gd name="connsiteX4" fmla="*/ 0 w 2535382"/>
              <a:gd name="connsiteY4" fmla="*/ 1114873 h 1114873"/>
              <a:gd name="connsiteX5" fmla="*/ 557437 w 2535382"/>
              <a:gd name="connsiteY5" fmla="*/ 557437 h 1114873"/>
              <a:gd name="connsiteX6" fmla="*/ 0 w 2535382"/>
              <a:gd name="connsiteY6" fmla="*/ 0 h 1114873"/>
              <a:gd name="connsiteX0" fmla="*/ 606345 w 3141727"/>
              <a:gd name="connsiteY0" fmla="*/ 0 h 1114873"/>
              <a:gd name="connsiteX1" fmla="*/ 2584291 w 3141727"/>
              <a:gd name="connsiteY1" fmla="*/ 0 h 1114873"/>
              <a:gd name="connsiteX2" fmla="*/ 3141727 w 3141727"/>
              <a:gd name="connsiteY2" fmla="*/ 557437 h 1114873"/>
              <a:gd name="connsiteX3" fmla="*/ 2584291 w 3141727"/>
              <a:gd name="connsiteY3" fmla="*/ 1114873 h 1114873"/>
              <a:gd name="connsiteX4" fmla="*/ 606345 w 3141727"/>
              <a:gd name="connsiteY4" fmla="*/ 1114873 h 1114873"/>
              <a:gd name="connsiteX5" fmla="*/ 0 w 3141727"/>
              <a:gd name="connsiteY5" fmla="*/ 612855 h 1114873"/>
              <a:gd name="connsiteX6" fmla="*/ 606345 w 3141727"/>
              <a:gd name="connsiteY6" fmla="*/ 0 h 1114873"/>
              <a:gd name="connsiteX0" fmla="*/ 606345 w 2584291"/>
              <a:gd name="connsiteY0" fmla="*/ 0 h 1114873"/>
              <a:gd name="connsiteX1" fmla="*/ 2584291 w 2584291"/>
              <a:gd name="connsiteY1" fmla="*/ 0 h 1114873"/>
              <a:gd name="connsiteX2" fmla="*/ 1783981 w 2584291"/>
              <a:gd name="connsiteY2" fmla="*/ 599001 h 1114873"/>
              <a:gd name="connsiteX3" fmla="*/ 2584291 w 2584291"/>
              <a:gd name="connsiteY3" fmla="*/ 1114873 h 1114873"/>
              <a:gd name="connsiteX4" fmla="*/ 606345 w 2584291"/>
              <a:gd name="connsiteY4" fmla="*/ 1114873 h 1114873"/>
              <a:gd name="connsiteX5" fmla="*/ 0 w 2584291"/>
              <a:gd name="connsiteY5" fmla="*/ 612855 h 1114873"/>
              <a:gd name="connsiteX6" fmla="*/ 606345 w 2584291"/>
              <a:gd name="connsiteY6" fmla="*/ 0 h 1114873"/>
              <a:gd name="connsiteX0" fmla="*/ 606345 w 2584291"/>
              <a:gd name="connsiteY0" fmla="*/ 0 h 1114873"/>
              <a:gd name="connsiteX1" fmla="*/ 2584291 w 2584291"/>
              <a:gd name="connsiteY1" fmla="*/ 0 h 1114873"/>
              <a:gd name="connsiteX2" fmla="*/ 2033363 w 2584291"/>
              <a:gd name="connsiteY2" fmla="*/ 612856 h 1114873"/>
              <a:gd name="connsiteX3" fmla="*/ 2584291 w 2584291"/>
              <a:gd name="connsiteY3" fmla="*/ 1114873 h 1114873"/>
              <a:gd name="connsiteX4" fmla="*/ 606345 w 2584291"/>
              <a:gd name="connsiteY4" fmla="*/ 1114873 h 1114873"/>
              <a:gd name="connsiteX5" fmla="*/ 0 w 2584291"/>
              <a:gd name="connsiteY5" fmla="*/ 612855 h 1114873"/>
              <a:gd name="connsiteX6" fmla="*/ 606345 w 2584291"/>
              <a:gd name="connsiteY6" fmla="*/ 0 h 1114873"/>
              <a:gd name="connsiteX0" fmla="*/ 391733 w 2369679"/>
              <a:gd name="connsiteY0" fmla="*/ 0 h 1114873"/>
              <a:gd name="connsiteX1" fmla="*/ 2369679 w 2369679"/>
              <a:gd name="connsiteY1" fmla="*/ 0 h 1114873"/>
              <a:gd name="connsiteX2" fmla="*/ 1818751 w 2369679"/>
              <a:gd name="connsiteY2" fmla="*/ 612856 h 1114873"/>
              <a:gd name="connsiteX3" fmla="*/ 2369679 w 2369679"/>
              <a:gd name="connsiteY3" fmla="*/ 1114873 h 1114873"/>
              <a:gd name="connsiteX4" fmla="*/ 391733 w 2369679"/>
              <a:gd name="connsiteY4" fmla="*/ 1114873 h 1114873"/>
              <a:gd name="connsiteX5" fmla="*/ 0 w 2369679"/>
              <a:gd name="connsiteY5" fmla="*/ 612855 h 1114873"/>
              <a:gd name="connsiteX6" fmla="*/ 391733 w 2369679"/>
              <a:gd name="connsiteY6" fmla="*/ 0 h 1114873"/>
              <a:gd name="connsiteX0" fmla="*/ 391733 w 2369679"/>
              <a:gd name="connsiteY0" fmla="*/ 0 h 1114873"/>
              <a:gd name="connsiteX1" fmla="*/ 2369679 w 2369679"/>
              <a:gd name="connsiteY1" fmla="*/ 0 h 1114873"/>
              <a:gd name="connsiteX2" fmla="*/ 1970768 w 2369679"/>
              <a:gd name="connsiteY2" fmla="*/ 599002 h 1114873"/>
              <a:gd name="connsiteX3" fmla="*/ 2369679 w 2369679"/>
              <a:gd name="connsiteY3" fmla="*/ 1114873 h 1114873"/>
              <a:gd name="connsiteX4" fmla="*/ 391733 w 2369679"/>
              <a:gd name="connsiteY4" fmla="*/ 1114873 h 1114873"/>
              <a:gd name="connsiteX5" fmla="*/ 0 w 2369679"/>
              <a:gd name="connsiteY5" fmla="*/ 612855 h 1114873"/>
              <a:gd name="connsiteX6" fmla="*/ 391733 w 2369679"/>
              <a:gd name="connsiteY6" fmla="*/ 0 h 1114873"/>
              <a:gd name="connsiteX0" fmla="*/ 391733 w 2369679"/>
              <a:gd name="connsiteY0" fmla="*/ 0 h 1114873"/>
              <a:gd name="connsiteX1" fmla="*/ 2369679 w 2369679"/>
              <a:gd name="connsiteY1" fmla="*/ 0 h 1114873"/>
              <a:gd name="connsiteX2" fmla="*/ 2033364 w 2369679"/>
              <a:gd name="connsiteY2" fmla="*/ 557438 h 1114873"/>
              <a:gd name="connsiteX3" fmla="*/ 2369679 w 2369679"/>
              <a:gd name="connsiteY3" fmla="*/ 1114873 h 1114873"/>
              <a:gd name="connsiteX4" fmla="*/ 391733 w 2369679"/>
              <a:gd name="connsiteY4" fmla="*/ 1114873 h 1114873"/>
              <a:gd name="connsiteX5" fmla="*/ 0 w 2369679"/>
              <a:gd name="connsiteY5" fmla="*/ 612855 h 1114873"/>
              <a:gd name="connsiteX6" fmla="*/ 391733 w 2369679"/>
              <a:gd name="connsiteY6" fmla="*/ 0 h 1114873"/>
              <a:gd name="connsiteX0" fmla="*/ 391733 w 2369679"/>
              <a:gd name="connsiteY0" fmla="*/ 0 h 1114873"/>
              <a:gd name="connsiteX1" fmla="*/ 2369679 w 2369679"/>
              <a:gd name="connsiteY1" fmla="*/ 0 h 1114873"/>
              <a:gd name="connsiteX2" fmla="*/ 2033364 w 2369679"/>
              <a:gd name="connsiteY2" fmla="*/ 557438 h 1114873"/>
              <a:gd name="connsiteX3" fmla="*/ 2369679 w 2369679"/>
              <a:gd name="connsiteY3" fmla="*/ 1114873 h 1114873"/>
              <a:gd name="connsiteX4" fmla="*/ 391733 w 2369679"/>
              <a:gd name="connsiteY4" fmla="*/ 1114873 h 1114873"/>
              <a:gd name="connsiteX5" fmla="*/ 0 w 2369679"/>
              <a:gd name="connsiteY5" fmla="*/ 543582 h 1114873"/>
              <a:gd name="connsiteX6" fmla="*/ 391733 w 2369679"/>
              <a:gd name="connsiteY6" fmla="*/ 0 h 1114873"/>
              <a:gd name="connsiteX0" fmla="*/ 286570 w 2264516"/>
              <a:gd name="connsiteY0" fmla="*/ 0 h 1114873"/>
              <a:gd name="connsiteX1" fmla="*/ 2264516 w 2264516"/>
              <a:gd name="connsiteY1" fmla="*/ 0 h 1114873"/>
              <a:gd name="connsiteX2" fmla="*/ 1928201 w 2264516"/>
              <a:gd name="connsiteY2" fmla="*/ 557438 h 1114873"/>
              <a:gd name="connsiteX3" fmla="*/ 2264516 w 2264516"/>
              <a:gd name="connsiteY3" fmla="*/ 1114873 h 1114873"/>
              <a:gd name="connsiteX4" fmla="*/ 286570 w 2264516"/>
              <a:gd name="connsiteY4" fmla="*/ 1114873 h 1114873"/>
              <a:gd name="connsiteX5" fmla="*/ 0 w 2264516"/>
              <a:gd name="connsiteY5" fmla="*/ 585145 h 1114873"/>
              <a:gd name="connsiteX6" fmla="*/ 286570 w 2264516"/>
              <a:gd name="connsiteY6" fmla="*/ 0 h 11148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64516" h="1114873">
                <a:moveTo>
                  <a:pt x="286570" y="0"/>
                </a:moveTo>
                <a:lnTo>
                  <a:pt x="2264516" y="0"/>
                </a:lnTo>
                <a:lnTo>
                  <a:pt x="1928201" y="557438"/>
                </a:lnTo>
                <a:lnTo>
                  <a:pt x="2264516" y="1114873"/>
                </a:lnTo>
                <a:lnTo>
                  <a:pt x="286570" y="1114873"/>
                </a:lnTo>
                <a:lnTo>
                  <a:pt x="0" y="585145"/>
                </a:lnTo>
                <a:lnTo>
                  <a:pt x="286570" y="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r>
              <a:rPr lang="en-US" sz="3000" kern="0" dirty="0">
                <a:solidFill>
                  <a:srgbClr val="293B6D"/>
                </a:solidFill>
                <a:latin typeface="Arial"/>
                <a:sym typeface="Arial"/>
              </a:rPr>
              <a:t>Greater chance of</a:t>
            </a:r>
          </a:p>
          <a:p>
            <a:pPr algn="ctr" defTabSz="1219170">
              <a:buClr>
                <a:srgbClr val="000000"/>
              </a:buClr>
            </a:pPr>
            <a:r>
              <a:rPr lang="en-US" sz="3000" kern="0" dirty="0">
                <a:solidFill>
                  <a:srgbClr val="293B6D"/>
                </a:solidFill>
                <a:latin typeface="Arial"/>
                <a:sym typeface="Arial"/>
              </a:rPr>
              <a:t> encountering rodents</a:t>
            </a:r>
          </a:p>
        </p:txBody>
      </p:sp>
    </p:spTree>
    <p:extLst>
      <p:ext uri="{BB962C8B-B14F-4D97-AF65-F5344CB8AC3E}">
        <p14:creationId xmlns:p14="http://schemas.microsoft.com/office/powerpoint/2010/main" val="1057548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Well done good job GIF on GIFER - by Malodi">
            <a:extLst>
              <a:ext uri="{FF2B5EF4-FFF2-40B4-BE49-F238E27FC236}">
                <a16:creationId xmlns:a16="http://schemas.microsoft.com/office/drawing/2014/main" id="{0B2CE4C4-0C87-6035-AC1B-76A64D89A8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170" y="1008658"/>
            <a:ext cx="8605660" cy="4840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8771303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/>
          <p:cNvSpPr/>
          <p:nvPr/>
        </p:nvSpPr>
        <p:spPr>
          <a:xfrm>
            <a:off x="327713" y="1111574"/>
            <a:ext cx="502606" cy="502606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74807" y="1015927"/>
            <a:ext cx="449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4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  <a:endParaRPr lang="en-US" sz="4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982133" y="1010817"/>
            <a:ext cx="10835059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Listen and underline the unstressed words in the following sentences. Then </a:t>
            </a:r>
            <a:r>
              <a:rPr lang="en-US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practise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 saying the sentences in pairs.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-2437" y="-2745"/>
            <a:ext cx="12192000" cy="895945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68C4E3F-0596-A8E5-A5EA-CACE507F817F}"/>
              </a:ext>
            </a:extLst>
          </p:cNvPr>
          <p:cNvSpPr txBox="1"/>
          <p:nvPr/>
        </p:nvSpPr>
        <p:spPr>
          <a:xfrm>
            <a:off x="301309" y="152839"/>
            <a:ext cx="513779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Facebook K&amp;T" panose="02040603050506020204" pitchFamily="18" charset="0"/>
                <a:cs typeface="Arial" panose="020B0604020202020204" pitchFamily="34" charset="0"/>
              </a:rPr>
              <a:t>LOOKING BACK</a:t>
            </a:r>
          </a:p>
        </p:txBody>
      </p:sp>
      <p:sp>
        <p:nvSpPr>
          <p:cNvPr id="12" name="Rectangle 11"/>
          <p:cNvSpPr/>
          <p:nvPr/>
        </p:nvSpPr>
        <p:spPr>
          <a:xfrm>
            <a:off x="1129344" y="2313584"/>
            <a:ext cx="10501325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3200" dirty="0"/>
              <a:t>1. There are more than fifty new skyscrapers in the city.</a:t>
            </a:r>
          </a:p>
          <a:p>
            <a:r>
              <a:rPr lang="vi-VN" sz="3200" dirty="0"/>
              <a:t>2. People can get around easily by the new metro instead of getting stuck in traffic jams.</a:t>
            </a:r>
          </a:p>
          <a:p>
            <a:r>
              <a:rPr lang="vi-VN" sz="3200" dirty="0"/>
              <a:t>3. Many young people go to big cities looking for better job opportunities and higher salaries.</a:t>
            </a:r>
          </a:p>
          <a:p>
            <a:r>
              <a:rPr lang="vi-VN" sz="3200" dirty="0"/>
              <a:t>4. There have been a lot of changes in my home town, and most of them have been welcomed by residents.</a:t>
            </a:r>
          </a:p>
        </p:txBody>
      </p:sp>
      <p:pic>
        <p:nvPicPr>
          <p:cNvPr id="15" name="030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523278" y="155088"/>
            <a:ext cx="582526" cy="582526"/>
          </a:xfrm>
          <a:prstGeom prst="rect">
            <a:avLst/>
          </a:prstGeom>
        </p:spPr>
      </p:pic>
      <p:cxnSp>
        <p:nvCxnSpPr>
          <p:cNvPr id="3" name="Straight Connector 2"/>
          <p:cNvCxnSpPr/>
          <p:nvPr/>
        </p:nvCxnSpPr>
        <p:spPr>
          <a:xfrm>
            <a:off x="1698171" y="2836506"/>
            <a:ext cx="1670180" cy="18661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4587946" y="2855167"/>
            <a:ext cx="758673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9356174" y="2845836"/>
            <a:ext cx="987612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2989014" y="3316250"/>
            <a:ext cx="758673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>
            <a:off x="7023434" y="3316250"/>
            <a:ext cx="1060561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1201276" y="3805483"/>
            <a:ext cx="1728299" cy="21019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>
            <a:off x="5439102" y="3796112"/>
            <a:ext cx="350157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7" name="Straight Connector 26"/>
          <p:cNvCxnSpPr>
            <a:cxnSpLocks/>
          </p:cNvCxnSpPr>
          <p:nvPr/>
        </p:nvCxnSpPr>
        <p:spPr>
          <a:xfrm>
            <a:off x="1686088" y="4300242"/>
            <a:ext cx="959676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>
            <a:off x="5876887" y="4300242"/>
            <a:ext cx="350157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>
            <a:off x="9402433" y="4300242"/>
            <a:ext cx="447547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>
            <a:off x="4293080" y="4784921"/>
            <a:ext cx="758673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>
            <a:off x="1686088" y="5246004"/>
            <a:ext cx="3043166" cy="33063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>
            <a:off x="4839256" y="5256294"/>
            <a:ext cx="1212709" cy="8448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 flipV="1">
            <a:off x="7850471" y="5243505"/>
            <a:ext cx="939224" cy="307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 flipV="1">
            <a:off x="1201276" y="5748489"/>
            <a:ext cx="679942" cy="4221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2" name="Straight Connector 41"/>
          <p:cNvCxnSpPr/>
          <p:nvPr/>
        </p:nvCxnSpPr>
        <p:spPr>
          <a:xfrm>
            <a:off x="2989014" y="5730663"/>
            <a:ext cx="3336071" cy="29761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>
            <a:off x="8439538" y="5782771"/>
            <a:ext cx="350157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94247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6" dur="54679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audio>
              <p:cMediaNode vol="80000">
                <p:cTn id="6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/>
          <p:cNvSpPr/>
          <p:nvPr/>
        </p:nvSpPr>
        <p:spPr>
          <a:xfrm>
            <a:off x="344633" y="1052305"/>
            <a:ext cx="502606" cy="502606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74808" y="939724"/>
            <a:ext cx="449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4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  <a:endParaRPr lang="en-US" sz="4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965200" y="1001503"/>
            <a:ext cx="10851991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000" b="1" dirty="0"/>
              <a:t>Complete the text, using the correct forms of the words in the box.</a:t>
            </a:r>
            <a:endParaRPr lang="en-US" sz="3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-2437" y="-2745"/>
            <a:ext cx="12192000" cy="895945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b="5470"/>
          <a:stretch/>
        </p:blipFill>
        <p:spPr>
          <a:xfrm>
            <a:off x="1859713" y="1514007"/>
            <a:ext cx="8467699" cy="5343993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3260017" y="3209421"/>
            <a:ext cx="86273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vi-VN" sz="2800" b="1" dirty="0">
                <a:solidFill>
                  <a:srgbClr val="C00000"/>
                </a:solidFill>
                <a:latin typeface="Calibri" panose="020F0502020204030204" pitchFamily="34" charset="0"/>
              </a:rPr>
              <a:t>seek</a:t>
            </a:r>
            <a:endParaRPr lang="vi-VN" sz="2800" b="1" dirty="0">
              <a:solidFill>
                <a:srgbClr val="C00000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8098092" y="3559618"/>
            <a:ext cx="173073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vi-VN" sz="2800" b="1" dirty="0">
                <a:solidFill>
                  <a:srgbClr val="C00000"/>
                </a:solidFill>
                <a:latin typeface="Calibri" panose="020F0502020204030204" pitchFamily="34" charset="0"/>
              </a:rPr>
              <a:t>expanding</a:t>
            </a:r>
            <a:endParaRPr lang="vi-VN" sz="2800" b="1" dirty="0">
              <a:solidFill>
                <a:srgbClr val="C00000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706418" y="4236191"/>
            <a:ext cx="135485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vi-VN" sz="2800" b="1" dirty="0">
                <a:solidFill>
                  <a:srgbClr val="C00000"/>
                </a:solidFill>
                <a:latin typeface="Calibri" panose="020F0502020204030204" pitchFamily="34" charset="0"/>
              </a:rPr>
              <a:t>housing</a:t>
            </a:r>
            <a:endParaRPr lang="vi-VN" sz="2800" b="1" dirty="0">
              <a:solidFill>
                <a:srgbClr val="C00000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031301" y="5263431"/>
            <a:ext cx="109145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vi-VN" sz="2800" b="1" dirty="0">
                <a:solidFill>
                  <a:srgbClr val="C00000"/>
                </a:solidFill>
                <a:latin typeface="Calibri" panose="020F0502020204030204" pitchFamily="34" charset="0"/>
              </a:rPr>
              <a:t>afford</a:t>
            </a:r>
            <a:endParaRPr lang="vi-VN" sz="2800" b="1" dirty="0">
              <a:solidFill>
                <a:srgbClr val="C00000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242325" y="6242008"/>
            <a:ext cx="214526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vi-VN" sz="2400" b="1" dirty="0">
                <a:solidFill>
                  <a:srgbClr val="C00000"/>
                </a:solidFill>
                <a:latin typeface="Calibri" panose="020F0502020204030204" pitchFamily="34" charset="0"/>
              </a:rPr>
              <a:t>unemployment</a:t>
            </a:r>
            <a:endParaRPr lang="vi-VN" sz="2400" b="1" dirty="0">
              <a:solidFill>
                <a:srgbClr val="C00000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C9D1685-BEAC-EF3C-16A9-7C9F5D635096}"/>
              </a:ext>
            </a:extLst>
          </p:cNvPr>
          <p:cNvSpPr txBox="1"/>
          <p:nvPr/>
        </p:nvSpPr>
        <p:spPr>
          <a:xfrm>
            <a:off x="301309" y="152839"/>
            <a:ext cx="513779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Facebook K&amp;T" panose="02040603050506020204" pitchFamily="18" charset="0"/>
                <a:cs typeface="Arial" panose="020B0604020202020204" pitchFamily="34" charset="0"/>
              </a:rPr>
              <a:t>LOOKING BACK</a:t>
            </a:r>
          </a:p>
        </p:txBody>
      </p:sp>
    </p:spTree>
    <p:extLst>
      <p:ext uri="{BB962C8B-B14F-4D97-AF65-F5344CB8AC3E}">
        <p14:creationId xmlns:p14="http://schemas.microsoft.com/office/powerpoint/2010/main" val="2525802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/>
          <p:cNvSpPr/>
          <p:nvPr/>
        </p:nvSpPr>
        <p:spPr>
          <a:xfrm>
            <a:off x="802643" y="1034322"/>
            <a:ext cx="502606" cy="502606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29035" y="929411"/>
            <a:ext cx="449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4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  <a:endParaRPr lang="en-US" sz="4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1358034" y="1015927"/>
            <a:ext cx="10242463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/>
              <a:t>Choose the correct answer a, B, C, or D.</a:t>
            </a:r>
            <a:r>
              <a:rPr lang="en-US" sz="3200" dirty="0"/>
              <a:t> </a:t>
            </a:r>
            <a:br>
              <a:rPr lang="en-US" sz="3200" dirty="0"/>
            </a:br>
            <a:endParaRPr lang="en-US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-2437" y="-2745"/>
            <a:ext cx="12192000" cy="895945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350" y="1860698"/>
            <a:ext cx="12056213" cy="4428459"/>
          </a:xfrm>
          <a:prstGeom prst="rect">
            <a:avLst/>
          </a:prstGeom>
        </p:spPr>
      </p:pic>
      <p:sp>
        <p:nvSpPr>
          <p:cNvPr id="10" name="Oval 9">
            <a:extLst>
              <a:ext uri="{FF2B5EF4-FFF2-40B4-BE49-F238E27FC236}">
                <a16:creationId xmlns:a16="http://schemas.microsoft.com/office/drawing/2014/main" id="{0F1B09E1-BBB4-43C8-9340-4FA6F65E2FB1}"/>
              </a:ext>
            </a:extLst>
          </p:cNvPr>
          <p:cNvSpPr/>
          <p:nvPr/>
        </p:nvSpPr>
        <p:spPr>
          <a:xfrm>
            <a:off x="301309" y="2381699"/>
            <a:ext cx="444554" cy="456501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C00000"/>
              </a:solidFill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0F1B09E1-BBB4-43C8-9340-4FA6F65E2FB1}"/>
              </a:ext>
            </a:extLst>
          </p:cNvPr>
          <p:cNvSpPr/>
          <p:nvPr/>
        </p:nvSpPr>
        <p:spPr>
          <a:xfrm>
            <a:off x="3157538" y="3429000"/>
            <a:ext cx="461732" cy="467029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C00000"/>
              </a:solidFill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0F1B09E1-BBB4-43C8-9340-4FA6F65E2FB1}"/>
              </a:ext>
            </a:extLst>
          </p:cNvPr>
          <p:cNvSpPr/>
          <p:nvPr/>
        </p:nvSpPr>
        <p:spPr>
          <a:xfrm>
            <a:off x="6565333" y="4451894"/>
            <a:ext cx="454501" cy="467029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C00000"/>
              </a:solidFill>
            </a:endParaRP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0F1B09E1-BBB4-43C8-9340-4FA6F65E2FB1}"/>
              </a:ext>
            </a:extLst>
          </p:cNvPr>
          <p:cNvSpPr/>
          <p:nvPr/>
        </p:nvSpPr>
        <p:spPr>
          <a:xfrm>
            <a:off x="9586913" y="5842073"/>
            <a:ext cx="464230" cy="467029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C00000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4EED112-0BEF-669A-05D0-4C316C1ED77A}"/>
              </a:ext>
            </a:extLst>
          </p:cNvPr>
          <p:cNvSpPr txBox="1"/>
          <p:nvPr/>
        </p:nvSpPr>
        <p:spPr>
          <a:xfrm>
            <a:off x="301309" y="152839"/>
            <a:ext cx="513779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Facebook K&amp;T" panose="02040603050506020204" pitchFamily="18" charset="0"/>
                <a:cs typeface="Arial" panose="020B0604020202020204" pitchFamily="34" charset="0"/>
              </a:rPr>
              <a:t>LOOKING BACK</a:t>
            </a:r>
          </a:p>
        </p:txBody>
      </p:sp>
    </p:spTree>
    <p:extLst>
      <p:ext uri="{BB962C8B-B14F-4D97-AF65-F5344CB8AC3E}">
        <p14:creationId xmlns:p14="http://schemas.microsoft.com/office/powerpoint/2010/main" val="2994881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5" grpId="0" animBg="1"/>
      <p:bldP spid="1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-2437" y="-2745"/>
            <a:ext cx="12192000" cy="895945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21" y="1261435"/>
            <a:ext cx="11969646" cy="515021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A5082801-9893-DF13-5FB3-D1E5A3231F39}"/>
              </a:ext>
            </a:extLst>
          </p:cNvPr>
          <p:cNvSpPr txBox="1"/>
          <p:nvPr/>
        </p:nvSpPr>
        <p:spPr>
          <a:xfrm>
            <a:off x="301309" y="152839"/>
            <a:ext cx="513779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Facebook K&amp;T" panose="02040603050506020204" pitchFamily="18" charset="0"/>
                <a:cs typeface="Arial" panose="020B0604020202020204" pitchFamily="34" charset="0"/>
              </a:rPr>
              <a:t>PROJECT</a:t>
            </a:r>
          </a:p>
        </p:txBody>
      </p:sp>
    </p:spTree>
    <p:extLst>
      <p:ext uri="{BB962C8B-B14F-4D97-AF65-F5344CB8AC3E}">
        <p14:creationId xmlns:p14="http://schemas.microsoft.com/office/powerpoint/2010/main" val="183883284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-2437" y="-2745"/>
            <a:ext cx="12192000" cy="895945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74214" y="1048783"/>
            <a:ext cx="10634062" cy="5809217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DF960F2-58FC-60AA-4159-F1F9200C03F2}"/>
              </a:ext>
            </a:extLst>
          </p:cNvPr>
          <p:cNvSpPr txBox="1"/>
          <p:nvPr/>
        </p:nvSpPr>
        <p:spPr>
          <a:xfrm>
            <a:off x="301309" y="152839"/>
            <a:ext cx="513779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Facebook K&amp;T" panose="02040603050506020204" pitchFamily="18" charset="0"/>
                <a:cs typeface="Arial" panose="020B0604020202020204" pitchFamily="34" charset="0"/>
              </a:rPr>
              <a:t>PROJECT</a:t>
            </a:r>
          </a:p>
        </p:txBody>
      </p:sp>
    </p:spTree>
    <p:extLst>
      <p:ext uri="{BB962C8B-B14F-4D97-AF65-F5344CB8AC3E}">
        <p14:creationId xmlns:p14="http://schemas.microsoft.com/office/powerpoint/2010/main" val="7743290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3" name="Google Shape;1063;p43"/>
          <p:cNvSpPr/>
          <p:nvPr/>
        </p:nvSpPr>
        <p:spPr>
          <a:xfrm>
            <a:off x="3348865" y="5217520"/>
            <a:ext cx="1665720" cy="420409"/>
          </a:xfrm>
          <a:custGeom>
            <a:avLst/>
            <a:gdLst/>
            <a:ahLst/>
            <a:cxnLst/>
            <a:rect l="l" t="t" r="r" b="b"/>
            <a:pathLst>
              <a:path w="16431" h="4147" extrusionOk="0">
                <a:moveTo>
                  <a:pt x="7231" y="1"/>
                </a:moveTo>
                <a:cubicBezTo>
                  <a:pt x="6325" y="1"/>
                  <a:pt x="5528" y="288"/>
                  <a:pt x="5018" y="731"/>
                </a:cubicBezTo>
                <a:cubicBezTo>
                  <a:pt x="4615" y="1083"/>
                  <a:pt x="4120" y="1312"/>
                  <a:pt x="3592" y="1399"/>
                </a:cubicBezTo>
                <a:cubicBezTo>
                  <a:pt x="2854" y="1522"/>
                  <a:pt x="2293" y="1864"/>
                  <a:pt x="1952" y="2285"/>
                </a:cubicBezTo>
                <a:cubicBezTo>
                  <a:pt x="1699" y="2594"/>
                  <a:pt x="1389" y="2851"/>
                  <a:pt x="1039" y="3041"/>
                </a:cubicBezTo>
                <a:cubicBezTo>
                  <a:pt x="534" y="3322"/>
                  <a:pt x="164" y="3707"/>
                  <a:pt x="0" y="4146"/>
                </a:cubicBezTo>
                <a:lnTo>
                  <a:pt x="16430" y="4144"/>
                </a:lnTo>
                <a:cubicBezTo>
                  <a:pt x="16092" y="3235"/>
                  <a:pt x="14862" y="2560"/>
                  <a:pt x="13396" y="2560"/>
                </a:cubicBezTo>
                <a:lnTo>
                  <a:pt x="13392" y="2560"/>
                </a:lnTo>
                <a:cubicBezTo>
                  <a:pt x="13167" y="2558"/>
                  <a:pt x="12951" y="2469"/>
                  <a:pt x="12793" y="2307"/>
                </a:cubicBezTo>
                <a:cubicBezTo>
                  <a:pt x="12186" y="1692"/>
                  <a:pt x="11428" y="1453"/>
                  <a:pt x="10839" y="1366"/>
                </a:cubicBezTo>
                <a:cubicBezTo>
                  <a:pt x="10327" y="1288"/>
                  <a:pt x="9838" y="1079"/>
                  <a:pt x="9448" y="737"/>
                </a:cubicBezTo>
                <a:cubicBezTo>
                  <a:pt x="8938" y="290"/>
                  <a:pt x="8135" y="1"/>
                  <a:pt x="7231" y="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grpSp>
        <p:nvGrpSpPr>
          <p:cNvPr id="1064" name="Google Shape;1064;p43"/>
          <p:cNvGrpSpPr/>
          <p:nvPr/>
        </p:nvGrpSpPr>
        <p:grpSpPr>
          <a:xfrm>
            <a:off x="408762" y="4241441"/>
            <a:ext cx="645567" cy="1396464"/>
            <a:chOff x="8640584" y="1974019"/>
            <a:chExt cx="484175" cy="1047348"/>
          </a:xfrm>
        </p:grpSpPr>
        <p:sp>
          <p:nvSpPr>
            <p:cNvPr id="1065" name="Google Shape;1065;p43"/>
            <p:cNvSpPr/>
            <p:nvPr/>
          </p:nvSpPr>
          <p:spPr>
            <a:xfrm>
              <a:off x="8864195" y="2471804"/>
              <a:ext cx="27752" cy="549563"/>
            </a:xfrm>
            <a:custGeom>
              <a:avLst/>
              <a:gdLst/>
              <a:ahLst/>
              <a:cxnLst/>
              <a:rect l="l" t="t" r="r" b="b"/>
              <a:pathLst>
                <a:path w="365" h="7228" extrusionOk="0">
                  <a:moveTo>
                    <a:pt x="1" y="0"/>
                  </a:moveTo>
                  <a:lnTo>
                    <a:pt x="1" y="7227"/>
                  </a:lnTo>
                  <a:lnTo>
                    <a:pt x="365" y="7227"/>
                  </a:lnTo>
                  <a:lnTo>
                    <a:pt x="365" y="0"/>
                  </a:lnTo>
                  <a:close/>
                </a:path>
              </a:pathLst>
            </a:custGeom>
            <a:solidFill>
              <a:srgbClr val="0A3F5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66" name="Google Shape;1066;p43"/>
            <p:cNvSpPr/>
            <p:nvPr/>
          </p:nvSpPr>
          <p:spPr>
            <a:xfrm>
              <a:off x="8640584" y="1974019"/>
              <a:ext cx="484175" cy="748084"/>
            </a:xfrm>
            <a:custGeom>
              <a:avLst/>
              <a:gdLst/>
              <a:ahLst/>
              <a:cxnLst/>
              <a:rect l="l" t="t" r="r" b="b"/>
              <a:pathLst>
                <a:path w="6368" h="9839" extrusionOk="0">
                  <a:moveTo>
                    <a:pt x="3128" y="0"/>
                  </a:moveTo>
                  <a:cubicBezTo>
                    <a:pt x="2267" y="0"/>
                    <a:pt x="1452" y="412"/>
                    <a:pt x="942" y="1114"/>
                  </a:cubicBezTo>
                  <a:cubicBezTo>
                    <a:pt x="404" y="1856"/>
                    <a:pt x="280" y="2821"/>
                    <a:pt x="612" y="3675"/>
                  </a:cubicBezTo>
                  <a:cubicBezTo>
                    <a:pt x="802" y="4152"/>
                    <a:pt x="756" y="4688"/>
                    <a:pt x="491" y="5127"/>
                  </a:cubicBezTo>
                  <a:cubicBezTo>
                    <a:pt x="159" y="5663"/>
                    <a:pt x="1" y="6290"/>
                    <a:pt x="39" y="6919"/>
                  </a:cubicBezTo>
                  <a:cubicBezTo>
                    <a:pt x="122" y="8470"/>
                    <a:pt x="1379" y="9735"/>
                    <a:pt x="2928" y="9832"/>
                  </a:cubicBezTo>
                  <a:cubicBezTo>
                    <a:pt x="2994" y="9837"/>
                    <a:pt x="3060" y="9839"/>
                    <a:pt x="3125" y="9839"/>
                  </a:cubicBezTo>
                  <a:cubicBezTo>
                    <a:pt x="4203" y="9839"/>
                    <a:pt x="5209" y="9276"/>
                    <a:pt x="5772" y="8345"/>
                  </a:cubicBezTo>
                  <a:cubicBezTo>
                    <a:pt x="6368" y="7356"/>
                    <a:pt x="6366" y="6120"/>
                    <a:pt x="5764" y="5135"/>
                  </a:cubicBezTo>
                  <a:cubicBezTo>
                    <a:pt x="5491" y="4692"/>
                    <a:pt x="5456" y="4150"/>
                    <a:pt x="5642" y="3663"/>
                  </a:cubicBezTo>
                  <a:cubicBezTo>
                    <a:pt x="5772" y="3327"/>
                    <a:pt x="5832" y="2969"/>
                    <a:pt x="5820" y="2609"/>
                  </a:cubicBezTo>
                  <a:cubicBezTo>
                    <a:pt x="5774" y="1227"/>
                    <a:pt x="4657" y="80"/>
                    <a:pt x="3274" y="4"/>
                  </a:cubicBezTo>
                  <a:cubicBezTo>
                    <a:pt x="3225" y="2"/>
                    <a:pt x="3177" y="0"/>
                    <a:pt x="312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067" name="Google Shape;1067;p43"/>
          <p:cNvSpPr/>
          <p:nvPr/>
        </p:nvSpPr>
        <p:spPr>
          <a:xfrm>
            <a:off x="7450018" y="2231216"/>
            <a:ext cx="1386361" cy="436437"/>
          </a:xfrm>
          <a:custGeom>
            <a:avLst/>
            <a:gdLst/>
            <a:ahLst/>
            <a:cxnLst/>
            <a:rect l="l" t="t" r="r" b="b"/>
            <a:pathLst>
              <a:path w="20476" h="6446" extrusionOk="0">
                <a:moveTo>
                  <a:pt x="9739" y="1"/>
                </a:moveTo>
                <a:cubicBezTo>
                  <a:pt x="9665" y="1"/>
                  <a:pt x="9591" y="3"/>
                  <a:pt x="9516" y="8"/>
                </a:cubicBezTo>
                <a:cubicBezTo>
                  <a:pt x="8156" y="91"/>
                  <a:pt x="6963" y="949"/>
                  <a:pt x="6451" y="2213"/>
                </a:cubicBezTo>
                <a:cubicBezTo>
                  <a:pt x="6267" y="2664"/>
                  <a:pt x="5842" y="2969"/>
                  <a:pt x="5356" y="2969"/>
                </a:cubicBezTo>
                <a:cubicBezTo>
                  <a:pt x="5354" y="2969"/>
                  <a:pt x="5353" y="2969"/>
                  <a:pt x="5351" y="2969"/>
                </a:cubicBezTo>
                <a:lnTo>
                  <a:pt x="5319" y="2969"/>
                </a:lnTo>
                <a:cubicBezTo>
                  <a:pt x="4156" y="2969"/>
                  <a:pt x="3069" y="3538"/>
                  <a:pt x="2406" y="4493"/>
                </a:cubicBezTo>
                <a:cubicBezTo>
                  <a:pt x="2065" y="4982"/>
                  <a:pt x="1516" y="5287"/>
                  <a:pt x="919" y="5287"/>
                </a:cubicBezTo>
                <a:cubicBezTo>
                  <a:pt x="917" y="5287"/>
                  <a:pt x="915" y="5287"/>
                  <a:pt x="913" y="5287"/>
                </a:cubicBezTo>
                <a:lnTo>
                  <a:pt x="903" y="5287"/>
                </a:lnTo>
                <a:cubicBezTo>
                  <a:pt x="849" y="5287"/>
                  <a:pt x="798" y="5289"/>
                  <a:pt x="747" y="5291"/>
                </a:cubicBezTo>
                <a:cubicBezTo>
                  <a:pt x="1" y="5322"/>
                  <a:pt x="37" y="6446"/>
                  <a:pt x="784" y="6446"/>
                </a:cubicBezTo>
                <a:lnTo>
                  <a:pt x="19685" y="6446"/>
                </a:lnTo>
                <a:cubicBezTo>
                  <a:pt x="20244" y="6446"/>
                  <a:pt x="20476" y="5732"/>
                  <a:pt x="20027" y="5399"/>
                </a:cubicBezTo>
                <a:cubicBezTo>
                  <a:pt x="19418" y="4950"/>
                  <a:pt x="18680" y="4707"/>
                  <a:pt x="17920" y="4707"/>
                </a:cubicBezTo>
                <a:cubicBezTo>
                  <a:pt x="17879" y="4707"/>
                  <a:pt x="17835" y="4707"/>
                  <a:pt x="17794" y="4711"/>
                </a:cubicBezTo>
                <a:cubicBezTo>
                  <a:pt x="17760" y="4712"/>
                  <a:pt x="17725" y="4713"/>
                  <a:pt x="17691" y="4713"/>
                </a:cubicBezTo>
                <a:cubicBezTo>
                  <a:pt x="16843" y="4713"/>
                  <a:pt x="16043" y="4337"/>
                  <a:pt x="15442" y="3730"/>
                </a:cubicBezTo>
                <a:cubicBezTo>
                  <a:pt x="15060" y="3344"/>
                  <a:pt x="14592" y="3050"/>
                  <a:pt x="14077" y="2872"/>
                </a:cubicBezTo>
                <a:cubicBezTo>
                  <a:pt x="13547" y="2690"/>
                  <a:pt x="13108" y="2306"/>
                  <a:pt x="12835" y="1815"/>
                </a:cubicBezTo>
                <a:cubicBezTo>
                  <a:pt x="12205" y="690"/>
                  <a:pt x="11018" y="1"/>
                  <a:pt x="9739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068" name="Google Shape;1068;p43"/>
          <p:cNvSpPr/>
          <p:nvPr/>
        </p:nvSpPr>
        <p:spPr>
          <a:xfrm>
            <a:off x="8495354" y="1405034"/>
            <a:ext cx="1085541" cy="341783"/>
          </a:xfrm>
          <a:custGeom>
            <a:avLst/>
            <a:gdLst/>
            <a:ahLst/>
            <a:cxnLst/>
            <a:rect l="l" t="t" r="r" b="b"/>
            <a:pathLst>
              <a:path w="16033" h="5048" extrusionOk="0">
                <a:moveTo>
                  <a:pt x="7626" y="0"/>
                </a:moveTo>
                <a:cubicBezTo>
                  <a:pt x="7568" y="0"/>
                  <a:pt x="7509" y="2"/>
                  <a:pt x="7451" y="6"/>
                </a:cubicBezTo>
                <a:cubicBezTo>
                  <a:pt x="6385" y="71"/>
                  <a:pt x="5451" y="743"/>
                  <a:pt x="5049" y="1732"/>
                </a:cubicBezTo>
                <a:cubicBezTo>
                  <a:pt x="4906" y="2085"/>
                  <a:pt x="4574" y="2324"/>
                  <a:pt x="4194" y="2324"/>
                </a:cubicBezTo>
                <a:cubicBezTo>
                  <a:pt x="4192" y="2324"/>
                  <a:pt x="4191" y="2324"/>
                  <a:pt x="4189" y="2324"/>
                </a:cubicBezTo>
                <a:lnTo>
                  <a:pt x="4165" y="2324"/>
                </a:lnTo>
                <a:cubicBezTo>
                  <a:pt x="3256" y="2324"/>
                  <a:pt x="2403" y="2769"/>
                  <a:pt x="1883" y="3518"/>
                </a:cubicBezTo>
                <a:cubicBezTo>
                  <a:pt x="1616" y="3902"/>
                  <a:pt x="1183" y="4139"/>
                  <a:pt x="714" y="4139"/>
                </a:cubicBezTo>
                <a:lnTo>
                  <a:pt x="706" y="4139"/>
                </a:lnTo>
                <a:cubicBezTo>
                  <a:pt x="665" y="4139"/>
                  <a:pt x="625" y="4139"/>
                  <a:pt x="585" y="4141"/>
                </a:cubicBezTo>
                <a:cubicBezTo>
                  <a:pt x="0" y="4167"/>
                  <a:pt x="30" y="5047"/>
                  <a:pt x="613" y="5047"/>
                </a:cubicBezTo>
                <a:lnTo>
                  <a:pt x="15413" y="5047"/>
                </a:lnTo>
                <a:cubicBezTo>
                  <a:pt x="15851" y="5047"/>
                  <a:pt x="16032" y="4489"/>
                  <a:pt x="15680" y="4228"/>
                </a:cubicBezTo>
                <a:cubicBezTo>
                  <a:pt x="15204" y="3874"/>
                  <a:pt x="14626" y="3684"/>
                  <a:pt x="14033" y="3684"/>
                </a:cubicBezTo>
                <a:cubicBezTo>
                  <a:pt x="13999" y="3684"/>
                  <a:pt x="13966" y="3684"/>
                  <a:pt x="13932" y="3686"/>
                </a:cubicBezTo>
                <a:cubicBezTo>
                  <a:pt x="13904" y="3687"/>
                  <a:pt x="13877" y="3688"/>
                  <a:pt x="13849" y="3688"/>
                </a:cubicBezTo>
                <a:cubicBezTo>
                  <a:pt x="13186" y="3688"/>
                  <a:pt x="12562" y="3394"/>
                  <a:pt x="12093" y="2921"/>
                </a:cubicBezTo>
                <a:cubicBezTo>
                  <a:pt x="11792" y="2616"/>
                  <a:pt x="11426" y="2387"/>
                  <a:pt x="11023" y="2248"/>
                </a:cubicBezTo>
                <a:cubicBezTo>
                  <a:pt x="10607" y="2106"/>
                  <a:pt x="10263" y="1803"/>
                  <a:pt x="10049" y="1422"/>
                </a:cubicBezTo>
                <a:cubicBezTo>
                  <a:pt x="9556" y="540"/>
                  <a:pt x="8628" y="0"/>
                  <a:pt x="7626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grpSp>
        <p:nvGrpSpPr>
          <p:cNvPr id="1069" name="Google Shape;1069;p43"/>
          <p:cNvGrpSpPr/>
          <p:nvPr/>
        </p:nvGrpSpPr>
        <p:grpSpPr>
          <a:xfrm>
            <a:off x="1135627" y="4547339"/>
            <a:ext cx="691957" cy="1084671"/>
            <a:chOff x="906820" y="3460530"/>
            <a:chExt cx="518968" cy="813503"/>
          </a:xfrm>
        </p:grpSpPr>
        <p:sp>
          <p:nvSpPr>
            <p:cNvPr id="1070" name="Google Shape;1070;p43"/>
            <p:cNvSpPr/>
            <p:nvPr/>
          </p:nvSpPr>
          <p:spPr>
            <a:xfrm>
              <a:off x="1150982" y="3745842"/>
              <a:ext cx="30644" cy="528190"/>
            </a:xfrm>
            <a:custGeom>
              <a:avLst/>
              <a:gdLst/>
              <a:ahLst/>
              <a:cxnLst/>
              <a:rect l="l" t="t" r="r" b="b"/>
              <a:pathLst>
                <a:path w="525" h="9049" extrusionOk="0">
                  <a:moveTo>
                    <a:pt x="1" y="0"/>
                  </a:moveTo>
                  <a:lnTo>
                    <a:pt x="1" y="9049"/>
                  </a:lnTo>
                  <a:lnTo>
                    <a:pt x="525" y="9049"/>
                  </a:lnTo>
                  <a:lnTo>
                    <a:pt x="525" y="0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71" name="Google Shape;1071;p43"/>
            <p:cNvSpPr/>
            <p:nvPr/>
          </p:nvSpPr>
          <p:spPr>
            <a:xfrm>
              <a:off x="906820" y="3460530"/>
              <a:ext cx="518968" cy="595783"/>
            </a:xfrm>
            <a:custGeom>
              <a:avLst/>
              <a:gdLst/>
              <a:ahLst/>
              <a:cxnLst/>
              <a:rect l="l" t="t" r="r" b="b"/>
              <a:pathLst>
                <a:path w="8891" h="10207" extrusionOk="0">
                  <a:moveTo>
                    <a:pt x="4445" y="1"/>
                  </a:moveTo>
                  <a:cubicBezTo>
                    <a:pt x="4300" y="1"/>
                    <a:pt x="4155" y="56"/>
                    <a:pt x="4045" y="167"/>
                  </a:cubicBezTo>
                  <a:lnTo>
                    <a:pt x="1446" y="2764"/>
                  </a:lnTo>
                  <a:cubicBezTo>
                    <a:pt x="1090" y="3122"/>
                    <a:pt x="1343" y="3731"/>
                    <a:pt x="1848" y="3731"/>
                  </a:cubicBezTo>
                  <a:lnTo>
                    <a:pt x="2762" y="3731"/>
                  </a:lnTo>
                  <a:lnTo>
                    <a:pt x="748" y="5744"/>
                  </a:lnTo>
                  <a:cubicBezTo>
                    <a:pt x="309" y="6184"/>
                    <a:pt x="620" y="6937"/>
                    <a:pt x="1243" y="6937"/>
                  </a:cubicBezTo>
                  <a:lnTo>
                    <a:pt x="2461" y="6937"/>
                  </a:lnTo>
                  <a:lnTo>
                    <a:pt x="473" y="8925"/>
                  </a:lnTo>
                  <a:cubicBezTo>
                    <a:pt x="0" y="9398"/>
                    <a:pt x="335" y="10206"/>
                    <a:pt x="1003" y="10206"/>
                  </a:cubicBezTo>
                  <a:lnTo>
                    <a:pt x="7886" y="10206"/>
                  </a:lnTo>
                  <a:cubicBezTo>
                    <a:pt x="8555" y="10206"/>
                    <a:pt x="8891" y="9398"/>
                    <a:pt x="8418" y="8925"/>
                  </a:cubicBezTo>
                  <a:lnTo>
                    <a:pt x="6430" y="6937"/>
                  </a:lnTo>
                  <a:lnTo>
                    <a:pt x="7647" y="6937"/>
                  </a:lnTo>
                  <a:cubicBezTo>
                    <a:pt x="8270" y="6937"/>
                    <a:pt x="8582" y="6184"/>
                    <a:pt x="8141" y="5744"/>
                  </a:cubicBezTo>
                  <a:lnTo>
                    <a:pt x="6130" y="3731"/>
                  </a:lnTo>
                  <a:lnTo>
                    <a:pt x="7042" y="3731"/>
                  </a:lnTo>
                  <a:cubicBezTo>
                    <a:pt x="7548" y="3731"/>
                    <a:pt x="7801" y="3122"/>
                    <a:pt x="7443" y="2764"/>
                  </a:cubicBezTo>
                  <a:lnTo>
                    <a:pt x="4846" y="167"/>
                  </a:lnTo>
                  <a:cubicBezTo>
                    <a:pt x="4735" y="56"/>
                    <a:pt x="4590" y="1"/>
                    <a:pt x="4445" y="1"/>
                  </a:cubicBezTo>
                  <a:close/>
                </a:path>
              </a:pathLst>
            </a:custGeom>
            <a:solidFill>
              <a:srgbClr val="2E84A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072" name="Google Shape;1072;p43"/>
          <p:cNvSpPr/>
          <p:nvPr/>
        </p:nvSpPr>
        <p:spPr>
          <a:xfrm>
            <a:off x="6798234" y="892866"/>
            <a:ext cx="235205" cy="235205"/>
          </a:xfrm>
          <a:custGeom>
            <a:avLst/>
            <a:gdLst/>
            <a:ahLst/>
            <a:cxnLst/>
            <a:rect l="l" t="t" r="r" b="b"/>
            <a:pathLst>
              <a:path w="2913" h="2913" extrusionOk="0">
                <a:moveTo>
                  <a:pt x="1456" y="1"/>
                </a:moveTo>
                <a:lnTo>
                  <a:pt x="1395" y="786"/>
                </a:lnTo>
                <a:cubicBezTo>
                  <a:pt x="1369" y="1112"/>
                  <a:pt x="1110" y="1369"/>
                  <a:pt x="786" y="1395"/>
                </a:cubicBezTo>
                <a:lnTo>
                  <a:pt x="1" y="1456"/>
                </a:lnTo>
                <a:lnTo>
                  <a:pt x="786" y="1518"/>
                </a:lnTo>
                <a:cubicBezTo>
                  <a:pt x="1110" y="1543"/>
                  <a:pt x="1369" y="1803"/>
                  <a:pt x="1395" y="2127"/>
                </a:cubicBezTo>
                <a:lnTo>
                  <a:pt x="1456" y="2912"/>
                </a:lnTo>
                <a:lnTo>
                  <a:pt x="1518" y="2127"/>
                </a:lnTo>
                <a:cubicBezTo>
                  <a:pt x="1542" y="1803"/>
                  <a:pt x="1801" y="1543"/>
                  <a:pt x="2127" y="1518"/>
                </a:cubicBezTo>
                <a:lnTo>
                  <a:pt x="2912" y="1456"/>
                </a:lnTo>
                <a:lnTo>
                  <a:pt x="2127" y="1395"/>
                </a:lnTo>
                <a:cubicBezTo>
                  <a:pt x="1801" y="1369"/>
                  <a:pt x="1542" y="1112"/>
                  <a:pt x="1518" y="786"/>
                </a:cubicBezTo>
                <a:lnTo>
                  <a:pt x="14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6" name="Rounded Rectangle 7">
            <a:extLst>
              <a:ext uri="{FF2B5EF4-FFF2-40B4-BE49-F238E27FC236}">
                <a16:creationId xmlns:a16="http://schemas.microsoft.com/office/drawing/2014/main" id="{AE1615C9-89E3-E31A-7ADD-824944010E54}"/>
              </a:ext>
            </a:extLst>
          </p:cNvPr>
          <p:cNvSpPr/>
          <p:nvPr/>
        </p:nvSpPr>
        <p:spPr>
          <a:xfrm>
            <a:off x="538322" y="1173298"/>
            <a:ext cx="502606" cy="502606"/>
          </a:xfrm>
          <a:prstGeom prst="roundRect">
            <a:avLst/>
          </a:prstGeom>
          <a:solidFill>
            <a:srgbClr val="F2653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048DA4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F85A5CB-3C44-61F3-35CD-F4C764C8FE2B}"/>
              </a:ext>
            </a:extLst>
          </p:cNvPr>
          <p:cNvSpPr txBox="1"/>
          <p:nvPr/>
        </p:nvSpPr>
        <p:spPr>
          <a:xfrm>
            <a:off x="568494" y="1077651"/>
            <a:ext cx="449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4000" b="1" dirty="0">
                <a:solidFill>
                  <a:prstClr val="white"/>
                </a:solidFill>
                <a:latin typeface="Myriad Pro" pitchFamily="34" charset="0"/>
              </a:rPr>
              <a:t>1</a:t>
            </a:r>
            <a:endParaRPr lang="en-US" sz="4000" b="1" dirty="0">
              <a:solidFill>
                <a:prstClr val="white"/>
              </a:solidFill>
              <a:latin typeface="Myriad Pro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50741FE-F77E-7899-C482-72CAF56E4ACC}"/>
              </a:ext>
            </a:extLst>
          </p:cNvPr>
          <p:cNvSpPr/>
          <p:nvPr/>
        </p:nvSpPr>
        <p:spPr>
          <a:xfrm>
            <a:off x="1092917" y="1074647"/>
            <a:ext cx="794704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600" b="1" dirty="0">
                <a:solidFill>
                  <a:prstClr val="black"/>
                </a:solidFill>
                <a:latin typeface="Calibri" panose="020F0502020204030204"/>
                <a:cs typeface="Arial" panose="020B0604020202020204" pitchFamily="34" charset="0"/>
              </a:rPr>
              <a:t>Wrap-up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BB2A2DA-C181-1DF4-9166-46D16F1C1D2D}"/>
              </a:ext>
            </a:extLst>
          </p:cNvPr>
          <p:cNvSpPr txBox="1"/>
          <p:nvPr/>
        </p:nvSpPr>
        <p:spPr>
          <a:xfrm>
            <a:off x="937637" y="1761753"/>
            <a:ext cx="10547453" cy="3286715"/>
          </a:xfrm>
          <a:prstGeom prst="roundRect">
            <a:avLst/>
          </a:prstGeom>
          <a:solidFill>
            <a:schemeClr val="accent1">
              <a:lumMod val="20000"/>
              <a:lumOff val="80000"/>
              <a:alpha val="67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vi-VN" sz="3200" i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What have you learnt today?</a:t>
            </a:r>
            <a:endParaRPr lang="en-US" sz="3200" i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Review the vocabulary and grammar of Unit 4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Apply what you have learnt (vocabulary and grammar) into practice through a project.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FAE8EE3-985A-4086-FC54-30CDB02CC0DD}"/>
              </a:ext>
            </a:extLst>
          </p:cNvPr>
          <p:cNvSpPr/>
          <p:nvPr/>
        </p:nvSpPr>
        <p:spPr>
          <a:xfrm>
            <a:off x="-2437" y="-2745"/>
            <a:ext cx="12192000" cy="895945"/>
          </a:xfrm>
          <a:prstGeom prst="rect">
            <a:avLst/>
          </a:prstGeom>
          <a:solidFill>
            <a:srgbClr val="A493C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097C394-3C35-8FF9-57D5-A52B0E1B4D52}"/>
              </a:ext>
            </a:extLst>
          </p:cNvPr>
          <p:cNvSpPr txBox="1"/>
          <p:nvPr/>
        </p:nvSpPr>
        <p:spPr>
          <a:xfrm>
            <a:off x="301309" y="152839"/>
            <a:ext cx="7329201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Facebook K&amp;T" panose="02040603050506020204" pitchFamily="18" charset="0"/>
                <a:cs typeface="Arial" panose="020B0604020202020204" pitchFamily="34" charset="0"/>
              </a:rPr>
              <a:t>CONSOLIDATION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77" name="Google Shape;1077;p44"/>
          <p:cNvGrpSpPr/>
          <p:nvPr/>
        </p:nvGrpSpPr>
        <p:grpSpPr>
          <a:xfrm>
            <a:off x="417333" y="2926903"/>
            <a:ext cx="4511264" cy="2586559"/>
            <a:chOff x="313000" y="2195177"/>
            <a:chExt cx="3383448" cy="1939919"/>
          </a:xfrm>
        </p:grpSpPr>
        <p:sp>
          <p:nvSpPr>
            <p:cNvPr id="1078" name="Google Shape;1078;p44"/>
            <p:cNvSpPr/>
            <p:nvPr/>
          </p:nvSpPr>
          <p:spPr>
            <a:xfrm>
              <a:off x="313000" y="2195177"/>
              <a:ext cx="799826" cy="1788898"/>
            </a:xfrm>
            <a:custGeom>
              <a:avLst/>
              <a:gdLst/>
              <a:ahLst/>
              <a:cxnLst/>
              <a:rect l="l" t="t" r="r" b="b"/>
              <a:pathLst>
                <a:path w="6965" h="15579" extrusionOk="0">
                  <a:moveTo>
                    <a:pt x="3286" y="1"/>
                  </a:moveTo>
                  <a:lnTo>
                    <a:pt x="0" y="2204"/>
                  </a:lnTo>
                  <a:lnTo>
                    <a:pt x="0" y="15579"/>
                  </a:lnTo>
                  <a:lnTo>
                    <a:pt x="6964" y="15579"/>
                  </a:lnTo>
                  <a:lnTo>
                    <a:pt x="6964" y="2204"/>
                  </a:lnTo>
                  <a:lnTo>
                    <a:pt x="328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79" name="Google Shape;1079;p44"/>
            <p:cNvSpPr/>
            <p:nvPr/>
          </p:nvSpPr>
          <p:spPr>
            <a:xfrm>
              <a:off x="1112458" y="2448265"/>
              <a:ext cx="1283396" cy="1536047"/>
            </a:xfrm>
            <a:custGeom>
              <a:avLst/>
              <a:gdLst/>
              <a:ahLst/>
              <a:cxnLst/>
              <a:rect l="l" t="t" r="r" b="b"/>
              <a:pathLst>
                <a:path w="11176" h="13377" extrusionOk="0">
                  <a:moveTo>
                    <a:pt x="0" y="0"/>
                  </a:moveTo>
                  <a:lnTo>
                    <a:pt x="0" y="13376"/>
                  </a:lnTo>
                  <a:lnTo>
                    <a:pt x="11175" y="13376"/>
                  </a:lnTo>
                  <a:lnTo>
                    <a:pt x="11175" y="5198"/>
                  </a:lnTo>
                  <a:lnTo>
                    <a:pt x="5699" y="5198"/>
                  </a:lnTo>
                  <a:lnTo>
                    <a:pt x="5699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80" name="Google Shape;1080;p44"/>
            <p:cNvSpPr/>
            <p:nvPr/>
          </p:nvSpPr>
          <p:spPr>
            <a:xfrm>
              <a:off x="690452" y="2195177"/>
              <a:ext cx="1076693" cy="253195"/>
            </a:xfrm>
            <a:custGeom>
              <a:avLst/>
              <a:gdLst/>
              <a:ahLst/>
              <a:cxnLst/>
              <a:rect l="l" t="t" r="r" b="b"/>
              <a:pathLst>
                <a:path w="9376" h="2205" extrusionOk="0">
                  <a:moveTo>
                    <a:pt x="1" y="1"/>
                  </a:moveTo>
                  <a:lnTo>
                    <a:pt x="3677" y="2204"/>
                  </a:lnTo>
                  <a:lnTo>
                    <a:pt x="9376" y="2204"/>
                  </a:lnTo>
                  <a:lnTo>
                    <a:pt x="5699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81" name="Google Shape;1081;p44"/>
            <p:cNvSpPr/>
            <p:nvPr/>
          </p:nvSpPr>
          <p:spPr>
            <a:xfrm>
              <a:off x="1984835" y="3329710"/>
              <a:ext cx="248847" cy="654632"/>
            </a:xfrm>
            <a:custGeom>
              <a:avLst/>
              <a:gdLst/>
              <a:ahLst/>
              <a:cxnLst/>
              <a:rect l="l" t="t" r="r" b="b"/>
              <a:pathLst>
                <a:path w="2167" h="5701" extrusionOk="0">
                  <a:moveTo>
                    <a:pt x="0" y="0"/>
                  </a:moveTo>
                  <a:lnTo>
                    <a:pt x="0" y="5700"/>
                  </a:lnTo>
                  <a:lnTo>
                    <a:pt x="2166" y="5700"/>
                  </a:lnTo>
                  <a:lnTo>
                    <a:pt x="216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82" name="Google Shape;1082;p44"/>
            <p:cNvSpPr/>
            <p:nvPr/>
          </p:nvSpPr>
          <p:spPr>
            <a:xfrm>
              <a:off x="1245319" y="2668971"/>
              <a:ext cx="155946" cy="155936"/>
            </a:xfrm>
            <a:custGeom>
              <a:avLst/>
              <a:gdLst/>
              <a:ahLst/>
              <a:cxnLst/>
              <a:rect l="l" t="t" r="r" b="b"/>
              <a:pathLst>
                <a:path w="1358" h="1358" extrusionOk="0">
                  <a:moveTo>
                    <a:pt x="1" y="1"/>
                  </a:moveTo>
                  <a:lnTo>
                    <a:pt x="1" y="1358"/>
                  </a:lnTo>
                  <a:lnTo>
                    <a:pt x="1357" y="1358"/>
                  </a:lnTo>
                  <a:lnTo>
                    <a:pt x="1357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83" name="Google Shape;1083;p44"/>
            <p:cNvSpPr/>
            <p:nvPr/>
          </p:nvSpPr>
          <p:spPr>
            <a:xfrm>
              <a:off x="1487843" y="2668971"/>
              <a:ext cx="155946" cy="155936"/>
            </a:xfrm>
            <a:custGeom>
              <a:avLst/>
              <a:gdLst/>
              <a:ahLst/>
              <a:cxnLst/>
              <a:rect l="l" t="t" r="r" b="b"/>
              <a:pathLst>
                <a:path w="1358" h="1358" extrusionOk="0">
                  <a:moveTo>
                    <a:pt x="1" y="1"/>
                  </a:moveTo>
                  <a:lnTo>
                    <a:pt x="1" y="1358"/>
                  </a:lnTo>
                  <a:lnTo>
                    <a:pt x="1358" y="1358"/>
                  </a:lnTo>
                  <a:lnTo>
                    <a:pt x="135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84" name="Google Shape;1084;p44"/>
            <p:cNvSpPr/>
            <p:nvPr/>
          </p:nvSpPr>
          <p:spPr>
            <a:xfrm>
              <a:off x="1245319" y="3006001"/>
              <a:ext cx="155946" cy="156165"/>
            </a:xfrm>
            <a:custGeom>
              <a:avLst/>
              <a:gdLst/>
              <a:ahLst/>
              <a:cxnLst/>
              <a:rect l="l" t="t" r="r" b="b"/>
              <a:pathLst>
                <a:path w="1358" h="1360" extrusionOk="0">
                  <a:moveTo>
                    <a:pt x="1" y="1"/>
                  </a:moveTo>
                  <a:lnTo>
                    <a:pt x="1" y="1360"/>
                  </a:lnTo>
                  <a:lnTo>
                    <a:pt x="1357" y="1360"/>
                  </a:lnTo>
                  <a:lnTo>
                    <a:pt x="1357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85" name="Google Shape;1085;p44"/>
            <p:cNvSpPr/>
            <p:nvPr/>
          </p:nvSpPr>
          <p:spPr>
            <a:xfrm>
              <a:off x="1487843" y="3006001"/>
              <a:ext cx="155946" cy="156165"/>
            </a:xfrm>
            <a:custGeom>
              <a:avLst/>
              <a:gdLst/>
              <a:ahLst/>
              <a:cxnLst/>
              <a:rect l="l" t="t" r="r" b="b"/>
              <a:pathLst>
                <a:path w="1358" h="1360" extrusionOk="0">
                  <a:moveTo>
                    <a:pt x="1" y="1"/>
                  </a:moveTo>
                  <a:lnTo>
                    <a:pt x="1" y="1360"/>
                  </a:lnTo>
                  <a:lnTo>
                    <a:pt x="1358" y="1360"/>
                  </a:lnTo>
                  <a:lnTo>
                    <a:pt x="135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86" name="Google Shape;1086;p44"/>
            <p:cNvSpPr/>
            <p:nvPr/>
          </p:nvSpPr>
          <p:spPr>
            <a:xfrm>
              <a:off x="1245319" y="3335796"/>
              <a:ext cx="155946" cy="155936"/>
            </a:xfrm>
            <a:custGeom>
              <a:avLst/>
              <a:gdLst/>
              <a:ahLst/>
              <a:cxnLst/>
              <a:rect l="l" t="t" r="r" b="b"/>
              <a:pathLst>
                <a:path w="1358" h="1358" extrusionOk="0">
                  <a:moveTo>
                    <a:pt x="1" y="1"/>
                  </a:moveTo>
                  <a:lnTo>
                    <a:pt x="1" y="1358"/>
                  </a:lnTo>
                  <a:lnTo>
                    <a:pt x="1357" y="1358"/>
                  </a:lnTo>
                  <a:lnTo>
                    <a:pt x="1357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87" name="Google Shape;1087;p44"/>
            <p:cNvSpPr/>
            <p:nvPr/>
          </p:nvSpPr>
          <p:spPr>
            <a:xfrm>
              <a:off x="1487843" y="3335796"/>
              <a:ext cx="155946" cy="155936"/>
            </a:xfrm>
            <a:custGeom>
              <a:avLst/>
              <a:gdLst/>
              <a:ahLst/>
              <a:cxnLst/>
              <a:rect l="l" t="t" r="r" b="b"/>
              <a:pathLst>
                <a:path w="1358" h="1358" extrusionOk="0">
                  <a:moveTo>
                    <a:pt x="1" y="1"/>
                  </a:moveTo>
                  <a:lnTo>
                    <a:pt x="1" y="1358"/>
                  </a:lnTo>
                  <a:lnTo>
                    <a:pt x="1358" y="1358"/>
                  </a:lnTo>
                  <a:lnTo>
                    <a:pt x="135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88" name="Google Shape;1088;p44"/>
            <p:cNvSpPr/>
            <p:nvPr/>
          </p:nvSpPr>
          <p:spPr>
            <a:xfrm>
              <a:off x="1245319" y="3672826"/>
              <a:ext cx="155946" cy="156165"/>
            </a:xfrm>
            <a:custGeom>
              <a:avLst/>
              <a:gdLst/>
              <a:ahLst/>
              <a:cxnLst/>
              <a:rect l="l" t="t" r="r" b="b"/>
              <a:pathLst>
                <a:path w="1358" h="1360" extrusionOk="0">
                  <a:moveTo>
                    <a:pt x="1" y="1"/>
                  </a:moveTo>
                  <a:lnTo>
                    <a:pt x="1" y="1360"/>
                  </a:lnTo>
                  <a:lnTo>
                    <a:pt x="1357" y="1360"/>
                  </a:lnTo>
                  <a:lnTo>
                    <a:pt x="1357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89" name="Google Shape;1089;p44"/>
            <p:cNvSpPr/>
            <p:nvPr/>
          </p:nvSpPr>
          <p:spPr>
            <a:xfrm>
              <a:off x="1487843" y="3672826"/>
              <a:ext cx="155946" cy="156165"/>
            </a:xfrm>
            <a:custGeom>
              <a:avLst/>
              <a:gdLst/>
              <a:ahLst/>
              <a:cxnLst/>
              <a:rect l="l" t="t" r="r" b="b"/>
              <a:pathLst>
                <a:path w="1358" h="1360" extrusionOk="0">
                  <a:moveTo>
                    <a:pt x="1" y="1"/>
                  </a:moveTo>
                  <a:lnTo>
                    <a:pt x="1" y="1360"/>
                  </a:lnTo>
                  <a:lnTo>
                    <a:pt x="1358" y="1360"/>
                  </a:lnTo>
                  <a:lnTo>
                    <a:pt x="135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90" name="Google Shape;1090;p44"/>
            <p:cNvSpPr/>
            <p:nvPr/>
          </p:nvSpPr>
          <p:spPr>
            <a:xfrm>
              <a:off x="1819018" y="2667363"/>
              <a:ext cx="475532" cy="111957"/>
            </a:xfrm>
            <a:custGeom>
              <a:avLst/>
              <a:gdLst/>
              <a:ahLst/>
              <a:cxnLst/>
              <a:rect l="l" t="t" r="r" b="b"/>
              <a:pathLst>
                <a:path w="4141" h="975" extrusionOk="0">
                  <a:moveTo>
                    <a:pt x="1" y="1"/>
                  </a:moveTo>
                  <a:lnTo>
                    <a:pt x="1622" y="974"/>
                  </a:lnTo>
                  <a:lnTo>
                    <a:pt x="4140" y="974"/>
                  </a:lnTo>
                  <a:lnTo>
                    <a:pt x="2516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91" name="Google Shape;1091;p44"/>
            <p:cNvSpPr/>
            <p:nvPr/>
          </p:nvSpPr>
          <p:spPr>
            <a:xfrm>
              <a:off x="2005275" y="2779209"/>
              <a:ext cx="289269" cy="266055"/>
            </a:xfrm>
            <a:custGeom>
              <a:avLst/>
              <a:gdLst/>
              <a:ahLst/>
              <a:cxnLst/>
              <a:rect l="l" t="t" r="r" b="b"/>
              <a:pathLst>
                <a:path w="2519" h="2317" extrusionOk="0">
                  <a:moveTo>
                    <a:pt x="0" y="0"/>
                  </a:moveTo>
                  <a:lnTo>
                    <a:pt x="0" y="2316"/>
                  </a:lnTo>
                  <a:lnTo>
                    <a:pt x="2518" y="2316"/>
                  </a:lnTo>
                  <a:lnTo>
                    <a:pt x="2518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92" name="Google Shape;1092;p44"/>
            <p:cNvSpPr/>
            <p:nvPr/>
          </p:nvSpPr>
          <p:spPr>
            <a:xfrm>
              <a:off x="1819018" y="2667363"/>
              <a:ext cx="186377" cy="377897"/>
            </a:xfrm>
            <a:custGeom>
              <a:avLst/>
              <a:gdLst/>
              <a:ahLst/>
              <a:cxnLst/>
              <a:rect l="l" t="t" r="r" b="b"/>
              <a:pathLst>
                <a:path w="1623" h="3291" extrusionOk="0">
                  <a:moveTo>
                    <a:pt x="1" y="1"/>
                  </a:moveTo>
                  <a:lnTo>
                    <a:pt x="1" y="3290"/>
                  </a:lnTo>
                  <a:lnTo>
                    <a:pt x="1622" y="3290"/>
                  </a:lnTo>
                  <a:lnTo>
                    <a:pt x="1622" y="974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grpSp>
          <p:nvGrpSpPr>
            <p:cNvPr id="1093" name="Google Shape;1093;p44"/>
            <p:cNvGrpSpPr/>
            <p:nvPr/>
          </p:nvGrpSpPr>
          <p:grpSpPr>
            <a:xfrm>
              <a:off x="2508020" y="2434370"/>
              <a:ext cx="1188427" cy="1700725"/>
              <a:chOff x="3668958" y="2434370"/>
              <a:chExt cx="1188427" cy="1700725"/>
            </a:xfrm>
          </p:grpSpPr>
          <p:sp>
            <p:nvSpPr>
              <p:cNvPr id="1094" name="Google Shape;1094;p44"/>
              <p:cNvSpPr/>
              <p:nvPr/>
            </p:nvSpPr>
            <p:spPr>
              <a:xfrm>
                <a:off x="3668958" y="2434370"/>
                <a:ext cx="1188427" cy="457358"/>
              </a:xfrm>
              <a:custGeom>
                <a:avLst/>
                <a:gdLst/>
                <a:ahLst/>
                <a:cxnLst/>
                <a:rect l="l" t="t" r="r" b="b"/>
                <a:pathLst>
                  <a:path w="10349" h="3983" extrusionOk="0">
                    <a:moveTo>
                      <a:pt x="0" y="1"/>
                    </a:moveTo>
                    <a:lnTo>
                      <a:pt x="3982" y="3982"/>
                    </a:lnTo>
                    <a:lnTo>
                      <a:pt x="10348" y="3982"/>
                    </a:lnTo>
                    <a:lnTo>
                      <a:pt x="6365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867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095" name="Google Shape;1095;p44"/>
              <p:cNvSpPr/>
              <p:nvPr/>
            </p:nvSpPr>
            <p:spPr>
              <a:xfrm>
                <a:off x="3668958" y="2434370"/>
                <a:ext cx="457273" cy="1700710"/>
              </a:xfrm>
              <a:custGeom>
                <a:avLst/>
                <a:gdLst/>
                <a:ahLst/>
                <a:cxnLst/>
                <a:rect l="l" t="t" r="r" b="b"/>
                <a:pathLst>
                  <a:path w="3982" h="14811" extrusionOk="0">
                    <a:moveTo>
                      <a:pt x="0" y="1"/>
                    </a:moveTo>
                    <a:lnTo>
                      <a:pt x="0" y="14811"/>
                    </a:lnTo>
                    <a:lnTo>
                      <a:pt x="3982" y="14811"/>
                    </a:lnTo>
                    <a:lnTo>
                      <a:pt x="3982" y="3982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867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096" name="Google Shape;1096;p44"/>
              <p:cNvSpPr/>
              <p:nvPr/>
            </p:nvSpPr>
            <p:spPr>
              <a:xfrm>
                <a:off x="4126103" y="2891629"/>
                <a:ext cx="731269" cy="1243467"/>
              </a:xfrm>
              <a:custGeom>
                <a:avLst/>
                <a:gdLst/>
                <a:ahLst/>
                <a:cxnLst/>
                <a:rect l="l" t="t" r="r" b="b"/>
                <a:pathLst>
                  <a:path w="6368" h="10829" extrusionOk="0">
                    <a:moveTo>
                      <a:pt x="1" y="0"/>
                    </a:moveTo>
                    <a:lnTo>
                      <a:pt x="1" y="10829"/>
                    </a:lnTo>
                    <a:lnTo>
                      <a:pt x="6367" y="10829"/>
                    </a:lnTo>
                    <a:lnTo>
                      <a:pt x="6367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867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097" name="Google Shape;1097;p44"/>
              <p:cNvSpPr/>
              <p:nvPr/>
            </p:nvSpPr>
            <p:spPr>
              <a:xfrm>
                <a:off x="4245298" y="3030574"/>
                <a:ext cx="505504" cy="86235"/>
              </a:xfrm>
              <a:custGeom>
                <a:avLst/>
                <a:gdLst/>
                <a:ahLst/>
                <a:cxnLst/>
                <a:rect l="l" t="t" r="r" b="b"/>
                <a:pathLst>
                  <a:path w="4402" h="751" extrusionOk="0">
                    <a:moveTo>
                      <a:pt x="1" y="1"/>
                    </a:moveTo>
                    <a:lnTo>
                      <a:pt x="1" y="750"/>
                    </a:lnTo>
                    <a:lnTo>
                      <a:pt x="4402" y="750"/>
                    </a:lnTo>
                    <a:lnTo>
                      <a:pt x="4402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867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098" name="Google Shape;1098;p44"/>
              <p:cNvSpPr/>
              <p:nvPr/>
            </p:nvSpPr>
            <p:spPr>
              <a:xfrm>
                <a:off x="4245298" y="3320179"/>
                <a:ext cx="505504" cy="86121"/>
              </a:xfrm>
              <a:custGeom>
                <a:avLst/>
                <a:gdLst/>
                <a:ahLst/>
                <a:cxnLst/>
                <a:rect l="l" t="t" r="r" b="b"/>
                <a:pathLst>
                  <a:path w="4402" h="750" extrusionOk="0">
                    <a:moveTo>
                      <a:pt x="1" y="0"/>
                    </a:moveTo>
                    <a:lnTo>
                      <a:pt x="1" y="750"/>
                    </a:lnTo>
                    <a:lnTo>
                      <a:pt x="4402" y="750"/>
                    </a:lnTo>
                    <a:lnTo>
                      <a:pt x="4402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867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099" name="Google Shape;1099;p44"/>
              <p:cNvSpPr/>
              <p:nvPr/>
            </p:nvSpPr>
            <p:spPr>
              <a:xfrm>
                <a:off x="4245298" y="3610013"/>
                <a:ext cx="505504" cy="86121"/>
              </a:xfrm>
              <a:custGeom>
                <a:avLst/>
                <a:gdLst/>
                <a:ahLst/>
                <a:cxnLst/>
                <a:rect l="l" t="t" r="r" b="b"/>
                <a:pathLst>
                  <a:path w="4402" h="750" extrusionOk="0">
                    <a:moveTo>
                      <a:pt x="1" y="0"/>
                    </a:moveTo>
                    <a:lnTo>
                      <a:pt x="1" y="750"/>
                    </a:lnTo>
                    <a:lnTo>
                      <a:pt x="4402" y="750"/>
                    </a:lnTo>
                    <a:lnTo>
                      <a:pt x="4402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867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100" name="Google Shape;1100;p44"/>
              <p:cNvSpPr/>
              <p:nvPr/>
            </p:nvSpPr>
            <p:spPr>
              <a:xfrm>
                <a:off x="4245298" y="3899503"/>
                <a:ext cx="505504" cy="86235"/>
              </a:xfrm>
              <a:custGeom>
                <a:avLst/>
                <a:gdLst/>
                <a:ahLst/>
                <a:cxnLst/>
                <a:rect l="l" t="t" r="r" b="b"/>
                <a:pathLst>
                  <a:path w="4402" h="751" extrusionOk="0">
                    <a:moveTo>
                      <a:pt x="1" y="1"/>
                    </a:moveTo>
                    <a:lnTo>
                      <a:pt x="1" y="750"/>
                    </a:lnTo>
                    <a:lnTo>
                      <a:pt x="4402" y="750"/>
                    </a:lnTo>
                    <a:lnTo>
                      <a:pt x="4402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867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</p:grpSp>
      </p:grpSp>
      <p:sp>
        <p:nvSpPr>
          <p:cNvPr id="1105" name="Google Shape;1105;p44"/>
          <p:cNvSpPr/>
          <p:nvPr/>
        </p:nvSpPr>
        <p:spPr>
          <a:xfrm>
            <a:off x="1" y="4496635"/>
            <a:ext cx="4025212" cy="1755952"/>
          </a:xfrm>
          <a:custGeom>
            <a:avLst/>
            <a:gdLst/>
            <a:ahLst/>
            <a:cxnLst/>
            <a:rect l="l" t="t" r="r" b="b"/>
            <a:pathLst>
              <a:path w="32712" h="14271" extrusionOk="0">
                <a:moveTo>
                  <a:pt x="0" y="1"/>
                </a:moveTo>
                <a:lnTo>
                  <a:pt x="0" y="14271"/>
                </a:lnTo>
                <a:lnTo>
                  <a:pt x="32712" y="14271"/>
                </a:lnTo>
                <a:lnTo>
                  <a:pt x="27601" y="9160"/>
                </a:lnTo>
                <a:cubicBezTo>
                  <a:pt x="27109" y="8668"/>
                  <a:pt x="26438" y="8391"/>
                  <a:pt x="25740" y="8389"/>
                </a:cubicBezTo>
                <a:lnTo>
                  <a:pt x="15234" y="8389"/>
                </a:lnTo>
                <a:cubicBezTo>
                  <a:pt x="15231" y="8389"/>
                  <a:pt x="15229" y="8389"/>
                  <a:pt x="15226" y="8389"/>
                </a:cubicBezTo>
                <a:cubicBezTo>
                  <a:pt x="14333" y="8389"/>
                  <a:pt x="13478" y="8033"/>
                  <a:pt x="12845" y="7400"/>
                </a:cubicBezTo>
                <a:lnTo>
                  <a:pt x="6217" y="772"/>
                </a:lnTo>
                <a:cubicBezTo>
                  <a:pt x="5724" y="278"/>
                  <a:pt x="5054" y="1"/>
                  <a:pt x="4356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106" name="Google Shape;1106;p44"/>
          <p:cNvSpPr/>
          <p:nvPr/>
        </p:nvSpPr>
        <p:spPr>
          <a:xfrm>
            <a:off x="950951" y="5015020"/>
            <a:ext cx="1897104" cy="479021"/>
          </a:xfrm>
          <a:custGeom>
            <a:avLst/>
            <a:gdLst/>
            <a:ahLst/>
            <a:cxnLst/>
            <a:rect l="l" t="t" r="r" b="b"/>
            <a:pathLst>
              <a:path w="19326" h="4880" extrusionOk="0">
                <a:moveTo>
                  <a:pt x="8507" y="1"/>
                </a:moveTo>
                <a:cubicBezTo>
                  <a:pt x="7443" y="1"/>
                  <a:pt x="6503" y="339"/>
                  <a:pt x="5904" y="861"/>
                </a:cubicBezTo>
                <a:cubicBezTo>
                  <a:pt x="5427" y="1272"/>
                  <a:pt x="4846" y="1543"/>
                  <a:pt x="4225" y="1644"/>
                </a:cubicBezTo>
                <a:cubicBezTo>
                  <a:pt x="3359" y="1791"/>
                  <a:pt x="2698" y="2192"/>
                  <a:pt x="2296" y="2687"/>
                </a:cubicBezTo>
                <a:cubicBezTo>
                  <a:pt x="1998" y="3050"/>
                  <a:pt x="1634" y="3353"/>
                  <a:pt x="1221" y="3577"/>
                </a:cubicBezTo>
                <a:cubicBezTo>
                  <a:pt x="627" y="3907"/>
                  <a:pt x="192" y="4360"/>
                  <a:pt x="0" y="4876"/>
                </a:cubicBezTo>
                <a:lnTo>
                  <a:pt x="19326" y="4880"/>
                </a:lnTo>
                <a:cubicBezTo>
                  <a:pt x="18928" y="3808"/>
                  <a:pt x="17482" y="3013"/>
                  <a:pt x="15758" y="3013"/>
                </a:cubicBezTo>
                <a:lnTo>
                  <a:pt x="15752" y="3013"/>
                </a:lnTo>
                <a:cubicBezTo>
                  <a:pt x="15487" y="3013"/>
                  <a:pt x="15234" y="2906"/>
                  <a:pt x="15048" y="2716"/>
                </a:cubicBezTo>
                <a:cubicBezTo>
                  <a:pt x="14334" y="1992"/>
                  <a:pt x="13442" y="1711"/>
                  <a:pt x="12751" y="1609"/>
                </a:cubicBezTo>
                <a:cubicBezTo>
                  <a:pt x="12146" y="1518"/>
                  <a:pt x="11573" y="1270"/>
                  <a:pt x="11114" y="867"/>
                </a:cubicBezTo>
                <a:cubicBezTo>
                  <a:pt x="10516" y="341"/>
                  <a:pt x="9571" y="1"/>
                  <a:pt x="8507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grpSp>
        <p:nvGrpSpPr>
          <p:cNvPr id="1107" name="Google Shape;1107;p44"/>
          <p:cNvGrpSpPr/>
          <p:nvPr/>
        </p:nvGrpSpPr>
        <p:grpSpPr>
          <a:xfrm>
            <a:off x="79801" y="3386648"/>
            <a:ext cx="525359" cy="1122441"/>
            <a:chOff x="59855" y="2644501"/>
            <a:chExt cx="344995" cy="737090"/>
          </a:xfrm>
        </p:grpSpPr>
        <p:sp>
          <p:nvSpPr>
            <p:cNvPr id="1108" name="Google Shape;1108;p44"/>
            <p:cNvSpPr/>
            <p:nvPr/>
          </p:nvSpPr>
          <p:spPr>
            <a:xfrm>
              <a:off x="221602" y="2994792"/>
              <a:ext cx="19436" cy="386799"/>
            </a:xfrm>
            <a:custGeom>
              <a:avLst/>
              <a:gdLst/>
              <a:ahLst/>
              <a:cxnLst/>
              <a:rect l="l" t="t" r="r" b="b"/>
              <a:pathLst>
                <a:path w="264" h="5254" extrusionOk="0">
                  <a:moveTo>
                    <a:pt x="1" y="0"/>
                  </a:moveTo>
                  <a:lnTo>
                    <a:pt x="1" y="5253"/>
                  </a:lnTo>
                  <a:lnTo>
                    <a:pt x="264" y="5253"/>
                  </a:lnTo>
                  <a:lnTo>
                    <a:pt x="264" y="0"/>
                  </a:lnTo>
                  <a:close/>
                </a:path>
              </a:pathLst>
            </a:custGeom>
            <a:solidFill>
              <a:srgbClr val="0A3F5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109" name="Google Shape;1109;p44"/>
            <p:cNvSpPr/>
            <p:nvPr/>
          </p:nvSpPr>
          <p:spPr>
            <a:xfrm>
              <a:off x="59855" y="2644501"/>
              <a:ext cx="344995" cy="526457"/>
            </a:xfrm>
            <a:custGeom>
              <a:avLst/>
              <a:gdLst/>
              <a:ahLst/>
              <a:cxnLst/>
              <a:rect l="l" t="t" r="r" b="b"/>
              <a:pathLst>
                <a:path w="4686" h="7151" extrusionOk="0">
                  <a:moveTo>
                    <a:pt x="2325" y="0"/>
                  </a:moveTo>
                  <a:cubicBezTo>
                    <a:pt x="961" y="0"/>
                    <a:pt x="0" y="1378"/>
                    <a:pt x="503" y="2672"/>
                  </a:cubicBezTo>
                  <a:cubicBezTo>
                    <a:pt x="641" y="3016"/>
                    <a:pt x="609" y="3407"/>
                    <a:pt x="416" y="3726"/>
                  </a:cubicBezTo>
                  <a:cubicBezTo>
                    <a:pt x="174" y="4115"/>
                    <a:pt x="60" y="4570"/>
                    <a:pt x="85" y="5029"/>
                  </a:cubicBezTo>
                  <a:cubicBezTo>
                    <a:pt x="147" y="6155"/>
                    <a:pt x="1060" y="7074"/>
                    <a:pt x="2188" y="7146"/>
                  </a:cubicBezTo>
                  <a:cubicBezTo>
                    <a:pt x="2236" y="7149"/>
                    <a:pt x="2283" y="7150"/>
                    <a:pt x="2331" y="7150"/>
                  </a:cubicBezTo>
                  <a:cubicBezTo>
                    <a:pt x="3113" y="7150"/>
                    <a:pt x="3844" y="6740"/>
                    <a:pt x="4253" y="6064"/>
                  </a:cubicBezTo>
                  <a:cubicBezTo>
                    <a:pt x="4686" y="5348"/>
                    <a:pt x="4684" y="4450"/>
                    <a:pt x="4249" y="3734"/>
                  </a:cubicBezTo>
                  <a:cubicBezTo>
                    <a:pt x="4053" y="3409"/>
                    <a:pt x="4019" y="3014"/>
                    <a:pt x="4160" y="2662"/>
                  </a:cubicBezTo>
                  <a:cubicBezTo>
                    <a:pt x="4253" y="2418"/>
                    <a:pt x="4296" y="2157"/>
                    <a:pt x="4288" y="1896"/>
                  </a:cubicBezTo>
                  <a:cubicBezTo>
                    <a:pt x="4257" y="892"/>
                    <a:pt x="3444" y="59"/>
                    <a:pt x="2439" y="4"/>
                  </a:cubicBezTo>
                  <a:cubicBezTo>
                    <a:pt x="2401" y="1"/>
                    <a:pt x="2363" y="0"/>
                    <a:pt x="232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110" name="Google Shape;1110;p44"/>
          <p:cNvGrpSpPr/>
          <p:nvPr/>
        </p:nvGrpSpPr>
        <p:grpSpPr>
          <a:xfrm>
            <a:off x="1064497" y="4097331"/>
            <a:ext cx="634048" cy="1354477"/>
            <a:chOff x="798356" y="3383734"/>
            <a:chExt cx="330050" cy="705065"/>
          </a:xfrm>
        </p:grpSpPr>
        <p:sp>
          <p:nvSpPr>
            <p:cNvPr id="1111" name="Google Shape;1111;p44"/>
            <p:cNvSpPr/>
            <p:nvPr/>
          </p:nvSpPr>
          <p:spPr>
            <a:xfrm>
              <a:off x="953035" y="3718785"/>
              <a:ext cx="18700" cy="370014"/>
            </a:xfrm>
            <a:custGeom>
              <a:avLst/>
              <a:gdLst/>
              <a:ahLst/>
              <a:cxnLst/>
              <a:rect l="l" t="t" r="r" b="b"/>
              <a:pathLst>
                <a:path w="254" h="5026" extrusionOk="0">
                  <a:moveTo>
                    <a:pt x="0" y="0"/>
                  </a:moveTo>
                  <a:lnTo>
                    <a:pt x="0" y="5026"/>
                  </a:lnTo>
                  <a:lnTo>
                    <a:pt x="254" y="5026"/>
                  </a:lnTo>
                  <a:lnTo>
                    <a:pt x="254" y="0"/>
                  </a:lnTo>
                  <a:close/>
                </a:path>
              </a:pathLst>
            </a:custGeom>
            <a:solidFill>
              <a:srgbClr val="0A3F5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112" name="Google Shape;1112;p44"/>
            <p:cNvSpPr/>
            <p:nvPr/>
          </p:nvSpPr>
          <p:spPr>
            <a:xfrm>
              <a:off x="798356" y="3383734"/>
              <a:ext cx="330050" cy="503561"/>
            </a:xfrm>
            <a:custGeom>
              <a:avLst/>
              <a:gdLst/>
              <a:ahLst/>
              <a:cxnLst/>
              <a:rect l="l" t="t" r="r" b="b"/>
              <a:pathLst>
                <a:path w="4483" h="6840" extrusionOk="0">
                  <a:moveTo>
                    <a:pt x="2222" y="1"/>
                  </a:moveTo>
                  <a:cubicBezTo>
                    <a:pt x="919" y="1"/>
                    <a:pt x="1" y="1318"/>
                    <a:pt x="482" y="2555"/>
                  </a:cubicBezTo>
                  <a:cubicBezTo>
                    <a:pt x="614" y="2886"/>
                    <a:pt x="582" y="3260"/>
                    <a:pt x="396" y="3564"/>
                  </a:cubicBezTo>
                  <a:cubicBezTo>
                    <a:pt x="167" y="3938"/>
                    <a:pt x="56" y="4373"/>
                    <a:pt x="82" y="4810"/>
                  </a:cubicBezTo>
                  <a:cubicBezTo>
                    <a:pt x="141" y="5888"/>
                    <a:pt x="1016" y="6768"/>
                    <a:pt x="2091" y="6836"/>
                  </a:cubicBezTo>
                  <a:cubicBezTo>
                    <a:pt x="2138" y="6839"/>
                    <a:pt x="2184" y="6840"/>
                    <a:pt x="2229" y="6840"/>
                  </a:cubicBezTo>
                  <a:cubicBezTo>
                    <a:pt x="2979" y="6840"/>
                    <a:pt x="3678" y="6448"/>
                    <a:pt x="4067" y="5801"/>
                  </a:cubicBezTo>
                  <a:cubicBezTo>
                    <a:pt x="4483" y="5115"/>
                    <a:pt x="4481" y="4254"/>
                    <a:pt x="4063" y="3570"/>
                  </a:cubicBezTo>
                  <a:cubicBezTo>
                    <a:pt x="3877" y="3262"/>
                    <a:pt x="3846" y="2882"/>
                    <a:pt x="3978" y="2546"/>
                  </a:cubicBezTo>
                  <a:cubicBezTo>
                    <a:pt x="4069" y="2312"/>
                    <a:pt x="4111" y="2063"/>
                    <a:pt x="4103" y="1814"/>
                  </a:cubicBezTo>
                  <a:cubicBezTo>
                    <a:pt x="4071" y="853"/>
                    <a:pt x="3294" y="55"/>
                    <a:pt x="2333" y="4"/>
                  </a:cubicBezTo>
                  <a:cubicBezTo>
                    <a:pt x="2296" y="2"/>
                    <a:pt x="2259" y="1"/>
                    <a:pt x="222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113" name="Google Shape;1113;p44"/>
          <p:cNvSpPr/>
          <p:nvPr/>
        </p:nvSpPr>
        <p:spPr>
          <a:xfrm>
            <a:off x="0" y="5102000"/>
            <a:ext cx="7249968" cy="1755984"/>
          </a:xfrm>
          <a:custGeom>
            <a:avLst/>
            <a:gdLst/>
            <a:ahLst/>
            <a:cxnLst/>
            <a:rect l="l" t="t" r="r" b="b"/>
            <a:pathLst>
              <a:path w="59010" h="17889" extrusionOk="0">
                <a:moveTo>
                  <a:pt x="20190" y="1"/>
                </a:moveTo>
                <a:cubicBezTo>
                  <a:pt x="19492" y="1"/>
                  <a:pt x="18822" y="278"/>
                  <a:pt x="18329" y="770"/>
                </a:cubicBezTo>
                <a:lnTo>
                  <a:pt x="16470" y="2629"/>
                </a:lnTo>
                <a:cubicBezTo>
                  <a:pt x="15837" y="3262"/>
                  <a:pt x="14977" y="3618"/>
                  <a:pt x="14083" y="3618"/>
                </a:cubicBezTo>
                <a:lnTo>
                  <a:pt x="8347" y="3618"/>
                </a:lnTo>
                <a:cubicBezTo>
                  <a:pt x="7649" y="3618"/>
                  <a:pt x="6978" y="3895"/>
                  <a:pt x="6486" y="4390"/>
                </a:cubicBezTo>
                <a:lnTo>
                  <a:pt x="0" y="10875"/>
                </a:lnTo>
                <a:lnTo>
                  <a:pt x="0" y="17888"/>
                </a:lnTo>
                <a:lnTo>
                  <a:pt x="59010" y="17888"/>
                </a:lnTo>
                <a:lnTo>
                  <a:pt x="43988" y="2867"/>
                </a:lnTo>
                <a:cubicBezTo>
                  <a:pt x="42152" y="1031"/>
                  <a:pt x="39662" y="1"/>
                  <a:pt x="37067" y="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grpSp>
        <p:nvGrpSpPr>
          <p:cNvPr id="1114" name="Google Shape;1114;p44"/>
          <p:cNvGrpSpPr/>
          <p:nvPr/>
        </p:nvGrpSpPr>
        <p:grpSpPr>
          <a:xfrm>
            <a:off x="2989016" y="3766521"/>
            <a:ext cx="773835" cy="1366768"/>
            <a:chOff x="2423837" y="2615804"/>
            <a:chExt cx="580376" cy="1025076"/>
          </a:xfrm>
        </p:grpSpPr>
        <p:sp>
          <p:nvSpPr>
            <p:cNvPr id="1115" name="Google Shape;1115;p44"/>
            <p:cNvSpPr/>
            <p:nvPr/>
          </p:nvSpPr>
          <p:spPr>
            <a:xfrm>
              <a:off x="2696677" y="2947896"/>
              <a:ext cx="34795" cy="692984"/>
            </a:xfrm>
            <a:custGeom>
              <a:avLst/>
              <a:gdLst/>
              <a:ahLst/>
              <a:cxnLst/>
              <a:rect l="l" t="t" r="r" b="b"/>
              <a:pathLst>
                <a:path w="303" h="6035" extrusionOk="0">
                  <a:moveTo>
                    <a:pt x="0" y="1"/>
                  </a:moveTo>
                  <a:lnTo>
                    <a:pt x="0" y="6035"/>
                  </a:lnTo>
                  <a:lnTo>
                    <a:pt x="303" y="6035"/>
                  </a:lnTo>
                  <a:lnTo>
                    <a:pt x="30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116" name="Google Shape;1116;p44"/>
            <p:cNvSpPr/>
            <p:nvPr/>
          </p:nvSpPr>
          <p:spPr>
            <a:xfrm>
              <a:off x="2423837" y="2615804"/>
              <a:ext cx="580376" cy="580453"/>
            </a:xfrm>
            <a:custGeom>
              <a:avLst/>
              <a:gdLst/>
              <a:ahLst/>
              <a:cxnLst/>
              <a:rect l="l" t="t" r="r" b="b"/>
              <a:pathLst>
                <a:path w="5054" h="5055" extrusionOk="0">
                  <a:moveTo>
                    <a:pt x="2528" y="1"/>
                  </a:moveTo>
                  <a:cubicBezTo>
                    <a:pt x="1132" y="1"/>
                    <a:pt x="1" y="1132"/>
                    <a:pt x="1" y="2529"/>
                  </a:cubicBezTo>
                  <a:cubicBezTo>
                    <a:pt x="1" y="3923"/>
                    <a:pt x="1132" y="5054"/>
                    <a:pt x="2528" y="5054"/>
                  </a:cubicBezTo>
                  <a:cubicBezTo>
                    <a:pt x="3923" y="5054"/>
                    <a:pt x="5054" y="3923"/>
                    <a:pt x="5054" y="2529"/>
                  </a:cubicBezTo>
                  <a:cubicBezTo>
                    <a:pt x="5054" y="1132"/>
                    <a:pt x="3923" y="1"/>
                    <a:pt x="252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117" name="Google Shape;1117;p44"/>
          <p:cNvGrpSpPr/>
          <p:nvPr/>
        </p:nvGrpSpPr>
        <p:grpSpPr>
          <a:xfrm>
            <a:off x="2537671" y="1183681"/>
            <a:ext cx="2170773" cy="872859"/>
            <a:chOff x="3926150" y="1225650"/>
            <a:chExt cx="474825" cy="190925"/>
          </a:xfrm>
        </p:grpSpPr>
        <p:sp>
          <p:nvSpPr>
            <p:cNvPr id="1118" name="Google Shape;1118;p44"/>
            <p:cNvSpPr/>
            <p:nvPr/>
          </p:nvSpPr>
          <p:spPr>
            <a:xfrm>
              <a:off x="4080825" y="1225650"/>
              <a:ext cx="204775" cy="64600"/>
            </a:xfrm>
            <a:custGeom>
              <a:avLst/>
              <a:gdLst/>
              <a:ahLst/>
              <a:cxnLst/>
              <a:rect l="l" t="t" r="r" b="b"/>
              <a:pathLst>
                <a:path w="8191" h="2584" extrusionOk="0">
                  <a:moveTo>
                    <a:pt x="8191" y="0"/>
                  </a:moveTo>
                  <a:lnTo>
                    <a:pt x="5784" y="214"/>
                  </a:lnTo>
                  <a:lnTo>
                    <a:pt x="1" y="2583"/>
                  </a:lnTo>
                  <a:lnTo>
                    <a:pt x="3414" y="2583"/>
                  </a:lnTo>
                  <a:lnTo>
                    <a:pt x="819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119" name="Google Shape;1119;p44"/>
            <p:cNvSpPr/>
            <p:nvPr/>
          </p:nvSpPr>
          <p:spPr>
            <a:xfrm>
              <a:off x="3926150" y="1233950"/>
              <a:ext cx="474825" cy="114675"/>
            </a:xfrm>
            <a:custGeom>
              <a:avLst/>
              <a:gdLst/>
              <a:ahLst/>
              <a:cxnLst/>
              <a:rect l="l" t="t" r="r" b="b"/>
              <a:pathLst>
                <a:path w="18993" h="4587" extrusionOk="0">
                  <a:moveTo>
                    <a:pt x="17976" y="0"/>
                  </a:moveTo>
                  <a:cubicBezTo>
                    <a:pt x="17574" y="0"/>
                    <a:pt x="17188" y="159"/>
                    <a:pt x="16904" y="443"/>
                  </a:cubicBezTo>
                  <a:lnTo>
                    <a:pt x="16427" y="918"/>
                  </a:lnTo>
                  <a:cubicBezTo>
                    <a:pt x="15962" y="1383"/>
                    <a:pt x="15333" y="1644"/>
                    <a:pt x="14679" y="1644"/>
                  </a:cubicBezTo>
                  <a:lnTo>
                    <a:pt x="3126" y="1644"/>
                  </a:lnTo>
                  <a:cubicBezTo>
                    <a:pt x="2543" y="1644"/>
                    <a:pt x="1969" y="1778"/>
                    <a:pt x="1449" y="2041"/>
                  </a:cubicBezTo>
                  <a:cubicBezTo>
                    <a:pt x="1326" y="2103"/>
                    <a:pt x="1198" y="2172"/>
                    <a:pt x="1071" y="2251"/>
                  </a:cubicBezTo>
                  <a:cubicBezTo>
                    <a:pt x="802" y="2409"/>
                    <a:pt x="553" y="2597"/>
                    <a:pt x="327" y="2809"/>
                  </a:cubicBezTo>
                  <a:cubicBezTo>
                    <a:pt x="274" y="2858"/>
                    <a:pt x="224" y="2916"/>
                    <a:pt x="183" y="2975"/>
                  </a:cubicBezTo>
                  <a:cubicBezTo>
                    <a:pt x="124" y="3062"/>
                    <a:pt x="78" y="3157"/>
                    <a:pt x="48" y="3258"/>
                  </a:cubicBezTo>
                  <a:cubicBezTo>
                    <a:pt x="13" y="3373"/>
                    <a:pt x="1" y="3493"/>
                    <a:pt x="9" y="3612"/>
                  </a:cubicBezTo>
                  <a:cubicBezTo>
                    <a:pt x="11" y="3620"/>
                    <a:pt x="11" y="3628"/>
                    <a:pt x="11" y="3636"/>
                  </a:cubicBezTo>
                  <a:cubicBezTo>
                    <a:pt x="54" y="4132"/>
                    <a:pt x="458" y="4587"/>
                    <a:pt x="1047" y="4587"/>
                  </a:cubicBezTo>
                  <a:lnTo>
                    <a:pt x="13367" y="4587"/>
                  </a:lnTo>
                  <a:cubicBezTo>
                    <a:pt x="13370" y="4587"/>
                    <a:pt x="13372" y="4587"/>
                    <a:pt x="13374" y="4587"/>
                  </a:cubicBezTo>
                  <a:cubicBezTo>
                    <a:pt x="14268" y="4587"/>
                    <a:pt x="15119" y="4200"/>
                    <a:pt x="15707" y="3525"/>
                  </a:cubicBezTo>
                  <a:lnTo>
                    <a:pt x="17187" y="1828"/>
                  </a:lnTo>
                  <a:lnTo>
                    <a:pt x="17349" y="1644"/>
                  </a:lnTo>
                  <a:lnTo>
                    <a:pt x="1899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120" name="Google Shape;1120;p44"/>
            <p:cNvSpPr/>
            <p:nvPr/>
          </p:nvSpPr>
          <p:spPr>
            <a:xfrm>
              <a:off x="3926150" y="1279625"/>
              <a:ext cx="429675" cy="69000"/>
            </a:xfrm>
            <a:custGeom>
              <a:avLst/>
              <a:gdLst/>
              <a:ahLst/>
              <a:cxnLst/>
              <a:rect l="l" t="t" r="r" b="b"/>
              <a:pathLst>
                <a:path w="17187" h="2760" extrusionOk="0">
                  <a:moveTo>
                    <a:pt x="17187" y="1"/>
                  </a:moveTo>
                  <a:lnTo>
                    <a:pt x="17187" y="1"/>
                  </a:lnTo>
                  <a:cubicBezTo>
                    <a:pt x="16969" y="19"/>
                    <a:pt x="16755" y="74"/>
                    <a:pt x="16556" y="165"/>
                  </a:cubicBezTo>
                  <a:cubicBezTo>
                    <a:pt x="16306" y="278"/>
                    <a:pt x="16085" y="444"/>
                    <a:pt x="15905" y="650"/>
                  </a:cubicBezTo>
                  <a:lnTo>
                    <a:pt x="15707" y="875"/>
                  </a:lnTo>
                  <a:cubicBezTo>
                    <a:pt x="15118" y="1552"/>
                    <a:pt x="14263" y="1939"/>
                    <a:pt x="13367" y="1939"/>
                  </a:cubicBezTo>
                  <a:lnTo>
                    <a:pt x="1047" y="1939"/>
                  </a:lnTo>
                  <a:cubicBezTo>
                    <a:pt x="118" y="1939"/>
                    <a:pt x="179" y="1716"/>
                    <a:pt x="48" y="1431"/>
                  </a:cubicBezTo>
                  <a:cubicBezTo>
                    <a:pt x="13" y="1546"/>
                    <a:pt x="1" y="1664"/>
                    <a:pt x="9" y="1785"/>
                  </a:cubicBezTo>
                  <a:cubicBezTo>
                    <a:pt x="11" y="1791"/>
                    <a:pt x="11" y="1799"/>
                    <a:pt x="11" y="1807"/>
                  </a:cubicBezTo>
                  <a:cubicBezTo>
                    <a:pt x="54" y="2303"/>
                    <a:pt x="458" y="2760"/>
                    <a:pt x="1047" y="2760"/>
                  </a:cubicBezTo>
                  <a:lnTo>
                    <a:pt x="13367" y="2760"/>
                  </a:lnTo>
                  <a:cubicBezTo>
                    <a:pt x="14263" y="2760"/>
                    <a:pt x="15118" y="2372"/>
                    <a:pt x="15707" y="1696"/>
                  </a:cubicBezTo>
                  <a:lnTo>
                    <a:pt x="17187" y="1"/>
                  </a:ln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121" name="Google Shape;1121;p44"/>
            <p:cNvSpPr/>
            <p:nvPr/>
          </p:nvSpPr>
          <p:spPr>
            <a:xfrm>
              <a:off x="4059175" y="1326750"/>
              <a:ext cx="313850" cy="89825"/>
            </a:xfrm>
            <a:custGeom>
              <a:avLst/>
              <a:gdLst/>
              <a:ahLst/>
              <a:cxnLst/>
              <a:rect l="l" t="t" r="r" b="b"/>
              <a:pathLst>
                <a:path w="12554" h="3593" extrusionOk="0">
                  <a:moveTo>
                    <a:pt x="0" y="1"/>
                  </a:moveTo>
                  <a:lnTo>
                    <a:pt x="9502" y="3593"/>
                  </a:lnTo>
                  <a:lnTo>
                    <a:pt x="12554" y="3593"/>
                  </a:lnTo>
                  <a:lnTo>
                    <a:pt x="462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122" name="Google Shape;1122;p44"/>
            <p:cNvSpPr/>
            <p:nvPr/>
          </p:nvSpPr>
          <p:spPr>
            <a:xfrm>
              <a:off x="3930700" y="1290225"/>
              <a:ext cx="64800" cy="18275"/>
            </a:xfrm>
            <a:custGeom>
              <a:avLst/>
              <a:gdLst/>
              <a:ahLst/>
              <a:cxnLst/>
              <a:rect l="l" t="t" r="r" b="b"/>
              <a:pathLst>
                <a:path w="2592" h="731" extrusionOk="0">
                  <a:moveTo>
                    <a:pt x="2367" y="0"/>
                  </a:moveTo>
                  <a:cubicBezTo>
                    <a:pt x="2366" y="0"/>
                    <a:pt x="2365" y="0"/>
                    <a:pt x="2364" y="0"/>
                  </a:cubicBezTo>
                  <a:lnTo>
                    <a:pt x="887" y="0"/>
                  </a:lnTo>
                  <a:cubicBezTo>
                    <a:pt x="620" y="158"/>
                    <a:pt x="371" y="344"/>
                    <a:pt x="145" y="558"/>
                  </a:cubicBezTo>
                  <a:cubicBezTo>
                    <a:pt x="90" y="609"/>
                    <a:pt x="42" y="665"/>
                    <a:pt x="1" y="726"/>
                  </a:cubicBezTo>
                  <a:cubicBezTo>
                    <a:pt x="307" y="728"/>
                    <a:pt x="725" y="731"/>
                    <a:pt x="1089" y="731"/>
                  </a:cubicBezTo>
                  <a:cubicBezTo>
                    <a:pt x="1415" y="731"/>
                    <a:pt x="1698" y="729"/>
                    <a:pt x="1817" y="722"/>
                  </a:cubicBezTo>
                  <a:cubicBezTo>
                    <a:pt x="2018" y="710"/>
                    <a:pt x="2287" y="485"/>
                    <a:pt x="2485" y="289"/>
                  </a:cubicBezTo>
                  <a:cubicBezTo>
                    <a:pt x="2591" y="183"/>
                    <a:pt x="2518" y="0"/>
                    <a:pt x="2367" y="0"/>
                  </a:cubicBez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123" name="Google Shape;1123;p44"/>
            <p:cNvSpPr/>
            <p:nvPr/>
          </p:nvSpPr>
          <p:spPr>
            <a:xfrm>
              <a:off x="4014175" y="1290700"/>
              <a:ext cx="10450" cy="12650"/>
            </a:xfrm>
            <a:custGeom>
              <a:avLst/>
              <a:gdLst/>
              <a:ahLst/>
              <a:cxnLst/>
              <a:rect l="l" t="t" r="r" b="b"/>
              <a:pathLst>
                <a:path w="418" h="506" extrusionOk="0">
                  <a:moveTo>
                    <a:pt x="153" y="1"/>
                  </a:moveTo>
                  <a:cubicBezTo>
                    <a:pt x="68" y="1"/>
                    <a:pt x="1" y="70"/>
                    <a:pt x="1" y="153"/>
                  </a:cubicBezTo>
                  <a:lnTo>
                    <a:pt x="1" y="353"/>
                  </a:lnTo>
                  <a:cubicBezTo>
                    <a:pt x="1" y="438"/>
                    <a:pt x="68" y="505"/>
                    <a:pt x="153" y="505"/>
                  </a:cubicBezTo>
                  <a:lnTo>
                    <a:pt x="266" y="505"/>
                  </a:lnTo>
                  <a:cubicBezTo>
                    <a:pt x="349" y="505"/>
                    <a:pt x="418" y="438"/>
                    <a:pt x="418" y="353"/>
                  </a:cubicBezTo>
                  <a:lnTo>
                    <a:pt x="418" y="153"/>
                  </a:lnTo>
                  <a:cubicBezTo>
                    <a:pt x="418" y="70"/>
                    <a:pt x="349" y="1"/>
                    <a:pt x="266" y="1"/>
                  </a:cubicBez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124" name="Google Shape;1124;p44"/>
            <p:cNvSpPr/>
            <p:nvPr/>
          </p:nvSpPr>
          <p:spPr>
            <a:xfrm>
              <a:off x="4047950" y="1290700"/>
              <a:ext cx="10450" cy="12650"/>
            </a:xfrm>
            <a:custGeom>
              <a:avLst/>
              <a:gdLst/>
              <a:ahLst/>
              <a:cxnLst/>
              <a:rect l="l" t="t" r="r" b="b"/>
              <a:pathLst>
                <a:path w="418" h="506" extrusionOk="0">
                  <a:moveTo>
                    <a:pt x="153" y="1"/>
                  </a:moveTo>
                  <a:cubicBezTo>
                    <a:pt x="70" y="1"/>
                    <a:pt x="0" y="70"/>
                    <a:pt x="0" y="153"/>
                  </a:cubicBezTo>
                  <a:lnTo>
                    <a:pt x="0" y="353"/>
                  </a:lnTo>
                  <a:cubicBezTo>
                    <a:pt x="0" y="438"/>
                    <a:pt x="70" y="505"/>
                    <a:pt x="153" y="505"/>
                  </a:cubicBezTo>
                  <a:lnTo>
                    <a:pt x="265" y="505"/>
                  </a:lnTo>
                  <a:cubicBezTo>
                    <a:pt x="350" y="505"/>
                    <a:pt x="418" y="438"/>
                    <a:pt x="418" y="353"/>
                  </a:cubicBezTo>
                  <a:lnTo>
                    <a:pt x="418" y="153"/>
                  </a:lnTo>
                  <a:cubicBezTo>
                    <a:pt x="418" y="70"/>
                    <a:pt x="350" y="1"/>
                    <a:pt x="265" y="1"/>
                  </a:cubicBez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125" name="Google Shape;1125;p44"/>
            <p:cNvSpPr/>
            <p:nvPr/>
          </p:nvSpPr>
          <p:spPr>
            <a:xfrm>
              <a:off x="4081775" y="1290700"/>
              <a:ext cx="10450" cy="12650"/>
            </a:xfrm>
            <a:custGeom>
              <a:avLst/>
              <a:gdLst/>
              <a:ahLst/>
              <a:cxnLst/>
              <a:rect l="l" t="t" r="r" b="b"/>
              <a:pathLst>
                <a:path w="418" h="506" extrusionOk="0">
                  <a:moveTo>
                    <a:pt x="153" y="1"/>
                  </a:moveTo>
                  <a:cubicBezTo>
                    <a:pt x="68" y="1"/>
                    <a:pt x="0" y="70"/>
                    <a:pt x="0" y="153"/>
                  </a:cubicBezTo>
                  <a:lnTo>
                    <a:pt x="0" y="353"/>
                  </a:lnTo>
                  <a:cubicBezTo>
                    <a:pt x="0" y="438"/>
                    <a:pt x="68" y="505"/>
                    <a:pt x="153" y="505"/>
                  </a:cubicBezTo>
                  <a:lnTo>
                    <a:pt x="265" y="505"/>
                  </a:lnTo>
                  <a:cubicBezTo>
                    <a:pt x="348" y="505"/>
                    <a:pt x="418" y="438"/>
                    <a:pt x="418" y="353"/>
                  </a:cubicBezTo>
                  <a:lnTo>
                    <a:pt x="418" y="153"/>
                  </a:lnTo>
                  <a:cubicBezTo>
                    <a:pt x="418" y="70"/>
                    <a:pt x="348" y="1"/>
                    <a:pt x="265" y="1"/>
                  </a:cubicBez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126" name="Google Shape;1126;p44"/>
            <p:cNvSpPr/>
            <p:nvPr/>
          </p:nvSpPr>
          <p:spPr>
            <a:xfrm>
              <a:off x="4115550" y="1290700"/>
              <a:ext cx="10450" cy="12650"/>
            </a:xfrm>
            <a:custGeom>
              <a:avLst/>
              <a:gdLst/>
              <a:ahLst/>
              <a:cxnLst/>
              <a:rect l="l" t="t" r="r" b="b"/>
              <a:pathLst>
                <a:path w="418" h="506" extrusionOk="0">
                  <a:moveTo>
                    <a:pt x="152" y="1"/>
                  </a:moveTo>
                  <a:cubicBezTo>
                    <a:pt x="69" y="1"/>
                    <a:pt x="0" y="70"/>
                    <a:pt x="0" y="153"/>
                  </a:cubicBezTo>
                  <a:lnTo>
                    <a:pt x="0" y="353"/>
                  </a:lnTo>
                  <a:cubicBezTo>
                    <a:pt x="0" y="438"/>
                    <a:pt x="69" y="505"/>
                    <a:pt x="152" y="505"/>
                  </a:cubicBezTo>
                  <a:lnTo>
                    <a:pt x="267" y="505"/>
                  </a:lnTo>
                  <a:cubicBezTo>
                    <a:pt x="350" y="505"/>
                    <a:pt x="417" y="438"/>
                    <a:pt x="417" y="353"/>
                  </a:cubicBezTo>
                  <a:lnTo>
                    <a:pt x="417" y="153"/>
                  </a:lnTo>
                  <a:cubicBezTo>
                    <a:pt x="417" y="70"/>
                    <a:pt x="350" y="1"/>
                    <a:pt x="267" y="1"/>
                  </a:cubicBez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127" name="Google Shape;1127;p44"/>
            <p:cNvSpPr/>
            <p:nvPr/>
          </p:nvSpPr>
          <p:spPr>
            <a:xfrm>
              <a:off x="4149350" y="1290700"/>
              <a:ext cx="10475" cy="12650"/>
            </a:xfrm>
            <a:custGeom>
              <a:avLst/>
              <a:gdLst/>
              <a:ahLst/>
              <a:cxnLst/>
              <a:rect l="l" t="t" r="r" b="b"/>
              <a:pathLst>
                <a:path w="419" h="506" extrusionOk="0">
                  <a:moveTo>
                    <a:pt x="153" y="1"/>
                  </a:moveTo>
                  <a:cubicBezTo>
                    <a:pt x="68" y="1"/>
                    <a:pt x="1" y="70"/>
                    <a:pt x="1" y="153"/>
                  </a:cubicBezTo>
                  <a:lnTo>
                    <a:pt x="1" y="353"/>
                  </a:lnTo>
                  <a:cubicBezTo>
                    <a:pt x="1" y="438"/>
                    <a:pt x="68" y="505"/>
                    <a:pt x="153" y="505"/>
                  </a:cubicBezTo>
                  <a:lnTo>
                    <a:pt x="266" y="505"/>
                  </a:lnTo>
                  <a:cubicBezTo>
                    <a:pt x="351" y="505"/>
                    <a:pt x="418" y="438"/>
                    <a:pt x="418" y="353"/>
                  </a:cubicBezTo>
                  <a:lnTo>
                    <a:pt x="418" y="153"/>
                  </a:lnTo>
                  <a:cubicBezTo>
                    <a:pt x="418" y="70"/>
                    <a:pt x="351" y="1"/>
                    <a:pt x="266" y="1"/>
                  </a:cubicBez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128" name="Google Shape;1128;p44"/>
            <p:cNvSpPr/>
            <p:nvPr/>
          </p:nvSpPr>
          <p:spPr>
            <a:xfrm>
              <a:off x="4183125" y="1290700"/>
              <a:ext cx="10475" cy="12650"/>
            </a:xfrm>
            <a:custGeom>
              <a:avLst/>
              <a:gdLst/>
              <a:ahLst/>
              <a:cxnLst/>
              <a:rect l="l" t="t" r="r" b="b"/>
              <a:pathLst>
                <a:path w="419" h="506" extrusionOk="0">
                  <a:moveTo>
                    <a:pt x="153" y="1"/>
                  </a:moveTo>
                  <a:cubicBezTo>
                    <a:pt x="70" y="1"/>
                    <a:pt x="1" y="70"/>
                    <a:pt x="1" y="153"/>
                  </a:cubicBezTo>
                  <a:lnTo>
                    <a:pt x="1" y="353"/>
                  </a:lnTo>
                  <a:cubicBezTo>
                    <a:pt x="1" y="438"/>
                    <a:pt x="70" y="505"/>
                    <a:pt x="153" y="505"/>
                  </a:cubicBezTo>
                  <a:lnTo>
                    <a:pt x="266" y="505"/>
                  </a:lnTo>
                  <a:cubicBezTo>
                    <a:pt x="351" y="505"/>
                    <a:pt x="418" y="438"/>
                    <a:pt x="418" y="353"/>
                  </a:cubicBezTo>
                  <a:lnTo>
                    <a:pt x="418" y="153"/>
                  </a:lnTo>
                  <a:cubicBezTo>
                    <a:pt x="418" y="70"/>
                    <a:pt x="351" y="1"/>
                    <a:pt x="266" y="1"/>
                  </a:cubicBez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129" name="Google Shape;1129;p44"/>
            <p:cNvSpPr/>
            <p:nvPr/>
          </p:nvSpPr>
          <p:spPr>
            <a:xfrm>
              <a:off x="4216950" y="1290700"/>
              <a:ext cx="10475" cy="12650"/>
            </a:xfrm>
            <a:custGeom>
              <a:avLst/>
              <a:gdLst/>
              <a:ahLst/>
              <a:cxnLst/>
              <a:rect l="l" t="t" r="r" b="b"/>
              <a:pathLst>
                <a:path w="419" h="506" extrusionOk="0">
                  <a:moveTo>
                    <a:pt x="153" y="1"/>
                  </a:moveTo>
                  <a:cubicBezTo>
                    <a:pt x="68" y="1"/>
                    <a:pt x="1" y="70"/>
                    <a:pt x="1" y="153"/>
                  </a:cubicBezTo>
                  <a:lnTo>
                    <a:pt x="1" y="353"/>
                  </a:lnTo>
                  <a:cubicBezTo>
                    <a:pt x="1" y="438"/>
                    <a:pt x="68" y="505"/>
                    <a:pt x="153" y="505"/>
                  </a:cubicBezTo>
                  <a:lnTo>
                    <a:pt x="266" y="505"/>
                  </a:lnTo>
                  <a:cubicBezTo>
                    <a:pt x="351" y="505"/>
                    <a:pt x="418" y="438"/>
                    <a:pt x="418" y="353"/>
                  </a:cubicBezTo>
                  <a:lnTo>
                    <a:pt x="418" y="153"/>
                  </a:lnTo>
                  <a:cubicBezTo>
                    <a:pt x="418" y="70"/>
                    <a:pt x="351" y="1"/>
                    <a:pt x="266" y="1"/>
                  </a:cubicBez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130" name="Google Shape;1130;p44"/>
            <p:cNvSpPr/>
            <p:nvPr/>
          </p:nvSpPr>
          <p:spPr>
            <a:xfrm>
              <a:off x="4250775" y="1290700"/>
              <a:ext cx="10450" cy="12650"/>
            </a:xfrm>
            <a:custGeom>
              <a:avLst/>
              <a:gdLst/>
              <a:ahLst/>
              <a:cxnLst/>
              <a:rect l="l" t="t" r="r" b="b"/>
              <a:pathLst>
                <a:path w="418" h="506" extrusionOk="0">
                  <a:moveTo>
                    <a:pt x="151" y="1"/>
                  </a:moveTo>
                  <a:cubicBezTo>
                    <a:pt x="68" y="1"/>
                    <a:pt x="1" y="70"/>
                    <a:pt x="1" y="153"/>
                  </a:cubicBezTo>
                  <a:lnTo>
                    <a:pt x="1" y="353"/>
                  </a:lnTo>
                  <a:cubicBezTo>
                    <a:pt x="1" y="438"/>
                    <a:pt x="68" y="505"/>
                    <a:pt x="151" y="505"/>
                  </a:cubicBezTo>
                  <a:lnTo>
                    <a:pt x="266" y="505"/>
                  </a:lnTo>
                  <a:cubicBezTo>
                    <a:pt x="349" y="505"/>
                    <a:pt x="418" y="438"/>
                    <a:pt x="418" y="353"/>
                  </a:cubicBezTo>
                  <a:lnTo>
                    <a:pt x="418" y="153"/>
                  </a:lnTo>
                  <a:cubicBezTo>
                    <a:pt x="418" y="70"/>
                    <a:pt x="349" y="1"/>
                    <a:pt x="266" y="1"/>
                  </a:cubicBez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131" name="Google Shape;1131;p44"/>
            <p:cNvSpPr/>
            <p:nvPr/>
          </p:nvSpPr>
          <p:spPr>
            <a:xfrm>
              <a:off x="4284550" y="1290700"/>
              <a:ext cx="10450" cy="12650"/>
            </a:xfrm>
            <a:custGeom>
              <a:avLst/>
              <a:gdLst/>
              <a:ahLst/>
              <a:cxnLst/>
              <a:rect l="l" t="t" r="r" b="b"/>
              <a:pathLst>
                <a:path w="418" h="506" extrusionOk="0">
                  <a:moveTo>
                    <a:pt x="153" y="1"/>
                  </a:moveTo>
                  <a:cubicBezTo>
                    <a:pt x="68" y="1"/>
                    <a:pt x="0" y="70"/>
                    <a:pt x="0" y="153"/>
                  </a:cubicBezTo>
                  <a:lnTo>
                    <a:pt x="0" y="353"/>
                  </a:lnTo>
                  <a:cubicBezTo>
                    <a:pt x="0" y="438"/>
                    <a:pt x="68" y="505"/>
                    <a:pt x="153" y="505"/>
                  </a:cubicBezTo>
                  <a:lnTo>
                    <a:pt x="265" y="505"/>
                  </a:lnTo>
                  <a:cubicBezTo>
                    <a:pt x="351" y="505"/>
                    <a:pt x="418" y="438"/>
                    <a:pt x="418" y="353"/>
                  </a:cubicBezTo>
                  <a:lnTo>
                    <a:pt x="418" y="153"/>
                  </a:lnTo>
                  <a:cubicBezTo>
                    <a:pt x="418" y="70"/>
                    <a:pt x="351" y="1"/>
                    <a:pt x="265" y="1"/>
                  </a:cubicBezTo>
                  <a:close/>
                </a:path>
              </a:pathLst>
            </a:custGeom>
            <a:solidFill>
              <a:srgbClr val="293B6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132" name="Google Shape;1132;p44"/>
          <p:cNvSpPr/>
          <p:nvPr/>
        </p:nvSpPr>
        <p:spPr>
          <a:xfrm>
            <a:off x="9038883" y="1126939"/>
            <a:ext cx="1653300" cy="520472"/>
          </a:xfrm>
          <a:custGeom>
            <a:avLst/>
            <a:gdLst/>
            <a:ahLst/>
            <a:cxnLst/>
            <a:rect l="l" t="t" r="r" b="b"/>
            <a:pathLst>
              <a:path w="20476" h="6446" extrusionOk="0">
                <a:moveTo>
                  <a:pt x="9739" y="1"/>
                </a:moveTo>
                <a:cubicBezTo>
                  <a:pt x="9665" y="1"/>
                  <a:pt x="9591" y="3"/>
                  <a:pt x="9516" y="8"/>
                </a:cubicBezTo>
                <a:cubicBezTo>
                  <a:pt x="8156" y="91"/>
                  <a:pt x="6963" y="949"/>
                  <a:pt x="6451" y="2213"/>
                </a:cubicBezTo>
                <a:cubicBezTo>
                  <a:pt x="6267" y="2664"/>
                  <a:pt x="5842" y="2969"/>
                  <a:pt x="5356" y="2969"/>
                </a:cubicBezTo>
                <a:cubicBezTo>
                  <a:pt x="5354" y="2969"/>
                  <a:pt x="5353" y="2969"/>
                  <a:pt x="5351" y="2969"/>
                </a:cubicBezTo>
                <a:lnTo>
                  <a:pt x="5319" y="2969"/>
                </a:lnTo>
                <a:cubicBezTo>
                  <a:pt x="4156" y="2969"/>
                  <a:pt x="3069" y="3538"/>
                  <a:pt x="2406" y="4493"/>
                </a:cubicBezTo>
                <a:cubicBezTo>
                  <a:pt x="2065" y="4982"/>
                  <a:pt x="1516" y="5287"/>
                  <a:pt x="919" y="5287"/>
                </a:cubicBezTo>
                <a:cubicBezTo>
                  <a:pt x="917" y="5287"/>
                  <a:pt x="915" y="5287"/>
                  <a:pt x="913" y="5287"/>
                </a:cubicBezTo>
                <a:lnTo>
                  <a:pt x="903" y="5287"/>
                </a:lnTo>
                <a:cubicBezTo>
                  <a:pt x="849" y="5287"/>
                  <a:pt x="798" y="5289"/>
                  <a:pt x="747" y="5291"/>
                </a:cubicBezTo>
                <a:cubicBezTo>
                  <a:pt x="1" y="5322"/>
                  <a:pt x="37" y="6446"/>
                  <a:pt x="784" y="6446"/>
                </a:cubicBezTo>
                <a:lnTo>
                  <a:pt x="19685" y="6446"/>
                </a:lnTo>
                <a:cubicBezTo>
                  <a:pt x="20244" y="6446"/>
                  <a:pt x="20476" y="5732"/>
                  <a:pt x="20027" y="5399"/>
                </a:cubicBezTo>
                <a:cubicBezTo>
                  <a:pt x="19418" y="4950"/>
                  <a:pt x="18680" y="4707"/>
                  <a:pt x="17920" y="4707"/>
                </a:cubicBezTo>
                <a:cubicBezTo>
                  <a:pt x="17879" y="4707"/>
                  <a:pt x="17835" y="4707"/>
                  <a:pt x="17794" y="4711"/>
                </a:cubicBezTo>
                <a:cubicBezTo>
                  <a:pt x="17760" y="4712"/>
                  <a:pt x="17725" y="4713"/>
                  <a:pt x="17691" y="4713"/>
                </a:cubicBezTo>
                <a:cubicBezTo>
                  <a:pt x="16843" y="4713"/>
                  <a:pt x="16043" y="4337"/>
                  <a:pt x="15442" y="3730"/>
                </a:cubicBezTo>
                <a:cubicBezTo>
                  <a:pt x="15060" y="3344"/>
                  <a:pt x="14592" y="3050"/>
                  <a:pt x="14077" y="2872"/>
                </a:cubicBezTo>
                <a:cubicBezTo>
                  <a:pt x="13547" y="2690"/>
                  <a:pt x="13108" y="2306"/>
                  <a:pt x="12835" y="1815"/>
                </a:cubicBezTo>
                <a:cubicBezTo>
                  <a:pt x="12205" y="690"/>
                  <a:pt x="11018" y="1"/>
                  <a:pt x="9739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133" name="Google Shape;1133;p44"/>
          <p:cNvSpPr/>
          <p:nvPr/>
        </p:nvSpPr>
        <p:spPr>
          <a:xfrm>
            <a:off x="6750419" y="719345"/>
            <a:ext cx="1294557" cy="407592"/>
          </a:xfrm>
          <a:custGeom>
            <a:avLst/>
            <a:gdLst/>
            <a:ahLst/>
            <a:cxnLst/>
            <a:rect l="l" t="t" r="r" b="b"/>
            <a:pathLst>
              <a:path w="16033" h="5048" extrusionOk="0">
                <a:moveTo>
                  <a:pt x="7626" y="0"/>
                </a:moveTo>
                <a:cubicBezTo>
                  <a:pt x="7568" y="0"/>
                  <a:pt x="7509" y="2"/>
                  <a:pt x="7451" y="6"/>
                </a:cubicBezTo>
                <a:cubicBezTo>
                  <a:pt x="6385" y="71"/>
                  <a:pt x="5451" y="743"/>
                  <a:pt x="5049" y="1732"/>
                </a:cubicBezTo>
                <a:cubicBezTo>
                  <a:pt x="4906" y="2085"/>
                  <a:pt x="4574" y="2324"/>
                  <a:pt x="4194" y="2324"/>
                </a:cubicBezTo>
                <a:cubicBezTo>
                  <a:pt x="4192" y="2324"/>
                  <a:pt x="4191" y="2324"/>
                  <a:pt x="4189" y="2324"/>
                </a:cubicBezTo>
                <a:lnTo>
                  <a:pt x="4165" y="2324"/>
                </a:lnTo>
                <a:cubicBezTo>
                  <a:pt x="3256" y="2324"/>
                  <a:pt x="2403" y="2769"/>
                  <a:pt x="1883" y="3518"/>
                </a:cubicBezTo>
                <a:cubicBezTo>
                  <a:pt x="1616" y="3902"/>
                  <a:pt x="1183" y="4139"/>
                  <a:pt x="714" y="4139"/>
                </a:cubicBezTo>
                <a:lnTo>
                  <a:pt x="706" y="4139"/>
                </a:lnTo>
                <a:cubicBezTo>
                  <a:pt x="665" y="4139"/>
                  <a:pt x="625" y="4139"/>
                  <a:pt x="585" y="4141"/>
                </a:cubicBezTo>
                <a:cubicBezTo>
                  <a:pt x="0" y="4167"/>
                  <a:pt x="30" y="5047"/>
                  <a:pt x="613" y="5047"/>
                </a:cubicBezTo>
                <a:lnTo>
                  <a:pt x="15413" y="5047"/>
                </a:lnTo>
                <a:cubicBezTo>
                  <a:pt x="15851" y="5047"/>
                  <a:pt x="16032" y="4489"/>
                  <a:pt x="15680" y="4228"/>
                </a:cubicBezTo>
                <a:cubicBezTo>
                  <a:pt x="15204" y="3874"/>
                  <a:pt x="14626" y="3684"/>
                  <a:pt x="14033" y="3684"/>
                </a:cubicBezTo>
                <a:cubicBezTo>
                  <a:pt x="13999" y="3684"/>
                  <a:pt x="13966" y="3684"/>
                  <a:pt x="13932" y="3686"/>
                </a:cubicBezTo>
                <a:cubicBezTo>
                  <a:pt x="13904" y="3687"/>
                  <a:pt x="13877" y="3688"/>
                  <a:pt x="13849" y="3688"/>
                </a:cubicBezTo>
                <a:cubicBezTo>
                  <a:pt x="13186" y="3688"/>
                  <a:pt x="12562" y="3394"/>
                  <a:pt x="12093" y="2921"/>
                </a:cubicBezTo>
                <a:cubicBezTo>
                  <a:pt x="11792" y="2616"/>
                  <a:pt x="11426" y="2387"/>
                  <a:pt x="11023" y="2248"/>
                </a:cubicBezTo>
                <a:cubicBezTo>
                  <a:pt x="10607" y="2106"/>
                  <a:pt x="10263" y="1803"/>
                  <a:pt x="10049" y="1422"/>
                </a:cubicBezTo>
                <a:cubicBezTo>
                  <a:pt x="9556" y="540"/>
                  <a:pt x="8628" y="0"/>
                  <a:pt x="7626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E31A4EB7-BFBB-5F9E-8CDE-CC7CD7C11965}"/>
              </a:ext>
            </a:extLst>
          </p:cNvPr>
          <p:cNvSpPr txBox="1">
            <a:spLocks/>
          </p:cNvSpPr>
          <p:nvPr/>
        </p:nvSpPr>
        <p:spPr>
          <a:xfrm>
            <a:off x="5482936" y="3130474"/>
            <a:ext cx="6393328" cy="2081159"/>
          </a:xfrm>
          <a:prstGeom prst="rect">
            <a:avLst/>
          </a:prstGeom>
          <a:noFill/>
        </p:spPr>
        <p:txBody>
          <a:bodyPr spcFirstLastPara="1" vert="horz" wrap="square" lIns="0" tIns="0" rIns="0" bIns="0" rtlCol="0" anchor="t" anchorCtr="0">
            <a:noAutofit/>
          </a:bodyPr>
          <a:lstStyle>
            <a:lvl1pPr marL="228600" lvl="0" indent="-22860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marL="685800" lvl="1" indent="-22860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2pPr>
            <a:lvl3pPr marL="1143000" lvl="2" indent="-22860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3pPr>
            <a:lvl4pPr marL="1600200" lvl="3" indent="-22860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4pPr>
            <a:lvl5pPr marL="2057400" lvl="4" indent="-22860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5pPr>
            <a:lvl6pPr marL="2514600" lvl="5" indent="-22860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6pPr>
            <a:lvl7pPr marL="2971800" lvl="6" indent="-22860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7pPr>
            <a:lvl8pPr marL="3429000" lvl="7" indent="-22860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8pPr>
            <a:lvl9pPr marL="3886200" lvl="8" indent="-22860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9pPr>
          </a:lstStyle>
          <a:p>
            <a:pPr marL="139700" indent="0" algn="l">
              <a:lnSpc>
                <a:spcPct val="150000"/>
              </a:lnSpc>
            </a:pPr>
            <a:r>
              <a:rPr lang="en-GB" sz="4000" dirty="0">
                <a:solidFill>
                  <a:schemeClr val="tx1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* Review Unit 4 and prepare for Unit 5.</a:t>
            </a:r>
          </a:p>
        </p:txBody>
      </p:sp>
      <p:sp>
        <p:nvSpPr>
          <p:cNvPr id="16" name="Rounded Rectangle 5">
            <a:extLst>
              <a:ext uri="{FF2B5EF4-FFF2-40B4-BE49-F238E27FC236}">
                <a16:creationId xmlns:a16="http://schemas.microsoft.com/office/drawing/2014/main" id="{FCB047BF-D517-1168-0D98-22AB1E6BA711}"/>
              </a:ext>
            </a:extLst>
          </p:cNvPr>
          <p:cNvSpPr/>
          <p:nvPr/>
        </p:nvSpPr>
        <p:spPr>
          <a:xfrm>
            <a:off x="5835288" y="2555373"/>
            <a:ext cx="502606" cy="502606"/>
          </a:xfrm>
          <a:prstGeom prst="roundRect">
            <a:avLst/>
          </a:prstGeom>
          <a:solidFill>
            <a:srgbClr val="F2653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048DA4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C247907-0D38-8230-2613-942DE48BE95B}"/>
              </a:ext>
            </a:extLst>
          </p:cNvPr>
          <p:cNvSpPr txBox="1"/>
          <p:nvPr/>
        </p:nvSpPr>
        <p:spPr>
          <a:xfrm>
            <a:off x="5821936" y="2459726"/>
            <a:ext cx="449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prstClr val="white"/>
                </a:solidFill>
                <a:latin typeface="Myriad Pro" pitchFamily="34" charset="0"/>
              </a:rPr>
              <a:t>2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0956C525-9760-793D-7638-C69BB22838EC}"/>
              </a:ext>
            </a:extLst>
          </p:cNvPr>
          <p:cNvSpPr/>
          <p:nvPr/>
        </p:nvSpPr>
        <p:spPr>
          <a:xfrm>
            <a:off x="6463876" y="2484143"/>
            <a:ext cx="293462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4000" b="1" dirty="0">
                <a:solidFill>
                  <a:prstClr val="black"/>
                </a:solidFill>
                <a:latin typeface="Calibri" panose="020F0502020204030204"/>
                <a:cs typeface="Arial" panose="020B0604020202020204" pitchFamily="34" charset="0"/>
              </a:rPr>
              <a:t>Homework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6000A848-0880-FEE0-FCDB-C7FF56933DB8}"/>
              </a:ext>
            </a:extLst>
          </p:cNvPr>
          <p:cNvSpPr/>
          <p:nvPr/>
        </p:nvSpPr>
        <p:spPr>
          <a:xfrm>
            <a:off x="-2437" y="-2745"/>
            <a:ext cx="12192000" cy="895945"/>
          </a:xfrm>
          <a:prstGeom prst="rect">
            <a:avLst/>
          </a:prstGeom>
          <a:solidFill>
            <a:srgbClr val="A493C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18C38A51-8514-5F98-994D-34FDF45CE732}"/>
              </a:ext>
            </a:extLst>
          </p:cNvPr>
          <p:cNvSpPr txBox="1"/>
          <p:nvPr/>
        </p:nvSpPr>
        <p:spPr>
          <a:xfrm>
            <a:off x="301309" y="152839"/>
            <a:ext cx="7329201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Facebook K&amp;T" panose="02040603050506020204" pitchFamily="18" charset="0"/>
                <a:cs typeface="Arial" panose="020B0604020202020204" pitchFamily="34" charset="0"/>
              </a:rPr>
              <a:t>CONSOLIDATION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9AFDD17D-ADB1-C341-5DAE-EF1B9D38F07F}"/>
              </a:ext>
            </a:extLst>
          </p:cNvPr>
          <p:cNvGrpSpPr/>
          <p:nvPr/>
        </p:nvGrpSpPr>
        <p:grpSpPr>
          <a:xfrm>
            <a:off x="0" y="2"/>
            <a:ext cx="12192000" cy="1861104"/>
            <a:chOff x="0" y="-15861"/>
            <a:chExt cx="12192000" cy="1940426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FBD2588C-06FB-52F4-2D7E-598D8B5A867E}"/>
                </a:ext>
              </a:extLst>
            </p:cNvPr>
            <p:cNvSpPr/>
            <p:nvPr/>
          </p:nvSpPr>
          <p:spPr>
            <a:xfrm>
              <a:off x="0" y="177153"/>
              <a:ext cx="12192000" cy="1439719"/>
            </a:xfrm>
            <a:prstGeom prst="rect">
              <a:avLst/>
            </a:prstGeom>
            <a:solidFill>
              <a:srgbClr val="A493C6"/>
            </a:solidFill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/>
            </a:p>
          </p:txBody>
        </p:sp>
        <p:sp>
          <p:nvSpPr>
            <p:cNvPr id="4" name="Parallelogram 3">
              <a:extLst>
                <a:ext uri="{FF2B5EF4-FFF2-40B4-BE49-F238E27FC236}">
                  <a16:creationId xmlns:a16="http://schemas.microsoft.com/office/drawing/2014/main" id="{07123313-572D-B82E-F111-A1B1966A8D75}"/>
                </a:ext>
              </a:extLst>
            </p:cNvPr>
            <p:cNvSpPr/>
            <p:nvPr/>
          </p:nvSpPr>
          <p:spPr>
            <a:xfrm>
              <a:off x="481381" y="-15861"/>
              <a:ext cx="2769819" cy="1940426"/>
            </a:xfrm>
            <a:prstGeom prst="parallelogram">
              <a:avLst/>
            </a:prstGeom>
            <a:solidFill>
              <a:srgbClr val="E45983"/>
            </a:solidFill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5867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UTMFacebookK&amp;TBold"/>
                  <a:cs typeface="Times New Roman" panose="02020603050405020304" pitchFamily="18" charset="0"/>
                </a:rPr>
                <a:t>Unit 4</a:t>
              </a:r>
            </a:p>
          </p:txBody>
        </p: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3D56C823-4DD3-2744-17E1-A46C7290D96B}"/>
              </a:ext>
            </a:extLst>
          </p:cNvPr>
          <p:cNvSpPr txBox="1"/>
          <p:nvPr/>
        </p:nvSpPr>
        <p:spPr>
          <a:xfrm>
            <a:off x="3296530" y="413893"/>
            <a:ext cx="709271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cap="all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FacebookK&amp;TBold"/>
              </a:rPr>
              <a:t>urbanization</a:t>
            </a:r>
            <a:endParaRPr lang="en-US" sz="5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UTM Facebook K&amp;T" pitchFamily="18" charset="0"/>
              <a:cs typeface="Arial" panose="020B060402020202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6702082" y="3108901"/>
            <a:ext cx="4506662" cy="479671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Facebook K&amp;T" panose="02040603050506020204" pitchFamily="18" charset="0"/>
              </a:rPr>
              <a:t>LOOKING BACK</a:t>
            </a:r>
          </a:p>
        </p:txBody>
      </p:sp>
      <p:pic>
        <p:nvPicPr>
          <p:cNvPr id="10" name="Picture 2" descr="revisión Logo | Herramienta de diseño de logotipos gratuita de Flaming Text">
            <a:extLst>
              <a:ext uri="{FF2B5EF4-FFF2-40B4-BE49-F238E27FC236}">
                <a16:creationId xmlns:a16="http://schemas.microsoft.com/office/drawing/2014/main" id="{C2C7DC57-C7B8-FD41-350E-3CB76C22006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2784" b="30610"/>
          <a:stretch/>
        </p:blipFill>
        <p:spPr bwMode="auto">
          <a:xfrm>
            <a:off x="6040860" y="3817340"/>
            <a:ext cx="5829107" cy="10287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16B0404-2295-0CCF-AB33-1481CC33E20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9224" y="1794758"/>
            <a:ext cx="5343951" cy="49079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02072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2">
            <a:extLst>
              <a:ext uri="{FF2B5EF4-FFF2-40B4-BE49-F238E27FC236}">
                <a16:creationId xmlns:a16="http://schemas.microsoft.com/office/drawing/2014/main" id="{4ECB329C-4783-B3B3-72B7-7E510CCB24DC}"/>
              </a:ext>
            </a:extLst>
          </p:cNvPr>
          <p:cNvSpPr/>
          <p:nvPr/>
        </p:nvSpPr>
        <p:spPr>
          <a:xfrm>
            <a:off x="297046" y="202366"/>
            <a:ext cx="11582399" cy="1063251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Choose the correct information about </a:t>
            </a:r>
            <a:r>
              <a:rPr lang="en-US" sz="36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the video </a:t>
            </a:r>
          </a:p>
          <a:p>
            <a:pPr algn="ctr"/>
            <a:r>
              <a:rPr lang="en-US" sz="36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“Urban and Rural life” </a:t>
            </a:r>
            <a:r>
              <a:rPr lang="en-US" sz="32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to get bonus</a:t>
            </a:r>
          </a:p>
        </p:txBody>
      </p:sp>
      <p:pic>
        <p:nvPicPr>
          <p:cNvPr id="3" name="Online Media 1" title="City life vs. country life">
            <a:hlinkClick r:id="" action="ppaction://media"/>
            <a:extLst>
              <a:ext uri="{FF2B5EF4-FFF2-40B4-BE49-F238E27FC236}">
                <a16:creationId xmlns:a16="http://schemas.microsoft.com/office/drawing/2014/main" id="{35CA9071-258E-78ED-FBAF-DDBA2DDD3CC4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2572514" y="1442612"/>
            <a:ext cx="7031462" cy="397277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3276C48-4C22-5B22-F15D-3E7118A71E76}"/>
              </a:ext>
            </a:extLst>
          </p:cNvPr>
          <p:cNvSpPr txBox="1"/>
          <p:nvPr/>
        </p:nvSpPr>
        <p:spPr>
          <a:xfrm>
            <a:off x="2948940" y="5592383"/>
            <a:ext cx="629412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dirty="0"/>
              <a:t>https://www.youtube.com/watch?v=n-4hL_4IBsM&amp;t=2s</a:t>
            </a:r>
          </a:p>
        </p:txBody>
      </p:sp>
    </p:spTree>
    <p:extLst>
      <p:ext uri="{BB962C8B-B14F-4D97-AF65-F5344CB8AC3E}">
        <p14:creationId xmlns:p14="http://schemas.microsoft.com/office/powerpoint/2010/main" val="794699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9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30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39451B6E-1B91-AF2E-C0FF-0C91626F5BC5}"/>
              </a:ext>
            </a:extLst>
          </p:cNvPr>
          <p:cNvSpPr/>
          <p:nvPr/>
        </p:nvSpPr>
        <p:spPr>
          <a:xfrm>
            <a:off x="1330037" y="1255703"/>
            <a:ext cx="9531927" cy="1370389"/>
          </a:xfrm>
          <a:prstGeom prst="roundRect">
            <a:avLst/>
          </a:prstGeom>
          <a:ln/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r>
              <a:rPr lang="en-US" sz="3600" b="1" kern="0" dirty="0">
                <a:ln w="0"/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sym typeface="Arial"/>
              </a:rPr>
              <a:t>What motivates the speaker to leave their country cottage in the first place?</a:t>
            </a:r>
          </a:p>
        </p:txBody>
      </p:sp>
      <p:sp>
        <p:nvSpPr>
          <p:cNvPr id="9" name="Arrow: Chevron 8">
            <a:extLst>
              <a:ext uri="{FF2B5EF4-FFF2-40B4-BE49-F238E27FC236}">
                <a16:creationId xmlns:a16="http://schemas.microsoft.com/office/drawing/2014/main" id="{0E8F64B4-D15C-07AB-D9F4-99225A799BEB}"/>
              </a:ext>
            </a:extLst>
          </p:cNvPr>
          <p:cNvSpPr/>
          <p:nvPr/>
        </p:nvSpPr>
        <p:spPr>
          <a:xfrm>
            <a:off x="789710" y="3609529"/>
            <a:ext cx="4682836" cy="1114873"/>
          </a:xfrm>
          <a:prstGeom prst="chevron">
            <a:avLst/>
          </a:prstGeom>
          <a:solidFill>
            <a:schemeClr val="bg2">
              <a:lumMod val="40000"/>
              <a:lumOff val="6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r>
              <a:rPr lang="en-US" sz="3000" kern="0" dirty="0">
                <a:solidFill>
                  <a:srgbClr val="293B6D"/>
                </a:solidFill>
                <a:latin typeface="Arial"/>
                <a:sym typeface="Arial"/>
              </a:rPr>
              <a:t>A love for the city</a:t>
            </a:r>
          </a:p>
        </p:txBody>
      </p:sp>
      <p:sp>
        <p:nvSpPr>
          <p:cNvPr id="10" name="Arrow: Chevron 9">
            <a:extLst>
              <a:ext uri="{FF2B5EF4-FFF2-40B4-BE49-F238E27FC236}">
                <a16:creationId xmlns:a16="http://schemas.microsoft.com/office/drawing/2014/main" id="{05159324-E076-43F1-3304-E5E740770D41}"/>
              </a:ext>
            </a:extLst>
          </p:cNvPr>
          <p:cNvSpPr/>
          <p:nvPr/>
        </p:nvSpPr>
        <p:spPr>
          <a:xfrm>
            <a:off x="789710" y="5216657"/>
            <a:ext cx="4682836" cy="1114873"/>
          </a:xfrm>
          <a:prstGeom prst="chevron">
            <a:avLst/>
          </a:prstGeom>
          <a:solidFill>
            <a:schemeClr val="tx1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r>
              <a:rPr lang="en-US" sz="3000" kern="0" dirty="0">
                <a:solidFill>
                  <a:srgbClr val="293B6D"/>
                </a:solidFill>
                <a:latin typeface="Arial"/>
                <a:sym typeface="Arial"/>
              </a:rPr>
              <a:t>A need to avoid ferocious felines</a:t>
            </a:r>
          </a:p>
        </p:txBody>
      </p:sp>
      <p:sp>
        <p:nvSpPr>
          <p:cNvPr id="4" name="Arrow: Chevron 3">
            <a:extLst>
              <a:ext uri="{FF2B5EF4-FFF2-40B4-BE49-F238E27FC236}">
                <a16:creationId xmlns:a16="http://schemas.microsoft.com/office/drawing/2014/main" id="{CE792E3F-87D7-89A5-E406-AA06A07AFA5D}"/>
              </a:ext>
            </a:extLst>
          </p:cNvPr>
          <p:cNvSpPr/>
          <p:nvPr/>
        </p:nvSpPr>
        <p:spPr>
          <a:xfrm>
            <a:off x="6719455" y="3609528"/>
            <a:ext cx="4682836" cy="1114873"/>
          </a:xfrm>
          <a:custGeom>
            <a:avLst/>
            <a:gdLst>
              <a:gd name="connsiteX0" fmla="*/ 0 w 2535382"/>
              <a:gd name="connsiteY0" fmla="*/ 0 h 1114873"/>
              <a:gd name="connsiteX1" fmla="*/ 1977946 w 2535382"/>
              <a:gd name="connsiteY1" fmla="*/ 0 h 1114873"/>
              <a:gd name="connsiteX2" fmla="*/ 2535382 w 2535382"/>
              <a:gd name="connsiteY2" fmla="*/ 557437 h 1114873"/>
              <a:gd name="connsiteX3" fmla="*/ 1977946 w 2535382"/>
              <a:gd name="connsiteY3" fmla="*/ 1114873 h 1114873"/>
              <a:gd name="connsiteX4" fmla="*/ 0 w 2535382"/>
              <a:gd name="connsiteY4" fmla="*/ 1114873 h 1114873"/>
              <a:gd name="connsiteX5" fmla="*/ 557437 w 2535382"/>
              <a:gd name="connsiteY5" fmla="*/ 557437 h 1114873"/>
              <a:gd name="connsiteX6" fmla="*/ 0 w 2535382"/>
              <a:gd name="connsiteY6" fmla="*/ 0 h 1114873"/>
              <a:gd name="connsiteX0" fmla="*/ 606345 w 3141727"/>
              <a:gd name="connsiteY0" fmla="*/ 0 h 1114873"/>
              <a:gd name="connsiteX1" fmla="*/ 2584291 w 3141727"/>
              <a:gd name="connsiteY1" fmla="*/ 0 h 1114873"/>
              <a:gd name="connsiteX2" fmla="*/ 3141727 w 3141727"/>
              <a:gd name="connsiteY2" fmla="*/ 557437 h 1114873"/>
              <a:gd name="connsiteX3" fmla="*/ 2584291 w 3141727"/>
              <a:gd name="connsiteY3" fmla="*/ 1114873 h 1114873"/>
              <a:gd name="connsiteX4" fmla="*/ 606345 w 3141727"/>
              <a:gd name="connsiteY4" fmla="*/ 1114873 h 1114873"/>
              <a:gd name="connsiteX5" fmla="*/ 0 w 3141727"/>
              <a:gd name="connsiteY5" fmla="*/ 612855 h 1114873"/>
              <a:gd name="connsiteX6" fmla="*/ 606345 w 3141727"/>
              <a:gd name="connsiteY6" fmla="*/ 0 h 1114873"/>
              <a:gd name="connsiteX0" fmla="*/ 606345 w 2584291"/>
              <a:gd name="connsiteY0" fmla="*/ 0 h 1114873"/>
              <a:gd name="connsiteX1" fmla="*/ 2584291 w 2584291"/>
              <a:gd name="connsiteY1" fmla="*/ 0 h 1114873"/>
              <a:gd name="connsiteX2" fmla="*/ 1783981 w 2584291"/>
              <a:gd name="connsiteY2" fmla="*/ 599001 h 1114873"/>
              <a:gd name="connsiteX3" fmla="*/ 2584291 w 2584291"/>
              <a:gd name="connsiteY3" fmla="*/ 1114873 h 1114873"/>
              <a:gd name="connsiteX4" fmla="*/ 606345 w 2584291"/>
              <a:gd name="connsiteY4" fmla="*/ 1114873 h 1114873"/>
              <a:gd name="connsiteX5" fmla="*/ 0 w 2584291"/>
              <a:gd name="connsiteY5" fmla="*/ 612855 h 1114873"/>
              <a:gd name="connsiteX6" fmla="*/ 606345 w 2584291"/>
              <a:gd name="connsiteY6" fmla="*/ 0 h 1114873"/>
              <a:gd name="connsiteX0" fmla="*/ 606345 w 2584291"/>
              <a:gd name="connsiteY0" fmla="*/ 0 h 1114873"/>
              <a:gd name="connsiteX1" fmla="*/ 2584291 w 2584291"/>
              <a:gd name="connsiteY1" fmla="*/ 0 h 1114873"/>
              <a:gd name="connsiteX2" fmla="*/ 2033363 w 2584291"/>
              <a:gd name="connsiteY2" fmla="*/ 612856 h 1114873"/>
              <a:gd name="connsiteX3" fmla="*/ 2584291 w 2584291"/>
              <a:gd name="connsiteY3" fmla="*/ 1114873 h 1114873"/>
              <a:gd name="connsiteX4" fmla="*/ 606345 w 2584291"/>
              <a:gd name="connsiteY4" fmla="*/ 1114873 h 1114873"/>
              <a:gd name="connsiteX5" fmla="*/ 0 w 2584291"/>
              <a:gd name="connsiteY5" fmla="*/ 612855 h 1114873"/>
              <a:gd name="connsiteX6" fmla="*/ 606345 w 2584291"/>
              <a:gd name="connsiteY6" fmla="*/ 0 h 1114873"/>
              <a:gd name="connsiteX0" fmla="*/ 391733 w 2369679"/>
              <a:gd name="connsiteY0" fmla="*/ 0 h 1114873"/>
              <a:gd name="connsiteX1" fmla="*/ 2369679 w 2369679"/>
              <a:gd name="connsiteY1" fmla="*/ 0 h 1114873"/>
              <a:gd name="connsiteX2" fmla="*/ 1818751 w 2369679"/>
              <a:gd name="connsiteY2" fmla="*/ 612856 h 1114873"/>
              <a:gd name="connsiteX3" fmla="*/ 2369679 w 2369679"/>
              <a:gd name="connsiteY3" fmla="*/ 1114873 h 1114873"/>
              <a:gd name="connsiteX4" fmla="*/ 391733 w 2369679"/>
              <a:gd name="connsiteY4" fmla="*/ 1114873 h 1114873"/>
              <a:gd name="connsiteX5" fmla="*/ 0 w 2369679"/>
              <a:gd name="connsiteY5" fmla="*/ 612855 h 1114873"/>
              <a:gd name="connsiteX6" fmla="*/ 391733 w 2369679"/>
              <a:gd name="connsiteY6" fmla="*/ 0 h 1114873"/>
              <a:gd name="connsiteX0" fmla="*/ 391733 w 2369679"/>
              <a:gd name="connsiteY0" fmla="*/ 0 h 1114873"/>
              <a:gd name="connsiteX1" fmla="*/ 2369679 w 2369679"/>
              <a:gd name="connsiteY1" fmla="*/ 0 h 1114873"/>
              <a:gd name="connsiteX2" fmla="*/ 1970768 w 2369679"/>
              <a:gd name="connsiteY2" fmla="*/ 599002 h 1114873"/>
              <a:gd name="connsiteX3" fmla="*/ 2369679 w 2369679"/>
              <a:gd name="connsiteY3" fmla="*/ 1114873 h 1114873"/>
              <a:gd name="connsiteX4" fmla="*/ 391733 w 2369679"/>
              <a:gd name="connsiteY4" fmla="*/ 1114873 h 1114873"/>
              <a:gd name="connsiteX5" fmla="*/ 0 w 2369679"/>
              <a:gd name="connsiteY5" fmla="*/ 612855 h 1114873"/>
              <a:gd name="connsiteX6" fmla="*/ 391733 w 2369679"/>
              <a:gd name="connsiteY6" fmla="*/ 0 h 1114873"/>
              <a:gd name="connsiteX0" fmla="*/ 391733 w 2369679"/>
              <a:gd name="connsiteY0" fmla="*/ 0 h 1114873"/>
              <a:gd name="connsiteX1" fmla="*/ 2369679 w 2369679"/>
              <a:gd name="connsiteY1" fmla="*/ 0 h 1114873"/>
              <a:gd name="connsiteX2" fmla="*/ 2033364 w 2369679"/>
              <a:gd name="connsiteY2" fmla="*/ 557438 h 1114873"/>
              <a:gd name="connsiteX3" fmla="*/ 2369679 w 2369679"/>
              <a:gd name="connsiteY3" fmla="*/ 1114873 h 1114873"/>
              <a:gd name="connsiteX4" fmla="*/ 391733 w 2369679"/>
              <a:gd name="connsiteY4" fmla="*/ 1114873 h 1114873"/>
              <a:gd name="connsiteX5" fmla="*/ 0 w 2369679"/>
              <a:gd name="connsiteY5" fmla="*/ 612855 h 1114873"/>
              <a:gd name="connsiteX6" fmla="*/ 391733 w 2369679"/>
              <a:gd name="connsiteY6" fmla="*/ 0 h 1114873"/>
              <a:gd name="connsiteX0" fmla="*/ 391733 w 2369679"/>
              <a:gd name="connsiteY0" fmla="*/ 0 h 1114873"/>
              <a:gd name="connsiteX1" fmla="*/ 2369679 w 2369679"/>
              <a:gd name="connsiteY1" fmla="*/ 0 h 1114873"/>
              <a:gd name="connsiteX2" fmla="*/ 2033364 w 2369679"/>
              <a:gd name="connsiteY2" fmla="*/ 557438 h 1114873"/>
              <a:gd name="connsiteX3" fmla="*/ 2369679 w 2369679"/>
              <a:gd name="connsiteY3" fmla="*/ 1114873 h 1114873"/>
              <a:gd name="connsiteX4" fmla="*/ 391733 w 2369679"/>
              <a:gd name="connsiteY4" fmla="*/ 1114873 h 1114873"/>
              <a:gd name="connsiteX5" fmla="*/ 0 w 2369679"/>
              <a:gd name="connsiteY5" fmla="*/ 543582 h 1114873"/>
              <a:gd name="connsiteX6" fmla="*/ 391733 w 2369679"/>
              <a:gd name="connsiteY6" fmla="*/ 0 h 1114873"/>
              <a:gd name="connsiteX0" fmla="*/ 286570 w 2264516"/>
              <a:gd name="connsiteY0" fmla="*/ 0 h 1114873"/>
              <a:gd name="connsiteX1" fmla="*/ 2264516 w 2264516"/>
              <a:gd name="connsiteY1" fmla="*/ 0 h 1114873"/>
              <a:gd name="connsiteX2" fmla="*/ 1928201 w 2264516"/>
              <a:gd name="connsiteY2" fmla="*/ 557438 h 1114873"/>
              <a:gd name="connsiteX3" fmla="*/ 2264516 w 2264516"/>
              <a:gd name="connsiteY3" fmla="*/ 1114873 h 1114873"/>
              <a:gd name="connsiteX4" fmla="*/ 286570 w 2264516"/>
              <a:gd name="connsiteY4" fmla="*/ 1114873 h 1114873"/>
              <a:gd name="connsiteX5" fmla="*/ 0 w 2264516"/>
              <a:gd name="connsiteY5" fmla="*/ 543582 h 1114873"/>
              <a:gd name="connsiteX6" fmla="*/ 286570 w 2264516"/>
              <a:gd name="connsiteY6" fmla="*/ 0 h 11148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64516" h="1114873">
                <a:moveTo>
                  <a:pt x="286570" y="0"/>
                </a:moveTo>
                <a:lnTo>
                  <a:pt x="2264516" y="0"/>
                </a:lnTo>
                <a:lnTo>
                  <a:pt x="1928201" y="557438"/>
                </a:lnTo>
                <a:lnTo>
                  <a:pt x="2264516" y="1114873"/>
                </a:lnTo>
                <a:lnTo>
                  <a:pt x="286570" y="1114873"/>
                </a:lnTo>
                <a:lnTo>
                  <a:pt x="0" y="543582"/>
                </a:lnTo>
                <a:lnTo>
                  <a:pt x="286570" y="0"/>
                </a:lnTo>
                <a:close/>
              </a:path>
            </a:pathLst>
          </a:custGeom>
          <a:solidFill>
            <a:schemeClr val="accent2">
              <a:lumMod val="9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r>
              <a:rPr lang="en-US" sz="3000" kern="0" dirty="0">
                <a:solidFill>
                  <a:srgbClr val="293B6D"/>
                </a:solidFill>
                <a:latin typeface="Arial"/>
                <a:sym typeface="Arial"/>
              </a:rPr>
              <a:t>A desire to buy </a:t>
            </a:r>
          </a:p>
          <a:p>
            <a:pPr algn="ctr" defTabSz="1219170">
              <a:buClr>
                <a:srgbClr val="000000"/>
              </a:buClr>
            </a:pPr>
            <a:r>
              <a:rPr lang="en-US" sz="3000" kern="0" dirty="0">
                <a:solidFill>
                  <a:srgbClr val="293B6D"/>
                </a:solidFill>
                <a:latin typeface="Arial"/>
                <a:sym typeface="Arial"/>
              </a:rPr>
              <a:t>Stilton cheese</a:t>
            </a:r>
          </a:p>
        </p:txBody>
      </p:sp>
      <p:sp>
        <p:nvSpPr>
          <p:cNvPr id="5" name="Arrow: Chevron 3">
            <a:extLst>
              <a:ext uri="{FF2B5EF4-FFF2-40B4-BE49-F238E27FC236}">
                <a16:creationId xmlns:a16="http://schemas.microsoft.com/office/drawing/2014/main" id="{A01EF9F7-AD34-9194-DE08-87821AF38611}"/>
              </a:ext>
            </a:extLst>
          </p:cNvPr>
          <p:cNvSpPr/>
          <p:nvPr/>
        </p:nvSpPr>
        <p:spPr>
          <a:xfrm>
            <a:off x="6719455" y="5216656"/>
            <a:ext cx="4682836" cy="1114873"/>
          </a:xfrm>
          <a:custGeom>
            <a:avLst/>
            <a:gdLst>
              <a:gd name="connsiteX0" fmla="*/ 0 w 2535382"/>
              <a:gd name="connsiteY0" fmla="*/ 0 h 1114873"/>
              <a:gd name="connsiteX1" fmla="*/ 1977946 w 2535382"/>
              <a:gd name="connsiteY1" fmla="*/ 0 h 1114873"/>
              <a:gd name="connsiteX2" fmla="*/ 2535382 w 2535382"/>
              <a:gd name="connsiteY2" fmla="*/ 557437 h 1114873"/>
              <a:gd name="connsiteX3" fmla="*/ 1977946 w 2535382"/>
              <a:gd name="connsiteY3" fmla="*/ 1114873 h 1114873"/>
              <a:gd name="connsiteX4" fmla="*/ 0 w 2535382"/>
              <a:gd name="connsiteY4" fmla="*/ 1114873 h 1114873"/>
              <a:gd name="connsiteX5" fmla="*/ 557437 w 2535382"/>
              <a:gd name="connsiteY5" fmla="*/ 557437 h 1114873"/>
              <a:gd name="connsiteX6" fmla="*/ 0 w 2535382"/>
              <a:gd name="connsiteY6" fmla="*/ 0 h 1114873"/>
              <a:gd name="connsiteX0" fmla="*/ 606345 w 3141727"/>
              <a:gd name="connsiteY0" fmla="*/ 0 h 1114873"/>
              <a:gd name="connsiteX1" fmla="*/ 2584291 w 3141727"/>
              <a:gd name="connsiteY1" fmla="*/ 0 h 1114873"/>
              <a:gd name="connsiteX2" fmla="*/ 3141727 w 3141727"/>
              <a:gd name="connsiteY2" fmla="*/ 557437 h 1114873"/>
              <a:gd name="connsiteX3" fmla="*/ 2584291 w 3141727"/>
              <a:gd name="connsiteY3" fmla="*/ 1114873 h 1114873"/>
              <a:gd name="connsiteX4" fmla="*/ 606345 w 3141727"/>
              <a:gd name="connsiteY4" fmla="*/ 1114873 h 1114873"/>
              <a:gd name="connsiteX5" fmla="*/ 0 w 3141727"/>
              <a:gd name="connsiteY5" fmla="*/ 612855 h 1114873"/>
              <a:gd name="connsiteX6" fmla="*/ 606345 w 3141727"/>
              <a:gd name="connsiteY6" fmla="*/ 0 h 1114873"/>
              <a:gd name="connsiteX0" fmla="*/ 606345 w 2584291"/>
              <a:gd name="connsiteY0" fmla="*/ 0 h 1114873"/>
              <a:gd name="connsiteX1" fmla="*/ 2584291 w 2584291"/>
              <a:gd name="connsiteY1" fmla="*/ 0 h 1114873"/>
              <a:gd name="connsiteX2" fmla="*/ 1783981 w 2584291"/>
              <a:gd name="connsiteY2" fmla="*/ 599001 h 1114873"/>
              <a:gd name="connsiteX3" fmla="*/ 2584291 w 2584291"/>
              <a:gd name="connsiteY3" fmla="*/ 1114873 h 1114873"/>
              <a:gd name="connsiteX4" fmla="*/ 606345 w 2584291"/>
              <a:gd name="connsiteY4" fmla="*/ 1114873 h 1114873"/>
              <a:gd name="connsiteX5" fmla="*/ 0 w 2584291"/>
              <a:gd name="connsiteY5" fmla="*/ 612855 h 1114873"/>
              <a:gd name="connsiteX6" fmla="*/ 606345 w 2584291"/>
              <a:gd name="connsiteY6" fmla="*/ 0 h 1114873"/>
              <a:gd name="connsiteX0" fmla="*/ 606345 w 2584291"/>
              <a:gd name="connsiteY0" fmla="*/ 0 h 1114873"/>
              <a:gd name="connsiteX1" fmla="*/ 2584291 w 2584291"/>
              <a:gd name="connsiteY1" fmla="*/ 0 h 1114873"/>
              <a:gd name="connsiteX2" fmla="*/ 2033363 w 2584291"/>
              <a:gd name="connsiteY2" fmla="*/ 612856 h 1114873"/>
              <a:gd name="connsiteX3" fmla="*/ 2584291 w 2584291"/>
              <a:gd name="connsiteY3" fmla="*/ 1114873 h 1114873"/>
              <a:gd name="connsiteX4" fmla="*/ 606345 w 2584291"/>
              <a:gd name="connsiteY4" fmla="*/ 1114873 h 1114873"/>
              <a:gd name="connsiteX5" fmla="*/ 0 w 2584291"/>
              <a:gd name="connsiteY5" fmla="*/ 612855 h 1114873"/>
              <a:gd name="connsiteX6" fmla="*/ 606345 w 2584291"/>
              <a:gd name="connsiteY6" fmla="*/ 0 h 1114873"/>
              <a:gd name="connsiteX0" fmla="*/ 391733 w 2369679"/>
              <a:gd name="connsiteY0" fmla="*/ 0 h 1114873"/>
              <a:gd name="connsiteX1" fmla="*/ 2369679 w 2369679"/>
              <a:gd name="connsiteY1" fmla="*/ 0 h 1114873"/>
              <a:gd name="connsiteX2" fmla="*/ 1818751 w 2369679"/>
              <a:gd name="connsiteY2" fmla="*/ 612856 h 1114873"/>
              <a:gd name="connsiteX3" fmla="*/ 2369679 w 2369679"/>
              <a:gd name="connsiteY3" fmla="*/ 1114873 h 1114873"/>
              <a:gd name="connsiteX4" fmla="*/ 391733 w 2369679"/>
              <a:gd name="connsiteY4" fmla="*/ 1114873 h 1114873"/>
              <a:gd name="connsiteX5" fmla="*/ 0 w 2369679"/>
              <a:gd name="connsiteY5" fmla="*/ 612855 h 1114873"/>
              <a:gd name="connsiteX6" fmla="*/ 391733 w 2369679"/>
              <a:gd name="connsiteY6" fmla="*/ 0 h 1114873"/>
              <a:gd name="connsiteX0" fmla="*/ 391733 w 2369679"/>
              <a:gd name="connsiteY0" fmla="*/ 0 h 1114873"/>
              <a:gd name="connsiteX1" fmla="*/ 2369679 w 2369679"/>
              <a:gd name="connsiteY1" fmla="*/ 0 h 1114873"/>
              <a:gd name="connsiteX2" fmla="*/ 1970768 w 2369679"/>
              <a:gd name="connsiteY2" fmla="*/ 599002 h 1114873"/>
              <a:gd name="connsiteX3" fmla="*/ 2369679 w 2369679"/>
              <a:gd name="connsiteY3" fmla="*/ 1114873 h 1114873"/>
              <a:gd name="connsiteX4" fmla="*/ 391733 w 2369679"/>
              <a:gd name="connsiteY4" fmla="*/ 1114873 h 1114873"/>
              <a:gd name="connsiteX5" fmla="*/ 0 w 2369679"/>
              <a:gd name="connsiteY5" fmla="*/ 612855 h 1114873"/>
              <a:gd name="connsiteX6" fmla="*/ 391733 w 2369679"/>
              <a:gd name="connsiteY6" fmla="*/ 0 h 1114873"/>
              <a:gd name="connsiteX0" fmla="*/ 391733 w 2369679"/>
              <a:gd name="connsiteY0" fmla="*/ 0 h 1114873"/>
              <a:gd name="connsiteX1" fmla="*/ 2369679 w 2369679"/>
              <a:gd name="connsiteY1" fmla="*/ 0 h 1114873"/>
              <a:gd name="connsiteX2" fmla="*/ 2033364 w 2369679"/>
              <a:gd name="connsiteY2" fmla="*/ 557438 h 1114873"/>
              <a:gd name="connsiteX3" fmla="*/ 2369679 w 2369679"/>
              <a:gd name="connsiteY3" fmla="*/ 1114873 h 1114873"/>
              <a:gd name="connsiteX4" fmla="*/ 391733 w 2369679"/>
              <a:gd name="connsiteY4" fmla="*/ 1114873 h 1114873"/>
              <a:gd name="connsiteX5" fmla="*/ 0 w 2369679"/>
              <a:gd name="connsiteY5" fmla="*/ 612855 h 1114873"/>
              <a:gd name="connsiteX6" fmla="*/ 391733 w 2369679"/>
              <a:gd name="connsiteY6" fmla="*/ 0 h 1114873"/>
              <a:gd name="connsiteX0" fmla="*/ 391733 w 2369679"/>
              <a:gd name="connsiteY0" fmla="*/ 0 h 1114873"/>
              <a:gd name="connsiteX1" fmla="*/ 2369679 w 2369679"/>
              <a:gd name="connsiteY1" fmla="*/ 0 h 1114873"/>
              <a:gd name="connsiteX2" fmla="*/ 2033364 w 2369679"/>
              <a:gd name="connsiteY2" fmla="*/ 557438 h 1114873"/>
              <a:gd name="connsiteX3" fmla="*/ 2369679 w 2369679"/>
              <a:gd name="connsiteY3" fmla="*/ 1114873 h 1114873"/>
              <a:gd name="connsiteX4" fmla="*/ 391733 w 2369679"/>
              <a:gd name="connsiteY4" fmla="*/ 1114873 h 1114873"/>
              <a:gd name="connsiteX5" fmla="*/ 0 w 2369679"/>
              <a:gd name="connsiteY5" fmla="*/ 543582 h 1114873"/>
              <a:gd name="connsiteX6" fmla="*/ 391733 w 2369679"/>
              <a:gd name="connsiteY6" fmla="*/ 0 h 1114873"/>
              <a:gd name="connsiteX0" fmla="*/ 286570 w 2264516"/>
              <a:gd name="connsiteY0" fmla="*/ 0 h 1114873"/>
              <a:gd name="connsiteX1" fmla="*/ 2264516 w 2264516"/>
              <a:gd name="connsiteY1" fmla="*/ 0 h 1114873"/>
              <a:gd name="connsiteX2" fmla="*/ 1928201 w 2264516"/>
              <a:gd name="connsiteY2" fmla="*/ 557438 h 1114873"/>
              <a:gd name="connsiteX3" fmla="*/ 2264516 w 2264516"/>
              <a:gd name="connsiteY3" fmla="*/ 1114873 h 1114873"/>
              <a:gd name="connsiteX4" fmla="*/ 286570 w 2264516"/>
              <a:gd name="connsiteY4" fmla="*/ 1114873 h 1114873"/>
              <a:gd name="connsiteX5" fmla="*/ 0 w 2264516"/>
              <a:gd name="connsiteY5" fmla="*/ 585145 h 1114873"/>
              <a:gd name="connsiteX6" fmla="*/ 286570 w 2264516"/>
              <a:gd name="connsiteY6" fmla="*/ 0 h 11148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64516" h="1114873">
                <a:moveTo>
                  <a:pt x="286570" y="0"/>
                </a:moveTo>
                <a:lnTo>
                  <a:pt x="2264516" y="0"/>
                </a:lnTo>
                <a:lnTo>
                  <a:pt x="1928201" y="557438"/>
                </a:lnTo>
                <a:lnTo>
                  <a:pt x="2264516" y="1114873"/>
                </a:lnTo>
                <a:lnTo>
                  <a:pt x="286570" y="1114873"/>
                </a:lnTo>
                <a:lnTo>
                  <a:pt x="0" y="585145"/>
                </a:lnTo>
                <a:lnTo>
                  <a:pt x="286570" y="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r>
              <a:rPr lang="en-US" sz="3000" kern="0" dirty="0">
                <a:solidFill>
                  <a:srgbClr val="293B6D"/>
                </a:solidFill>
                <a:latin typeface="Arial"/>
                <a:sym typeface="Arial"/>
              </a:rPr>
              <a:t>An invitation to a </a:t>
            </a:r>
          </a:p>
          <a:p>
            <a:pPr algn="ctr" defTabSz="1219170">
              <a:buClr>
                <a:srgbClr val="000000"/>
              </a:buClr>
            </a:pPr>
            <a:r>
              <a:rPr lang="en-US" sz="3000" kern="0" dirty="0">
                <a:solidFill>
                  <a:srgbClr val="293B6D"/>
                </a:solidFill>
                <a:latin typeface="Arial"/>
                <a:sym typeface="Arial"/>
              </a:rPr>
              <a:t>show</a:t>
            </a:r>
          </a:p>
        </p:txBody>
      </p:sp>
    </p:spTree>
    <p:extLst>
      <p:ext uri="{BB962C8B-B14F-4D97-AF65-F5344CB8AC3E}">
        <p14:creationId xmlns:p14="http://schemas.microsoft.com/office/powerpoint/2010/main" val="4736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39451B6E-1B91-AF2E-C0FF-0C91626F5BC5}"/>
              </a:ext>
            </a:extLst>
          </p:cNvPr>
          <p:cNvSpPr/>
          <p:nvPr/>
        </p:nvSpPr>
        <p:spPr>
          <a:xfrm>
            <a:off x="1330037" y="1350610"/>
            <a:ext cx="9531927" cy="1449833"/>
          </a:xfrm>
          <a:prstGeom prst="roundRect">
            <a:avLst/>
          </a:prstGeom>
          <a:ln/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r>
              <a:rPr lang="en-US" sz="3600" b="1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sym typeface="Arial"/>
              </a:rPr>
              <a:t>What is the main advantage of cities mentioned in the conversation?</a:t>
            </a:r>
          </a:p>
        </p:txBody>
      </p:sp>
      <p:sp>
        <p:nvSpPr>
          <p:cNvPr id="9" name="Arrow: Chevron 8">
            <a:extLst>
              <a:ext uri="{FF2B5EF4-FFF2-40B4-BE49-F238E27FC236}">
                <a16:creationId xmlns:a16="http://schemas.microsoft.com/office/drawing/2014/main" id="{0E8F64B4-D15C-07AB-D9F4-99225A799BEB}"/>
              </a:ext>
            </a:extLst>
          </p:cNvPr>
          <p:cNvSpPr/>
          <p:nvPr/>
        </p:nvSpPr>
        <p:spPr>
          <a:xfrm>
            <a:off x="789710" y="3609529"/>
            <a:ext cx="4682836" cy="1114873"/>
          </a:xfrm>
          <a:prstGeom prst="chevron">
            <a:avLst/>
          </a:prstGeom>
          <a:solidFill>
            <a:schemeClr val="bg2">
              <a:lumMod val="40000"/>
              <a:lumOff val="6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r>
              <a:rPr lang="en-US" sz="3000" kern="0" dirty="0">
                <a:solidFill>
                  <a:srgbClr val="293B6D"/>
                </a:solidFill>
                <a:latin typeface="Arial"/>
                <a:sym typeface="Arial"/>
              </a:rPr>
              <a:t>Lower crime rates</a:t>
            </a:r>
          </a:p>
        </p:txBody>
      </p:sp>
      <p:sp>
        <p:nvSpPr>
          <p:cNvPr id="10" name="Arrow: Chevron 9">
            <a:extLst>
              <a:ext uri="{FF2B5EF4-FFF2-40B4-BE49-F238E27FC236}">
                <a16:creationId xmlns:a16="http://schemas.microsoft.com/office/drawing/2014/main" id="{05159324-E076-43F1-3304-E5E740770D41}"/>
              </a:ext>
            </a:extLst>
          </p:cNvPr>
          <p:cNvSpPr/>
          <p:nvPr/>
        </p:nvSpPr>
        <p:spPr>
          <a:xfrm>
            <a:off x="789710" y="5216657"/>
            <a:ext cx="4682836" cy="1114873"/>
          </a:xfrm>
          <a:prstGeom prst="chevron">
            <a:avLst/>
          </a:prstGeom>
          <a:solidFill>
            <a:schemeClr val="tx1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r>
              <a:rPr lang="en-US" sz="3000" kern="0" dirty="0">
                <a:solidFill>
                  <a:srgbClr val="293B6D"/>
                </a:solidFill>
                <a:latin typeface="Arial"/>
                <a:sym typeface="Arial"/>
              </a:rPr>
              <a:t>Shorter commute times</a:t>
            </a:r>
          </a:p>
        </p:txBody>
      </p:sp>
      <p:sp>
        <p:nvSpPr>
          <p:cNvPr id="4" name="Arrow: Chevron 3">
            <a:extLst>
              <a:ext uri="{FF2B5EF4-FFF2-40B4-BE49-F238E27FC236}">
                <a16:creationId xmlns:a16="http://schemas.microsoft.com/office/drawing/2014/main" id="{CE792E3F-87D7-89A5-E406-AA06A07AFA5D}"/>
              </a:ext>
            </a:extLst>
          </p:cNvPr>
          <p:cNvSpPr/>
          <p:nvPr/>
        </p:nvSpPr>
        <p:spPr>
          <a:xfrm>
            <a:off x="6719455" y="3609528"/>
            <a:ext cx="4682836" cy="1114873"/>
          </a:xfrm>
          <a:custGeom>
            <a:avLst/>
            <a:gdLst>
              <a:gd name="connsiteX0" fmla="*/ 0 w 2535382"/>
              <a:gd name="connsiteY0" fmla="*/ 0 h 1114873"/>
              <a:gd name="connsiteX1" fmla="*/ 1977946 w 2535382"/>
              <a:gd name="connsiteY1" fmla="*/ 0 h 1114873"/>
              <a:gd name="connsiteX2" fmla="*/ 2535382 w 2535382"/>
              <a:gd name="connsiteY2" fmla="*/ 557437 h 1114873"/>
              <a:gd name="connsiteX3" fmla="*/ 1977946 w 2535382"/>
              <a:gd name="connsiteY3" fmla="*/ 1114873 h 1114873"/>
              <a:gd name="connsiteX4" fmla="*/ 0 w 2535382"/>
              <a:gd name="connsiteY4" fmla="*/ 1114873 h 1114873"/>
              <a:gd name="connsiteX5" fmla="*/ 557437 w 2535382"/>
              <a:gd name="connsiteY5" fmla="*/ 557437 h 1114873"/>
              <a:gd name="connsiteX6" fmla="*/ 0 w 2535382"/>
              <a:gd name="connsiteY6" fmla="*/ 0 h 1114873"/>
              <a:gd name="connsiteX0" fmla="*/ 606345 w 3141727"/>
              <a:gd name="connsiteY0" fmla="*/ 0 h 1114873"/>
              <a:gd name="connsiteX1" fmla="*/ 2584291 w 3141727"/>
              <a:gd name="connsiteY1" fmla="*/ 0 h 1114873"/>
              <a:gd name="connsiteX2" fmla="*/ 3141727 w 3141727"/>
              <a:gd name="connsiteY2" fmla="*/ 557437 h 1114873"/>
              <a:gd name="connsiteX3" fmla="*/ 2584291 w 3141727"/>
              <a:gd name="connsiteY3" fmla="*/ 1114873 h 1114873"/>
              <a:gd name="connsiteX4" fmla="*/ 606345 w 3141727"/>
              <a:gd name="connsiteY4" fmla="*/ 1114873 h 1114873"/>
              <a:gd name="connsiteX5" fmla="*/ 0 w 3141727"/>
              <a:gd name="connsiteY5" fmla="*/ 612855 h 1114873"/>
              <a:gd name="connsiteX6" fmla="*/ 606345 w 3141727"/>
              <a:gd name="connsiteY6" fmla="*/ 0 h 1114873"/>
              <a:gd name="connsiteX0" fmla="*/ 606345 w 2584291"/>
              <a:gd name="connsiteY0" fmla="*/ 0 h 1114873"/>
              <a:gd name="connsiteX1" fmla="*/ 2584291 w 2584291"/>
              <a:gd name="connsiteY1" fmla="*/ 0 h 1114873"/>
              <a:gd name="connsiteX2" fmla="*/ 1783981 w 2584291"/>
              <a:gd name="connsiteY2" fmla="*/ 599001 h 1114873"/>
              <a:gd name="connsiteX3" fmla="*/ 2584291 w 2584291"/>
              <a:gd name="connsiteY3" fmla="*/ 1114873 h 1114873"/>
              <a:gd name="connsiteX4" fmla="*/ 606345 w 2584291"/>
              <a:gd name="connsiteY4" fmla="*/ 1114873 h 1114873"/>
              <a:gd name="connsiteX5" fmla="*/ 0 w 2584291"/>
              <a:gd name="connsiteY5" fmla="*/ 612855 h 1114873"/>
              <a:gd name="connsiteX6" fmla="*/ 606345 w 2584291"/>
              <a:gd name="connsiteY6" fmla="*/ 0 h 1114873"/>
              <a:gd name="connsiteX0" fmla="*/ 606345 w 2584291"/>
              <a:gd name="connsiteY0" fmla="*/ 0 h 1114873"/>
              <a:gd name="connsiteX1" fmla="*/ 2584291 w 2584291"/>
              <a:gd name="connsiteY1" fmla="*/ 0 h 1114873"/>
              <a:gd name="connsiteX2" fmla="*/ 2033363 w 2584291"/>
              <a:gd name="connsiteY2" fmla="*/ 612856 h 1114873"/>
              <a:gd name="connsiteX3" fmla="*/ 2584291 w 2584291"/>
              <a:gd name="connsiteY3" fmla="*/ 1114873 h 1114873"/>
              <a:gd name="connsiteX4" fmla="*/ 606345 w 2584291"/>
              <a:gd name="connsiteY4" fmla="*/ 1114873 h 1114873"/>
              <a:gd name="connsiteX5" fmla="*/ 0 w 2584291"/>
              <a:gd name="connsiteY5" fmla="*/ 612855 h 1114873"/>
              <a:gd name="connsiteX6" fmla="*/ 606345 w 2584291"/>
              <a:gd name="connsiteY6" fmla="*/ 0 h 1114873"/>
              <a:gd name="connsiteX0" fmla="*/ 391733 w 2369679"/>
              <a:gd name="connsiteY0" fmla="*/ 0 h 1114873"/>
              <a:gd name="connsiteX1" fmla="*/ 2369679 w 2369679"/>
              <a:gd name="connsiteY1" fmla="*/ 0 h 1114873"/>
              <a:gd name="connsiteX2" fmla="*/ 1818751 w 2369679"/>
              <a:gd name="connsiteY2" fmla="*/ 612856 h 1114873"/>
              <a:gd name="connsiteX3" fmla="*/ 2369679 w 2369679"/>
              <a:gd name="connsiteY3" fmla="*/ 1114873 h 1114873"/>
              <a:gd name="connsiteX4" fmla="*/ 391733 w 2369679"/>
              <a:gd name="connsiteY4" fmla="*/ 1114873 h 1114873"/>
              <a:gd name="connsiteX5" fmla="*/ 0 w 2369679"/>
              <a:gd name="connsiteY5" fmla="*/ 612855 h 1114873"/>
              <a:gd name="connsiteX6" fmla="*/ 391733 w 2369679"/>
              <a:gd name="connsiteY6" fmla="*/ 0 h 1114873"/>
              <a:gd name="connsiteX0" fmla="*/ 391733 w 2369679"/>
              <a:gd name="connsiteY0" fmla="*/ 0 h 1114873"/>
              <a:gd name="connsiteX1" fmla="*/ 2369679 w 2369679"/>
              <a:gd name="connsiteY1" fmla="*/ 0 h 1114873"/>
              <a:gd name="connsiteX2" fmla="*/ 1970768 w 2369679"/>
              <a:gd name="connsiteY2" fmla="*/ 599002 h 1114873"/>
              <a:gd name="connsiteX3" fmla="*/ 2369679 w 2369679"/>
              <a:gd name="connsiteY3" fmla="*/ 1114873 h 1114873"/>
              <a:gd name="connsiteX4" fmla="*/ 391733 w 2369679"/>
              <a:gd name="connsiteY4" fmla="*/ 1114873 h 1114873"/>
              <a:gd name="connsiteX5" fmla="*/ 0 w 2369679"/>
              <a:gd name="connsiteY5" fmla="*/ 612855 h 1114873"/>
              <a:gd name="connsiteX6" fmla="*/ 391733 w 2369679"/>
              <a:gd name="connsiteY6" fmla="*/ 0 h 1114873"/>
              <a:gd name="connsiteX0" fmla="*/ 391733 w 2369679"/>
              <a:gd name="connsiteY0" fmla="*/ 0 h 1114873"/>
              <a:gd name="connsiteX1" fmla="*/ 2369679 w 2369679"/>
              <a:gd name="connsiteY1" fmla="*/ 0 h 1114873"/>
              <a:gd name="connsiteX2" fmla="*/ 2033364 w 2369679"/>
              <a:gd name="connsiteY2" fmla="*/ 557438 h 1114873"/>
              <a:gd name="connsiteX3" fmla="*/ 2369679 w 2369679"/>
              <a:gd name="connsiteY3" fmla="*/ 1114873 h 1114873"/>
              <a:gd name="connsiteX4" fmla="*/ 391733 w 2369679"/>
              <a:gd name="connsiteY4" fmla="*/ 1114873 h 1114873"/>
              <a:gd name="connsiteX5" fmla="*/ 0 w 2369679"/>
              <a:gd name="connsiteY5" fmla="*/ 612855 h 1114873"/>
              <a:gd name="connsiteX6" fmla="*/ 391733 w 2369679"/>
              <a:gd name="connsiteY6" fmla="*/ 0 h 1114873"/>
              <a:gd name="connsiteX0" fmla="*/ 391733 w 2369679"/>
              <a:gd name="connsiteY0" fmla="*/ 0 h 1114873"/>
              <a:gd name="connsiteX1" fmla="*/ 2369679 w 2369679"/>
              <a:gd name="connsiteY1" fmla="*/ 0 h 1114873"/>
              <a:gd name="connsiteX2" fmla="*/ 2033364 w 2369679"/>
              <a:gd name="connsiteY2" fmla="*/ 557438 h 1114873"/>
              <a:gd name="connsiteX3" fmla="*/ 2369679 w 2369679"/>
              <a:gd name="connsiteY3" fmla="*/ 1114873 h 1114873"/>
              <a:gd name="connsiteX4" fmla="*/ 391733 w 2369679"/>
              <a:gd name="connsiteY4" fmla="*/ 1114873 h 1114873"/>
              <a:gd name="connsiteX5" fmla="*/ 0 w 2369679"/>
              <a:gd name="connsiteY5" fmla="*/ 543582 h 1114873"/>
              <a:gd name="connsiteX6" fmla="*/ 391733 w 2369679"/>
              <a:gd name="connsiteY6" fmla="*/ 0 h 1114873"/>
              <a:gd name="connsiteX0" fmla="*/ 286570 w 2264516"/>
              <a:gd name="connsiteY0" fmla="*/ 0 h 1114873"/>
              <a:gd name="connsiteX1" fmla="*/ 2264516 w 2264516"/>
              <a:gd name="connsiteY1" fmla="*/ 0 h 1114873"/>
              <a:gd name="connsiteX2" fmla="*/ 1928201 w 2264516"/>
              <a:gd name="connsiteY2" fmla="*/ 557438 h 1114873"/>
              <a:gd name="connsiteX3" fmla="*/ 2264516 w 2264516"/>
              <a:gd name="connsiteY3" fmla="*/ 1114873 h 1114873"/>
              <a:gd name="connsiteX4" fmla="*/ 286570 w 2264516"/>
              <a:gd name="connsiteY4" fmla="*/ 1114873 h 1114873"/>
              <a:gd name="connsiteX5" fmla="*/ 0 w 2264516"/>
              <a:gd name="connsiteY5" fmla="*/ 543582 h 1114873"/>
              <a:gd name="connsiteX6" fmla="*/ 286570 w 2264516"/>
              <a:gd name="connsiteY6" fmla="*/ 0 h 11148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64516" h="1114873">
                <a:moveTo>
                  <a:pt x="286570" y="0"/>
                </a:moveTo>
                <a:lnTo>
                  <a:pt x="2264516" y="0"/>
                </a:lnTo>
                <a:lnTo>
                  <a:pt x="1928201" y="557438"/>
                </a:lnTo>
                <a:lnTo>
                  <a:pt x="2264516" y="1114873"/>
                </a:lnTo>
                <a:lnTo>
                  <a:pt x="286570" y="1114873"/>
                </a:lnTo>
                <a:lnTo>
                  <a:pt x="0" y="543582"/>
                </a:lnTo>
                <a:lnTo>
                  <a:pt x="286570" y="0"/>
                </a:lnTo>
                <a:close/>
              </a:path>
            </a:pathLst>
          </a:custGeom>
          <a:solidFill>
            <a:schemeClr val="accent2">
              <a:lumMod val="9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r>
              <a:rPr lang="en-US" sz="3000" kern="0" dirty="0">
                <a:solidFill>
                  <a:srgbClr val="293B6D"/>
                </a:solidFill>
                <a:latin typeface="Arial"/>
                <a:sym typeface="Arial"/>
              </a:rPr>
              <a:t>Higher wages</a:t>
            </a:r>
          </a:p>
        </p:txBody>
      </p:sp>
      <p:sp>
        <p:nvSpPr>
          <p:cNvPr id="5" name="Arrow: Chevron 3">
            <a:extLst>
              <a:ext uri="{FF2B5EF4-FFF2-40B4-BE49-F238E27FC236}">
                <a16:creationId xmlns:a16="http://schemas.microsoft.com/office/drawing/2014/main" id="{A01EF9F7-AD34-9194-DE08-87821AF38611}"/>
              </a:ext>
            </a:extLst>
          </p:cNvPr>
          <p:cNvSpPr/>
          <p:nvPr/>
        </p:nvSpPr>
        <p:spPr>
          <a:xfrm>
            <a:off x="6719455" y="5216657"/>
            <a:ext cx="4682836" cy="1114873"/>
          </a:xfrm>
          <a:custGeom>
            <a:avLst/>
            <a:gdLst>
              <a:gd name="connsiteX0" fmla="*/ 0 w 2535382"/>
              <a:gd name="connsiteY0" fmla="*/ 0 h 1114873"/>
              <a:gd name="connsiteX1" fmla="*/ 1977946 w 2535382"/>
              <a:gd name="connsiteY1" fmla="*/ 0 h 1114873"/>
              <a:gd name="connsiteX2" fmla="*/ 2535382 w 2535382"/>
              <a:gd name="connsiteY2" fmla="*/ 557437 h 1114873"/>
              <a:gd name="connsiteX3" fmla="*/ 1977946 w 2535382"/>
              <a:gd name="connsiteY3" fmla="*/ 1114873 h 1114873"/>
              <a:gd name="connsiteX4" fmla="*/ 0 w 2535382"/>
              <a:gd name="connsiteY4" fmla="*/ 1114873 h 1114873"/>
              <a:gd name="connsiteX5" fmla="*/ 557437 w 2535382"/>
              <a:gd name="connsiteY5" fmla="*/ 557437 h 1114873"/>
              <a:gd name="connsiteX6" fmla="*/ 0 w 2535382"/>
              <a:gd name="connsiteY6" fmla="*/ 0 h 1114873"/>
              <a:gd name="connsiteX0" fmla="*/ 606345 w 3141727"/>
              <a:gd name="connsiteY0" fmla="*/ 0 h 1114873"/>
              <a:gd name="connsiteX1" fmla="*/ 2584291 w 3141727"/>
              <a:gd name="connsiteY1" fmla="*/ 0 h 1114873"/>
              <a:gd name="connsiteX2" fmla="*/ 3141727 w 3141727"/>
              <a:gd name="connsiteY2" fmla="*/ 557437 h 1114873"/>
              <a:gd name="connsiteX3" fmla="*/ 2584291 w 3141727"/>
              <a:gd name="connsiteY3" fmla="*/ 1114873 h 1114873"/>
              <a:gd name="connsiteX4" fmla="*/ 606345 w 3141727"/>
              <a:gd name="connsiteY4" fmla="*/ 1114873 h 1114873"/>
              <a:gd name="connsiteX5" fmla="*/ 0 w 3141727"/>
              <a:gd name="connsiteY5" fmla="*/ 612855 h 1114873"/>
              <a:gd name="connsiteX6" fmla="*/ 606345 w 3141727"/>
              <a:gd name="connsiteY6" fmla="*/ 0 h 1114873"/>
              <a:gd name="connsiteX0" fmla="*/ 606345 w 2584291"/>
              <a:gd name="connsiteY0" fmla="*/ 0 h 1114873"/>
              <a:gd name="connsiteX1" fmla="*/ 2584291 w 2584291"/>
              <a:gd name="connsiteY1" fmla="*/ 0 h 1114873"/>
              <a:gd name="connsiteX2" fmla="*/ 1783981 w 2584291"/>
              <a:gd name="connsiteY2" fmla="*/ 599001 h 1114873"/>
              <a:gd name="connsiteX3" fmla="*/ 2584291 w 2584291"/>
              <a:gd name="connsiteY3" fmla="*/ 1114873 h 1114873"/>
              <a:gd name="connsiteX4" fmla="*/ 606345 w 2584291"/>
              <a:gd name="connsiteY4" fmla="*/ 1114873 h 1114873"/>
              <a:gd name="connsiteX5" fmla="*/ 0 w 2584291"/>
              <a:gd name="connsiteY5" fmla="*/ 612855 h 1114873"/>
              <a:gd name="connsiteX6" fmla="*/ 606345 w 2584291"/>
              <a:gd name="connsiteY6" fmla="*/ 0 h 1114873"/>
              <a:gd name="connsiteX0" fmla="*/ 606345 w 2584291"/>
              <a:gd name="connsiteY0" fmla="*/ 0 h 1114873"/>
              <a:gd name="connsiteX1" fmla="*/ 2584291 w 2584291"/>
              <a:gd name="connsiteY1" fmla="*/ 0 h 1114873"/>
              <a:gd name="connsiteX2" fmla="*/ 2033363 w 2584291"/>
              <a:gd name="connsiteY2" fmla="*/ 612856 h 1114873"/>
              <a:gd name="connsiteX3" fmla="*/ 2584291 w 2584291"/>
              <a:gd name="connsiteY3" fmla="*/ 1114873 h 1114873"/>
              <a:gd name="connsiteX4" fmla="*/ 606345 w 2584291"/>
              <a:gd name="connsiteY4" fmla="*/ 1114873 h 1114873"/>
              <a:gd name="connsiteX5" fmla="*/ 0 w 2584291"/>
              <a:gd name="connsiteY5" fmla="*/ 612855 h 1114873"/>
              <a:gd name="connsiteX6" fmla="*/ 606345 w 2584291"/>
              <a:gd name="connsiteY6" fmla="*/ 0 h 1114873"/>
              <a:gd name="connsiteX0" fmla="*/ 391733 w 2369679"/>
              <a:gd name="connsiteY0" fmla="*/ 0 h 1114873"/>
              <a:gd name="connsiteX1" fmla="*/ 2369679 w 2369679"/>
              <a:gd name="connsiteY1" fmla="*/ 0 h 1114873"/>
              <a:gd name="connsiteX2" fmla="*/ 1818751 w 2369679"/>
              <a:gd name="connsiteY2" fmla="*/ 612856 h 1114873"/>
              <a:gd name="connsiteX3" fmla="*/ 2369679 w 2369679"/>
              <a:gd name="connsiteY3" fmla="*/ 1114873 h 1114873"/>
              <a:gd name="connsiteX4" fmla="*/ 391733 w 2369679"/>
              <a:gd name="connsiteY4" fmla="*/ 1114873 h 1114873"/>
              <a:gd name="connsiteX5" fmla="*/ 0 w 2369679"/>
              <a:gd name="connsiteY5" fmla="*/ 612855 h 1114873"/>
              <a:gd name="connsiteX6" fmla="*/ 391733 w 2369679"/>
              <a:gd name="connsiteY6" fmla="*/ 0 h 1114873"/>
              <a:gd name="connsiteX0" fmla="*/ 391733 w 2369679"/>
              <a:gd name="connsiteY0" fmla="*/ 0 h 1114873"/>
              <a:gd name="connsiteX1" fmla="*/ 2369679 w 2369679"/>
              <a:gd name="connsiteY1" fmla="*/ 0 h 1114873"/>
              <a:gd name="connsiteX2" fmla="*/ 1970768 w 2369679"/>
              <a:gd name="connsiteY2" fmla="*/ 599002 h 1114873"/>
              <a:gd name="connsiteX3" fmla="*/ 2369679 w 2369679"/>
              <a:gd name="connsiteY3" fmla="*/ 1114873 h 1114873"/>
              <a:gd name="connsiteX4" fmla="*/ 391733 w 2369679"/>
              <a:gd name="connsiteY4" fmla="*/ 1114873 h 1114873"/>
              <a:gd name="connsiteX5" fmla="*/ 0 w 2369679"/>
              <a:gd name="connsiteY5" fmla="*/ 612855 h 1114873"/>
              <a:gd name="connsiteX6" fmla="*/ 391733 w 2369679"/>
              <a:gd name="connsiteY6" fmla="*/ 0 h 1114873"/>
              <a:gd name="connsiteX0" fmla="*/ 391733 w 2369679"/>
              <a:gd name="connsiteY0" fmla="*/ 0 h 1114873"/>
              <a:gd name="connsiteX1" fmla="*/ 2369679 w 2369679"/>
              <a:gd name="connsiteY1" fmla="*/ 0 h 1114873"/>
              <a:gd name="connsiteX2" fmla="*/ 2033364 w 2369679"/>
              <a:gd name="connsiteY2" fmla="*/ 557438 h 1114873"/>
              <a:gd name="connsiteX3" fmla="*/ 2369679 w 2369679"/>
              <a:gd name="connsiteY3" fmla="*/ 1114873 h 1114873"/>
              <a:gd name="connsiteX4" fmla="*/ 391733 w 2369679"/>
              <a:gd name="connsiteY4" fmla="*/ 1114873 h 1114873"/>
              <a:gd name="connsiteX5" fmla="*/ 0 w 2369679"/>
              <a:gd name="connsiteY5" fmla="*/ 612855 h 1114873"/>
              <a:gd name="connsiteX6" fmla="*/ 391733 w 2369679"/>
              <a:gd name="connsiteY6" fmla="*/ 0 h 1114873"/>
              <a:gd name="connsiteX0" fmla="*/ 391733 w 2369679"/>
              <a:gd name="connsiteY0" fmla="*/ 0 h 1114873"/>
              <a:gd name="connsiteX1" fmla="*/ 2369679 w 2369679"/>
              <a:gd name="connsiteY1" fmla="*/ 0 h 1114873"/>
              <a:gd name="connsiteX2" fmla="*/ 2033364 w 2369679"/>
              <a:gd name="connsiteY2" fmla="*/ 557438 h 1114873"/>
              <a:gd name="connsiteX3" fmla="*/ 2369679 w 2369679"/>
              <a:gd name="connsiteY3" fmla="*/ 1114873 h 1114873"/>
              <a:gd name="connsiteX4" fmla="*/ 391733 w 2369679"/>
              <a:gd name="connsiteY4" fmla="*/ 1114873 h 1114873"/>
              <a:gd name="connsiteX5" fmla="*/ 0 w 2369679"/>
              <a:gd name="connsiteY5" fmla="*/ 543582 h 1114873"/>
              <a:gd name="connsiteX6" fmla="*/ 391733 w 2369679"/>
              <a:gd name="connsiteY6" fmla="*/ 0 h 1114873"/>
              <a:gd name="connsiteX0" fmla="*/ 286570 w 2264516"/>
              <a:gd name="connsiteY0" fmla="*/ 0 h 1114873"/>
              <a:gd name="connsiteX1" fmla="*/ 2264516 w 2264516"/>
              <a:gd name="connsiteY1" fmla="*/ 0 h 1114873"/>
              <a:gd name="connsiteX2" fmla="*/ 1928201 w 2264516"/>
              <a:gd name="connsiteY2" fmla="*/ 557438 h 1114873"/>
              <a:gd name="connsiteX3" fmla="*/ 2264516 w 2264516"/>
              <a:gd name="connsiteY3" fmla="*/ 1114873 h 1114873"/>
              <a:gd name="connsiteX4" fmla="*/ 286570 w 2264516"/>
              <a:gd name="connsiteY4" fmla="*/ 1114873 h 1114873"/>
              <a:gd name="connsiteX5" fmla="*/ 0 w 2264516"/>
              <a:gd name="connsiteY5" fmla="*/ 585145 h 1114873"/>
              <a:gd name="connsiteX6" fmla="*/ 286570 w 2264516"/>
              <a:gd name="connsiteY6" fmla="*/ 0 h 11148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64516" h="1114873">
                <a:moveTo>
                  <a:pt x="286570" y="0"/>
                </a:moveTo>
                <a:lnTo>
                  <a:pt x="2264516" y="0"/>
                </a:lnTo>
                <a:lnTo>
                  <a:pt x="1928201" y="557438"/>
                </a:lnTo>
                <a:lnTo>
                  <a:pt x="2264516" y="1114873"/>
                </a:lnTo>
                <a:lnTo>
                  <a:pt x="286570" y="1114873"/>
                </a:lnTo>
                <a:lnTo>
                  <a:pt x="0" y="585145"/>
                </a:lnTo>
                <a:lnTo>
                  <a:pt x="286570" y="0"/>
                </a:lnTo>
                <a:close/>
              </a:path>
            </a:pathLst>
          </a:custGeom>
          <a:solidFill>
            <a:schemeClr val="accent5">
              <a:lumMod val="9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r>
              <a:rPr lang="en-US" sz="3000" kern="0" dirty="0">
                <a:solidFill>
                  <a:srgbClr val="293B6D"/>
                </a:solidFill>
                <a:latin typeface="Arial"/>
                <a:sym typeface="Arial"/>
              </a:rPr>
              <a:t>Access to specialized products</a:t>
            </a:r>
          </a:p>
        </p:txBody>
      </p:sp>
    </p:spTree>
    <p:extLst>
      <p:ext uri="{BB962C8B-B14F-4D97-AF65-F5344CB8AC3E}">
        <p14:creationId xmlns:p14="http://schemas.microsoft.com/office/powerpoint/2010/main" val="1633808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39451B6E-1B91-AF2E-C0FF-0C91626F5BC5}"/>
              </a:ext>
            </a:extLst>
          </p:cNvPr>
          <p:cNvSpPr/>
          <p:nvPr/>
        </p:nvSpPr>
        <p:spPr>
          <a:xfrm>
            <a:off x="1330037" y="1080489"/>
            <a:ext cx="9531927" cy="1613200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r>
              <a:rPr lang="en-US" sz="3600" b="1" kern="0" dirty="0">
                <a:solidFill>
                  <a:srgbClr val="293B6D">
                    <a:lumMod val="75000"/>
                  </a:srgbClr>
                </a:solidFill>
                <a:latin typeface="Arial"/>
                <a:sym typeface="Arial"/>
              </a:rPr>
              <a:t>According to the conversation, </a:t>
            </a:r>
          </a:p>
          <a:p>
            <a:pPr algn="ctr" defTabSz="1219170">
              <a:buClr>
                <a:srgbClr val="000000"/>
              </a:buClr>
            </a:pPr>
            <a:r>
              <a:rPr lang="en-US" sz="3600" b="1" kern="0" dirty="0">
                <a:solidFill>
                  <a:srgbClr val="293B6D">
                    <a:lumMod val="75000"/>
                  </a:srgbClr>
                </a:solidFill>
                <a:latin typeface="Arial"/>
                <a:sym typeface="Arial"/>
              </a:rPr>
              <a:t>what is a disadvantage of country living?</a:t>
            </a:r>
          </a:p>
        </p:txBody>
      </p:sp>
      <p:sp>
        <p:nvSpPr>
          <p:cNvPr id="9" name="Arrow: Chevron 8">
            <a:extLst>
              <a:ext uri="{FF2B5EF4-FFF2-40B4-BE49-F238E27FC236}">
                <a16:creationId xmlns:a16="http://schemas.microsoft.com/office/drawing/2014/main" id="{0E8F64B4-D15C-07AB-D9F4-99225A799BEB}"/>
              </a:ext>
            </a:extLst>
          </p:cNvPr>
          <p:cNvSpPr/>
          <p:nvPr/>
        </p:nvSpPr>
        <p:spPr>
          <a:xfrm>
            <a:off x="789710" y="3609529"/>
            <a:ext cx="4682836" cy="1114873"/>
          </a:xfrm>
          <a:prstGeom prst="chevron">
            <a:avLst/>
          </a:prstGeom>
          <a:solidFill>
            <a:schemeClr val="bg2">
              <a:lumMod val="40000"/>
              <a:lumOff val="6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r>
              <a:rPr lang="en-US" sz="2600" kern="0" dirty="0">
                <a:solidFill>
                  <a:srgbClr val="293B6D"/>
                </a:solidFill>
                <a:latin typeface="Arial"/>
                <a:sym typeface="Arial"/>
              </a:rPr>
              <a:t>Lack of cultural institutions</a:t>
            </a:r>
          </a:p>
        </p:txBody>
      </p:sp>
      <p:sp>
        <p:nvSpPr>
          <p:cNvPr id="10" name="Arrow: Chevron 9">
            <a:extLst>
              <a:ext uri="{FF2B5EF4-FFF2-40B4-BE49-F238E27FC236}">
                <a16:creationId xmlns:a16="http://schemas.microsoft.com/office/drawing/2014/main" id="{05159324-E076-43F1-3304-E5E740770D41}"/>
              </a:ext>
            </a:extLst>
          </p:cNvPr>
          <p:cNvSpPr/>
          <p:nvPr/>
        </p:nvSpPr>
        <p:spPr>
          <a:xfrm>
            <a:off x="789710" y="5216657"/>
            <a:ext cx="4682836" cy="1114873"/>
          </a:xfrm>
          <a:prstGeom prst="chevron">
            <a:avLst/>
          </a:prstGeom>
          <a:solidFill>
            <a:schemeClr val="tx1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r>
              <a:rPr lang="en-US" sz="2600" kern="0" dirty="0">
                <a:solidFill>
                  <a:srgbClr val="293B6D"/>
                </a:solidFill>
                <a:latin typeface="Arial"/>
                <a:sym typeface="Arial"/>
              </a:rPr>
              <a:t>Limited job opportunities</a:t>
            </a:r>
          </a:p>
        </p:txBody>
      </p:sp>
      <p:sp>
        <p:nvSpPr>
          <p:cNvPr id="4" name="Arrow: Chevron 3">
            <a:extLst>
              <a:ext uri="{FF2B5EF4-FFF2-40B4-BE49-F238E27FC236}">
                <a16:creationId xmlns:a16="http://schemas.microsoft.com/office/drawing/2014/main" id="{CE792E3F-87D7-89A5-E406-AA06A07AFA5D}"/>
              </a:ext>
            </a:extLst>
          </p:cNvPr>
          <p:cNvSpPr/>
          <p:nvPr/>
        </p:nvSpPr>
        <p:spPr>
          <a:xfrm>
            <a:off x="6719457" y="3609529"/>
            <a:ext cx="4682835" cy="1114873"/>
          </a:xfrm>
          <a:custGeom>
            <a:avLst/>
            <a:gdLst>
              <a:gd name="connsiteX0" fmla="*/ 0 w 2535382"/>
              <a:gd name="connsiteY0" fmla="*/ 0 h 1114873"/>
              <a:gd name="connsiteX1" fmla="*/ 1977946 w 2535382"/>
              <a:gd name="connsiteY1" fmla="*/ 0 h 1114873"/>
              <a:gd name="connsiteX2" fmla="*/ 2535382 w 2535382"/>
              <a:gd name="connsiteY2" fmla="*/ 557437 h 1114873"/>
              <a:gd name="connsiteX3" fmla="*/ 1977946 w 2535382"/>
              <a:gd name="connsiteY3" fmla="*/ 1114873 h 1114873"/>
              <a:gd name="connsiteX4" fmla="*/ 0 w 2535382"/>
              <a:gd name="connsiteY4" fmla="*/ 1114873 h 1114873"/>
              <a:gd name="connsiteX5" fmla="*/ 557437 w 2535382"/>
              <a:gd name="connsiteY5" fmla="*/ 557437 h 1114873"/>
              <a:gd name="connsiteX6" fmla="*/ 0 w 2535382"/>
              <a:gd name="connsiteY6" fmla="*/ 0 h 1114873"/>
              <a:gd name="connsiteX0" fmla="*/ 606345 w 3141727"/>
              <a:gd name="connsiteY0" fmla="*/ 0 h 1114873"/>
              <a:gd name="connsiteX1" fmla="*/ 2584291 w 3141727"/>
              <a:gd name="connsiteY1" fmla="*/ 0 h 1114873"/>
              <a:gd name="connsiteX2" fmla="*/ 3141727 w 3141727"/>
              <a:gd name="connsiteY2" fmla="*/ 557437 h 1114873"/>
              <a:gd name="connsiteX3" fmla="*/ 2584291 w 3141727"/>
              <a:gd name="connsiteY3" fmla="*/ 1114873 h 1114873"/>
              <a:gd name="connsiteX4" fmla="*/ 606345 w 3141727"/>
              <a:gd name="connsiteY4" fmla="*/ 1114873 h 1114873"/>
              <a:gd name="connsiteX5" fmla="*/ 0 w 3141727"/>
              <a:gd name="connsiteY5" fmla="*/ 612855 h 1114873"/>
              <a:gd name="connsiteX6" fmla="*/ 606345 w 3141727"/>
              <a:gd name="connsiteY6" fmla="*/ 0 h 1114873"/>
              <a:gd name="connsiteX0" fmla="*/ 606345 w 2584291"/>
              <a:gd name="connsiteY0" fmla="*/ 0 h 1114873"/>
              <a:gd name="connsiteX1" fmla="*/ 2584291 w 2584291"/>
              <a:gd name="connsiteY1" fmla="*/ 0 h 1114873"/>
              <a:gd name="connsiteX2" fmla="*/ 1783981 w 2584291"/>
              <a:gd name="connsiteY2" fmla="*/ 599001 h 1114873"/>
              <a:gd name="connsiteX3" fmla="*/ 2584291 w 2584291"/>
              <a:gd name="connsiteY3" fmla="*/ 1114873 h 1114873"/>
              <a:gd name="connsiteX4" fmla="*/ 606345 w 2584291"/>
              <a:gd name="connsiteY4" fmla="*/ 1114873 h 1114873"/>
              <a:gd name="connsiteX5" fmla="*/ 0 w 2584291"/>
              <a:gd name="connsiteY5" fmla="*/ 612855 h 1114873"/>
              <a:gd name="connsiteX6" fmla="*/ 606345 w 2584291"/>
              <a:gd name="connsiteY6" fmla="*/ 0 h 1114873"/>
              <a:gd name="connsiteX0" fmla="*/ 606345 w 2584291"/>
              <a:gd name="connsiteY0" fmla="*/ 0 h 1114873"/>
              <a:gd name="connsiteX1" fmla="*/ 2584291 w 2584291"/>
              <a:gd name="connsiteY1" fmla="*/ 0 h 1114873"/>
              <a:gd name="connsiteX2" fmla="*/ 2033363 w 2584291"/>
              <a:gd name="connsiteY2" fmla="*/ 612856 h 1114873"/>
              <a:gd name="connsiteX3" fmla="*/ 2584291 w 2584291"/>
              <a:gd name="connsiteY3" fmla="*/ 1114873 h 1114873"/>
              <a:gd name="connsiteX4" fmla="*/ 606345 w 2584291"/>
              <a:gd name="connsiteY4" fmla="*/ 1114873 h 1114873"/>
              <a:gd name="connsiteX5" fmla="*/ 0 w 2584291"/>
              <a:gd name="connsiteY5" fmla="*/ 612855 h 1114873"/>
              <a:gd name="connsiteX6" fmla="*/ 606345 w 2584291"/>
              <a:gd name="connsiteY6" fmla="*/ 0 h 1114873"/>
              <a:gd name="connsiteX0" fmla="*/ 391733 w 2369679"/>
              <a:gd name="connsiteY0" fmla="*/ 0 h 1114873"/>
              <a:gd name="connsiteX1" fmla="*/ 2369679 w 2369679"/>
              <a:gd name="connsiteY1" fmla="*/ 0 h 1114873"/>
              <a:gd name="connsiteX2" fmla="*/ 1818751 w 2369679"/>
              <a:gd name="connsiteY2" fmla="*/ 612856 h 1114873"/>
              <a:gd name="connsiteX3" fmla="*/ 2369679 w 2369679"/>
              <a:gd name="connsiteY3" fmla="*/ 1114873 h 1114873"/>
              <a:gd name="connsiteX4" fmla="*/ 391733 w 2369679"/>
              <a:gd name="connsiteY4" fmla="*/ 1114873 h 1114873"/>
              <a:gd name="connsiteX5" fmla="*/ 0 w 2369679"/>
              <a:gd name="connsiteY5" fmla="*/ 612855 h 1114873"/>
              <a:gd name="connsiteX6" fmla="*/ 391733 w 2369679"/>
              <a:gd name="connsiteY6" fmla="*/ 0 h 1114873"/>
              <a:gd name="connsiteX0" fmla="*/ 391733 w 2369679"/>
              <a:gd name="connsiteY0" fmla="*/ 0 h 1114873"/>
              <a:gd name="connsiteX1" fmla="*/ 2369679 w 2369679"/>
              <a:gd name="connsiteY1" fmla="*/ 0 h 1114873"/>
              <a:gd name="connsiteX2" fmla="*/ 1970768 w 2369679"/>
              <a:gd name="connsiteY2" fmla="*/ 599002 h 1114873"/>
              <a:gd name="connsiteX3" fmla="*/ 2369679 w 2369679"/>
              <a:gd name="connsiteY3" fmla="*/ 1114873 h 1114873"/>
              <a:gd name="connsiteX4" fmla="*/ 391733 w 2369679"/>
              <a:gd name="connsiteY4" fmla="*/ 1114873 h 1114873"/>
              <a:gd name="connsiteX5" fmla="*/ 0 w 2369679"/>
              <a:gd name="connsiteY5" fmla="*/ 612855 h 1114873"/>
              <a:gd name="connsiteX6" fmla="*/ 391733 w 2369679"/>
              <a:gd name="connsiteY6" fmla="*/ 0 h 1114873"/>
              <a:gd name="connsiteX0" fmla="*/ 391733 w 2369679"/>
              <a:gd name="connsiteY0" fmla="*/ 0 h 1114873"/>
              <a:gd name="connsiteX1" fmla="*/ 2369679 w 2369679"/>
              <a:gd name="connsiteY1" fmla="*/ 0 h 1114873"/>
              <a:gd name="connsiteX2" fmla="*/ 2033364 w 2369679"/>
              <a:gd name="connsiteY2" fmla="*/ 557438 h 1114873"/>
              <a:gd name="connsiteX3" fmla="*/ 2369679 w 2369679"/>
              <a:gd name="connsiteY3" fmla="*/ 1114873 h 1114873"/>
              <a:gd name="connsiteX4" fmla="*/ 391733 w 2369679"/>
              <a:gd name="connsiteY4" fmla="*/ 1114873 h 1114873"/>
              <a:gd name="connsiteX5" fmla="*/ 0 w 2369679"/>
              <a:gd name="connsiteY5" fmla="*/ 612855 h 1114873"/>
              <a:gd name="connsiteX6" fmla="*/ 391733 w 2369679"/>
              <a:gd name="connsiteY6" fmla="*/ 0 h 1114873"/>
              <a:gd name="connsiteX0" fmla="*/ 391733 w 2369679"/>
              <a:gd name="connsiteY0" fmla="*/ 0 h 1114873"/>
              <a:gd name="connsiteX1" fmla="*/ 2369679 w 2369679"/>
              <a:gd name="connsiteY1" fmla="*/ 0 h 1114873"/>
              <a:gd name="connsiteX2" fmla="*/ 2033364 w 2369679"/>
              <a:gd name="connsiteY2" fmla="*/ 557438 h 1114873"/>
              <a:gd name="connsiteX3" fmla="*/ 2369679 w 2369679"/>
              <a:gd name="connsiteY3" fmla="*/ 1114873 h 1114873"/>
              <a:gd name="connsiteX4" fmla="*/ 391733 w 2369679"/>
              <a:gd name="connsiteY4" fmla="*/ 1114873 h 1114873"/>
              <a:gd name="connsiteX5" fmla="*/ 0 w 2369679"/>
              <a:gd name="connsiteY5" fmla="*/ 543582 h 1114873"/>
              <a:gd name="connsiteX6" fmla="*/ 391733 w 2369679"/>
              <a:gd name="connsiteY6" fmla="*/ 0 h 1114873"/>
              <a:gd name="connsiteX0" fmla="*/ 286570 w 2264516"/>
              <a:gd name="connsiteY0" fmla="*/ 0 h 1114873"/>
              <a:gd name="connsiteX1" fmla="*/ 2264516 w 2264516"/>
              <a:gd name="connsiteY1" fmla="*/ 0 h 1114873"/>
              <a:gd name="connsiteX2" fmla="*/ 1928201 w 2264516"/>
              <a:gd name="connsiteY2" fmla="*/ 557438 h 1114873"/>
              <a:gd name="connsiteX3" fmla="*/ 2264516 w 2264516"/>
              <a:gd name="connsiteY3" fmla="*/ 1114873 h 1114873"/>
              <a:gd name="connsiteX4" fmla="*/ 286570 w 2264516"/>
              <a:gd name="connsiteY4" fmla="*/ 1114873 h 1114873"/>
              <a:gd name="connsiteX5" fmla="*/ 0 w 2264516"/>
              <a:gd name="connsiteY5" fmla="*/ 543582 h 1114873"/>
              <a:gd name="connsiteX6" fmla="*/ 286570 w 2264516"/>
              <a:gd name="connsiteY6" fmla="*/ 0 h 11148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64516" h="1114873">
                <a:moveTo>
                  <a:pt x="286570" y="0"/>
                </a:moveTo>
                <a:lnTo>
                  <a:pt x="2264516" y="0"/>
                </a:lnTo>
                <a:lnTo>
                  <a:pt x="1928201" y="557438"/>
                </a:lnTo>
                <a:lnTo>
                  <a:pt x="2264516" y="1114873"/>
                </a:lnTo>
                <a:lnTo>
                  <a:pt x="286570" y="1114873"/>
                </a:lnTo>
                <a:lnTo>
                  <a:pt x="0" y="543582"/>
                </a:lnTo>
                <a:lnTo>
                  <a:pt x="286570" y="0"/>
                </a:lnTo>
                <a:close/>
              </a:path>
            </a:pathLst>
          </a:custGeom>
          <a:solidFill>
            <a:schemeClr val="accent2">
              <a:lumMod val="9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r>
              <a:rPr lang="en-US" sz="2600" kern="0" dirty="0">
                <a:solidFill>
                  <a:srgbClr val="293B6D"/>
                </a:solidFill>
                <a:latin typeface="Arial"/>
                <a:sym typeface="Arial"/>
              </a:rPr>
              <a:t>High housing prices</a:t>
            </a:r>
          </a:p>
        </p:txBody>
      </p:sp>
      <p:sp>
        <p:nvSpPr>
          <p:cNvPr id="5" name="Arrow: Chevron 3">
            <a:extLst>
              <a:ext uri="{FF2B5EF4-FFF2-40B4-BE49-F238E27FC236}">
                <a16:creationId xmlns:a16="http://schemas.microsoft.com/office/drawing/2014/main" id="{A01EF9F7-AD34-9194-DE08-87821AF38611}"/>
              </a:ext>
            </a:extLst>
          </p:cNvPr>
          <p:cNvSpPr/>
          <p:nvPr/>
        </p:nvSpPr>
        <p:spPr>
          <a:xfrm>
            <a:off x="6719455" y="5216657"/>
            <a:ext cx="4682835" cy="1114873"/>
          </a:xfrm>
          <a:custGeom>
            <a:avLst/>
            <a:gdLst>
              <a:gd name="connsiteX0" fmla="*/ 0 w 2535382"/>
              <a:gd name="connsiteY0" fmla="*/ 0 h 1114873"/>
              <a:gd name="connsiteX1" fmla="*/ 1977946 w 2535382"/>
              <a:gd name="connsiteY1" fmla="*/ 0 h 1114873"/>
              <a:gd name="connsiteX2" fmla="*/ 2535382 w 2535382"/>
              <a:gd name="connsiteY2" fmla="*/ 557437 h 1114873"/>
              <a:gd name="connsiteX3" fmla="*/ 1977946 w 2535382"/>
              <a:gd name="connsiteY3" fmla="*/ 1114873 h 1114873"/>
              <a:gd name="connsiteX4" fmla="*/ 0 w 2535382"/>
              <a:gd name="connsiteY4" fmla="*/ 1114873 h 1114873"/>
              <a:gd name="connsiteX5" fmla="*/ 557437 w 2535382"/>
              <a:gd name="connsiteY5" fmla="*/ 557437 h 1114873"/>
              <a:gd name="connsiteX6" fmla="*/ 0 w 2535382"/>
              <a:gd name="connsiteY6" fmla="*/ 0 h 1114873"/>
              <a:gd name="connsiteX0" fmla="*/ 606345 w 3141727"/>
              <a:gd name="connsiteY0" fmla="*/ 0 h 1114873"/>
              <a:gd name="connsiteX1" fmla="*/ 2584291 w 3141727"/>
              <a:gd name="connsiteY1" fmla="*/ 0 h 1114873"/>
              <a:gd name="connsiteX2" fmla="*/ 3141727 w 3141727"/>
              <a:gd name="connsiteY2" fmla="*/ 557437 h 1114873"/>
              <a:gd name="connsiteX3" fmla="*/ 2584291 w 3141727"/>
              <a:gd name="connsiteY3" fmla="*/ 1114873 h 1114873"/>
              <a:gd name="connsiteX4" fmla="*/ 606345 w 3141727"/>
              <a:gd name="connsiteY4" fmla="*/ 1114873 h 1114873"/>
              <a:gd name="connsiteX5" fmla="*/ 0 w 3141727"/>
              <a:gd name="connsiteY5" fmla="*/ 612855 h 1114873"/>
              <a:gd name="connsiteX6" fmla="*/ 606345 w 3141727"/>
              <a:gd name="connsiteY6" fmla="*/ 0 h 1114873"/>
              <a:gd name="connsiteX0" fmla="*/ 606345 w 2584291"/>
              <a:gd name="connsiteY0" fmla="*/ 0 h 1114873"/>
              <a:gd name="connsiteX1" fmla="*/ 2584291 w 2584291"/>
              <a:gd name="connsiteY1" fmla="*/ 0 h 1114873"/>
              <a:gd name="connsiteX2" fmla="*/ 1783981 w 2584291"/>
              <a:gd name="connsiteY2" fmla="*/ 599001 h 1114873"/>
              <a:gd name="connsiteX3" fmla="*/ 2584291 w 2584291"/>
              <a:gd name="connsiteY3" fmla="*/ 1114873 h 1114873"/>
              <a:gd name="connsiteX4" fmla="*/ 606345 w 2584291"/>
              <a:gd name="connsiteY4" fmla="*/ 1114873 h 1114873"/>
              <a:gd name="connsiteX5" fmla="*/ 0 w 2584291"/>
              <a:gd name="connsiteY5" fmla="*/ 612855 h 1114873"/>
              <a:gd name="connsiteX6" fmla="*/ 606345 w 2584291"/>
              <a:gd name="connsiteY6" fmla="*/ 0 h 1114873"/>
              <a:gd name="connsiteX0" fmla="*/ 606345 w 2584291"/>
              <a:gd name="connsiteY0" fmla="*/ 0 h 1114873"/>
              <a:gd name="connsiteX1" fmla="*/ 2584291 w 2584291"/>
              <a:gd name="connsiteY1" fmla="*/ 0 h 1114873"/>
              <a:gd name="connsiteX2" fmla="*/ 2033363 w 2584291"/>
              <a:gd name="connsiteY2" fmla="*/ 612856 h 1114873"/>
              <a:gd name="connsiteX3" fmla="*/ 2584291 w 2584291"/>
              <a:gd name="connsiteY3" fmla="*/ 1114873 h 1114873"/>
              <a:gd name="connsiteX4" fmla="*/ 606345 w 2584291"/>
              <a:gd name="connsiteY4" fmla="*/ 1114873 h 1114873"/>
              <a:gd name="connsiteX5" fmla="*/ 0 w 2584291"/>
              <a:gd name="connsiteY5" fmla="*/ 612855 h 1114873"/>
              <a:gd name="connsiteX6" fmla="*/ 606345 w 2584291"/>
              <a:gd name="connsiteY6" fmla="*/ 0 h 1114873"/>
              <a:gd name="connsiteX0" fmla="*/ 391733 w 2369679"/>
              <a:gd name="connsiteY0" fmla="*/ 0 h 1114873"/>
              <a:gd name="connsiteX1" fmla="*/ 2369679 w 2369679"/>
              <a:gd name="connsiteY1" fmla="*/ 0 h 1114873"/>
              <a:gd name="connsiteX2" fmla="*/ 1818751 w 2369679"/>
              <a:gd name="connsiteY2" fmla="*/ 612856 h 1114873"/>
              <a:gd name="connsiteX3" fmla="*/ 2369679 w 2369679"/>
              <a:gd name="connsiteY3" fmla="*/ 1114873 h 1114873"/>
              <a:gd name="connsiteX4" fmla="*/ 391733 w 2369679"/>
              <a:gd name="connsiteY4" fmla="*/ 1114873 h 1114873"/>
              <a:gd name="connsiteX5" fmla="*/ 0 w 2369679"/>
              <a:gd name="connsiteY5" fmla="*/ 612855 h 1114873"/>
              <a:gd name="connsiteX6" fmla="*/ 391733 w 2369679"/>
              <a:gd name="connsiteY6" fmla="*/ 0 h 1114873"/>
              <a:gd name="connsiteX0" fmla="*/ 391733 w 2369679"/>
              <a:gd name="connsiteY0" fmla="*/ 0 h 1114873"/>
              <a:gd name="connsiteX1" fmla="*/ 2369679 w 2369679"/>
              <a:gd name="connsiteY1" fmla="*/ 0 h 1114873"/>
              <a:gd name="connsiteX2" fmla="*/ 1970768 w 2369679"/>
              <a:gd name="connsiteY2" fmla="*/ 599002 h 1114873"/>
              <a:gd name="connsiteX3" fmla="*/ 2369679 w 2369679"/>
              <a:gd name="connsiteY3" fmla="*/ 1114873 h 1114873"/>
              <a:gd name="connsiteX4" fmla="*/ 391733 w 2369679"/>
              <a:gd name="connsiteY4" fmla="*/ 1114873 h 1114873"/>
              <a:gd name="connsiteX5" fmla="*/ 0 w 2369679"/>
              <a:gd name="connsiteY5" fmla="*/ 612855 h 1114873"/>
              <a:gd name="connsiteX6" fmla="*/ 391733 w 2369679"/>
              <a:gd name="connsiteY6" fmla="*/ 0 h 1114873"/>
              <a:gd name="connsiteX0" fmla="*/ 391733 w 2369679"/>
              <a:gd name="connsiteY0" fmla="*/ 0 h 1114873"/>
              <a:gd name="connsiteX1" fmla="*/ 2369679 w 2369679"/>
              <a:gd name="connsiteY1" fmla="*/ 0 h 1114873"/>
              <a:gd name="connsiteX2" fmla="*/ 2033364 w 2369679"/>
              <a:gd name="connsiteY2" fmla="*/ 557438 h 1114873"/>
              <a:gd name="connsiteX3" fmla="*/ 2369679 w 2369679"/>
              <a:gd name="connsiteY3" fmla="*/ 1114873 h 1114873"/>
              <a:gd name="connsiteX4" fmla="*/ 391733 w 2369679"/>
              <a:gd name="connsiteY4" fmla="*/ 1114873 h 1114873"/>
              <a:gd name="connsiteX5" fmla="*/ 0 w 2369679"/>
              <a:gd name="connsiteY5" fmla="*/ 612855 h 1114873"/>
              <a:gd name="connsiteX6" fmla="*/ 391733 w 2369679"/>
              <a:gd name="connsiteY6" fmla="*/ 0 h 1114873"/>
              <a:gd name="connsiteX0" fmla="*/ 391733 w 2369679"/>
              <a:gd name="connsiteY0" fmla="*/ 0 h 1114873"/>
              <a:gd name="connsiteX1" fmla="*/ 2369679 w 2369679"/>
              <a:gd name="connsiteY1" fmla="*/ 0 h 1114873"/>
              <a:gd name="connsiteX2" fmla="*/ 2033364 w 2369679"/>
              <a:gd name="connsiteY2" fmla="*/ 557438 h 1114873"/>
              <a:gd name="connsiteX3" fmla="*/ 2369679 w 2369679"/>
              <a:gd name="connsiteY3" fmla="*/ 1114873 h 1114873"/>
              <a:gd name="connsiteX4" fmla="*/ 391733 w 2369679"/>
              <a:gd name="connsiteY4" fmla="*/ 1114873 h 1114873"/>
              <a:gd name="connsiteX5" fmla="*/ 0 w 2369679"/>
              <a:gd name="connsiteY5" fmla="*/ 543582 h 1114873"/>
              <a:gd name="connsiteX6" fmla="*/ 391733 w 2369679"/>
              <a:gd name="connsiteY6" fmla="*/ 0 h 1114873"/>
              <a:gd name="connsiteX0" fmla="*/ 286570 w 2264516"/>
              <a:gd name="connsiteY0" fmla="*/ 0 h 1114873"/>
              <a:gd name="connsiteX1" fmla="*/ 2264516 w 2264516"/>
              <a:gd name="connsiteY1" fmla="*/ 0 h 1114873"/>
              <a:gd name="connsiteX2" fmla="*/ 1928201 w 2264516"/>
              <a:gd name="connsiteY2" fmla="*/ 557438 h 1114873"/>
              <a:gd name="connsiteX3" fmla="*/ 2264516 w 2264516"/>
              <a:gd name="connsiteY3" fmla="*/ 1114873 h 1114873"/>
              <a:gd name="connsiteX4" fmla="*/ 286570 w 2264516"/>
              <a:gd name="connsiteY4" fmla="*/ 1114873 h 1114873"/>
              <a:gd name="connsiteX5" fmla="*/ 0 w 2264516"/>
              <a:gd name="connsiteY5" fmla="*/ 585145 h 1114873"/>
              <a:gd name="connsiteX6" fmla="*/ 286570 w 2264516"/>
              <a:gd name="connsiteY6" fmla="*/ 0 h 11148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64516" h="1114873">
                <a:moveTo>
                  <a:pt x="286570" y="0"/>
                </a:moveTo>
                <a:lnTo>
                  <a:pt x="2264516" y="0"/>
                </a:lnTo>
                <a:lnTo>
                  <a:pt x="1928201" y="557438"/>
                </a:lnTo>
                <a:lnTo>
                  <a:pt x="2264516" y="1114873"/>
                </a:lnTo>
                <a:lnTo>
                  <a:pt x="286570" y="1114873"/>
                </a:lnTo>
                <a:lnTo>
                  <a:pt x="0" y="585145"/>
                </a:lnTo>
                <a:lnTo>
                  <a:pt x="286570" y="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r>
              <a:rPr lang="en-US" sz="2600" kern="0" dirty="0">
                <a:solidFill>
                  <a:srgbClr val="293B6D"/>
                </a:solidFill>
                <a:latin typeface="Arial"/>
                <a:sym typeface="Arial"/>
              </a:rPr>
              <a:t>Inability to order online</a:t>
            </a:r>
          </a:p>
        </p:txBody>
      </p:sp>
    </p:spTree>
    <p:extLst>
      <p:ext uri="{BB962C8B-B14F-4D97-AF65-F5344CB8AC3E}">
        <p14:creationId xmlns:p14="http://schemas.microsoft.com/office/powerpoint/2010/main" val="2114354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39451B6E-1B91-AF2E-C0FF-0C91626F5BC5}"/>
              </a:ext>
            </a:extLst>
          </p:cNvPr>
          <p:cNvSpPr/>
          <p:nvPr/>
        </p:nvSpPr>
        <p:spPr>
          <a:xfrm>
            <a:off x="1371602" y="1029384"/>
            <a:ext cx="9531927" cy="1569437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r>
              <a:rPr lang="en-US" sz="3600" b="1" kern="0" dirty="0">
                <a:solidFill>
                  <a:srgbClr val="2E84AF">
                    <a:lumMod val="50000"/>
                  </a:srgbClr>
                </a:solidFill>
                <a:latin typeface="Arial"/>
                <a:sym typeface="Arial"/>
              </a:rPr>
              <a:t>How does the speaker in favor of the city justify the higher housing prices?</a:t>
            </a:r>
          </a:p>
        </p:txBody>
      </p:sp>
      <p:sp>
        <p:nvSpPr>
          <p:cNvPr id="9" name="Arrow: Chevron 8">
            <a:extLst>
              <a:ext uri="{FF2B5EF4-FFF2-40B4-BE49-F238E27FC236}">
                <a16:creationId xmlns:a16="http://schemas.microsoft.com/office/drawing/2014/main" id="{0E8F64B4-D15C-07AB-D9F4-99225A799BEB}"/>
              </a:ext>
            </a:extLst>
          </p:cNvPr>
          <p:cNvSpPr/>
          <p:nvPr/>
        </p:nvSpPr>
        <p:spPr>
          <a:xfrm>
            <a:off x="789710" y="3609529"/>
            <a:ext cx="4682836" cy="1114873"/>
          </a:xfrm>
          <a:prstGeom prst="chevron">
            <a:avLst/>
          </a:prstGeom>
          <a:solidFill>
            <a:schemeClr val="bg2">
              <a:lumMod val="40000"/>
              <a:lumOff val="6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r>
              <a:rPr lang="en-US" sz="2700" kern="0" dirty="0">
                <a:solidFill>
                  <a:srgbClr val="293B6D"/>
                </a:solidFill>
                <a:latin typeface="Arial"/>
                <a:sym typeface="Arial"/>
              </a:rPr>
              <a:t>Cities have better restaurants</a:t>
            </a:r>
          </a:p>
        </p:txBody>
      </p:sp>
      <p:sp>
        <p:nvSpPr>
          <p:cNvPr id="10" name="Arrow: Chevron 9">
            <a:extLst>
              <a:ext uri="{FF2B5EF4-FFF2-40B4-BE49-F238E27FC236}">
                <a16:creationId xmlns:a16="http://schemas.microsoft.com/office/drawing/2014/main" id="{05159324-E076-43F1-3304-E5E740770D41}"/>
              </a:ext>
            </a:extLst>
          </p:cNvPr>
          <p:cNvSpPr/>
          <p:nvPr/>
        </p:nvSpPr>
        <p:spPr>
          <a:xfrm>
            <a:off x="789710" y="5216657"/>
            <a:ext cx="4682836" cy="1114873"/>
          </a:xfrm>
          <a:prstGeom prst="chevron">
            <a:avLst/>
          </a:prstGeom>
          <a:solidFill>
            <a:schemeClr val="tx1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r>
              <a:rPr lang="en-US" sz="2700" kern="0" dirty="0">
                <a:solidFill>
                  <a:srgbClr val="293B6D"/>
                </a:solidFill>
                <a:latin typeface="Arial"/>
                <a:sym typeface="Arial"/>
              </a:rPr>
              <a:t>Cities have lower crime rates</a:t>
            </a:r>
          </a:p>
        </p:txBody>
      </p:sp>
      <p:sp>
        <p:nvSpPr>
          <p:cNvPr id="4" name="Arrow: Chevron 3">
            <a:extLst>
              <a:ext uri="{FF2B5EF4-FFF2-40B4-BE49-F238E27FC236}">
                <a16:creationId xmlns:a16="http://schemas.microsoft.com/office/drawing/2014/main" id="{CE792E3F-87D7-89A5-E406-AA06A07AFA5D}"/>
              </a:ext>
            </a:extLst>
          </p:cNvPr>
          <p:cNvSpPr/>
          <p:nvPr/>
        </p:nvSpPr>
        <p:spPr>
          <a:xfrm>
            <a:off x="6719455" y="3609528"/>
            <a:ext cx="4682836" cy="1114873"/>
          </a:xfrm>
          <a:custGeom>
            <a:avLst/>
            <a:gdLst>
              <a:gd name="connsiteX0" fmla="*/ 0 w 2535382"/>
              <a:gd name="connsiteY0" fmla="*/ 0 h 1114873"/>
              <a:gd name="connsiteX1" fmla="*/ 1977946 w 2535382"/>
              <a:gd name="connsiteY1" fmla="*/ 0 h 1114873"/>
              <a:gd name="connsiteX2" fmla="*/ 2535382 w 2535382"/>
              <a:gd name="connsiteY2" fmla="*/ 557437 h 1114873"/>
              <a:gd name="connsiteX3" fmla="*/ 1977946 w 2535382"/>
              <a:gd name="connsiteY3" fmla="*/ 1114873 h 1114873"/>
              <a:gd name="connsiteX4" fmla="*/ 0 w 2535382"/>
              <a:gd name="connsiteY4" fmla="*/ 1114873 h 1114873"/>
              <a:gd name="connsiteX5" fmla="*/ 557437 w 2535382"/>
              <a:gd name="connsiteY5" fmla="*/ 557437 h 1114873"/>
              <a:gd name="connsiteX6" fmla="*/ 0 w 2535382"/>
              <a:gd name="connsiteY6" fmla="*/ 0 h 1114873"/>
              <a:gd name="connsiteX0" fmla="*/ 606345 w 3141727"/>
              <a:gd name="connsiteY0" fmla="*/ 0 h 1114873"/>
              <a:gd name="connsiteX1" fmla="*/ 2584291 w 3141727"/>
              <a:gd name="connsiteY1" fmla="*/ 0 h 1114873"/>
              <a:gd name="connsiteX2" fmla="*/ 3141727 w 3141727"/>
              <a:gd name="connsiteY2" fmla="*/ 557437 h 1114873"/>
              <a:gd name="connsiteX3" fmla="*/ 2584291 w 3141727"/>
              <a:gd name="connsiteY3" fmla="*/ 1114873 h 1114873"/>
              <a:gd name="connsiteX4" fmla="*/ 606345 w 3141727"/>
              <a:gd name="connsiteY4" fmla="*/ 1114873 h 1114873"/>
              <a:gd name="connsiteX5" fmla="*/ 0 w 3141727"/>
              <a:gd name="connsiteY5" fmla="*/ 612855 h 1114873"/>
              <a:gd name="connsiteX6" fmla="*/ 606345 w 3141727"/>
              <a:gd name="connsiteY6" fmla="*/ 0 h 1114873"/>
              <a:gd name="connsiteX0" fmla="*/ 606345 w 2584291"/>
              <a:gd name="connsiteY0" fmla="*/ 0 h 1114873"/>
              <a:gd name="connsiteX1" fmla="*/ 2584291 w 2584291"/>
              <a:gd name="connsiteY1" fmla="*/ 0 h 1114873"/>
              <a:gd name="connsiteX2" fmla="*/ 1783981 w 2584291"/>
              <a:gd name="connsiteY2" fmla="*/ 599001 h 1114873"/>
              <a:gd name="connsiteX3" fmla="*/ 2584291 w 2584291"/>
              <a:gd name="connsiteY3" fmla="*/ 1114873 h 1114873"/>
              <a:gd name="connsiteX4" fmla="*/ 606345 w 2584291"/>
              <a:gd name="connsiteY4" fmla="*/ 1114873 h 1114873"/>
              <a:gd name="connsiteX5" fmla="*/ 0 w 2584291"/>
              <a:gd name="connsiteY5" fmla="*/ 612855 h 1114873"/>
              <a:gd name="connsiteX6" fmla="*/ 606345 w 2584291"/>
              <a:gd name="connsiteY6" fmla="*/ 0 h 1114873"/>
              <a:gd name="connsiteX0" fmla="*/ 606345 w 2584291"/>
              <a:gd name="connsiteY0" fmla="*/ 0 h 1114873"/>
              <a:gd name="connsiteX1" fmla="*/ 2584291 w 2584291"/>
              <a:gd name="connsiteY1" fmla="*/ 0 h 1114873"/>
              <a:gd name="connsiteX2" fmla="*/ 2033363 w 2584291"/>
              <a:gd name="connsiteY2" fmla="*/ 612856 h 1114873"/>
              <a:gd name="connsiteX3" fmla="*/ 2584291 w 2584291"/>
              <a:gd name="connsiteY3" fmla="*/ 1114873 h 1114873"/>
              <a:gd name="connsiteX4" fmla="*/ 606345 w 2584291"/>
              <a:gd name="connsiteY4" fmla="*/ 1114873 h 1114873"/>
              <a:gd name="connsiteX5" fmla="*/ 0 w 2584291"/>
              <a:gd name="connsiteY5" fmla="*/ 612855 h 1114873"/>
              <a:gd name="connsiteX6" fmla="*/ 606345 w 2584291"/>
              <a:gd name="connsiteY6" fmla="*/ 0 h 1114873"/>
              <a:gd name="connsiteX0" fmla="*/ 391733 w 2369679"/>
              <a:gd name="connsiteY0" fmla="*/ 0 h 1114873"/>
              <a:gd name="connsiteX1" fmla="*/ 2369679 w 2369679"/>
              <a:gd name="connsiteY1" fmla="*/ 0 h 1114873"/>
              <a:gd name="connsiteX2" fmla="*/ 1818751 w 2369679"/>
              <a:gd name="connsiteY2" fmla="*/ 612856 h 1114873"/>
              <a:gd name="connsiteX3" fmla="*/ 2369679 w 2369679"/>
              <a:gd name="connsiteY3" fmla="*/ 1114873 h 1114873"/>
              <a:gd name="connsiteX4" fmla="*/ 391733 w 2369679"/>
              <a:gd name="connsiteY4" fmla="*/ 1114873 h 1114873"/>
              <a:gd name="connsiteX5" fmla="*/ 0 w 2369679"/>
              <a:gd name="connsiteY5" fmla="*/ 612855 h 1114873"/>
              <a:gd name="connsiteX6" fmla="*/ 391733 w 2369679"/>
              <a:gd name="connsiteY6" fmla="*/ 0 h 1114873"/>
              <a:gd name="connsiteX0" fmla="*/ 391733 w 2369679"/>
              <a:gd name="connsiteY0" fmla="*/ 0 h 1114873"/>
              <a:gd name="connsiteX1" fmla="*/ 2369679 w 2369679"/>
              <a:gd name="connsiteY1" fmla="*/ 0 h 1114873"/>
              <a:gd name="connsiteX2" fmla="*/ 1970768 w 2369679"/>
              <a:gd name="connsiteY2" fmla="*/ 599002 h 1114873"/>
              <a:gd name="connsiteX3" fmla="*/ 2369679 w 2369679"/>
              <a:gd name="connsiteY3" fmla="*/ 1114873 h 1114873"/>
              <a:gd name="connsiteX4" fmla="*/ 391733 w 2369679"/>
              <a:gd name="connsiteY4" fmla="*/ 1114873 h 1114873"/>
              <a:gd name="connsiteX5" fmla="*/ 0 w 2369679"/>
              <a:gd name="connsiteY5" fmla="*/ 612855 h 1114873"/>
              <a:gd name="connsiteX6" fmla="*/ 391733 w 2369679"/>
              <a:gd name="connsiteY6" fmla="*/ 0 h 1114873"/>
              <a:gd name="connsiteX0" fmla="*/ 391733 w 2369679"/>
              <a:gd name="connsiteY0" fmla="*/ 0 h 1114873"/>
              <a:gd name="connsiteX1" fmla="*/ 2369679 w 2369679"/>
              <a:gd name="connsiteY1" fmla="*/ 0 h 1114873"/>
              <a:gd name="connsiteX2" fmla="*/ 2033364 w 2369679"/>
              <a:gd name="connsiteY2" fmla="*/ 557438 h 1114873"/>
              <a:gd name="connsiteX3" fmla="*/ 2369679 w 2369679"/>
              <a:gd name="connsiteY3" fmla="*/ 1114873 h 1114873"/>
              <a:gd name="connsiteX4" fmla="*/ 391733 w 2369679"/>
              <a:gd name="connsiteY4" fmla="*/ 1114873 h 1114873"/>
              <a:gd name="connsiteX5" fmla="*/ 0 w 2369679"/>
              <a:gd name="connsiteY5" fmla="*/ 612855 h 1114873"/>
              <a:gd name="connsiteX6" fmla="*/ 391733 w 2369679"/>
              <a:gd name="connsiteY6" fmla="*/ 0 h 1114873"/>
              <a:gd name="connsiteX0" fmla="*/ 391733 w 2369679"/>
              <a:gd name="connsiteY0" fmla="*/ 0 h 1114873"/>
              <a:gd name="connsiteX1" fmla="*/ 2369679 w 2369679"/>
              <a:gd name="connsiteY1" fmla="*/ 0 h 1114873"/>
              <a:gd name="connsiteX2" fmla="*/ 2033364 w 2369679"/>
              <a:gd name="connsiteY2" fmla="*/ 557438 h 1114873"/>
              <a:gd name="connsiteX3" fmla="*/ 2369679 w 2369679"/>
              <a:gd name="connsiteY3" fmla="*/ 1114873 h 1114873"/>
              <a:gd name="connsiteX4" fmla="*/ 391733 w 2369679"/>
              <a:gd name="connsiteY4" fmla="*/ 1114873 h 1114873"/>
              <a:gd name="connsiteX5" fmla="*/ 0 w 2369679"/>
              <a:gd name="connsiteY5" fmla="*/ 543582 h 1114873"/>
              <a:gd name="connsiteX6" fmla="*/ 391733 w 2369679"/>
              <a:gd name="connsiteY6" fmla="*/ 0 h 1114873"/>
              <a:gd name="connsiteX0" fmla="*/ 286570 w 2264516"/>
              <a:gd name="connsiteY0" fmla="*/ 0 h 1114873"/>
              <a:gd name="connsiteX1" fmla="*/ 2264516 w 2264516"/>
              <a:gd name="connsiteY1" fmla="*/ 0 h 1114873"/>
              <a:gd name="connsiteX2" fmla="*/ 1928201 w 2264516"/>
              <a:gd name="connsiteY2" fmla="*/ 557438 h 1114873"/>
              <a:gd name="connsiteX3" fmla="*/ 2264516 w 2264516"/>
              <a:gd name="connsiteY3" fmla="*/ 1114873 h 1114873"/>
              <a:gd name="connsiteX4" fmla="*/ 286570 w 2264516"/>
              <a:gd name="connsiteY4" fmla="*/ 1114873 h 1114873"/>
              <a:gd name="connsiteX5" fmla="*/ 0 w 2264516"/>
              <a:gd name="connsiteY5" fmla="*/ 543582 h 1114873"/>
              <a:gd name="connsiteX6" fmla="*/ 286570 w 2264516"/>
              <a:gd name="connsiteY6" fmla="*/ 0 h 11148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64516" h="1114873">
                <a:moveTo>
                  <a:pt x="286570" y="0"/>
                </a:moveTo>
                <a:lnTo>
                  <a:pt x="2264516" y="0"/>
                </a:lnTo>
                <a:lnTo>
                  <a:pt x="1928201" y="557438"/>
                </a:lnTo>
                <a:lnTo>
                  <a:pt x="2264516" y="1114873"/>
                </a:lnTo>
                <a:lnTo>
                  <a:pt x="286570" y="1114873"/>
                </a:lnTo>
                <a:lnTo>
                  <a:pt x="0" y="543582"/>
                </a:lnTo>
                <a:lnTo>
                  <a:pt x="286570" y="0"/>
                </a:lnTo>
                <a:close/>
              </a:path>
            </a:pathLst>
          </a:custGeom>
          <a:solidFill>
            <a:schemeClr val="accent2">
              <a:lumMod val="9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r>
              <a:rPr lang="en-US" sz="2700" kern="0" dirty="0">
                <a:solidFill>
                  <a:srgbClr val="293B6D"/>
                </a:solidFill>
                <a:latin typeface="Arial"/>
                <a:sym typeface="Arial"/>
              </a:rPr>
              <a:t>Cities offer more job opportunities</a:t>
            </a:r>
          </a:p>
        </p:txBody>
      </p:sp>
      <p:sp>
        <p:nvSpPr>
          <p:cNvPr id="5" name="Arrow: Chevron 3">
            <a:extLst>
              <a:ext uri="{FF2B5EF4-FFF2-40B4-BE49-F238E27FC236}">
                <a16:creationId xmlns:a16="http://schemas.microsoft.com/office/drawing/2014/main" id="{A01EF9F7-AD34-9194-DE08-87821AF38611}"/>
              </a:ext>
            </a:extLst>
          </p:cNvPr>
          <p:cNvSpPr/>
          <p:nvPr/>
        </p:nvSpPr>
        <p:spPr>
          <a:xfrm>
            <a:off x="6719455" y="5216657"/>
            <a:ext cx="4682836" cy="1114873"/>
          </a:xfrm>
          <a:custGeom>
            <a:avLst/>
            <a:gdLst>
              <a:gd name="connsiteX0" fmla="*/ 0 w 2535382"/>
              <a:gd name="connsiteY0" fmla="*/ 0 h 1114873"/>
              <a:gd name="connsiteX1" fmla="*/ 1977946 w 2535382"/>
              <a:gd name="connsiteY1" fmla="*/ 0 h 1114873"/>
              <a:gd name="connsiteX2" fmla="*/ 2535382 w 2535382"/>
              <a:gd name="connsiteY2" fmla="*/ 557437 h 1114873"/>
              <a:gd name="connsiteX3" fmla="*/ 1977946 w 2535382"/>
              <a:gd name="connsiteY3" fmla="*/ 1114873 h 1114873"/>
              <a:gd name="connsiteX4" fmla="*/ 0 w 2535382"/>
              <a:gd name="connsiteY4" fmla="*/ 1114873 h 1114873"/>
              <a:gd name="connsiteX5" fmla="*/ 557437 w 2535382"/>
              <a:gd name="connsiteY5" fmla="*/ 557437 h 1114873"/>
              <a:gd name="connsiteX6" fmla="*/ 0 w 2535382"/>
              <a:gd name="connsiteY6" fmla="*/ 0 h 1114873"/>
              <a:gd name="connsiteX0" fmla="*/ 606345 w 3141727"/>
              <a:gd name="connsiteY0" fmla="*/ 0 h 1114873"/>
              <a:gd name="connsiteX1" fmla="*/ 2584291 w 3141727"/>
              <a:gd name="connsiteY1" fmla="*/ 0 h 1114873"/>
              <a:gd name="connsiteX2" fmla="*/ 3141727 w 3141727"/>
              <a:gd name="connsiteY2" fmla="*/ 557437 h 1114873"/>
              <a:gd name="connsiteX3" fmla="*/ 2584291 w 3141727"/>
              <a:gd name="connsiteY3" fmla="*/ 1114873 h 1114873"/>
              <a:gd name="connsiteX4" fmla="*/ 606345 w 3141727"/>
              <a:gd name="connsiteY4" fmla="*/ 1114873 h 1114873"/>
              <a:gd name="connsiteX5" fmla="*/ 0 w 3141727"/>
              <a:gd name="connsiteY5" fmla="*/ 612855 h 1114873"/>
              <a:gd name="connsiteX6" fmla="*/ 606345 w 3141727"/>
              <a:gd name="connsiteY6" fmla="*/ 0 h 1114873"/>
              <a:gd name="connsiteX0" fmla="*/ 606345 w 2584291"/>
              <a:gd name="connsiteY0" fmla="*/ 0 h 1114873"/>
              <a:gd name="connsiteX1" fmla="*/ 2584291 w 2584291"/>
              <a:gd name="connsiteY1" fmla="*/ 0 h 1114873"/>
              <a:gd name="connsiteX2" fmla="*/ 1783981 w 2584291"/>
              <a:gd name="connsiteY2" fmla="*/ 599001 h 1114873"/>
              <a:gd name="connsiteX3" fmla="*/ 2584291 w 2584291"/>
              <a:gd name="connsiteY3" fmla="*/ 1114873 h 1114873"/>
              <a:gd name="connsiteX4" fmla="*/ 606345 w 2584291"/>
              <a:gd name="connsiteY4" fmla="*/ 1114873 h 1114873"/>
              <a:gd name="connsiteX5" fmla="*/ 0 w 2584291"/>
              <a:gd name="connsiteY5" fmla="*/ 612855 h 1114873"/>
              <a:gd name="connsiteX6" fmla="*/ 606345 w 2584291"/>
              <a:gd name="connsiteY6" fmla="*/ 0 h 1114873"/>
              <a:gd name="connsiteX0" fmla="*/ 606345 w 2584291"/>
              <a:gd name="connsiteY0" fmla="*/ 0 h 1114873"/>
              <a:gd name="connsiteX1" fmla="*/ 2584291 w 2584291"/>
              <a:gd name="connsiteY1" fmla="*/ 0 h 1114873"/>
              <a:gd name="connsiteX2" fmla="*/ 2033363 w 2584291"/>
              <a:gd name="connsiteY2" fmla="*/ 612856 h 1114873"/>
              <a:gd name="connsiteX3" fmla="*/ 2584291 w 2584291"/>
              <a:gd name="connsiteY3" fmla="*/ 1114873 h 1114873"/>
              <a:gd name="connsiteX4" fmla="*/ 606345 w 2584291"/>
              <a:gd name="connsiteY4" fmla="*/ 1114873 h 1114873"/>
              <a:gd name="connsiteX5" fmla="*/ 0 w 2584291"/>
              <a:gd name="connsiteY5" fmla="*/ 612855 h 1114873"/>
              <a:gd name="connsiteX6" fmla="*/ 606345 w 2584291"/>
              <a:gd name="connsiteY6" fmla="*/ 0 h 1114873"/>
              <a:gd name="connsiteX0" fmla="*/ 391733 w 2369679"/>
              <a:gd name="connsiteY0" fmla="*/ 0 h 1114873"/>
              <a:gd name="connsiteX1" fmla="*/ 2369679 w 2369679"/>
              <a:gd name="connsiteY1" fmla="*/ 0 h 1114873"/>
              <a:gd name="connsiteX2" fmla="*/ 1818751 w 2369679"/>
              <a:gd name="connsiteY2" fmla="*/ 612856 h 1114873"/>
              <a:gd name="connsiteX3" fmla="*/ 2369679 w 2369679"/>
              <a:gd name="connsiteY3" fmla="*/ 1114873 h 1114873"/>
              <a:gd name="connsiteX4" fmla="*/ 391733 w 2369679"/>
              <a:gd name="connsiteY4" fmla="*/ 1114873 h 1114873"/>
              <a:gd name="connsiteX5" fmla="*/ 0 w 2369679"/>
              <a:gd name="connsiteY5" fmla="*/ 612855 h 1114873"/>
              <a:gd name="connsiteX6" fmla="*/ 391733 w 2369679"/>
              <a:gd name="connsiteY6" fmla="*/ 0 h 1114873"/>
              <a:gd name="connsiteX0" fmla="*/ 391733 w 2369679"/>
              <a:gd name="connsiteY0" fmla="*/ 0 h 1114873"/>
              <a:gd name="connsiteX1" fmla="*/ 2369679 w 2369679"/>
              <a:gd name="connsiteY1" fmla="*/ 0 h 1114873"/>
              <a:gd name="connsiteX2" fmla="*/ 1970768 w 2369679"/>
              <a:gd name="connsiteY2" fmla="*/ 599002 h 1114873"/>
              <a:gd name="connsiteX3" fmla="*/ 2369679 w 2369679"/>
              <a:gd name="connsiteY3" fmla="*/ 1114873 h 1114873"/>
              <a:gd name="connsiteX4" fmla="*/ 391733 w 2369679"/>
              <a:gd name="connsiteY4" fmla="*/ 1114873 h 1114873"/>
              <a:gd name="connsiteX5" fmla="*/ 0 w 2369679"/>
              <a:gd name="connsiteY5" fmla="*/ 612855 h 1114873"/>
              <a:gd name="connsiteX6" fmla="*/ 391733 w 2369679"/>
              <a:gd name="connsiteY6" fmla="*/ 0 h 1114873"/>
              <a:gd name="connsiteX0" fmla="*/ 391733 w 2369679"/>
              <a:gd name="connsiteY0" fmla="*/ 0 h 1114873"/>
              <a:gd name="connsiteX1" fmla="*/ 2369679 w 2369679"/>
              <a:gd name="connsiteY1" fmla="*/ 0 h 1114873"/>
              <a:gd name="connsiteX2" fmla="*/ 2033364 w 2369679"/>
              <a:gd name="connsiteY2" fmla="*/ 557438 h 1114873"/>
              <a:gd name="connsiteX3" fmla="*/ 2369679 w 2369679"/>
              <a:gd name="connsiteY3" fmla="*/ 1114873 h 1114873"/>
              <a:gd name="connsiteX4" fmla="*/ 391733 w 2369679"/>
              <a:gd name="connsiteY4" fmla="*/ 1114873 h 1114873"/>
              <a:gd name="connsiteX5" fmla="*/ 0 w 2369679"/>
              <a:gd name="connsiteY5" fmla="*/ 612855 h 1114873"/>
              <a:gd name="connsiteX6" fmla="*/ 391733 w 2369679"/>
              <a:gd name="connsiteY6" fmla="*/ 0 h 1114873"/>
              <a:gd name="connsiteX0" fmla="*/ 391733 w 2369679"/>
              <a:gd name="connsiteY0" fmla="*/ 0 h 1114873"/>
              <a:gd name="connsiteX1" fmla="*/ 2369679 w 2369679"/>
              <a:gd name="connsiteY1" fmla="*/ 0 h 1114873"/>
              <a:gd name="connsiteX2" fmla="*/ 2033364 w 2369679"/>
              <a:gd name="connsiteY2" fmla="*/ 557438 h 1114873"/>
              <a:gd name="connsiteX3" fmla="*/ 2369679 w 2369679"/>
              <a:gd name="connsiteY3" fmla="*/ 1114873 h 1114873"/>
              <a:gd name="connsiteX4" fmla="*/ 391733 w 2369679"/>
              <a:gd name="connsiteY4" fmla="*/ 1114873 h 1114873"/>
              <a:gd name="connsiteX5" fmla="*/ 0 w 2369679"/>
              <a:gd name="connsiteY5" fmla="*/ 543582 h 1114873"/>
              <a:gd name="connsiteX6" fmla="*/ 391733 w 2369679"/>
              <a:gd name="connsiteY6" fmla="*/ 0 h 1114873"/>
              <a:gd name="connsiteX0" fmla="*/ 286570 w 2264516"/>
              <a:gd name="connsiteY0" fmla="*/ 0 h 1114873"/>
              <a:gd name="connsiteX1" fmla="*/ 2264516 w 2264516"/>
              <a:gd name="connsiteY1" fmla="*/ 0 h 1114873"/>
              <a:gd name="connsiteX2" fmla="*/ 1928201 w 2264516"/>
              <a:gd name="connsiteY2" fmla="*/ 557438 h 1114873"/>
              <a:gd name="connsiteX3" fmla="*/ 2264516 w 2264516"/>
              <a:gd name="connsiteY3" fmla="*/ 1114873 h 1114873"/>
              <a:gd name="connsiteX4" fmla="*/ 286570 w 2264516"/>
              <a:gd name="connsiteY4" fmla="*/ 1114873 h 1114873"/>
              <a:gd name="connsiteX5" fmla="*/ 0 w 2264516"/>
              <a:gd name="connsiteY5" fmla="*/ 585145 h 1114873"/>
              <a:gd name="connsiteX6" fmla="*/ 286570 w 2264516"/>
              <a:gd name="connsiteY6" fmla="*/ 0 h 11148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64516" h="1114873">
                <a:moveTo>
                  <a:pt x="286570" y="0"/>
                </a:moveTo>
                <a:lnTo>
                  <a:pt x="2264516" y="0"/>
                </a:lnTo>
                <a:lnTo>
                  <a:pt x="1928201" y="557438"/>
                </a:lnTo>
                <a:lnTo>
                  <a:pt x="2264516" y="1114873"/>
                </a:lnTo>
                <a:lnTo>
                  <a:pt x="286570" y="1114873"/>
                </a:lnTo>
                <a:lnTo>
                  <a:pt x="0" y="585145"/>
                </a:lnTo>
                <a:lnTo>
                  <a:pt x="286570" y="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r>
              <a:rPr lang="en-US" sz="2700" kern="0" dirty="0">
                <a:solidFill>
                  <a:srgbClr val="293B6D"/>
                </a:solidFill>
                <a:latin typeface="Arial"/>
                <a:sym typeface="Arial"/>
              </a:rPr>
              <a:t>Housing prices increase </a:t>
            </a:r>
          </a:p>
          <a:p>
            <a:pPr algn="ctr" defTabSz="1219170">
              <a:buClr>
                <a:srgbClr val="000000"/>
              </a:buClr>
            </a:pPr>
            <a:r>
              <a:rPr lang="en-US" sz="2700" kern="0" dirty="0">
                <a:solidFill>
                  <a:srgbClr val="293B6D"/>
                </a:solidFill>
                <a:latin typeface="Arial"/>
                <a:sym typeface="Arial"/>
              </a:rPr>
              <a:t>with metropolitan density</a:t>
            </a:r>
          </a:p>
        </p:txBody>
      </p:sp>
    </p:spTree>
    <p:extLst>
      <p:ext uri="{BB962C8B-B14F-4D97-AF65-F5344CB8AC3E}">
        <p14:creationId xmlns:p14="http://schemas.microsoft.com/office/powerpoint/2010/main" val="4166121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39451B6E-1B91-AF2E-C0FF-0C91626F5BC5}"/>
              </a:ext>
            </a:extLst>
          </p:cNvPr>
          <p:cNvSpPr/>
          <p:nvPr/>
        </p:nvSpPr>
        <p:spPr>
          <a:xfrm>
            <a:off x="550740" y="1349928"/>
            <a:ext cx="11090521" cy="1412773"/>
          </a:xfrm>
          <a:prstGeom prst="roundRect">
            <a:avLst/>
          </a:prstGeom>
          <a:ln/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r>
              <a:rPr lang="en-US" sz="3600" b="1" kern="0" dirty="0">
                <a:solidFill>
                  <a:srgbClr val="F4CD8E">
                    <a:lumMod val="20000"/>
                    <a:lumOff val="8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sym typeface="Arial"/>
              </a:rPr>
              <a:t>What is the speaker's opinion about commuting?</a:t>
            </a:r>
          </a:p>
        </p:txBody>
      </p:sp>
      <p:sp>
        <p:nvSpPr>
          <p:cNvPr id="9" name="Arrow: Chevron 8">
            <a:extLst>
              <a:ext uri="{FF2B5EF4-FFF2-40B4-BE49-F238E27FC236}">
                <a16:creationId xmlns:a16="http://schemas.microsoft.com/office/drawing/2014/main" id="{0E8F64B4-D15C-07AB-D9F4-99225A799BEB}"/>
              </a:ext>
            </a:extLst>
          </p:cNvPr>
          <p:cNvSpPr/>
          <p:nvPr/>
        </p:nvSpPr>
        <p:spPr>
          <a:xfrm>
            <a:off x="789709" y="3609529"/>
            <a:ext cx="4833852" cy="1114873"/>
          </a:xfrm>
          <a:prstGeom prst="chevron">
            <a:avLst/>
          </a:prstGeom>
          <a:solidFill>
            <a:schemeClr val="bg2">
              <a:lumMod val="40000"/>
              <a:lumOff val="6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r>
              <a:rPr lang="en-US" sz="2600" kern="0" dirty="0">
                <a:solidFill>
                  <a:srgbClr val="293B6D"/>
                </a:solidFill>
                <a:latin typeface="Arial"/>
                <a:sym typeface="Arial"/>
              </a:rPr>
              <a:t>Commuting is more efficient in the city</a:t>
            </a:r>
          </a:p>
        </p:txBody>
      </p:sp>
      <p:sp>
        <p:nvSpPr>
          <p:cNvPr id="10" name="Arrow: Chevron 9">
            <a:extLst>
              <a:ext uri="{FF2B5EF4-FFF2-40B4-BE49-F238E27FC236}">
                <a16:creationId xmlns:a16="http://schemas.microsoft.com/office/drawing/2014/main" id="{05159324-E076-43F1-3304-E5E740770D41}"/>
              </a:ext>
            </a:extLst>
          </p:cNvPr>
          <p:cNvSpPr/>
          <p:nvPr/>
        </p:nvSpPr>
        <p:spPr>
          <a:xfrm>
            <a:off x="789709" y="5216657"/>
            <a:ext cx="4833851" cy="1114873"/>
          </a:xfrm>
          <a:prstGeom prst="chevron">
            <a:avLst/>
          </a:prstGeom>
          <a:solidFill>
            <a:schemeClr val="tx1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r>
              <a:rPr lang="en-US" sz="2600" kern="0" dirty="0">
                <a:solidFill>
                  <a:srgbClr val="293B6D"/>
                </a:solidFill>
                <a:latin typeface="Arial"/>
                <a:sym typeface="Arial"/>
              </a:rPr>
              <a:t>Commuting is a necessary evil</a:t>
            </a:r>
          </a:p>
        </p:txBody>
      </p:sp>
      <p:sp>
        <p:nvSpPr>
          <p:cNvPr id="4" name="Arrow: Chevron 3">
            <a:extLst>
              <a:ext uri="{FF2B5EF4-FFF2-40B4-BE49-F238E27FC236}">
                <a16:creationId xmlns:a16="http://schemas.microsoft.com/office/drawing/2014/main" id="{CE792E3F-87D7-89A5-E406-AA06A07AFA5D}"/>
              </a:ext>
            </a:extLst>
          </p:cNvPr>
          <p:cNvSpPr/>
          <p:nvPr/>
        </p:nvSpPr>
        <p:spPr>
          <a:xfrm>
            <a:off x="6568441" y="3609528"/>
            <a:ext cx="4833851" cy="1114873"/>
          </a:xfrm>
          <a:custGeom>
            <a:avLst/>
            <a:gdLst>
              <a:gd name="connsiteX0" fmla="*/ 0 w 2535382"/>
              <a:gd name="connsiteY0" fmla="*/ 0 h 1114873"/>
              <a:gd name="connsiteX1" fmla="*/ 1977946 w 2535382"/>
              <a:gd name="connsiteY1" fmla="*/ 0 h 1114873"/>
              <a:gd name="connsiteX2" fmla="*/ 2535382 w 2535382"/>
              <a:gd name="connsiteY2" fmla="*/ 557437 h 1114873"/>
              <a:gd name="connsiteX3" fmla="*/ 1977946 w 2535382"/>
              <a:gd name="connsiteY3" fmla="*/ 1114873 h 1114873"/>
              <a:gd name="connsiteX4" fmla="*/ 0 w 2535382"/>
              <a:gd name="connsiteY4" fmla="*/ 1114873 h 1114873"/>
              <a:gd name="connsiteX5" fmla="*/ 557437 w 2535382"/>
              <a:gd name="connsiteY5" fmla="*/ 557437 h 1114873"/>
              <a:gd name="connsiteX6" fmla="*/ 0 w 2535382"/>
              <a:gd name="connsiteY6" fmla="*/ 0 h 1114873"/>
              <a:gd name="connsiteX0" fmla="*/ 606345 w 3141727"/>
              <a:gd name="connsiteY0" fmla="*/ 0 h 1114873"/>
              <a:gd name="connsiteX1" fmla="*/ 2584291 w 3141727"/>
              <a:gd name="connsiteY1" fmla="*/ 0 h 1114873"/>
              <a:gd name="connsiteX2" fmla="*/ 3141727 w 3141727"/>
              <a:gd name="connsiteY2" fmla="*/ 557437 h 1114873"/>
              <a:gd name="connsiteX3" fmla="*/ 2584291 w 3141727"/>
              <a:gd name="connsiteY3" fmla="*/ 1114873 h 1114873"/>
              <a:gd name="connsiteX4" fmla="*/ 606345 w 3141727"/>
              <a:gd name="connsiteY4" fmla="*/ 1114873 h 1114873"/>
              <a:gd name="connsiteX5" fmla="*/ 0 w 3141727"/>
              <a:gd name="connsiteY5" fmla="*/ 612855 h 1114873"/>
              <a:gd name="connsiteX6" fmla="*/ 606345 w 3141727"/>
              <a:gd name="connsiteY6" fmla="*/ 0 h 1114873"/>
              <a:gd name="connsiteX0" fmla="*/ 606345 w 2584291"/>
              <a:gd name="connsiteY0" fmla="*/ 0 h 1114873"/>
              <a:gd name="connsiteX1" fmla="*/ 2584291 w 2584291"/>
              <a:gd name="connsiteY1" fmla="*/ 0 h 1114873"/>
              <a:gd name="connsiteX2" fmla="*/ 1783981 w 2584291"/>
              <a:gd name="connsiteY2" fmla="*/ 599001 h 1114873"/>
              <a:gd name="connsiteX3" fmla="*/ 2584291 w 2584291"/>
              <a:gd name="connsiteY3" fmla="*/ 1114873 h 1114873"/>
              <a:gd name="connsiteX4" fmla="*/ 606345 w 2584291"/>
              <a:gd name="connsiteY4" fmla="*/ 1114873 h 1114873"/>
              <a:gd name="connsiteX5" fmla="*/ 0 w 2584291"/>
              <a:gd name="connsiteY5" fmla="*/ 612855 h 1114873"/>
              <a:gd name="connsiteX6" fmla="*/ 606345 w 2584291"/>
              <a:gd name="connsiteY6" fmla="*/ 0 h 1114873"/>
              <a:gd name="connsiteX0" fmla="*/ 606345 w 2584291"/>
              <a:gd name="connsiteY0" fmla="*/ 0 h 1114873"/>
              <a:gd name="connsiteX1" fmla="*/ 2584291 w 2584291"/>
              <a:gd name="connsiteY1" fmla="*/ 0 h 1114873"/>
              <a:gd name="connsiteX2" fmla="*/ 2033363 w 2584291"/>
              <a:gd name="connsiteY2" fmla="*/ 612856 h 1114873"/>
              <a:gd name="connsiteX3" fmla="*/ 2584291 w 2584291"/>
              <a:gd name="connsiteY3" fmla="*/ 1114873 h 1114873"/>
              <a:gd name="connsiteX4" fmla="*/ 606345 w 2584291"/>
              <a:gd name="connsiteY4" fmla="*/ 1114873 h 1114873"/>
              <a:gd name="connsiteX5" fmla="*/ 0 w 2584291"/>
              <a:gd name="connsiteY5" fmla="*/ 612855 h 1114873"/>
              <a:gd name="connsiteX6" fmla="*/ 606345 w 2584291"/>
              <a:gd name="connsiteY6" fmla="*/ 0 h 1114873"/>
              <a:gd name="connsiteX0" fmla="*/ 391733 w 2369679"/>
              <a:gd name="connsiteY0" fmla="*/ 0 h 1114873"/>
              <a:gd name="connsiteX1" fmla="*/ 2369679 w 2369679"/>
              <a:gd name="connsiteY1" fmla="*/ 0 h 1114873"/>
              <a:gd name="connsiteX2" fmla="*/ 1818751 w 2369679"/>
              <a:gd name="connsiteY2" fmla="*/ 612856 h 1114873"/>
              <a:gd name="connsiteX3" fmla="*/ 2369679 w 2369679"/>
              <a:gd name="connsiteY3" fmla="*/ 1114873 h 1114873"/>
              <a:gd name="connsiteX4" fmla="*/ 391733 w 2369679"/>
              <a:gd name="connsiteY4" fmla="*/ 1114873 h 1114873"/>
              <a:gd name="connsiteX5" fmla="*/ 0 w 2369679"/>
              <a:gd name="connsiteY5" fmla="*/ 612855 h 1114873"/>
              <a:gd name="connsiteX6" fmla="*/ 391733 w 2369679"/>
              <a:gd name="connsiteY6" fmla="*/ 0 h 1114873"/>
              <a:gd name="connsiteX0" fmla="*/ 391733 w 2369679"/>
              <a:gd name="connsiteY0" fmla="*/ 0 h 1114873"/>
              <a:gd name="connsiteX1" fmla="*/ 2369679 w 2369679"/>
              <a:gd name="connsiteY1" fmla="*/ 0 h 1114873"/>
              <a:gd name="connsiteX2" fmla="*/ 1970768 w 2369679"/>
              <a:gd name="connsiteY2" fmla="*/ 599002 h 1114873"/>
              <a:gd name="connsiteX3" fmla="*/ 2369679 w 2369679"/>
              <a:gd name="connsiteY3" fmla="*/ 1114873 h 1114873"/>
              <a:gd name="connsiteX4" fmla="*/ 391733 w 2369679"/>
              <a:gd name="connsiteY4" fmla="*/ 1114873 h 1114873"/>
              <a:gd name="connsiteX5" fmla="*/ 0 w 2369679"/>
              <a:gd name="connsiteY5" fmla="*/ 612855 h 1114873"/>
              <a:gd name="connsiteX6" fmla="*/ 391733 w 2369679"/>
              <a:gd name="connsiteY6" fmla="*/ 0 h 1114873"/>
              <a:gd name="connsiteX0" fmla="*/ 391733 w 2369679"/>
              <a:gd name="connsiteY0" fmla="*/ 0 h 1114873"/>
              <a:gd name="connsiteX1" fmla="*/ 2369679 w 2369679"/>
              <a:gd name="connsiteY1" fmla="*/ 0 h 1114873"/>
              <a:gd name="connsiteX2" fmla="*/ 2033364 w 2369679"/>
              <a:gd name="connsiteY2" fmla="*/ 557438 h 1114873"/>
              <a:gd name="connsiteX3" fmla="*/ 2369679 w 2369679"/>
              <a:gd name="connsiteY3" fmla="*/ 1114873 h 1114873"/>
              <a:gd name="connsiteX4" fmla="*/ 391733 w 2369679"/>
              <a:gd name="connsiteY4" fmla="*/ 1114873 h 1114873"/>
              <a:gd name="connsiteX5" fmla="*/ 0 w 2369679"/>
              <a:gd name="connsiteY5" fmla="*/ 612855 h 1114873"/>
              <a:gd name="connsiteX6" fmla="*/ 391733 w 2369679"/>
              <a:gd name="connsiteY6" fmla="*/ 0 h 1114873"/>
              <a:gd name="connsiteX0" fmla="*/ 391733 w 2369679"/>
              <a:gd name="connsiteY0" fmla="*/ 0 h 1114873"/>
              <a:gd name="connsiteX1" fmla="*/ 2369679 w 2369679"/>
              <a:gd name="connsiteY1" fmla="*/ 0 h 1114873"/>
              <a:gd name="connsiteX2" fmla="*/ 2033364 w 2369679"/>
              <a:gd name="connsiteY2" fmla="*/ 557438 h 1114873"/>
              <a:gd name="connsiteX3" fmla="*/ 2369679 w 2369679"/>
              <a:gd name="connsiteY3" fmla="*/ 1114873 h 1114873"/>
              <a:gd name="connsiteX4" fmla="*/ 391733 w 2369679"/>
              <a:gd name="connsiteY4" fmla="*/ 1114873 h 1114873"/>
              <a:gd name="connsiteX5" fmla="*/ 0 w 2369679"/>
              <a:gd name="connsiteY5" fmla="*/ 543582 h 1114873"/>
              <a:gd name="connsiteX6" fmla="*/ 391733 w 2369679"/>
              <a:gd name="connsiteY6" fmla="*/ 0 h 1114873"/>
              <a:gd name="connsiteX0" fmla="*/ 286570 w 2264516"/>
              <a:gd name="connsiteY0" fmla="*/ 0 h 1114873"/>
              <a:gd name="connsiteX1" fmla="*/ 2264516 w 2264516"/>
              <a:gd name="connsiteY1" fmla="*/ 0 h 1114873"/>
              <a:gd name="connsiteX2" fmla="*/ 1928201 w 2264516"/>
              <a:gd name="connsiteY2" fmla="*/ 557438 h 1114873"/>
              <a:gd name="connsiteX3" fmla="*/ 2264516 w 2264516"/>
              <a:gd name="connsiteY3" fmla="*/ 1114873 h 1114873"/>
              <a:gd name="connsiteX4" fmla="*/ 286570 w 2264516"/>
              <a:gd name="connsiteY4" fmla="*/ 1114873 h 1114873"/>
              <a:gd name="connsiteX5" fmla="*/ 0 w 2264516"/>
              <a:gd name="connsiteY5" fmla="*/ 543582 h 1114873"/>
              <a:gd name="connsiteX6" fmla="*/ 286570 w 2264516"/>
              <a:gd name="connsiteY6" fmla="*/ 0 h 11148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64516" h="1114873">
                <a:moveTo>
                  <a:pt x="286570" y="0"/>
                </a:moveTo>
                <a:lnTo>
                  <a:pt x="2264516" y="0"/>
                </a:lnTo>
                <a:lnTo>
                  <a:pt x="1928201" y="557438"/>
                </a:lnTo>
                <a:lnTo>
                  <a:pt x="2264516" y="1114873"/>
                </a:lnTo>
                <a:lnTo>
                  <a:pt x="286570" y="1114873"/>
                </a:lnTo>
                <a:lnTo>
                  <a:pt x="0" y="543582"/>
                </a:lnTo>
                <a:lnTo>
                  <a:pt x="286570" y="0"/>
                </a:lnTo>
                <a:close/>
              </a:path>
            </a:pathLst>
          </a:custGeom>
          <a:solidFill>
            <a:schemeClr val="accent2">
              <a:lumMod val="9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r>
              <a:rPr lang="en-US" sz="2600" kern="0" dirty="0">
                <a:solidFill>
                  <a:srgbClr val="293B6D"/>
                </a:solidFill>
                <a:latin typeface="Arial"/>
                <a:sym typeface="Arial"/>
              </a:rPr>
              <a:t>Commuting is better in </a:t>
            </a:r>
          </a:p>
          <a:p>
            <a:pPr algn="ctr" defTabSz="1219170">
              <a:buClr>
                <a:srgbClr val="000000"/>
              </a:buClr>
            </a:pPr>
            <a:r>
              <a:rPr lang="en-US" sz="2600" kern="0" dirty="0">
                <a:solidFill>
                  <a:srgbClr val="293B6D"/>
                </a:solidFill>
                <a:latin typeface="Arial"/>
                <a:sym typeface="Arial"/>
              </a:rPr>
              <a:t>the country</a:t>
            </a:r>
          </a:p>
        </p:txBody>
      </p:sp>
      <p:sp>
        <p:nvSpPr>
          <p:cNvPr id="5" name="Arrow: Chevron 3">
            <a:extLst>
              <a:ext uri="{FF2B5EF4-FFF2-40B4-BE49-F238E27FC236}">
                <a16:creationId xmlns:a16="http://schemas.microsoft.com/office/drawing/2014/main" id="{A01EF9F7-AD34-9194-DE08-87821AF38611}"/>
              </a:ext>
            </a:extLst>
          </p:cNvPr>
          <p:cNvSpPr/>
          <p:nvPr/>
        </p:nvSpPr>
        <p:spPr>
          <a:xfrm>
            <a:off x="6568442" y="5216657"/>
            <a:ext cx="4833849" cy="1114873"/>
          </a:xfrm>
          <a:custGeom>
            <a:avLst/>
            <a:gdLst>
              <a:gd name="connsiteX0" fmla="*/ 0 w 2535382"/>
              <a:gd name="connsiteY0" fmla="*/ 0 h 1114873"/>
              <a:gd name="connsiteX1" fmla="*/ 1977946 w 2535382"/>
              <a:gd name="connsiteY1" fmla="*/ 0 h 1114873"/>
              <a:gd name="connsiteX2" fmla="*/ 2535382 w 2535382"/>
              <a:gd name="connsiteY2" fmla="*/ 557437 h 1114873"/>
              <a:gd name="connsiteX3" fmla="*/ 1977946 w 2535382"/>
              <a:gd name="connsiteY3" fmla="*/ 1114873 h 1114873"/>
              <a:gd name="connsiteX4" fmla="*/ 0 w 2535382"/>
              <a:gd name="connsiteY4" fmla="*/ 1114873 h 1114873"/>
              <a:gd name="connsiteX5" fmla="*/ 557437 w 2535382"/>
              <a:gd name="connsiteY5" fmla="*/ 557437 h 1114873"/>
              <a:gd name="connsiteX6" fmla="*/ 0 w 2535382"/>
              <a:gd name="connsiteY6" fmla="*/ 0 h 1114873"/>
              <a:gd name="connsiteX0" fmla="*/ 606345 w 3141727"/>
              <a:gd name="connsiteY0" fmla="*/ 0 h 1114873"/>
              <a:gd name="connsiteX1" fmla="*/ 2584291 w 3141727"/>
              <a:gd name="connsiteY1" fmla="*/ 0 h 1114873"/>
              <a:gd name="connsiteX2" fmla="*/ 3141727 w 3141727"/>
              <a:gd name="connsiteY2" fmla="*/ 557437 h 1114873"/>
              <a:gd name="connsiteX3" fmla="*/ 2584291 w 3141727"/>
              <a:gd name="connsiteY3" fmla="*/ 1114873 h 1114873"/>
              <a:gd name="connsiteX4" fmla="*/ 606345 w 3141727"/>
              <a:gd name="connsiteY4" fmla="*/ 1114873 h 1114873"/>
              <a:gd name="connsiteX5" fmla="*/ 0 w 3141727"/>
              <a:gd name="connsiteY5" fmla="*/ 612855 h 1114873"/>
              <a:gd name="connsiteX6" fmla="*/ 606345 w 3141727"/>
              <a:gd name="connsiteY6" fmla="*/ 0 h 1114873"/>
              <a:gd name="connsiteX0" fmla="*/ 606345 w 2584291"/>
              <a:gd name="connsiteY0" fmla="*/ 0 h 1114873"/>
              <a:gd name="connsiteX1" fmla="*/ 2584291 w 2584291"/>
              <a:gd name="connsiteY1" fmla="*/ 0 h 1114873"/>
              <a:gd name="connsiteX2" fmla="*/ 1783981 w 2584291"/>
              <a:gd name="connsiteY2" fmla="*/ 599001 h 1114873"/>
              <a:gd name="connsiteX3" fmla="*/ 2584291 w 2584291"/>
              <a:gd name="connsiteY3" fmla="*/ 1114873 h 1114873"/>
              <a:gd name="connsiteX4" fmla="*/ 606345 w 2584291"/>
              <a:gd name="connsiteY4" fmla="*/ 1114873 h 1114873"/>
              <a:gd name="connsiteX5" fmla="*/ 0 w 2584291"/>
              <a:gd name="connsiteY5" fmla="*/ 612855 h 1114873"/>
              <a:gd name="connsiteX6" fmla="*/ 606345 w 2584291"/>
              <a:gd name="connsiteY6" fmla="*/ 0 h 1114873"/>
              <a:gd name="connsiteX0" fmla="*/ 606345 w 2584291"/>
              <a:gd name="connsiteY0" fmla="*/ 0 h 1114873"/>
              <a:gd name="connsiteX1" fmla="*/ 2584291 w 2584291"/>
              <a:gd name="connsiteY1" fmla="*/ 0 h 1114873"/>
              <a:gd name="connsiteX2" fmla="*/ 2033363 w 2584291"/>
              <a:gd name="connsiteY2" fmla="*/ 612856 h 1114873"/>
              <a:gd name="connsiteX3" fmla="*/ 2584291 w 2584291"/>
              <a:gd name="connsiteY3" fmla="*/ 1114873 h 1114873"/>
              <a:gd name="connsiteX4" fmla="*/ 606345 w 2584291"/>
              <a:gd name="connsiteY4" fmla="*/ 1114873 h 1114873"/>
              <a:gd name="connsiteX5" fmla="*/ 0 w 2584291"/>
              <a:gd name="connsiteY5" fmla="*/ 612855 h 1114873"/>
              <a:gd name="connsiteX6" fmla="*/ 606345 w 2584291"/>
              <a:gd name="connsiteY6" fmla="*/ 0 h 1114873"/>
              <a:gd name="connsiteX0" fmla="*/ 391733 w 2369679"/>
              <a:gd name="connsiteY0" fmla="*/ 0 h 1114873"/>
              <a:gd name="connsiteX1" fmla="*/ 2369679 w 2369679"/>
              <a:gd name="connsiteY1" fmla="*/ 0 h 1114873"/>
              <a:gd name="connsiteX2" fmla="*/ 1818751 w 2369679"/>
              <a:gd name="connsiteY2" fmla="*/ 612856 h 1114873"/>
              <a:gd name="connsiteX3" fmla="*/ 2369679 w 2369679"/>
              <a:gd name="connsiteY3" fmla="*/ 1114873 h 1114873"/>
              <a:gd name="connsiteX4" fmla="*/ 391733 w 2369679"/>
              <a:gd name="connsiteY4" fmla="*/ 1114873 h 1114873"/>
              <a:gd name="connsiteX5" fmla="*/ 0 w 2369679"/>
              <a:gd name="connsiteY5" fmla="*/ 612855 h 1114873"/>
              <a:gd name="connsiteX6" fmla="*/ 391733 w 2369679"/>
              <a:gd name="connsiteY6" fmla="*/ 0 h 1114873"/>
              <a:gd name="connsiteX0" fmla="*/ 391733 w 2369679"/>
              <a:gd name="connsiteY0" fmla="*/ 0 h 1114873"/>
              <a:gd name="connsiteX1" fmla="*/ 2369679 w 2369679"/>
              <a:gd name="connsiteY1" fmla="*/ 0 h 1114873"/>
              <a:gd name="connsiteX2" fmla="*/ 1970768 w 2369679"/>
              <a:gd name="connsiteY2" fmla="*/ 599002 h 1114873"/>
              <a:gd name="connsiteX3" fmla="*/ 2369679 w 2369679"/>
              <a:gd name="connsiteY3" fmla="*/ 1114873 h 1114873"/>
              <a:gd name="connsiteX4" fmla="*/ 391733 w 2369679"/>
              <a:gd name="connsiteY4" fmla="*/ 1114873 h 1114873"/>
              <a:gd name="connsiteX5" fmla="*/ 0 w 2369679"/>
              <a:gd name="connsiteY5" fmla="*/ 612855 h 1114873"/>
              <a:gd name="connsiteX6" fmla="*/ 391733 w 2369679"/>
              <a:gd name="connsiteY6" fmla="*/ 0 h 1114873"/>
              <a:gd name="connsiteX0" fmla="*/ 391733 w 2369679"/>
              <a:gd name="connsiteY0" fmla="*/ 0 h 1114873"/>
              <a:gd name="connsiteX1" fmla="*/ 2369679 w 2369679"/>
              <a:gd name="connsiteY1" fmla="*/ 0 h 1114873"/>
              <a:gd name="connsiteX2" fmla="*/ 2033364 w 2369679"/>
              <a:gd name="connsiteY2" fmla="*/ 557438 h 1114873"/>
              <a:gd name="connsiteX3" fmla="*/ 2369679 w 2369679"/>
              <a:gd name="connsiteY3" fmla="*/ 1114873 h 1114873"/>
              <a:gd name="connsiteX4" fmla="*/ 391733 w 2369679"/>
              <a:gd name="connsiteY4" fmla="*/ 1114873 h 1114873"/>
              <a:gd name="connsiteX5" fmla="*/ 0 w 2369679"/>
              <a:gd name="connsiteY5" fmla="*/ 612855 h 1114873"/>
              <a:gd name="connsiteX6" fmla="*/ 391733 w 2369679"/>
              <a:gd name="connsiteY6" fmla="*/ 0 h 1114873"/>
              <a:gd name="connsiteX0" fmla="*/ 391733 w 2369679"/>
              <a:gd name="connsiteY0" fmla="*/ 0 h 1114873"/>
              <a:gd name="connsiteX1" fmla="*/ 2369679 w 2369679"/>
              <a:gd name="connsiteY1" fmla="*/ 0 h 1114873"/>
              <a:gd name="connsiteX2" fmla="*/ 2033364 w 2369679"/>
              <a:gd name="connsiteY2" fmla="*/ 557438 h 1114873"/>
              <a:gd name="connsiteX3" fmla="*/ 2369679 w 2369679"/>
              <a:gd name="connsiteY3" fmla="*/ 1114873 h 1114873"/>
              <a:gd name="connsiteX4" fmla="*/ 391733 w 2369679"/>
              <a:gd name="connsiteY4" fmla="*/ 1114873 h 1114873"/>
              <a:gd name="connsiteX5" fmla="*/ 0 w 2369679"/>
              <a:gd name="connsiteY5" fmla="*/ 543582 h 1114873"/>
              <a:gd name="connsiteX6" fmla="*/ 391733 w 2369679"/>
              <a:gd name="connsiteY6" fmla="*/ 0 h 1114873"/>
              <a:gd name="connsiteX0" fmla="*/ 286570 w 2264516"/>
              <a:gd name="connsiteY0" fmla="*/ 0 h 1114873"/>
              <a:gd name="connsiteX1" fmla="*/ 2264516 w 2264516"/>
              <a:gd name="connsiteY1" fmla="*/ 0 h 1114873"/>
              <a:gd name="connsiteX2" fmla="*/ 1928201 w 2264516"/>
              <a:gd name="connsiteY2" fmla="*/ 557438 h 1114873"/>
              <a:gd name="connsiteX3" fmla="*/ 2264516 w 2264516"/>
              <a:gd name="connsiteY3" fmla="*/ 1114873 h 1114873"/>
              <a:gd name="connsiteX4" fmla="*/ 286570 w 2264516"/>
              <a:gd name="connsiteY4" fmla="*/ 1114873 h 1114873"/>
              <a:gd name="connsiteX5" fmla="*/ 0 w 2264516"/>
              <a:gd name="connsiteY5" fmla="*/ 585145 h 1114873"/>
              <a:gd name="connsiteX6" fmla="*/ 286570 w 2264516"/>
              <a:gd name="connsiteY6" fmla="*/ 0 h 11148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64516" h="1114873">
                <a:moveTo>
                  <a:pt x="286570" y="0"/>
                </a:moveTo>
                <a:lnTo>
                  <a:pt x="2264516" y="0"/>
                </a:lnTo>
                <a:lnTo>
                  <a:pt x="1928201" y="557438"/>
                </a:lnTo>
                <a:lnTo>
                  <a:pt x="2264516" y="1114873"/>
                </a:lnTo>
                <a:lnTo>
                  <a:pt x="286570" y="1114873"/>
                </a:lnTo>
                <a:lnTo>
                  <a:pt x="0" y="585145"/>
                </a:lnTo>
                <a:lnTo>
                  <a:pt x="286570" y="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r>
              <a:rPr lang="en-US" sz="2600" kern="0" dirty="0">
                <a:solidFill>
                  <a:srgbClr val="293B6D"/>
                </a:solidFill>
                <a:latin typeface="Arial"/>
                <a:sym typeface="Arial"/>
              </a:rPr>
              <a:t>Commuting is enjoyable </a:t>
            </a:r>
          </a:p>
          <a:p>
            <a:pPr algn="ctr" defTabSz="1219170">
              <a:buClr>
                <a:srgbClr val="000000"/>
              </a:buClr>
            </a:pPr>
            <a:r>
              <a:rPr lang="en-US" sz="2600" kern="0" dirty="0">
                <a:solidFill>
                  <a:srgbClr val="293B6D"/>
                </a:solidFill>
                <a:latin typeface="Arial"/>
                <a:sym typeface="Arial"/>
              </a:rPr>
              <a:t>with music</a:t>
            </a:r>
          </a:p>
        </p:txBody>
      </p:sp>
    </p:spTree>
    <p:extLst>
      <p:ext uri="{BB962C8B-B14F-4D97-AF65-F5344CB8AC3E}">
        <p14:creationId xmlns:p14="http://schemas.microsoft.com/office/powerpoint/2010/main" val="8742645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39451B6E-1B91-AF2E-C0FF-0C91626F5BC5}"/>
              </a:ext>
            </a:extLst>
          </p:cNvPr>
          <p:cNvSpPr/>
          <p:nvPr/>
        </p:nvSpPr>
        <p:spPr>
          <a:xfrm>
            <a:off x="537486" y="1554344"/>
            <a:ext cx="11117028" cy="1412773"/>
          </a:xfrm>
          <a:prstGeom prst="roundRect">
            <a:avLst/>
          </a:prstGeom>
          <a:ln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r>
              <a:rPr lang="en-US" sz="3600" b="1" kern="0" dirty="0">
                <a:solidFill>
                  <a:srgbClr val="FFE5C0">
                    <a:lumMod val="10000"/>
                  </a:srgbClr>
                </a:solidFill>
                <a:latin typeface="Arial"/>
                <a:sym typeface="Arial"/>
              </a:rPr>
              <a:t>According to the conversation, what is a positive aspect of city life related to cultural institutions?</a:t>
            </a:r>
          </a:p>
        </p:txBody>
      </p:sp>
      <p:sp>
        <p:nvSpPr>
          <p:cNvPr id="9" name="Arrow: Chevron 8">
            <a:extLst>
              <a:ext uri="{FF2B5EF4-FFF2-40B4-BE49-F238E27FC236}">
                <a16:creationId xmlns:a16="http://schemas.microsoft.com/office/drawing/2014/main" id="{0E8F64B4-D15C-07AB-D9F4-99225A799BEB}"/>
              </a:ext>
            </a:extLst>
          </p:cNvPr>
          <p:cNvSpPr/>
          <p:nvPr/>
        </p:nvSpPr>
        <p:spPr>
          <a:xfrm>
            <a:off x="789710" y="3609529"/>
            <a:ext cx="4682836" cy="1114873"/>
          </a:xfrm>
          <a:prstGeom prst="chevron">
            <a:avLst/>
          </a:prstGeom>
          <a:solidFill>
            <a:schemeClr val="bg2">
              <a:lumMod val="40000"/>
              <a:lumOff val="6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r>
              <a:rPr lang="en-US" sz="3600" kern="0" dirty="0">
                <a:solidFill>
                  <a:srgbClr val="293B6D"/>
                </a:solidFill>
                <a:latin typeface="Arial"/>
                <a:sym typeface="Arial"/>
              </a:rPr>
              <a:t>Endless novelty</a:t>
            </a:r>
          </a:p>
        </p:txBody>
      </p:sp>
      <p:sp>
        <p:nvSpPr>
          <p:cNvPr id="10" name="Arrow: Chevron 9">
            <a:extLst>
              <a:ext uri="{FF2B5EF4-FFF2-40B4-BE49-F238E27FC236}">
                <a16:creationId xmlns:a16="http://schemas.microsoft.com/office/drawing/2014/main" id="{05159324-E076-43F1-3304-E5E740770D41}"/>
              </a:ext>
            </a:extLst>
          </p:cNvPr>
          <p:cNvSpPr/>
          <p:nvPr/>
        </p:nvSpPr>
        <p:spPr>
          <a:xfrm>
            <a:off x="789710" y="5216657"/>
            <a:ext cx="4682836" cy="1114873"/>
          </a:xfrm>
          <a:prstGeom prst="chevron">
            <a:avLst/>
          </a:prstGeom>
          <a:solidFill>
            <a:schemeClr val="tx1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r>
              <a:rPr lang="en-US" sz="3600" kern="0" dirty="0">
                <a:solidFill>
                  <a:srgbClr val="293B6D"/>
                </a:solidFill>
                <a:latin typeface="Arial"/>
                <a:sym typeface="Arial"/>
              </a:rPr>
              <a:t>Lower fixed costs</a:t>
            </a:r>
          </a:p>
        </p:txBody>
      </p:sp>
      <p:sp>
        <p:nvSpPr>
          <p:cNvPr id="4" name="Arrow: Chevron 3">
            <a:extLst>
              <a:ext uri="{FF2B5EF4-FFF2-40B4-BE49-F238E27FC236}">
                <a16:creationId xmlns:a16="http://schemas.microsoft.com/office/drawing/2014/main" id="{CE792E3F-87D7-89A5-E406-AA06A07AFA5D}"/>
              </a:ext>
            </a:extLst>
          </p:cNvPr>
          <p:cNvSpPr/>
          <p:nvPr/>
        </p:nvSpPr>
        <p:spPr>
          <a:xfrm>
            <a:off x="6719455" y="3609528"/>
            <a:ext cx="4682836" cy="1114873"/>
          </a:xfrm>
          <a:custGeom>
            <a:avLst/>
            <a:gdLst>
              <a:gd name="connsiteX0" fmla="*/ 0 w 2535382"/>
              <a:gd name="connsiteY0" fmla="*/ 0 h 1114873"/>
              <a:gd name="connsiteX1" fmla="*/ 1977946 w 2535382"/>
              <a:gd name="connsiteY1" fmla="*/ 0 h 1114873"/>
              <a:gd name="connsiteX2" fmla="*/ 2535382 w 2535382"/>
              <a:gd name="connsiteY2" fmla="*/ 557437 h 1114873"/>
              <a:gd name="connsiteX3" fmla="*/ 1977946 w 2535382"/>
              <a:gd name="connsiteY3" fmla="*/ 1114873 h 1114873"/>
              <a:gd name="connsiteX4" fmla="*/ 0 w 2535382"/>
              <a:gd name="connsiteY4" fmla="*/ 1114873 h 1114873"/>
              <a:gd name="connsiteX5" fmla="*/ 557437 w 2535382"/>
              <a:gd name="connsiteY5" fmla="*/ 557437 h 1114873"/>
              <a:gd name="connsiteX6" fmla="*/ 0 w 2535382"/>
              <a:gd name="connsiteY6" fmla="*/ 0 h 1114873"/>
              <a:gd name="connsiteX0" fmla="*/ 606345 w 3141727"/>
              <a:gd name="connsiteY0" fmla="*/ 0 h 1114873"/>
              <a:gd name="connsiteX1" fmla="*/ 2584291 w 3141727"/>
              <a:gd name="connsiteY1" fmla="*/ 0 h 1114873"/>
              <a:gd name="connsiteX2" fmla="*/ 3141727 w 3141727"/>
              <a:gd name="connsiteY2" fmla="*/ 557437 h 1114873"/>
              <a:gd name="connsiteX3" fmla="*/ 2584291 w 3141727"/>
              <a:gd name="connsiteY3" fmla="*/ 1114873 h 1114873"/>
              <a:gd name="connsiteX4" fmla="*/ 606345 w 3141727"/>
              <a:gd name="connsiteY4" fmla="*/ 1114873 h 1114873"/>
              <a:gd name="connsiteX5" fmla="*/ 0 w 3141727"/>
              <a:gd name="connsiteY5" fmla="*/ 612855 h 1114873"/>
              <a:gd name="connsiteX6" fmla="*/ 606345 w 3141727"/>
              <a:gd name="connsiteY6" fmla="*/ 0 h 1114873"/>
              <a:gd name="connsiteX0" fmla="*/ 606345 w 2584291"/>
              <a:gd name="connsiteY0" fmla="*/ 0 h 1114873"/>
              <a:gd name="connsiteX1" fmla="*/ 2584291 w 2584291"/>
              <a:gd name="connsiteY1" fmla="*/ 0 h 1114873"/>
              <a:gd name="connsiteX2" fmla="*/ 1783981 w 2584291"/>
              <a:gd name="connsiteY2" fmla="*/ 599001 h 1114873"/>
              <a:gd name="connsiteX3" fmla="*/ 2584291 w 2584291"/>
              <a:gd name="connsiteY3" fmla="*/ 1114873 h 1114873"/>
              <a:gd name="connsiteX4" fmla="*/ 606345 w 2584291"/>
              <a:gd name="connsiteY4" fmla="*/ 1114873 h 1114873"/>
              <a:gd name="connsiteX5" fmla="*/ 0 w 2584291"/>
              <a:gd name="connsiteY5" fmla="*/ 612855 h 1114873"/>
              <a:gd name="connsiteX6" fmla="*/ 606345 w 2584291"/>
              <a:gd name="connsiteY6" fmla="*/ 0 h 1114873"/>
              <a:gd name="connsiteX0" fmla="*/ 606345 w 2584291"/>
              <a:gd name="connsiteY0" fmla="*/ 0 h 1114873"/>
              <a:gd name="connsiteX1" fmla="*/ 2584291 w 2584291"/>
              <a:gd name="connsiteY1" fmla="*/ 0 h 1114873"/>
              <a:gd name="connsiteX2" fmla="*/ 2033363 w 2584291"/>
              <a:gd name="connsiteY2" fmla="*/ 612856 h 1114873"/>
              <a:gd name="connsiteX3" fmla="*/ 2584291 w 2584291"/>
              <a:gd name="connsiteY3" fmla="*/ 1114873 h 1114873"/>
              <a:gd name="connsiteX4" fmla="*/ 606345 w 2584291"/>
              <a:gd name="connsiteY4" fmla="*/ 1114873 h 1114873"/>
              <a:gd name="connsiteX5" fmla="*/ 0 w 2584291"/>
              <a:gd name="connsiteY5" fmla="*/ 612855 h 1114873"/>
              <a:gd name="connsiteX6" fmla="*/ 606345 w 2584291"/>
              <a:gd name="connsiteY6" fmla="*/ 0 h 1114873"/>
              <a:gd name="connsiteX0" fmla="*/ 391733 w 2369679"/>
              <a:gd name="connsiteY0" fmla="*/ 0 h 1114873"/>
              <a:gd name="connsiteX1" fmla="*/ 2369679 w 2369679"/>
              <a:gd name="connsiteY1" fmla="*/ 0 h 1114873"/>
              <a:gd name="connsiteX2" fmla="*/ 1818751 w 2369679"/>
              <a:gd name="connsiteY2" fmla="*/ 612856 h 1114873"/>
              <a:gd name="connsiteX3" fmla="*/ 2369679 w 2369679"/>
              <a:gd name="connsiteY3" fmla="*/ 1114873 h 1114873"/>
              <a:gd name="connsiteX4" fmla="*/ 391733 w 2369679"/>
              <a:gd name="connsiteY4" fmla="*/ 1114873 h 1114873"/>
              <a:gd name="connsiteX5" fmla="*/ 0 w 2369679"/>
              <a:gd name="connsiteY5" fmla="*/ 612855 h 1114873"/>
              <a:gd name="connsiteX6" fmla="*/ 391733 w 2369679"/>
              <a:gd name="connsiteY6" fmla="*/ 0 h 1114873"/>
              <a:gd name="connsiteX0" fmla="*/ 391733 w 2369679"/>
              <a:gd name="connsiteY0" fmla="*/ 0 h 1114873"/>
              <a:gd name="connsiteX1" fmla="*/ 2369679 w 2369679"/>
              <a:gd name="connsiteY1" fmla="*/ 0 h 1114873"/>
              <a:gd name="connsiteX2" fmla="*/ 1970768 w 2369679"/>
              <a:gd name="connsiteY2" fmla="*/ 599002 h 1114873"/>
              <a:gd name="connsiteX3" fmla="*/ 2369679 w 2369679"/>
              <a:gd name="connsiteY3" fmla="*/ 1114873 h 1114873"/>
              <a:gd name="connsiteX4" fmla="*/ 391733 w 2369679"/>
              <a:gd name="connsiteY4" fmla="*/ 1114873 h 1114873"/>
              <a:gd name="connsiteX5" fmla="*/ 0 w 2369679"/>
              <a:gd name="connsiteY5" fmla="*/ 612855 h 1114873"/>
              <a:gd name="connsiteX6" fmla="*/ 391733 w 2369679"/>
              <a:gd name="connsiteY6" fmla="*/ 0 h 1114873"/>
              <a:gd name="connsiteX0" fmla="*/ 391733 w 2369679"/>
              <a:gd name="connsiteY0" fmla="*/ 0 h 1114873"/>
              <a:gd name="connsiteX1" fmla="*/ 2369679 w 2369679"/>
              <a:gd name="connsiteY1" fmla="*/ 0 h 1114873"/>
              <a:gd name="connsiteX2" fmla="*/ 2033364 w 2369679"/>
              <a:gd name="connsiteY2" fmla="*/ 557438 h 1114873"/>
              <a:gd name="connsiteX3" fmla="*/ 2369679 w 2369679"/>
              <a:gd name="connsiteY3" fmla="*/ 1114873 h 1114873"/>
              <a:gd name="connsiteX4" fmla="*/ 391733 w 2369679"/>
              <a:gd name="connsiteY4" fmla="*/ 1114873 h 1114873"/>
              <a:gd name="connsiteX5" fmla="*/ 0 w 2369679"/>
              <a:gd name="connsiteY5" fmla="*/ 612855 h 1114873"/>
              <a:gd name="connsiteX6" fmla="*/ 391733 w 2369679"/>
              <a:gd name="connsiteY6" fmla="*/ 0 h 1114873"/>
              <a:gd name="connsiteX0" fmla="*/ 391733 w 2369679"/>
              <a:gd name="connsiteY0" fmla="*/ 0 h 1114873"/>
              <a:gd name="connsiteX1" fmla="*/ 2369679 w 2369679"/>
              <a:gd name="connsiteY1" fmla="*/ 0 h 1114873"/>
              <a:gd name="connsiteX2" fmla="*/ 2033364 w 2369679"/>
              <a:gd name="connsiteY2" fmla="*/ 557438 h 1114873"/>
              <a:gd name="connsiteX3" fmla="*/ 2369679 w 2369679"/>
              <a:gd name="connsiteY3" fmla="*/ 1114873 h 1114873"/>
              <a:gd name="connsiteX4" fmla="*/ 391733 w 2369679"/>
              <a:gd name="connsiteY4" fmla="*/ 1114873 h 1114873"/>
              <a:gd name="connsiteX5" fmla="*/ 0 w 2369679"/>
              <a:gd name="connsiteY5" fmla="*/ 543582 h 1114873"/>
              <a:gd name="connsiteX6" fmla="*/ 391733 w 2369679"/>
              <a:gd name="connsiteY6" fmla="*/ 0 h 1114873"/>
              <a:gd name="connsiteX0" fmla="*/ 286570 w 2264516"/>
              <a:gd name="connsiteY0" fmla="*/ 0 h 1114873"/>
              <a:gd name="connsiteX1" fmla="*/ 2264516 w 2264516"/>
              <a:gd name="connsiteY1" fmla="*/ 0 h 1114873"/>
              <a:gd name="connsiteX2" fmla="*/ 1928201 w 2264516"/>
              <a:gd name="connsiteY2" fmla="*/ 557438 h 1114873"/>
              <a:gd name="connsiteX3" fmla="*/ 2264516 w 2264516"/>
              <a:gd name="connsiteY3" fmla="*/ 1114873 h 1114873"/>
              <a:gd name="connsiteX4" fmla="*/ 286570 w 2264516"/>
              <a:gd name="connsiteY4" fmla="*/ 1114873 h 1114873"/>
              <a:gd name="connsiteX5" fmla="*/ 0 w 2264516"/>
              <a:gd name="connsiteY5" fmla="*/ 543582 h 1114873"/>
              <a:gd name="connsiteX6" fmla="*/ 286570 w 2264516"/>
              <a:gd name="connsiteY6" fmla="*/ 0 h 11148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64516" h="1114873">
                <a:moveTo>
                  <a:pt x="286570" y="0"/>
                </a:moveTo>
                <a:lnTo>
                  <a:pt x="2264516" y="0"/>
                </a:lnTo>
                <a:lnTo>
                  <a:pt x="1928201" y="557438"/>
                </a:lnTo>
                <a:lnTo>
                  <a:pt x="2264516" y="1114873"/>
                </a:lnTo>
                <a:lnTo>
                  <a:pt x="286570" y="1114873"/>
                </a:lnTo>
                <a:lnTo>
                  <a:pt x="0" y="543582"/>
                </a:lnTo>
                <a:lnTo>
                  <a:pt x="286570" y="0"/>
                </a:lnTo>
                <a:close/>
              </a:path>
            </a:pathLst>
          </a:custGeom>
          <a:solidFill>
            <a:schemeClr val="accent2">
              <a:lumMod val="9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r>
              <a:rPr lang="en-US" sz="3600" kern="0" dirty="0">
                <a:solidFill>
                  <a:srgbClr val="293B6D"/>
                </a:solidFill>
                <a:latin typeface="Arial"/>
                <a:sym typeface="Arial"/>
              </a:rPr>
              <a:t>Increased safety</a:t>
            </a:r>
          </a:p>
        </p:txBody>
      </p:sp>
      <p:sp>
        <p:nvSpPr>
          <p:cNvPr id="5" name="Arrow: Chevron 3">
            <a:extLst>
              <a:ext uri="{FF2B5EF4-FFF2-40B4-BE49-F238E27FC236}">
                <a16:creationId xmlns:a16="http://schemas.microsoft.com/office/drawing/2014/main" id="{A01EF9F7-AD34-9194-DE08-87821AF38611}"/>
              </a:ext>
            </a:extLst>
          </p:cNvPr>
          <p:cNvSpPr/>
          <p:nvPr/>
        </p:nvSpPr>
        <p:spPr>
          <a:xfrm>
            <a:off x="6719455" y="5216657"/>
            <a:ext cx="4682836" cy="1114873"/>
          </a:xfrm>
          <a:custGeom>
            <a:avLst/>
            <a:gdLst>
              <a:gd name="connsiteX0" fmla="*/ 0 w 2535382"/>
              <a:gd name="connsiteY0" fmla="*/ 0 h 1114873"/>
              <a:gd name="connsiteX1" fmla="*/ 1977946 w 2535382"/>
              <a:gd name="connsiteY1" fmla="*/ 0 h 1114873"/>
              <a:gd name="connsiteX2" fmla="*/ 2535382 w 2535382"/>
              <a:gd name="connsiteY2" fmla="*/ 557437 h 1114873"/>
              <a:gd name="connsiteX3" fmla="*/ 1977946 w 2535382"/>
              <a:gd name="connsiteY3" fmla="*/ 1114873 h 1114873"/>
              <a:gd name="connsiteX4" fmla="*/ 0 w 2535382"/>
              <a:gd name="connsiteY4" fmla="*/ 1114873 h 1114873"/>
              <a:gd name="connsiteX5" fmla="*/ 557437 w 2535382"/>
              <a:gd name="connsiteY5" fmla="*/ 557437 h 1114873"/>
              <a:gd name="connsiteX6" fmla="*/ 0 w 2535382"/>
              <a:gd name="connsiteY6" fmla="*/ 0 h 1114873"/>
              <a:gd name="connsiteX0" fmla="*/ 606345 w 3141727"/>
              <a:gd name="connsiteY0" fmla="*/ 0 h 1114873"/>
              <a:gd name="connsiteX1" fmla="*/ 2584291 w 3141727"/>
              <a:gd name="connsiteY1" fmla="*/ 0 h 1114873"/>
              <a:gd name="connsiteX2" fmla="*/ 3141727 w 3141727"/>
              <a:gd name="connsiteY2" fmla="*/ 557437 h 1114873"/>
              <a:gd name="connsiteX3" fmla="*/ 2584291 w 3141727"/>
              <a:gd name="connsiteY3" fmla="*/ 1114873 h 1114873"/>
              <a:gd name="connsiteX4" fmla="*/ 606345 w 3141727"/>
              <a:gd name="connsiteY4" fmla="*/ 1114873 h 1114873"/>
              <a:gd name="connsiteX5" fmla="*/ 0 w 3141727"/>
              <a:gd name="connsiteY5" fmla="*/ 612855 h 1114873"/>
              <a:gd name="connsiteX6" fmla="*/ 606345 w 3141727"/>
              <a:gd name="connsiteY6" fmla="*/ 0 h 1114873"/>
              <a:gd name="connsiteX0" fmla="*/ 606345 w 2584291"/>
              <a:gd name="connsiteY0" fmla="*/ 0 h 1114873"/>
              <a:gd name="connsiteX1" fmla="*/ 2584291 w 2584291"/>
              <a:gd name="connsiteY1" fmla="*/ 0 h 1114873"/>
              <a:gd name="connsiteX2" fmla="*/ 1783981 w 2584291"/>
              <a:gd name="connsiteY2" fmla="*/ 599001 h 1114873"/>
              <a:gd name="connsiteX3" fmla="*/ 2584291 w 2584291"/>
              <a:gd name="connsiteY3" fmla="*/ 1114873 h 1114873"/>
              <a:gd name="connsiteX4" fmla="*/ 606345 w 2584291"/>
              <a:gd name="connsiteY4" fmla="*/ 1114873 h 1114873"/>
              <a:gd name="connsiteX5" fmla="*/ 0 w 2584291"/>
              <a:gd name="connsiteY5" fmla="*/ 612855 h 1114873"/>
              <a:gd name="connsiteX6" fmla="*/ 606345 w 2584291"/>
              <a:gd name="connsiteY6" fmla="*/ 0 h 1114873"/>
              <a:gd name="connsiteX0" fmla="*/ 606345 w 2584291"/>
              <a:gd name="connsiteY0" fmla="*/ 0 h 1114873"/>
              <a:gd name="connsiteX1" fmla="*/ 2584291 w 2584291"/>
              <a:gd name="connsiteY1" fmla="*/ 0 h 1114873"/>
              <a:gd name="connsiteX2" fmla="*/ 2033363 w 2584291"/>
              <a:gd name="connsiteY2" fmla="*/ 612856 h 1114873"/>
              <a:gd name="connsiteX3" fmla="*/ 2584291 w 2584291"/>
              <a:gd name="connsiteY3" fmla="*/ 1114873 h 1114873"/>
              <a:gd name="connsiteX4" fmla="*/ 606345 w 2584291"/>
              <a:gd name="connsiteY4" fmla="*/ 1114873 h 1114873"/>
              <a:gd name="connsiteX5" fmla="*/ 0 w 2584291"/>
              <a:gd name="connsiteY5" fmla="*/ 612855 h 1114873"/>
              <a:gd name="connsiteX6" fmla="*/ 606345 w 2584291"/>
              <a:gd name="connsiteY6" fmla="*/ 0 h 1114873"/>
              <a:gd name="connsiteX0" fmla="*/ 391733 w 2369679"/>
              <a:gd name="connsiteY0" fmla="*/ 0 h 1114873"/>
              <a:gd name="connsiteX1" fmla="*/ 2369679 w 2369679"/>
              <a:gd name="connsiteY1" fmla="*/ 0 h 1114873"/>
              <a:gd name="connsiteX2" fmla="*/ 1818751 w 2369679"/>
              <a:gd name="connsiteY2" fmla="*/ 612856 h 1114873"/>
              <a:gd name="connsiteX3" fmla="*/ 2369679 w 2369679"/>
              <a:gd name="connsiteY3" fmla="*/ 1114873 h 1114873"/>
              <a:gd name="connsiteX4" fmla="*/ 391733 w 2369679"/>
              <a:gd name="connsiteY4" fmla="*/ 1114873 h 1114873"/>
              <a:gd name="connsiteX5" fmla="*/ 0 w 2369679"/>
              <a:gd name="connsiteY5" fmla="*/ 612855 h 1114873"/>
              <a:gd name="connsiteX6" fmla="*/ 391733 w 2369679"/>
              <a:gd name="connsiteY6" fmla="*/ 0 h 1114873"/>
              <a:gd name="connsiteX0" fmla="*/ 391733 w 2369679"/>
              <a:gd name="connsiteY0" fmla="*/ 0 h 1114873"/>
              <a:gd name="connsiteX1" fmla="*/ 2369679 w 2369679"/>
              <a:gd name="connsiteY1" fmla="*/ 0 h 1114873"/>
              <a:gd name="connsiteX2" fmla="*/ 1970768 w 2369679"/>
              <a:gd name="connsiteY2" fmla="*/ 599002 h 1114873"/>
              <a:gd name="connsiteX3" fmla="*/ 2369679 w 2369679"/>
              <a:gd name="connsiteY3" fmla="*/ 1114873 h 1114873"/>
              <a:gd name="connsiteX4" fmla="*/ 391733 w 2369679"/>
              <a:gd name="connsiteY4" fmla="*/ 1114873 h 1114873"/>
              <a:gd name="connsiteX5" fmla="*/ 0 w 2369679"/>
              <a:gd name="connsiteY5" fmla="*/ 612855 h 1114873"/>
              <a:gd name="connsiteX6" fmla="*/ 391733 w 2369679"/>
              <a:gd name="connsiteY6" fmla="*/ 0 h 1114873"/>
              <a:gd name="connsiteX0" fmla="*/ 391733 w 2369679"/>
              <a:gd name="connsiteY0" fmla="*/ 0 h 1114873"/>
              <a:gd name="connsiteX1" fmla="*/ 2369679 w 2369679"/>
              <a:gd name="connsiteY1" fmla="*/ 0 h 1114873"/>
              <a:gd name="connsiteX2" fmla="*/ 2033364 w 2369679"/>
              <a:gd name="connsiteY2" fmla="*/ 557438 h 1114873"/>
              <a:gd name="connsiteX3" fmla="*/ 2369679 w 2369679"/>
              <a:gd name="connsiteY3" fmla="*/ 1114873 h 1114873"/>
              <a:gd name="connsiteX4" fmla="*/ 391733 w 2369679"/>
              <a:gd name="connsiteY4" fmla="*/ 1114873 h 1114873"/>
              <a:gd name="connsiteX5" fmla="*/ 0 w 2369679"/>
              <a:gd name="connsiteY5" fmla="*/ 612855 h 1114873"/>
              <a:gd name="connsiteX6" fmla="*/ 391733 w 2369679"/>
              <a:gd name="connsiteY6" fmla="*/ 0 h 1114873"/>
              <a:gd name="connsiteX0" fmla="*/ 391733 w 2369679"/>
              <a:gd name="connsiteY0" fmla="*/ 0 h 1114873"/>
              <a:gd name="connsiteX1" fmla="*/ 2369679 w 2369679"/>
              <a:gd name="connsiteY1" fmla="*/ 0 h 1114873"/>
              <a:gd name="connsiteX2" fmla="*/ 2033364 w 2369679"/>
              <a:gd name="connsiteY2" fmla="*/ 557438 h 1114873"/>
              <a:gd name="connsiteX3" fmla="*/ 2369679 w 2369679"/>
              <a:gd name="connsiteY3" fmla="*/ 1114873 h 1114873"/>
              <a:gd name="connsiteX4" fmla="*/ 391733 w 2369679"/>
              <a:gd name="connsiteY4" fmla="*/ 1114873 h 1114873"/>
              <a:gd name="connsiteX5" fmla="*/ 0 w 2369679"/>
              <a:gd name="connsiteY5" fmla="*/ 543582 h 1114873"/>
              <a:gd name="connsiteX6" fmla="*/ 391733 w 2369679"/>
              <a:gd name="connsiteY6" fmla="*/ 0 h 1114873"/>
              <a:gd name="connsiteX0" fmla="*/ 286570 w 2264516"/>
              <a:gd name="connsiteY0" fmla="*/ 0 h 1114873"/>
              <a:gd name="connsiteX1" fmla="*/ 2264516 w 2264516"/>
              <a:gd name="connsiteY1" fmla="*/ 0 h 1114873"/>
              <a:gd name="connsiteX2" fmla="*/ 1928201 w 2264516"/>
              <a:gd name="connsiteY2" fmla="*/ 557438 h 1114873"/>
              <a:gd name="connsiteX3" fmla="*/ 2264516 w 2264516"/>
              <a:gd name="connsiteY3" fmla="*/ 1114873 h 1114873"/>
              <a:gd name="connsiteX4" fmla="*/ 286570 w 2264516"/>
              <a:gd name="connsiteY4" fmla="*/ 1114873 h 1114873"/>
              <a:gd name="connsiteX5" fmla="*/ 0 w 2264516"/>
              <a:gd name="connsiteY5" fmla="*/ 585145 h 1114873"/>
              <a:gd name="connsiteX6" fmla="*/ 286570 w 2264516"/>
              <a:gd name="connsiteY6" fmla="*/ 0 h 11148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64516" h="1114873">
                <a:moveTo>
                  <a:pt x="286570" y="0"/>
                </a:moveTo>
                <a:lnTo>
                  <a:pt x="2264516" y="0"/>
                </a:lnTo>
                <a:lnTo>
                  <a:pt x="1928201" y="557438"/>
                </a:lnTo>
                <a:lnTo>
                  <a:pt x="2264516" y="1114873"/>
                </a:lnTo>
                <a:lnTo>
                  <a:pt x="286570" y="1114873"/>
                </a:lnTo>
                <a:lnTo>
                  <a:pt x="0" y="585145"/>
                </a:lnTo>
                <a:lnTo>
                  <a:pt x="286570" y="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r>
              <a:rPr lang="en-US" sz="3300" kern="0" dirty="0">
                <a:solidFill>
                  <a:srgbClr val="293B6D"/>
                </a:solidFill>
                <a:latin typeface="Arial"/>
                <a:sym typeface="Arial"/>
              </a:rPr>
              <a:t>Higher wages</a:t>
            </a:r>
          </a:p>
        </p:txBody>
      </p:sp>
    </p:spTree>
    <p:extLst>
      <p:ext uri="{BB962C8B-B14F-4D97-AF65-F5344CB8AC3E}">
        <p14:creationId xmlns:p14="http://schemas.microsoft.com/office/powerpoint/2010/main" val="785004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4" grpId="0" animBg="1"/>
      <p:bldP spid="5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Flat Style Environmental Function Theme for College by Slidesgo">
  <a:themeElements>
    <a:clrScheme name="Simple Light">
      <a:dk1>
        <a:srgbClr val="293B6D"/>
      </a:dk1>
      <a:lt1>
        <a:srgbClr val="B4EBF9"/>
      </a:lt1>
      <a:dk2>
        <a:srgbClr val="F97F23"/>
      </a:dk2>
      <a:lt2>
        <a:srgbClr val="FFB531"/>
      </a:lt2>
      <a:accent1>
        <a:srgbClr val="F4CD8E"/>
      </a:accent1>
      <a:accent2>
        <a:srgbClr val="FFE5C0"/>
      </a:accent2>
      <a:accent3>
        <a:srgbClr val="2E84AF"/>
      </a:accent3>
      <a:accent4>
        <a:srgbClr val="48A6CC"/>
      </a:accent4>
      <a:accent5>
        <a:srgbClr val="FFFFFF"/>
      </a:accent5>
      <a:accent6>
        <a:srgbClr val="FFFFFF"/>
      </a:accent6>
      <a:hlink>
        <a:srgbClr val="293B6D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Flat Style Environmental Function Theme for College by Slidesgo">
  <a:themeElements>
    <a:clrScheme name="Simple Light">
      <a:dk1>
        <a:srgbClr val="293B6D"/>
      </a:dk1>
      <a:lt1>
        <a:srgbClr val="B4EBF9"/>
      </a:lt1>
      <a:dk2>
        <a:srgbClr val="F97F23"/>
      </a:dk2>
      <a:lt2>
        <a:srgbClr val="FFB531"/>
      </a:lt2>
      <a:accent1>
        <a:srgbClr val="F4CD8E"/>
      </a:accent1>
      <a:accent2>
        <a:srgbClr val="FFE5C0"/>
      </a:accent2>
      <a:accent3>
        <a:srgbClr val="2E84AF"/>
      </a:accent3>
      <a:accent4>
        <a:srgbClr val="48A6CC"/>
      </a:accent4>
      <a:accent5>
        <a:srgbClr val="FFFFFF"/>
      </a:accent5>
      <a:accent6>
        <a:srgbClr val="FFFFFF"/>
      </a:accent6>
      <a:hlink>
        <a:srgbClr val="293B6D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6580</TotalTime>
  <Words>497</Words>
  <Application>Microsoft Office PowerPoint</Application>
  <PresentationFormat>Widescreen</PresentationFormat>
  <Paragraphs>94</Paragraphs>
  <Slides>19</Slides>
  <Notes>10</Notes>
  <HiddenSlides>0</HiddenSlides>
  <MMClips>2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19</vt:i4>
      </vt:variant>
    </vt:vector>
  </HeadingPairs>
  <TitlesOfParts>
    <vt:vector size="34" baseType="lpstr">
      <vt:lpstr>Arial</vt:lpstr>
      <vt:lpstr>Bebas Neue</vt:lpstr>
      <vt:lpstr>Calibri</vt:lpstr>
      <vt:lpstr>Calibri Light</vt:lpstr>
      <vt:lpstr>Catamaran</vt:lpstr>
      <vt:lpstr>Catamaran Light</vt:lpstr>
      <vt:lpstr>Epilogue</vt:lpstr>
      <vt:lpstr>Myriad Pro</vt:lpstr>
      <vt:lpstr>Nunito Light</vt:lpstr>
      <vt:lpstr>PT Sans</vt:lpstr>
      <vt:lpstr>UTM Facebook K&amp;T</vt:lpstr>
      <vt:lpstr>UTMFacebookK&amp;TBold</vt:lpstr>
      <vt:lpstr>Office Theme</vt:lpstr>
      <vt:lpstr>Flat Style Environmental Function Theme for College by Slidesgo</vt:lpstr>
      <vt:lpstr>1_Flat Style Environmental Function Theme for College by Slidesgo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TRI NGUYEN</dc:creator>
  <cp:lastModifiedBy>PCD TRUNGTIN</cp:lastModifiedBy>
  <cp:revision>288</cp:revision>
  <dcterms:created xsi:type="dcterms:W3CDTF">2020-12-09T02:04:09Z</dcterms:created>
  <dcterms:modified xsi:type="dcterms:W3CDTF">2025-08-23T15:23:21Z</dcterms:modified>
</cp:coreProperties>
</file>