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71" r:id="rId2"/>
    <p:sldId id="274" r:id="rId3"/>
    <p:sldId id="332" r:id="rId4"/>
    <p:sldId id="354" r:id="rId5"/>
    <p:sldId id="350" r:id="rId6"/>
    <p:sldId id="355" r:id="rId7"/>
    <p:sldId id="325" r:id="rId8"/>
    <p:sldId id="317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2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7819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7534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0334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65251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WRITING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A problem-solving report on</a:t>
            </a:r>
          </a:p>
          <a:p>
            <a:pPr algn="ctr"/>
            <a:r>
              <a:rPr lang="en-US" sz="4400" b="1">
                <a:solidFill>
                  <a:srgbClr val="0070C0"/>
                </a:solidFill>
              </a:rPr>
              <a:t>protecting </a:t>
            </a:r>
            <a:r>
              <a:rPr lang="en-US" sz="4400" b="1" dirty="0">
                <a:solidFill>
                  <a:srgbClr val="0070C0"/>
                </a:solidFill>
              </a:rPr>
              <a:t>tigers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7A06BC-4457-04BA-9C00-A53F31836F9A}"/>
              </a:ext>
            </a:extLst>
          </p:cNvPr>
          <p:cNvSpPr txBox="1"/>
          <p:nvPr/>
        </p:nvSpPr>
        <p:spPr>
          <a:xfrm>
            <a:off x="4288067" y="1735526"/>
            <a:ext cx="370476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70"/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=&gt;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Loss of habitat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137786" y="755058"/>
            <a:ext cx="883711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0000"/>
                </a:solidFill>
                <a:latin typeface="UTMAvoBold"/>
              </a:rPr>
              <a:t>1. </a:t>
            </a:r>
            <a:r>
              <a:rPr lang="en-US" sz="2200" b="1" i="0" dirty="0">
                <a:solidFill>
                  <a:srgbClr val="000000"/>
                </a:solidFill>
                <a:effectLst/>
                <a:latin typeface="UTMAvoBold"/>
              </a:rPr>
              <a:t>Work in pairs. Read the solutions and write the threats.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015379-97CC-385F-A34F-E77AB4D788E5}"/>
              </a:ext>
            </a:extLst>
          </p:cNvPr>
          <p:cNvSpPr txBox="1"/>
          <p:nvPr/>
        </p:nvSpPr>
        <p:spPr>
          <a:xfrm>
            <a:off x="201842" y="3934017"/>
            <a:ext cx="369252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70"/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=&gt; Poaching and illegal trade in body parts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3DCC005-9BEB-142D-E444-D25572580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526644"/>
              </p:ext>
            </p:extLst>
          </p:nvPr>
        </p:nvGraphicFramePr>
        <p:xfrm>
          <a:off x="197759" y="1776682"/>
          <a:ext cx="3872593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2593">
                  <a:extLst>
                    <a:ext uri="{9D8B030D-6E8A-4147-A177-3AD203B41FA5}">
                      <a16:colId xmlns:a16="http://schemas.microsoft.com/office/drawing/2014/main" val="941697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Stopping deforestation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Restoring degraded habitats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Rebuilding or replacing habitats that have been lost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14492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1F0DD2E-6E00-3EEB-0198-2B0AD1354C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387462"/>
              </p:ext>
            </p:extLst>
          </p:nvPr>
        </p:nvGraphicFramePr>
        <p:xfrm>
          <a:off x="4761595" y="3036779"/>
          <a:ext cx="3872593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72593">
                  <a:extLst>
                    <a:ext uri="{9D8B030D-6E8A-4147-A177-3AD203B41FA5}">
                      <a16:colId xmlns:a16="http://schemas.microsoft.com/office/drawing/2014/main" val="941697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Introducing stricter laws and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harsher punishments to stop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poachers from killing and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selling tiger parts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144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7A06BC-4457-04BA-9C00-A53F31836F9A}"/>
              </a:ext>
            </a:extLst>
          </p:cNvPr>
          <p:cNvSpPr txBox="1"/>
          <p:nvPr/>
        </p:nvSpPr>
        <p:spPr>
          <a:xfrm>
            <a:off x="2222497" y="3433697"/>
            <a:ext cx="5386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1270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=&gt;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Rising demand for tiger parts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112734" y="751347"/>
            <a:ext cx="89435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000000"/>
                </a:solidFill>
                <a:latin typeface="UTMAvoBold"/>
              </a:rPr>
              <a:t>1. </a:t>
            </a:r>
            <a:r>
              <a:rPr lang="en-US" sz="2200" b="1" i="0" dirty="0">
                <a:solidFill>
                  <a:srgbClr val="000000"/>
                </a:solidFill>
                <a:effectLst/>
                <a:latin typeface="UTMAvoBold"/>
              </a:rPr>
              <a:t>Work in pairs. Read the solutions and write the threats.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3DCC005-9BEB-142D-E444-D25572580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2934404"/>
              </p:ext>
            </p:extLst>
          </p:nvPr>
        </p:nvGraphicFramePr>
        <p:xfrm>
          <a:off x="1234623" y="1555687"/>
          <a:ext cx="444772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47720">
                  <a:extLst>
                    <a:ext uri="{9D8B030D-6E8A-4147-A177-3AD203B41FA5}">
                      <a16:colId xmlns:a16="http://schemas.microsoft.com/office/drawing/2014/main" val="9416971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Educating people about the importance of tiger conservation</a:t>
                      </a:r>
                    </a:p>
                    <a:p>
                      <a:r>
                        <a:rPr lang="en-US" sz="2400" b="0" i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Reducing demand for tiger parts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144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974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6C47516-1B68-DAC6-706D-1E886ABFAF4C}"/>
              </a:ext>
            </a:extLst>
          </p:cNvPr>
          <p:cNvSpPr txBox="1"/>
          <p:nvPr/>
        </p:nvSpPr>
        <p:spPr>
          <a:xfrm>
            <a:off x="380138" y="768574"/>
            <a:ext cx="86386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UTMAvoBold"/>
              </a:rPr>
              <a:t>Task 2: Read the announcement and write a problem-solving report. use the ideas in 1 and the outline below to help you.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F2DAF4-0200-6951-9EBF-55C350F03FDB}"/>
              </a:ext>
            </a:extLst>
          </p:cNvPr>
          <p:cNvSpPr txBox="1"/>
          <p:nvPr/>
        </p:nvSpPr>
        <p:spPr>
          <a:xfrm>
            <a:off x="380138" y="1914486"/>
            <a:ext cx="8433708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tiger is </a:t>
            </a:r>
            <a:r>
              <a:rPr lang="en-US" sz="2400" b="0" i="0" u="sng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one of the most endangered animals </a:t>
            </a:r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the world. The Wildlife Magazine is holding a writing </a:t>
            </a:r>
            <a:r>
              <a:rPr lang="en-US" sz="2400" b="0" i="0" u="sng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competition</a:t>
            </a:r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400" b="0" i="0" u="sng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raise people’s awareness</a:t>
            </a:r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about conserving tigers. </a:t>
            </a:r>
          </a:p>
          <a:p>
            <a:endParaRPr lang="en-US" sz="2400" b="0" i="0" dirty="0">
              <a:solidFill>
                <a:srgbClr val="25408F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0" i="0" dirty="0">
                <a:solidFill>
                  <a:srgbClr val="25408F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Write a report (180-200 words) describing the threats facing tigers and suggesting possible solutions.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269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11A23C-2470-78AD-1B77-E37934FF3F8E}"/>
              </a:ext>
            </a:extLst>
          </p:cNvPr>
          <p:cNvSpPr txBox="1"/>
          <p:nvPr/>
        </p:nvSpPr>
        <p:spPr>
          <a:xfrm>
            <a:off x="380138" y="631770"/>
            <a:ext cx="8584248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To: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From: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Subject: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Date: ...</a:t>
            </a:r>
          </a:p>
          <a:p>
            <a:r>
              <a:rPr lang="en-US" sz="2000" b="1" i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en-US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This report describes the threats ... 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  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And suggests some solutions to the problem.</a:t>
            </a:r>
          </a:p>
          <a:p>
            <a:r>
              <a:rPr lang="en-US" sz="2000" b="1" i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Threats</a:t>
            </a:r>
            <a:r>
              <a:rPr lang="en-US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Research has shown that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• Another serious threat is ...</a:t>
            </a:r>
          </a:p>
          <a:p>
            <a:r>
              <a:rPr lang="en-US" sz="2000" b="1" i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Solutions</a:t>
            </a:r>
            <a:r>
              <a:rPr lang="en-US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One solution is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• Second, it is important to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• In addition, we should ...</a:t>
            </a:r>
          </a:p>
          <a:p>
            <a:r>
              <a:rPr lang="en-US" sz="2000" b="1" i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r>
              <a:rPr lang="en-US" sz="20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• In conclusion, there are ...</a:t>
            </a:r>
          </a:p>
          <a:p>
            <a:r>
              <a:rPr lang="en-US" sz="20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	• Therefore, we recommend ...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99325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3181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How to write a problem- solving report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553748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Lesson 7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2209</TotalTime>
  <Words>317</Words>
  <Application>Microsoft Office PowerPoint</Application>
  <PresentationFormat>On-screen Show (16:9)</PresentationFormat>
  <Paragraphs>58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9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102</cp:revision>
  <dcterms:created xsi:type="dcterms:W3CDTF">2020-12-09T02:04:09Z</dcterms:created>
  <dcterms:modified xsi:type="dcterms:W3CDTF">2025-08-28T15:29:53Z</dcterms:modified>
</cp:coreProperties>
</file>