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71" r:id="rId2"/>
    <p:sldId id="274" r:id="rId3"/>
    <p:sldId id="273" r:id="rId4"/>
    <p:sldId id="332" r:id="rId5"/>
    <p:sldId id="355" r:id="rId6"/>
    <p:sldId id="352" r:id="rId7"/>
    <p:sldId id="325" r:id="rId8"/>
    <p:sldId id="317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3C6"/>
    <a:srgbClr val="D0DEEC"/>
    <a:srgbClr val="6593C3"/>
    <a:srgbClr val="E45983"/>
    <a:srgbClr val="F7DADE"/>
    <a:srgbClr val="FF9801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894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148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13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8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63445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WILDLIFE CONSERVATION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SPEAKING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66725" y="3269170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Activities for </a:t>
            </a:r>
            <a:r>
              <a:rPr lang="en-US" sz="4400" b="1">
                <a:solidFill>
                  <a:srgbClr val="0070C0"/>
                </a:solidFill>
              </a:rPr>
              <a:t>conserving wildlife</a:t>
            </a:r>
            <a:endParaRPr lang="en-US" sz="4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2" name="Picture 1" descr="Ape | Definition &amp; Facts | Britannica">
            <a:extLst>
              <a:ext uri="{FF2B5EF4-FFF2-40B4-BE49-F238E27FC236}">
                <a16:creationId xmlns:a16="http://schemas.microsoft.com/office/drawing/2014/main" id="{CB5C04FE-AA30-20D7-2C16-F1129C6F67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105" y="1030828"/>
            <a:ext cx="2586096" cy="18075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NHỮNG SỰ THẬT THÚ VỊ VỀ GẤU KOALA">
            <a:extLst>
              <a:ext uri="{FF2B5EF4-FFF2-40B4-BE49-F238E27FC236}">
                <a16:creationId xmlns:a16="http://schemas.microsoft.com/office/drawing/2014/main" id="{165B6098-374C-E4B6-B0B8-6C9E1547E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854" y="1079363"/>
            <a:ext cx="2805312" cy="17590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Elephant | Description, Habitat, Scientific Names, Weight, &amp; Facts |  Britannica">
            <a:extLst>
              <a:ext uri="{FF2B5EF4-FFF2-40B4-BE49-F238E27FC236}">
                <a16:creationId xmlns:a16="http://schemas.microsoft.com/office/drawing/2014/main" id="{A5C73EBF-17B2-27A6-CC90-3912A47306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104" y="2962116"/>
            <a:ext cx="2586097" cy="171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Tiger | Species | WWF">
            <a:extLst>
              <a:ext uri="{FF2B5EF4-FFF2-40B4-BE49-F238E27FC236}">
                <a16:creationId xmlns:a16="http://schemas.microsoft.com/office/drawing/2014/main" id="{768C5912-7055-7DD1-B3ED-B42E8134BBE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190556"/>
            <a:ext cx="2805312" cy="1506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517157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CONTROLLED PRACTICE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A7C71C-9E8F-36B0-D643-026161682C1B}"/>
              </a:ext>
            </a:extLst>
          </p:cNvPr>
          <p:cNvSpPr txBox="1"/>
          <p:nvPr/>
        </p:nvSpPr>
        <p:spPr>
          <a:xfrm>
            <a:off x="65314" y="632353"/>
            <a:ext cx="899704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Task 1: </a:t>
            </a:r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Are the following activities good for conserving wildlife? Rank each activity in order of its importance to conserving wildlife. </a:t>
            </a:r>
            <a:endParaRPr lang="en-US" sz="2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1104C4-946E-41E5-3265-C59FB7977F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14" y="1620387"/>
            <a:ext cx="4276725" cy="29146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C5B37A-EC9B-57C9-DFAB-6B1D08DB538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46" t="2671" b="1"/>
          <a:stretch/>
        </p:blipFill>
        <p:spPr>
          <a:xfrm>
            <a:off x="4457700" y="1665514"/>
            <a:ext cx="4105274" cy="2818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562609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LESS-CONTROLLED PRACTICE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A7C71C-9E8F-36B0-D643-026161682C1B}"/>
              </a:ext>
            </a:extLst>
          </p:cNvPr>
          <p:cNvSpPr txBox="1"/>
          <p:nvPr/>
        </p:nvSpPr>
        <p:spPr>
          <a:xfrm>
            <a:off x="65314" y="632353"/>
            <a:ext cx="899704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kern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Task 2: </a:t>
            </a:r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Work in groups. Read the notice. Then brainstorm a list of activities you want to </a:t>
            </a:r>
            <a:r>
              <a:rPr lang="en-US" sz="2400" b="1" kern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organise</a:t>
            </a:r>
            <a:r>
              <a:rPr lang="en-US" sz="2400" b="1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for the event. Explain how the activities will help conserve wildlife. use the list in 1 and the example below to help you.</a:t>
            </a:r>
            <a:endParaRPr 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A73BBAC-5E0F-39D6-C275-088F4F03E4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57" y="2202013"/>
            <a:ext cx="3756252" cy="275985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9B1ACA9-5A8D-454C-39B5-ABA75200477B}"/>
              </a:ext>
            </a:extLst>
          </p:cNvPr>
          <p:cNvSpPr txBox="1"/>
          <p:nvPr/>
        </p:nvSpPr>
        <p:spPr>
          <a:xfrm>
            <a:off x="4017509" y="1826514"/>
            <a:ext cx="5044848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0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Suggested answers: </a:t>
            </a:r>
            <a:endParaRPr lang="en-US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A: Today, we’re discussing suitable activities for an environmental day. The aim is to raise students’ awareness of wildlife protection. Does anyone have any interesting ideas?</a:t>
            </a: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B: I think we should start the event with a writing speaking competitions about wildlife conservation e.g. writing essays and debating.</a:t>
            </a: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C: I like your idea, but how will a writing or speaking competition help preserve wildlife?</a:t>
            </a:r>
          </a:p>
        </p:txBody>
      </p:sp>
    </p:spTree>
    <p:extLst>
      <p:ext uri="{BB962C8B-B14F-4D97-AF65-F5344CB8AC3E}">
        <p14:creationId xmlns:p14="http://schemas.microsoft.com/office/powerpoint/2010/main" val="275230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7" y="61968"/>
            <a:ext cx="697588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FREE PRACTICE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A7C71C-9E8F-36B0-D643-026161682C1B}"/>
              </a:ext>
            </a:extLst>
          </p:cNvPr>
          <p:cNvSpPr txBox="1"/>
          <p:nvPr/>
        </p:nvSpPr>
        <p:spPr>
          <a:xfrm>
            <a:off x="380137" y="820129"/>
            <a:ext cx="84454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kern="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Task 3: Work in groups. </a:t>
            </a:r>
            <a:r>
              <a:rPr lang="en-US" sz="2400" b="1" kern="0" dirty="0" err="1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Summarise</a:t>
            </a:r>
            <a:r>
              <a:rPr lang="en-US" sz="2400" b="1" kern="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your ideas and present the activities for the World Wildlife day to the class. </a:t>
            </a:r>
          </a:p>
          <a:p>
            <a:r>
              <a:rPr lang="en-US" sz="2400" b="1" kern="0" dirty="0">
                <a:solidFill>
                  <a:srgbClr val="00B05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Vote for the best ideas.</a:t>
            </a:r>
            <a:endParaRPr lang="en-US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448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1964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lexical items about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conserving wildlife.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Talk about how to conserve wildlife.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560011"/>
            <a:ext cx="7691024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  <a:cs typeface="Arial" panose="020B0604020202020204" pitchFamily="34" charset="0"/>
              </a:rPr>
              <a:t>Write a paragraph about how to conserve wildlife.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2138</TotalTime>
  <Words>242</Words>
  <Application>Microsoft Office PowerPoint</Application>
  <PresentationFormat>On-screen Show (16:9)</PresentationFormat>
  <Paragraphs>31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108</cp:revision>
  <dcterms:created xsi:type="dcterms:W3CDTF">2020-12-09T02:04:09Z</dcterms:created>
  <dcterms:modified xsi:type="dcterms:W3CDTF">2025-08-28T15:16:32Z</dcterms:modified>
</cp:coreProperties>
</file>