
<file path=[Content_Types].xml><?xml version="1.0" encoding="utf-8"?>
<Types xmlns="http://schemas.openxmlformats.org/package/2006/content-types">
  <Default Extension="fntdata" ContentType="application/x-fontdata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73" r:id="rId2"/>
  </p:sldMasterIdLst>
  <p:notesMasterIdLst>
    <p:notesMasterId r:id="rId20"/>
  </p:notesMasterIdLst>
  <p:sldIdLst>
    <p:sldId id="410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</p:sldIdLst>
  <p:sldSz cx="9144000" cy="5143500" type="screen16x9"/>
  <p:notesSz cx="6858000" cy="9144000"/>
  <p:embeddedFontLst>
    <p:embeddedFont>
      <p:font typeface="Alef" panose="00000500000000000000" pitchFamily="2" charset="-79"/>
      <p:regular r:id="rId21"/>
      <p:bold r:id="rId22"/>
    </p:embeddedFont>
    <p:embeddedFont>
      <p:font typeface="Comfortaa" panose="020B0604020202020204" charset="0"/>
      <p:regular r:id="rId23"/>
      <p:bold r:id="rId24"/>
    </p:embeddedFont>
    <p:embeddedFont>
      <p:font typeface="Dosis" pitchFamily="2" charset="0"/>
      <p:regular r:id="rId25"/>
      <p:bold r:id="rId26"/>
    </p:embeddedFont>
    <p:embeddedFont>
      <p:font typeface="Livvic" pitchFamily="2" charset="0"/>
      <p:regular r:id="rId27"/>
      <p:bold r:id="rId28"/>
      <p:italic r:id="rId29"/>
      <p:boldItalic r:id="rId30"/>
    </p:embeddedFont>
    <p:embeddedFont>
      <p:font typeface="Montserrat Medium" panose="00000600000000000000" pitchFamily="2" charset="0"/>
      <p:regular r:id="rId31"/>
      <p:bold r:id="rId32"/>
      <p:italic r:id="rId33"/>
      <p:boldItalic r:id="rId34"/>
    </p:embeddedFont>
    <p:embeddedFont>
      <p:font typeface="Open Sans" panose="020B0606030504020204" pitchFamily="34" charset="0"/>
      <p:regular r:id="rId35"/>
      <p:bold r:id="rId36"/>
      <p:italic r:id="rId37"/>
      <p:boldItalic r:id="rId38"/>
    </p:embeddedFont>
    <p:embeddedFont>
      <p:font typeface="Open Sans Light" panose="020B0306030504020204" pitchFamily="34" charset="0"/>
      <p:regular r:id="rId39"/>
      <p:bold r:id="rId40"/>
      <p:italic r:id="rId41"/>
      <p:boldItalic r:id="rId42"/>
    </p:embeddedFont>
    <p:embeddedFont>
      <p:font typeface="Pacifico" panose="00000500000000000000" pitchFamily="2" charset="0"/>
      <p:regular r:id="rId43"/>
    </p:embeddedFont>
    <p:embeddedFont>
      <p:font typeface="Quicksand" panose="020B0604020202020204" charset="0"/>
      <p:regular r:id="rId44"/>
      <p:bold r:id="rId45"/>
    </p:embeddedFont>
    <p:embeddedFont>
      <p:font typeface="Roboto Condensed Light" panose="02000000000000000000" pitchFamily="2" charset="0"/>
      <p:regular r:id="rId46"/>
      <p: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2" roundtripDataSignature="AMtx7mjNgeBHwaWInuLf2e7wlrRDzFWTi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34" y="8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font" Target="fonts/font27.fntdata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9.fntdata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font" Target="fonts/font25.fntdata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1.fntdata"/><Relationship Id="rId44" Type="http://schemas.openxmlformats.org/officeDocument/2006/relationships/font" Target="fonts/font24.fntdata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font" Target="fonts/font23.fntdata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font" Target="fonts/font26.fntdata"/><Relationship Id="rId67" Type="http://schemas.microsoft.com/office/2016/11/relationships/changesInfo" Target="changesInfos/changesInfo1.xml"/><Relationship Id="rId20" Type="http://schemas.openxmlformats.org/officeDocument/2006/relationships/notesMaster" Target="notesMasters/notesMaster1.xml"/><Relationship Id="rId41" Type="http://schemas.openxmlformats.org/officeDocument/2006/relationships/font" Target="fonts/font21.fntdata"/><Relationship Id="rId62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Hoàng" userId="db1c75afbc7b14be" providerId="LiveId" clId="{597C3147-F30D-4D4A-BC8E-330FB1A3D1B8}"/>
    <pc:docChg chg="custSel modSld sldOrd">
      <pc:chgData name="Linh Hoàng" userId="db1c75afbc7b14be" providerId="LiveId" clId="{597C3147-F30D-4D4A-BC8E-330FB1A3D1B8}" dt="2024-07-08T02:15:38.923" v="22" actId="1076"/>
      <pc:docMkLst>
        <pc:docMk/>
      </pc:docMkLst>
      <pc:sldChg chg="addSp delSp modSp mod delAnim modAnim">
        <pc:chgData name="Linh Hoàng" userId="db1c75afbc7b14be" providerId="LiveId" clId="{597C3147-F30D-4D4A-BC8E-330FB1A3D1B8}" dt="2024-07-08T02:12:23.868" v="10"/>
        <pc:sldMkLst>
          <pc:docMk/>
          <pc:sldMk cId="0" sldId="265"/>
        </pc:sldMkLst>
        <pc:spChg chg="mod">
          <ac:chgData name="Linh Hoàng" userId="db1c75afbc7b14be" providerId="LiveId" clId="{597C3147-F30D-4D4A-BC8E-330FB1A3D1B8}" dt="2024-07-08T02:05:04.100" v="1" actId="20577"/>
          <ac:spMkLst>
            <pc:docMk/>
            <pc:sldMk cId="0" sldId="265"/>
            <ac:spMk id="954" creationId="{00000000-0000-0000-0000-000000000000}"/>
          </ac:spMkLst>
        </pc:spChg>
        <pc:picChg chg="add mod">
          <ac:chgData name="Linh Hoàng" userId="db1c75afbc7b14be" providerId="LiveId" clId="{597C3147-F30D-4D4A-BC8E-330FB1A3D1B8}" dt="2024-07-08T02:12:20.779" v="9" actId="1076"/>
          <ac:picMkLst>
            <pc:docMk/>
            <pc:sldMk cId="0" sldId="265"/>
            <ac:picMk id="2" creationId="{A2CF82DC-1249-ABDF-167A-2342B1FA0A51}"/>
          </ac:picMkLst>
        </pc:picChg>
        <pc:picChg chg="del mod">
          <ac:chgData name="Linh Hoàng" userId="db1c75afbc7b14be" providerId="LiveId" clId="{597C3147-F30D-4D4A-BC8E-330FB1A3D1B8}" dt="2024-07-08T02:12:11.093" v="7" actId="478"/>
          <ac:picMkLst>
            <pc:docMk/>
            <pc:sldMk cId="0" sldId="265"/>
            <ac:picMk id="958" creationId="{00000000-0000-0000-0000-000000000000}"/>
          </ac:picMkLst>
        </pc:picChg>
      </pc:sldChg>
      <pc:sldChg chg="addSp delSp modSp mod delAnim modAnim">
        <pc:chgData name="Linh Hoàng" userId="db1c75afbc7b14be" providerId="LiveId" clId="{597C3147-F30D-4D4A-BC8E-330FB1A3D1B8}" dt="2024-07-08T02:12:38.064" v="14"/>
        <pc:sldMkLst>
          <pc:docMk/>
          <pc:sldMk cId="0" sldId="266"/>
        </pc:sldMkLst>
        <pc:picChg chg="add mod">
          <ac:chgData name="Linh Hoàng" userId="db1c75afbc7b14be" providerId="LiveId" clId="{597C3147-F30D-4D4A-BC8E-330FB1A3D1B8}" dt="2024-07-08T02:12:36.227" v="13" actId="1076"/>
          <ac:picMkLst>
            <pc:docMk/>
            <pc:sldMk cId="0" sldId="266"/>
            <ac:picMk id="2" creationId="{9DDE62D9-D6DC-3872-38FD-BB49E2366CC0}"/>
          </ac:picMkLst>
        </pc:picChg>
        <pc:picChg chg="del">
          <ac:chgData name="Linh Hoàng" userId="db1c75afbc7b14be" providerId="LiveId" clId="{597C3147-F30D-4D4A-BC8E-330FB1A3D1B8}" dt="2024-07-08T02:12:28.031" v="11" actId="478"/>
          <ac:picMkLst>
            <pc:docMk/>
            <pc:sldMk cId="0" sldId="266"/>
            <ac:picMk id="974" creationId="{00000000-0000-0000-0000-000000000000}"/>
          </ac:picMkLst>
        </pc:picChg>
      </pc:sldChg>
      <pc:sldChg chg="delSp mod ord delAnim">
        <pc:chgData name="Linh Hoàng" userId="db1c75afbc7b14be" providerId="LiveId" clId="{597C3147-F30D-4D4A-BC8E-330FB1A3D1B8}" dt="2024-07-08T02:11:23.660" v="4" actId="478"/>
        <pc:sldMkLst>
          <pc:docMk/>
          <pc:sldMk cId="0" sldId="267"/>
        </pc:sldMkLst>
        <pc:picChg chg="del">
          <ac:chgData name="Linh Hoàng" userId="db1c75afbc7b14be" providerId="LiveId" clId="{597C3147-F30D-4D4A-BC8E-330FB1A3D1B8}" dt="2024-07-08T02:11:23.660" v="4" actId="478"/>
          <ac:picMkLst>
            <pc:docMk/>
            <pc:sldMk cId="0" sldId="267"/>
            <ac:picMk id="991" creationId="{00000000-0000-0000-0000-000000000000}"/>
          </ac:picMkLst>
        </pc:picChg>
      </pc:sldChg>
      <pc:sldChg chg="delSp mod delAnim">
        <pc:chgData name="Linh Hoàng" userId="db1c75afbc7b14be" providerId="LiveId" clId="{597C3147-F30D-4D4A-BC8E-330FB1A3D1B8}" dt="2024-07-08T02:11:41.525" v="5" actId="478"/>
        <pc:sldMkLst>
          <pc:docMk/>
          <pc:sldMk cId="0" sldId="268"/>
        </pc:sldMkLst>
        <pc:picChg chg="del">
          <ac:chgData name="Linh Hoàng" userId="db1c75afbc7b14be" providerId="LiveId" clId="{597C3147-F30D-4D4A-BC8E-330FB1A3D1B8}" dt="2024-07-08T02:11:41.525" v="5" actId="478"/>
          <ac:picMkLst>
            <pc:docMk/>
            <pc:sldMk cId="0" sldId="268"/>
            <ac:picMk id="1008" creationId="{00000000-0000-0000-0000-000000000000}"/>
          </ac:picMkLst>
        </pc:picChg>
      </pc:sldChg>
      <pc:sldChg chg="modSp mod">
        <pc:chgData name="Linh Hoàng" userId="db1c75afbc7b14be" providerId="LiveId" clId="{597C3147-F30D-4D4A-BC8E-330FB1A3D1B8}" dt="2024-07-08T02:14:53.253" v="19" actId="115"/>
        <pc:sldMkLst>
          <pc:docMk/>
          <pc:sldMk cId="0" sldId="269"/>
        </pc:sldMkLst>
        <pc:spChg chg="mod">
          <ac:chgData name="Linh Hoàng" userId="db1c75afbc7b14be" providerId="LiveId" clId="{597C3147-F30D-4D4A-BC8E-330FB1A3D1B8}" dt="2024-07-08T02:14:53.253" v="19" actId="115"/>
          <ac:spMkLst>
            <pc:docMk/>
            <pc:sldMk cId="0" sldId="269"/>
            <ac:spMk id="1021" creationId="{00000000-0000-0000-0000-000000000000}"/>
          </ac:spMkLst>
        </pc:spChg>
      </pc:sldChg>
      <pc:sldChg chg="modSp mod">
        <pc:chgData name="Linh Hoàng" userId="db1c75afbc7b14be" providerId="LiveId" clId="{597C3147-F30D-4D4A-BC8E-330FB1A3D1B8}" dt="2024-07-08T02:15:38.923" v="22" actId="1076"/>
        <pc:sldMkLst>
          <pc:docMk/>
          <pc:sldMk cId="0" sldId="270"/>
        </pc:sldMkLst>
        <pc:spChg chg="mod">
          <ac:chgData name="Linh Hoàng" userId="db1c75afbc7b14be" providerId="LiveId" clId="{597C3147-F30D-4D4A-BC8E-330FB1A3D1B8}" dt="2024-07-08T02:15:28.771" v="21" actId="115"/>
          <ac:spMkLst>
            <pc:docMk/>
            <pc:sldMk cId="0" sldId="270"/>
            <ac:spMk id="1035" creationId="{00000000-0000-0000-0000-000000000000}"/>
          </ac:spMkLst>
        </pc:spChg>
        <pc:spChg chg="mod">
          <ac:chgData name="Linh Hoàng" userId="db1c75afbc7b14be" providerId="LiveId" clId="{597C3147-F30D-4D4A-BC8E-330FB1A3D1B8}" dt="2024-07-08T02:15:38.923" v="22" actId="1076"/>
          <ac:spMkLst>
            <pc:docMk/>
            <pc:sldMk cId="0" sldId="270"/>
            <ac:spMk id="1036" creationId="{00000000-0000-0000-0000-000000000000}"/>
          </ac:spMkLst>
        </pc:spChg>
        <pc:spChg chg="mod">
          <ac:chgData name="Linh Hoàng" userId="db1c75afbc7b14be" providerId="LiveId" clId="{597C3147-F30D-4D4A-BC8E-330FB1A3D1B8}" dt="2024-07-08T02:14:08.291" v="17" actId="1076"/>
          <ac:spMkLst>
            <pc:docMk/>
            <pc:sldMk cId="0" sldId="270"/>
            <ac:spMk id="103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4" name="Google Shape;83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768890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Google Shape;1029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" name="Google Shape;103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5" name="Google Shape;104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" name="Google Shape;1058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9" name="Google Shape;105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Google Shape;107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4" name="Google Shape;107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1088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9" name="Google Shape;108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5" name="Google Shape;110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1119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0" name="Google Shape;112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" name="Google Shape;1135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6" name="Google Shape;113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839" name="Google Shape;83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https://www.youtube.com/watch?v=WgR6mUSsEig</a:t>
            </a:r>
            <a:endParaRPr lang="en-US" dirty="0"/>
          </a:p>
        </p:txBody>
      </p:sp>
      <p:sp>
        <p:nvSpPr>
          <p:cNvPr id="888" name="Google Shape;8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6" name="Google Shape;89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6" name="Google Shape;90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6" name="Google Shape;91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4" name="Google Shape;92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4" name="Google Shape;9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2" name="Google Shape;101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5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5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5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9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9"/>
          <p:cNvSpPr>
            <a:spLocks noGrp="1"/>
          </p:cNvSpPr>
          <p:nvPr>
            <p:ph type="pic" idx="2"/>
          </p:nvPr>
        </p:nvSpPr>
        <p:spPr>
          <a:xfrm>
            <a:off x="3887391" y="740570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39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39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9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9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0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80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0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0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0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1"/>
          <p:cNvSpPr txBox="1">
            <a:spLocks noGrp="1"/>
          </p:cNvSpPr>
          <p:nvPr>
            <p:ph type="title"/>
          </p:nvPr>
        </p:nvSpPr>
        <p:spPr>
          <a:xfrm rot="5400000">
            <a:off x="5350074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1"/>
          <p:cNvSpPr txBox="1">
            <a:spLocks noGrp="1"/>
          </p:cNvSpPr>
          <p:nvPr>
            <p:ph type="body" idx="1"/>
          </p:nvPr>
        </p:nvSpPr>
        <p:spPr>
          <a:xfrm rot="5400000">
            <a:off x="1349574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1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1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1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0"/>
          <p:cNvSpPr txBox="1">
            <a:spLocks noGrp="1"/>
          </p:cNvSpPr>
          <p:nvPr>
            <p:ph type="subTitle" idx="1"/>
          </p:nvPr>
        </p:nvSpPr>
        <p:spPr>
          <a:xfrm>
            <a:off x="2905125" y="3603100"/>
            <a:ext cx="333360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200" b="1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None/>
              <a:defRPr sz="25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67" name="Google Shape;167;p30"/>
          <p:cNvSpPr txBox="1">
            <a:spLocks noGrp="1"/>
          </p:cNvSpPr>
          <p:nvPr>
            <p:ph type="ctrTitle"/>
          </p:nvPr>
        </p:nvSpPr>
        <p:spPr>
          <a:xfrm>
            <a:off x="1521225" y="1128125"/>
            <a:ext cx="6101700" cy="23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Oi"/>
              <a:buNone/>
              <a:defRPr sz="48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5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168" name="Google Shape;168;p30"/>
          <p:cNvGrpSpPr/>
          <p:nvPr/>
        </p:nvGrpSpPr>
        <p:grpSpPr>
          <a:xfrm>
            <a:off x="-3176922" y="-724306"/>
            <a:ext cx="4612127" cy="4612082"/>
            <a:chOff x="3896445" y="840725"/>
            <a:chExt cx="2534275" cy="2534250"/>
          </a:xfrm>
        </p:grpSpPr>
        <p:sp>
          <p:nvSpPr>
            <p:cNvPr id="169" name="Google Shape;169;p3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3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3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2" name="Google Shape;172;p30"/>
          <p:cNvGrpSpPr/>
          <p:nvPr/>
        </p:nvGrpSpPr>
        <p:grpSpPr>
          <a:xfrm>
            <a:off x="7572340" y="2404875"/>
            <a:ext cx="2162798" cy="1206590"/>
            <a:chOff x="7572340" y="2404875"/>
            <a:chExt cx="2162798" cy="1206590"/>
          </a:xfrm>
        </p:grpSpPr>
        <p:sp>
          <p:nvSpPr>
            <p:cNvPr id="173" name="Google Shape;173;p3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3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3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3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7" name="Google Shape;177;p30"/>
          <p:cNvSpPr/>
          <p:nvPr/>
        </p:nvSpPr>
        <p:spPr>
          <a:xfrm>
            <a:off x="-520225" y="4005638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30"/>
          <p:cNvSpPr/>
          <p:nvPr/>
        </p:nvSpPr>
        <p:spPr>
          <a:xfrm>
            <a:off x="5972155" y="-442455"/>
            <a:ext cx="894539" cy="894484"/>
          </a:xfrm>
          <a:custGeom>
            <a:avLst/>
            <a:gdLst/>
            <a:ahLst/>
            <a:cxnLst/>
            <a:rect l="l" t="t" r="r" b="b"/>
            <a:pathLst>
              <a:path w="16385" h="16384" extrusionOk="0">
                <a:moveTo>
                  <a:pt x="8208" y="3587"/>
                </a:moveTo>
                <a:cubicBezTo>
                  <a:pt x="10761" y="3587"/>
                  <a:pt x="12828" y="5654"/>
                  <a:pt x="12828" y="8207"/>
                </a:cubicBezTo>
                <a:cubicBezTo>
                  <a:pt x="12828" y="10760"/>
                  <a:pt x="10761" y="12827"/>
                  <a:pt x="8208" y="12827"/>
                </a:cubicBezTo>
                <a:cubicBezTo>
                  <a:pt x="5624" y="12827"/>
                  <a:pt x="3557" y="10760"/>
                  <a:pt x="3557" y="8207"/>
                </a:cubicBezTo>
                <a:cubicBezTo>
                  <a:pt x="3557" y="5654"/>
                  <a:pt x="5624" y="3587"/>
                  <a:pt x="8208" y="3587"/>
                </a:cubicBezTo>
                <a:close/>
                <a:moveTo>
                  <a:pt x="7478" y="0"/>
                </a:moveTo>
                <a:lnTo>
                  <a:pt x="7265" y="1581"/>
                </a:lnTo>
                <a:cubicBezTo>
                  <a:pt x="6658" y="1672"/>
                  <a:pt x="6050" y="1824"/>
                  <a:pt x="5533" y="2067"/>
                </a:cubicBezTo>
                <a:lnTo>
                  <a:pt x="4530" y="851"/>
                </a:lnTo>
                <a:lnTo>
                  <a:pt x="3284" y="1611"/>
                </a:lnTo>
                <a:lnTo>
                  <a:pt x="3922" y="3040"/>
                </a:lnTo>
                <a:cubicBezTo>
                  <a:pt x="3557" y="3313"/>
                  <a:pt x="3253" y="3617"/>
                  <a:pt x="2980" y="3982"/>
                </a:cubicBezTo>
                <a:lnTo>
                  <a:pt x="1551" y="3344"/>
                </a:lnTo>
                <a:lnTo>
                  <a:pt x="791" y="4590"/>
                </a:lnTo>
                <a:lnTo>
                  <a:pt x="2007" y="5593"/>
                </a:lnTo>
                <a:cubicBezTo>
                  <a:pt x="1794" y="6110"/>
                  <a:pt x="1642" y="6657"/>
                  <a:pt x="1551" y="7265"/>
                </a:cubicBezTo>
                <a:lnTo>
                  <a:pt x="1" y="7477"/>
                </a:lnTo>
                <a:lnTo>
                  <a:pt x="1" y="8936"/>
                </a:lnTo>
                <a:lnTo>
                  <a:pt x="1551" y="9149"/>
                </a:lnTo>
                <a:cubicBezTo>
                  <a:pt x="1642" y="9757"/>
                  <a:pt x="1825" y="10335"/>
                  <a:pt x="2037" y="10882"/>
                </a:cubicBezTo>
                <a:lnTo>
                  <a:pt x="822" y="11885"/>
                </a:lnTo>
                <a:lnTo>
                  <a:pt x="1612" y="13131"/>
                </a:lnTo>
                <a:lnTo>
                  <a:pt x="3040" y="12493"/>
                </a:lnTo>
                <a:cubicBezTo>
                  <a:pt x="3314" y="12827"/>
                  <a:pt x="3618" y="13131"/>
                  <a:pt x="3952" y="13405"/>
                </a:cubicBezTo>
                <a:lnTo>
                  <a:pt x="3344" y="14833"/>
                </a:lnTo>
                <a:lnTo>
                  <a:pt x="4591" y="15593"/>
                </a:lnTo>
                <a:lnTo>
                  <a:pt x="5563" y="14377"/>
                </a:lnTo>
                <a:cubicBezTo>
                  <a:pt x="6110" y="14590"/>
                  <a:pt x="6658" y="14742"/>
                  <a:pt x="7265" y="14833"/>
                </a:cubicBezTo>
                <a:lnTo>
                  <a:pt x="7448" y="16383"/>
                </a:lnTo>
                <a:lnTo>
                  <a:pt x="8937" y="16383"/>
                </a:lnTo>
                <a:lnTo>
                  <a:pt x="9150" y="14833"/>
                </a:lnTo>
                <a:cubicBezTo>
                  <a:pt x="9758" y="14742"/>
                  <a:pt x="10335" y="14590"/>
                  <a:pt x="10883" y="14347"/>
                </a:cubicBezTo>
                <a:lnTo>
                  <a:pt x="11855" y="15563"/>
                </a:lnTo>
                <a:lnTo>
                  <a:pt x="13101" y="14803"/>
                </a:lnTo>
                <a:lnTo>
                  <a:pt x="12494" y="13374"/>
                </a:lnTo>
                <a:cubicBezTo>
                  <a:pt x="12828" y="13101"/>
                  <a:pt x="13132" y="12766"/>
                  <a:pt x="13405" y="12432"/>
                </a:cubicBezTo>
                <a:lnTo>
                  <a:pt x="14834" y="13070"/>
                </a:lnTo>
                <a:lnTo>
                  <a:pt x="15594" y="11794"/>
                </a:lnTo>
                <a:lnTo>
                  <a:pt x="14378" y="10821"/>
                </a:lnTo>
                <a:cubicBezTo>
                  <a:pt x="14591" y="10304"/>
                  <a:pt x="14743" y="9727"/>
                  <a:pt x="14834" y="9149"/>
                </a:cubicBezTo>
                <a:lnTo>
                  <a:pt x="16384" y="8936"/>
                </a:lnTo>
                <a:lnTo>
                  <a:pt x="16384" y="7477"/>
                </a:lnTo>
                <a:lnTo>
                  <a:pt x="14834" y="7265"/>
                </a:lnTo>
                <a:cubicBezTo>
                  <a:pt x="14743" y="6657"/>
                  <a:pt x="14591" y="6079"/>
                  <a:pt x="14348" y="5532"/>
                </a:cubicBezTo>
                <a:lnTo>
                  <a:pt x="15563" y="4529"/>
                </a:lnTo>
                <a:lnTo>
                  <a:pt x="14804" y="3283"/>
                </a:lnTo>
                <a:lnTo>
                  <a:pt x="13345" y="3921"/>
                </a:lnTo>
                <a:cubicBezTo>
                  <a:pt x="13071" y="3587"/>
                  <a:pt x="12767" y="3283"/>
                  <a:pt x="12433" y="3009"/>
                </a:cubicBezTo>
                <a:lnTo>
                  <a:pt x="13041" y="1550"/>
                </a:lnTo>
                <a:lnTo>
                  <a:pt x="11794" y="790"/>
                </a:lnTo>
                <a:lnTo>
                  <a:pt x="10822" y="2037"/>
                </a:lnTo>
                <a:cubicBezTo>
                  <a:pt x="10275" y="1793"/>
                  <a:pt x="9728" y="1641"/>
                  <a:pt x="9150" y="1581"/>
                </a:cubicBezTo>
                <a:lnTo>
                  <a:pt x="8937" y="0"/>
                </a:lnTo>
                <a:close/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1"/>
          <p:cNvSpPr txBox="1">
            <a:spLocks noGrp="1"/>
          </p:cNvSpPr>
          <p:nvPr>
            <p:ph type="title"/>
          </p:nvPr>
        </p:nvSpPr>
        <p:spPr>
          <a:xfrm flipH="1">
            <a:off x="1025850" y="2074350"/>
            <a:ext cx="7092300" cy="10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60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grpSp>
        <p:nvGrpSpPr>
          <p:cNvPr id="181" name="Google Shape;181;p31"/>
          <p:cNvGrpSpPr/>
          <p:nvPr/>
        </p:nvGrpSpPr>
        <p:grpSpPr>
          <a:xfrm flipH="1">
            <a:off x="-614835" y="3761263"/>
            <a:ext cx="2162798" cy="1206590"/>
            <a:chOff x="7572340" y="2404875"/>
            <a:chExt cx="2162798" cy="1206590"/>
          </a:xfrm>
        </p:grpSpPr>
        <p:sp>
          <p:nvSpPr>
            <p:cNvPr id="182" name="Google Shape;182;p31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31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31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31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" name="Google Shape;186;p31"/>
          <p:cNvGrpSpPr/>
          <p:nvPr/>
        </p:nvGrpSpPr>
        <p:grpSpPr>
          <a:xfrm>
            <a:off x="6944327" y="-2151559"/>
            <a:ext cx="3969435" cy="3969396"/>
            <a:chOff x="3896445" y="840725"/>
            <a:chExt cx="2534275" cy="2534250"/>
          </a:xfrm>
        </p:grpSpPr>
        <p:sp>
          <p:nvSpPr>
            <p:cNvPr id="187" name="Google Shape;187;p3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3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3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0" name="Google Shape;190;p31"/>
          <p:cNvSpPr/>
          <p:nvPr/>
        </p:nvSpPr>
        <p:spPr>
          <a:xfrm>
            <a:off x="-774675" y="-801125"/>
            <a:ext cx="2162774" cy="216277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31"/>
          <p:cNvSpPr/>
          <p:nvPr/>
        </p:nvSpPr>
        <p:spPr>
          <a:xfrm>
            <a:off x="8120750" y="4106850"/>
            <a:ext cx="1523911" cy="1523911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52"/>
          <p:cNvSpPr txBox="1">
            <a:spLocks noGrp="1"/>
          </p:cNvSpPr>
          <p:nvPr>
            <p:ph type="ctrTitle"/>
          </p:nvPr>
        </p:nvSpPr>
        <p:spPr>
          <a:xfrm>
            <a:off x="2790900" y="2570400"/>
            <a:ext cx="3562200" cy="6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40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94" name="Google Shape;194;p52"/>
          <p:cNvSpPr txBox="1">
            <a:spLocks noGrp="1"/>
          </p:cNvSpPr>
          <p:nvPr>
            <p:ph type="title" idx="2"/>
          </p:nvPr>
        </p:nvSpPr>
        <p:spPr>
          <a:xfrm>
            <a:off x="3496800" y="1141275"/>
            <a:ext cx="21504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90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5" name="Google Shape;195;p52"/>
          <p:cNvSpPr txBox="1">
            <a:spLocks noGrp="1"/>
          </p:cNvSpPr>
          <p:nvPr>
            <p:ph type="subTitle" idx="1"/>
          </p:nvPr>
        </p:nvSpPr>
        <p:spPr>
          <a:xfrm>
            <a:off x="2790900" y="3546300"/>
            <a:ext cx="35622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grpSp>
        <p:nvGrpSpPr>
          <p:cNvPr id="196" name="Google Shape;196;p52"/>
          <p:cNvGrpSpPr/>
          <p:nvPr/>
        </p:nvGrpSpPr>
        <p:grpSpPr>
          <a:xfrm>
            <a:off x="7379465" y="169925"/>
            <a:ext cx="2162798" cy="1206590"/>
            <a:chOff x="7572340" y="2404875"/>
            <a:chExt cx="2162798" cy="1206590"/>
          </a:xfrm>
        </p:grpSpPr>
        <p:sp>
          <p:nvSpPr>
            <p:cNvPr id="197" name="Google Shape;197;p52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52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52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52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1" name="Google Shape;201;p52"/>
          <p:cNvGrpSpPr/>
          <p:nvPr/>
        </p:nvGrpSpPr>
        <p:grpSpPr>
          <a:xfrm>
            <a:off x="-2620997" y="1859332"/>
            <a:ext cx="4612127" cy="4612082"/>
            <a:chOff x="3896445" y="840725"/>
            <a:chExt cx="2534275" cy="2534250"/>
          </a:xfrm>
        </p:grpSpPr>
        <p:sp>
          <p:nvSpPr>
            <p:cNvPr id="202" name="Google Shape;202;p5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5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5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5" name="Google Shape;205;p52"/>
          <p:cNvGrpSpPr/>
          <p:nvPr/>
        </p:nvGrpSpPr>
        <p:grpSpPr>
          <a:xfrm rot="10800000" flipH="1">
            <a:off x="7379465" y="3814663"/>
            <a:ext cx="2162798" cy="1206590"/>
            <a:chOff x="7572340" y="2404875"/>
            <a:chExt cx="2162798" cy="1206590"/>
          </a:xfrm>
        </p:grpSpPr>
        <p:sp>
          <p:nvSpPr>
            <p:cNvPr id="206" name="Google Shape;206;p52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52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52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52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0" name="Google Shape;210;p52"/>
          <p:cNvSpPr/>
          <p:nvPr/>
        </p:nvSpPr>
        <p:spPr>
          <a:xfrm>
            <a:off x="471300" y="-414862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53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2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3" name="Google Shape;213;p53"/>
          <p:cNvSpPr txBox="1">
            <a:spLocks noGrp="1"/>
          </p:cNvSpPr>
          <p:nvPr>
            <p:ph type="body" idx="1"/>
          </p:nvPr>
        </p:nvSpPr>
        <p:spPr>
          <a:xfrm>
            <a:off x="1179900" y="1188275"/>
            <a:ext cx="6784200" cy="33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  <a:defRPr sz="11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9pPr>
          </a:lstStyle>
          <a:p>
            <a:endParaRPr/>
          </a:p>
        </p:txBody>
      </p:sp>
      <p:grpSp>
        <p:nvGrpSpPr>
          <p:cNvPr id="214" name="Google Shape;214;p53"/>
          <p:cNvGrpSpPr/>
          <p:nvPr/>
        </p:nvGrpSpPr>
        <p:grpSpPr>
          <a:xfrm rot="10800000">
            <a:off x="-1155510" y="4124163"/>
            <a:ext cx="2162798" cy="1206590"/>
            <a:chOff x="7572340" y="2404875"/>
            <a:chExt cx="2162798" cy="1206590"/>
          </a:xfrm>
        </p:grpSpPr>
        <p:sp>
          <p:nvSpPr>
            <p:cNvPr id="215" name="Google Shape;215;p53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53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53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53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9" name="Google Shape;219;p53"/>
          <p:cNvGrpSpPr/>
          <p:nvPr/>
        </p:nvGrpSpPr>
        <p:grpSpPr>
          <a:xfrm>
            <a:off x="8502954" y="454133"/>
            <a:ext cx="4235280" cy="4235239"/>
            <a:chOff x="3896445" y="840725"/>
            <a:chExt cx="2534275" cy="2534250"/>
          </a:xfrm>
        </p:grpSpPr>
        <p:sp>
          <p:nvSpPr>
            <p:cNvPr id="220" name="Google Shape;220;p5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5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5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3" name="Google Shape;223;p53"/>
          <p:cNvSpPr/>
          <p:nvPr/>
        </p:nvSpPr>
        <p:spPr>
          <a:xfrm>
            <a:off x="-1589800" y="0"/>
            <a:ext cx="2162774" cy="216277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54"/>
          <p:cNvSpPr txBox="1">
            <a:spLocks noGrp="1"/>
          </p:cNvSpPr>
          <p:nvPr>
            <p:ph type="subTitle" idx="1"/>
          </p:nvPr>
        </p:nvSpPr>
        <p:spPr>
          <a:xfrm>
            <a:off x="1354125" y="3191025"/>
            <a:ext cx="2578500" cy="3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226" name="Google Shape;226;p54"/>
          <p:cNvSpPr txBox="1">
            <a:spLocks noGrp="1"/>
          </p:cNvSpPr>
          <p:nvPr>
            <p:ph type="subTitle" idx="2"/>
          </p:nvPr>
        </p:nvSpPr>
        <p:spPr>
          <a:xfrm>
            <a:off x="5213625" y="3190950"/>
            <a:ext cx="2575500" cy="3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227" name="Google Shape;227;p54"/>
          <p:cNvSpPr txBox="1">
            <a:spLocks noGrp="1"/>
          </p:cNvSpPr>
          <p:nvPr>
            <p:ph type="subTitle" idx="3"/>
          </p:nvPr>
        </p:nvSpPr>
        <p:spPr>
          <a:xfrm>
            <a:off x="1354875" y="3889000"/>
            <a:ext cx="25755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54"/>
          <p:cNvSpPr txBox="1">
            <a:spLocks noGrp="1"/>
          </p:cNvSpPr>
          <p:nvPr>
            <p:ph type="subTitle" idx="4"/>
          </p:nvPr>
        </p:nvSpPr>
        <p:spPr>
          <a:xfrm>
            <a:off x="5212125" y="3889000"/>
            <a:ext cx="25785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29" name="Google Shape;229;p54"/>
          <p:cNvGrpSpPr/>
          <p:nvPr/>
        </p:nvGrpSpPr>
        <p:grpSpPr>
          <a:xfrm>
            <a:off x="3637886" y="4507982"/>
            <a:ext cx="4612127" cy="4612082"/>
            <a:chOff x="3896445" y="840725"/>
            <a:chExt cx="2534275" cy="2534250"/>
          </a:xfrm>
        </p:grpSpPr>
        <p:sp>
          <p:nvSpPr>
            <p:cNvPr id="230" name="Google Shape;230;p5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5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5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3" name="Google Shape;233;p54"/>
          <p:cNvGrpSpPr/>
          <p:nvPr/>
        </p:nvGrpSpPr>
        <p:grpSpPr>
          <a:xfrm rot="10800000" flipH="1">
            <a:off x="8071490" y="1415188"/>
            <a:ext cx="2162798" cy="1206590"/>
            <a:chOff x="7572340" y="2404875"/>
            <a:chExt cx="2162798" cy="1206590"/>
          </a:xfrm>
        </p:grpSpPr>
        <p:sp>
          <p:nvSpPr>
            <p:cNvPr id="234" name="Google Shape;234;p54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54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54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54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8" name="Google Shape;238;p54"/>
          <p:cNvGrpSpPr/>
          <p:nvPr/>
        </p:nvGrpSpPr>
        <p:grpSpPr>
          <a:xfrm>
            <a:off x="-3531039" y="666607"/>
            <a:ext cx="4612127" cy="4612082"/>
            <a:chOff x="3896445" y="840725"/>
            <a:chExt cx="2534275" cy="2534250"/>
          </a:xfrm>
        </p:grpSpPr>
        <p:sp>
          <p:nvSpPr>
            <p:cNvPr id="239" name="Google Shape;239;p5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5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5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2" name="Google Shape;242;p54"/>
          <p:cNvSpPr/>
          <p:nvPr/>
        </p:nvSpPr>
        <p:spPr>
          <a:xfrm>
            <a:off x="8494878" y="-607575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54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72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" name="Google Shape;245;p55"/>
          <p:cNvGrpSpPr/>
          <p:nvPr/>
        </p:nvGrpSpPr>
        <p:grpSpPr>
          <a:xfrm>
            <a:off x="8389499" y="-220663"/>
            <a:ext cx="4053573" cy="4053533"/>
            <a:chOff x="3896445" y="840725"/>
            <a:chExt cx="2534275" cy="2534250"/>
          </a:xfrm>
        </p:grpSpPr>
        <p:sp>
          <p:nvSpPr>
            <p:cNvPr id="246" name="Google Shape;246;p5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5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5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9" name="Google Shape;249;p55"/>
          <p:cNvGrpSpPr/>
          <p:nvPr/>
        </p:nvGrpSpPr>
        <p:grpSpPr>
          <a:xfrm>
            <a:off x="-3948389" y="2408844"/>
            <a:ext cx="4612127" cy="4612082"/>
            <a:chOff x="3896445" y="840725"/>
            <a:chExt cx="2534275" cy="2534250"/>
          </a:xfrm>
        </p:grpSpPr>
        <p:sp>
          <p:nvSpPr>
            <p:cNvPr id="250" name="Google Shape;250;p5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5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5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3" name="Google Shape;253;p55"/>
          <p:cNvGrpSpPr/>
          <p:nvPr/>
        </p:nvGrpSpPr>
        <p:grpSpPr>
          <a:xfrm rot="10800000" flipH="1">
            <a:off x="7061815" y="4535038"/>
            <a:ext cx="2162798" cy="1206590"/>
            <a:chOff x="7572340" y="2404875"/>
            <a:chExt cx="2162798" cy="1206590"/>
          </a:xfrm>
        </p:grpSpPr>
        <p:sp>
          <p:nvSpPr>
            <p:cNvPr id="254" name="Google Shape;254;p5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5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5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5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8" name="Google Shape;258;p55"/>
          <p:cNvSpPr/>
          <p:nvPr/>
        </p:nvSpPr>
        <p:spPr>
          <a:xfrm>
            <a:off x="3794800" y="4699325"/>
            <a:ext cx="2162774" cy="216277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55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" name="Google Shape;261;p56"/>
          <p:cNvGrpSpPr/>
          <p:nvPr/>
        </p:nvGrpSpPr>
        <p:grpSpPr>
          <a:xfrm>
            <a:off x="-2126143" y="1376352"/>
            <a:ext cx="3026178" cy="3026148"/>
            <a:chOff x="3896445" y="840725"/>
            <a:chExt cx="2534275" cy="2534250"/>
          </a:xfrm>
        </p:grpSpPr>
        <p:sp>
          <p:nvSpPr>
            <p:cNvPr id="262" name="Google Shape;262;p5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5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5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5" name="Google Shape;265;p56"/>
          <p:cNvSpPr txBox="1">
            <a:spLocks noGrp="1"/>
          </p:cNvSpPr>
          <p:nvPr>
            <p:ph type="body" idx="1"/>
          </p:nvPr>
        </p:nvSpPr>
        <p:spPr>
          <a:xfrm>
            <a:off x="4572000" y="2025413"/>
            <a:ext cx="2892600" cy="172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grpSp>
        <p:nvGrpSpPr>
          <p:cNvPr id="266" name="Google Shape;266;p56"/>
          <p:cNvGrpSpPr/>
          <p:nvPr/>
        </p:nvGrpSpPr>
        <p:grpSpPr>
          <a:xfrm>
            <a:off x="8069645" y="3407764"/>
            <a:ext cx="3769734" cy="3769950"/>
            <a:chOff x="3896445" y="840725"/>
            <a:chExt cx="2534275" cy="2534250"/>
          </a:xfrm>
        </p:grpSpPr>
        <p:sp>
          <p:nvSpPr>
            <p:cNvPr id="267" name="Google Shape;267;p5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5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5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0" name="Google Shape;270;p56"/>
          <p:cNvGrpSpPr/>
          <p:nvPr/>
        </p:nvGrpSpPr>
        <p:grpSpPr>
          <a:xfrm>
            <a:off x="8069643" y="1129067"/>
            <a:ext cx="3097342" cy="1206590"/>
            <a:chOff x="7572340" y="2404875"/>
            <a:chExt cx="2162798" cy="1206590"/>
          </a:xfrm>
        </p:grpSpPr>
        <p:sp>
          <p:nvSpPr>
            <p:cNvPr id="271" name="Google Shape;271;p56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56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56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56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5" name="Google Shape;275;p56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8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8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28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8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8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57"/>
          <p:cNvSpPr txBox="1">
            <a:spLocks noGrp="1"/>
          </p:cNvSpPr>
          <p:nvPr>
            <p:ph type="body" idx="1"/>
          </p:nvPr>
        </p:nvSpPr>
        <p:spPr>
          <a:xfrm>
            <a:off x="4448050" y="2339638"/>
            <a:ext cx="3983100" cy="15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78" name="Google Shape;278;p57"/>
          <p:cNvSpPr txBox="1">
            <a:spLocks noGrp="1"/>
          </p:cNvSpPr>
          <p:nvPr>
            <p:ph type="title"/>
          </p:nvPr>
        </p:nvSpPr>
        <p:spPr>
          <a:xfrm>
            <a:off x="4448050" y="1406763"/>
            <a:ext cx="3983100" cy="6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354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79" name="Google Shape;279;p57"/>
          <p:cNvGrpSpPr/>
          <p:nvPr/>
        </p:nvGrpSpPr>
        <p:grpSpPr>
          <a:xfrm>
            <a:off x="-2910980" y="-1008861"/>
            <a:ext cx="3769734" cy="3769950"/>
            <a:chOff x="3896445" y="840725"/>
            <a:chExt cx="2534275" cy="2534250"/>
          </a:xfrm>
        </p:grpSpPr>
        <p:sp>
          <p:nvSpPr>
            <p:cNvPr id="280" name="Google Shape;280;p5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5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5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3" name="Google Shape;283;p57"/>
          <p:cNvSpPr/>
          <p:nvPr/>
        </p:nvSpPr>
        <p:spPr>
          <a:xfrm>
            <a:off x="763725" y="417057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4" name="Google Shape;284;p57"/>
          <p:cNvGrpSpPr/>
          <p:nvPr/>
        </p:nvGrpSpPr>
        <p:grpSpPr>
          <a:xfrm>
            <a:off x="7209815" y="4509563"/>
            <a:ext cx="2162798" cy="1206590"/>
            <a:chOff x="7572340" y="2404875"/>
            <a:chExt cx="2162798" cy="1206590"/>
          </a:xfrm>
        </p:grpSpPr>
        <p:sp>
          <p:nvSpPr>
            <p:cNvPr id="285" name="Google Shape;285;p57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57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57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57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9" name="Google Shape;289;p57"/>
          <p:cNvGrpSpPr/>
          <p:nvPr/>
        </p:nvGrpSpPr>
        <p:grpSpPr>
          <a:xfrm>
            <a:off x="4564451" y="-2007248"/>
            <a:ext cx="2808990" cy="2808963"/>
            <a:chOff x="3896445" y="840725"/>
            <a:chExt cx="2534275" cy="2534250"/>
          </a:xfrm>
        </p:grpSpPr>
        <p:sp>
          <p:nvSpPr>
            <p:cNvPr id="290" name="Google Shape;290;p5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5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5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5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2424">
              <a:alpha val="6666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58"/>
          <p:cNvSpPr txBox="1">
            <a:spLocks noGrp="1"/>
          </p:cNvSpPr>
          <p:nvPr>
            <p:ph type="body" idx="1"/>
          </p:nvPr>
        </p:nvSpPr>
        <p:spPr>
          <a:xfrm>
            <a:off x="5400475" y="3857108"/>
            <a:ext cx="29190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2000">
                <a:solidFill>
                  <a:schemeClr val="accent2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296" name="Google Shape;296;p58"/>
          <p:cNvGrpSpPr/>
          <p:nvPr/>
        </p:nvGrpSpPr>
        <p:grpSpPr>
          <a:xfrm>
            <a:off x="-1396418" y="3481889"/>
            <a:ext cx="3026178" cy="3026148"/>
            <a:chOff x="3896445" y="840725"/>
            <a:chExt cx="2534275" cy="2534250"/>
          </a:xfrm>
        </p:grpSpPr>
        <p:sp>
          <p:nvSpPr>
            <p:cNvPr id="297" name="Google Shape;297;p5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5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5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0" name="Google Shape;300;p58"/>
          <p:cNvSpPr/>
          <p:nvPr/>
        </p:nvSpPr>
        <p:spPr>
          <a:xfrm>
            <a:off x="8230350" y="8119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1" name="Google Shape;301;p58"/>
          <p:cNvGrpSpPr/>
          <p:nvPr/>
        </p:nvGrpSpPr>
        <p:grpSpPr>
          <a:xfrm flipH="1">
            <a:off x="-147310" y="150263"/>
            <a:ext cx="2162798" cy="1206590"/>
            <a:chOff x="7572340" y="2404875"/>
            <a:chExt cx="2162798" cy="1206590"/>
          </a:xfrm>
        </p:grpSpPr>
        <p:sp>
          <p:nvSpPr>
            <p:cNvPr id="302" name="Google Shape;302;p58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58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58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58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6" name="Google Shape;306;p58"/>
          <p:cNvSpPr/>
          <p:nvPr/>
        </p:nvSpPr>
        <p:spPr>
          <a:xfrm>
            <a:off x="7345525" y="-6739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7" name="Google Shape;307;p58"/>
          <p:cNvGrpSpPr/>
          <p:nvPr/>
        </p:nvGrpSpPr>
        <p:grpSpPr>
          <a:xfrm>
            <a:off x="7034015" y="3710488"/>
            <a:ext cx="2162798" cy="1206590"/>
            <a:chOff x="7572340" y="2404875"/>
            <a:chExt cx="2162798" cy="1206590"/>
          </a:xfrm>
        </p:grpSpPr>
        <p:sp>
          <p:nvSpPr>
            <p:cNvPr id="308" name="Google Shape;308;p58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58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58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58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9"/>
          <p:cNvSpPr txBox="1">
            <a:spLocks noGrp="1"/>
          </p:cNvSpPr>
          <p:nvPr>
            <p:ph type="title"/>
          </p:nvPr>
        </p:nvSpPr>
        <p:spPr>
          <a:xfrm>
            <a:off x="1699050" y="2013900"/>
            <a:ext cx="5921400" cy="11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314" name="Google Shape;314;p59"/>
          <p:cNvSpPr txBox="1">
            <a:spLocks noGrp="1"/>
          </p:cNvSpPr>
          <p:nvPr>
            <p:ph type="subTitle" idx="1"/>
          </p:nvPr>
        </p:nvSpPr>
        <p:spPr>
          <a:xfrm>
            <a:off x="1699050" y="3506075"/>
            <a:ext cx="5921400" cy="6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315" name="Google Shape;315;p59"/>
          <p:cNvSpPr/>
          <p:nvPr/>
        </p:nvSpPr>
        <p:spPr>
          <a:xfrm>
            <a:off x="8230350" y="8119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6" name="Google Shape;316;p59"/>
          <p:cNvGrpSpPr/>
          <p:nvPr/>
        </p:nvGrpSpPr>
        <p:grpSpPr>
          <a:xfrm rot="10800000">
            <a:off x="-147310" y="3780638"/>
            <a:ext cx="2162798" cy="1206590"/>
            <a:chOff x="7572340" y="2404875"/>
            <a:chExt cx="2162798" cy="1206590"/>
          </a:xfrm>
        </p:grpSpPr>
        <p:sp>
          <p:nvSpPr>
            <p:cNvPr id="317" name="Google Shape;317;p59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59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59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59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1" name="Google Shape;321;p59"/>
          <p:cNvSpPr/>
          <p:nvPr/>
        </p:nvSpPr>
        <p:spPr>
          <a:xfrm>
            <a:off x="7345525" y="-6739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2" name="Google Shape;322;p59"/>
          <p:cNvGrpSpPr/>
          <p:nvPr/>
        </p:nvGrpSpPr>
        <p:grpSpPr>
          <a:xfrm>
            <a:off x="6635130" y="4061652"/>
            <a:ext cx="4000607" cy="4000567"/>
            <a:chOff x="3896445" y="840725"/>
            <a:chExt cx="2534275" cy="2534250"/>
          </a:xfrm>
        </p:grpSpPr>
        <p:sp>
          <p:nvSpPr>
            <p:cNvPr id="323" name="Google Shape;323;p5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5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5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6" name="Google Shape;326;p59"/>
          <p:cNvGrpSpPr/>
          <p:nvPr/>
        </p:nvGrpSpPr>
        <p:grpSpPr>
          <a:xfrm>
            <a:off x="-1714883" y="-367134"/>
            <a:ext cx="2704071" cy="2704045"/>
            <a:chOff x="3896445" y="840725"/>
            <a:chExt cx="2534275" cy="2534250"/>
          </a:xfrm>
        </p:grpSpPr>
        <p:sp>
          <p:nvSpPr>
            <p:cNvPr id="327" name="Google Shape;327;p5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5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5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2"/>
        </a:solidFill>
        <a:effectLst/>
      </p:bgPr>
    </p:bg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61"/>
          <p:cNvSpPr txBox="1">
            <a:spLocks noGrp="1"/>
          </p:cNvSpPr>
          <p:nvPr>
            <p:ph type="subTitle" idx="1"/>
          </p:nvPr>
        </p:nvSpPr>
        <p:spPr>
          <a:xfrm>
            <a:off x="1799415" y="1518025"/>
            <a:ext cx="24429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3" name="Google Shape;333;p61"/>
          <p:cNvSpPr txBox="1">
            <a:spLocks noGrp="1"/>
          </p:cNvSpPr>
          <p:nvPr>
            <p:ph type="subTitle" idx="2"/>
          </p:nvPr>
        </p:nvSpPr>
        <p:spPr>
          <a:xfrm>
            <a:off x="1799416" y="1885920"/>
            <a:ext cx="2439900" cy="3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4" name="Google Shape;334;p61"/>
          <p:cNvSpPr txBox="1">
            <a:spLocks noGrp="1"/>
          </p:cNvSpPr>
          <p:nvPr>
            <p:ph type="subTitle" idx="3"/>
          </p:nvPr>
        </p:nvSpPr>
        <p:spPr>
          <a:xfrm>
            <a:off x="1799414" y="2956318"/>
            <a:ext cx="24399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5" name="Google Shape;335;p61"/>
          <p:cNvSpPr txBox="1">
            <a:spLocks noGrp="1"/>
          </p:cNvSpPr>
          <p:nvPr>
            <p:ph type="subTitle" idx="4"/>
          </p:nvPr>
        </p:nvSpPr>
        <p:spPr>
          <a:xfrm>
            <a:off x="1799416" y="3320750"/>
            <a:ext cx="24399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6" name="Google Shape;336;p61"/>
          <p:cNvSpPr txBox="1">
            <a:spLocks noGrp="1"/>
          </p:cNvSpPr>
          <p:nvPr>
            <p:ph type="title"/>
          </p:nvPr>
        </p:nvSpPr>
        <p:spPr>
          <a:xfrm>
            <a:off x="665688" y="1726150"/>
            <a:ext cx="993300" cy="3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337" name="Google Shape;337;p61"/>
          <p:cNvSpPr txBox="1">
            <a:spLocks noGrp="1"/>
          </p:cNvSpPr>
          <p:nvPr>
            <p:ph type="title" idx="5"/>
          </p:nvPr>
        </p:nvSpPr>
        <p:spPr>
          <a:xfrm>
            <a:off x="764539" y="3195425"/>
            <a:ext cx="7956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338" name="Google Shape;338;p61"/>
          <p:cNvSpPr txBox="1">
            <a:spLocks noGrp="1"/>
          </p:cNvSpPr>
          <p:nvPr>
            <p:ph type="subTitle" idx="6"/>
          </p:nvPr>
        </p:nvSpPr>
        <p:spPr>
          <a:xfrm>
            <a:off x="5987865" y="1518025"/>
            <a:ext cx="24429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9" name="Google Shape;339;p61"/>
          <p:cNvSpPr txBox="1">
            <a:spLocks noGrp="1"/>
          </p:cNvSpPr>
          <p:nvPr>
            <p:ph type="subTitle" idx="7"/>
          </p:nvPr>
        </p:nvSpPr>
        <p:spPr>
          <a:xfrm>
            <a:off x="5987865" y="1885920"/>
            <a:ext cx="2439900" cy="3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0" name="Google Shape;340;p61"/>
          <p:cNvSpPr txBox="1">
            <a:spLocks noGrp="1"/>
          </p:cNvSpPr>
          <p:nvPr>
            <p:ph type="subTitle" idx="8"/>
          </p:nvPr>
        </p:nvSpPr>
        <p:spPr>
          <a:xfrm>
            <a:off x="5987865" y="2956318"/>
            <a:ext cx="24429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1" name="Google Shape;341;p61"/>
          <p:cNvSpPr txBox="1">
            <a:spLocks noGrp="1"/>
          </p:cNvSpPr>
          <p:nvPr>
            <p:ph type="subTitle" idx="9"/>
          </p:nvPr>
        </p:nvSpPr>
        <p:spPr>
          <a:xfrm>
            <a:off x="5987865" y="3320750"/>
            <a:ext cx="24399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2" name="Google Shape;342;p61"/>
          <p:cNvSpPr txBox="1">
            <a:spLocks noGrp="1"/>
          </p:cNvSpPr>
          <p:nvPr>
            <p:ph type="title" idx="13"/>
          </p:nvPr>
        </p:nvSpPr>
        <p:spPr>
          <a:xfrm>
            <a:off x="4932589" y="1761700"/>
            <a:ext cx="7971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343" name="Google Shape;343;p61"/>
          <p:cNvSpPr txBox="1">
            <a:spLocks noGrp="1"/>
          </p:cNvSpPr>
          <p:nvPr>
            <p:ph type="title" idx="14"/>
          </p:nvPr>
        </p:nvSpPr>
        <p:spPr>
          <a:xfrm>
            <a:off x="4931689" y="3195425"/>
            <a:ext cx="7989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344" name="Google Shape;344;p61"/>
          <p:cNvSpPr txBox="1">
            <a:spLocks noGrp="1"/>
          </p:cNvSpPr>
          <p:nvPr>
            <p:ph type="title" idx="15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4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45" name="Google Shape;345;p61"/>
          <p:cNvGrpSpPr/>
          <p:nvPr/>
        </p:nvGrpSpPr>
        <p:grpSpPr>
          <a:xfrm>
            <a:off x="3058919" y="4173939"/>
            <a:ext cx="3026178" cy="3026148"/>
            <a:chOff x="3896445" y="840725"/>
            <a:chExt cx="2534275" cy="2534250"/>
          </a:xfrm>
        </p:grpSpPr>
        <p:sp>
          <p:nvSpPr>
            <p:cNvPr id="346" name="Google Shape;346;p6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6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6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9" name="Google Shape;349;p61"/>
          <p:cNvSpPr/>
          <p:nvPr/>
        </p:nvSpPr>
        <p:spPr>
          <a:xfrm>
            <a:off x="8624175" y="30695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0" name="Google Shape;350;p61"/>
          <p:cNvGrpSpPr/>
          <p:nvPr/>
        </p:nvGrpSpPr>
        <p:grpSpPr>
          <a:xfrm flipH="1">
            <a:off x="-771285" y="4173938"/>
            <a:ext cx="2162798" cy="1206590"/>
            <a:chOff x="7572340" y="2404875"/>
            <a:chExt cx="2162798" cy="1206590"/>
          </a:xfrm>
        </p:grpSpPr>
        <p:sp>
          <p:nvSpPr>
            <p:cNvPr id="351" name="Google Shape;351;p61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61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61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61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55" name="Google Shape;355;p61"/>
          <p:cNvSpPr/>
          <p:nvPr/>
        </p:nvSpPr>
        <p:spPr>
          <a:xfrm>
            <a:off x="-822800" y="1634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62"/>
          <p:cNvSpPr txBox="1">
            <a:spLocks noGrp="1"/>
          </p:cNvSpPr>
          <p:nvPr>
            <p:ph type="title"/>
          </p:nvPr>
        </p:nvSpPr>
        <p:spPr>
          <a:xfrm>
            <a:off x="1371600" y="2890847"/>
            <a:ext cx="2967600" cy="4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20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58" name="Google Shape;358;p62"/>
          <p:cNvSpPr txBox="1">
            <a:spLocks noGrp="1"/>
          </p:cNvSpPr>
          <p:nvPr>
            <p:ph type="subTitle" idx="1"/>
          </p:nvPr>
        </p:nvSpPr>
        <p:spPr>
          <a:xfrm>
            <a:off x="1371600" y="1545646"/>
            <a:ext cx="6400800" cy="13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500">
                <a:solidFill>
                  <a:schemeClr val="accent2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59" name="Google Shape;359;p62"/>
          <p:cNvGrpSpPr/>
          <p:nvPr/>
        </p:nvGrpSpPr>
        <p:grpSpPr>
          <a:xfrm>
            <a:off x="-2054389" y="1231574"/>
            <a:ext cx="2815959" cy="2814841"/>
            <a:chOff x="4187495" y="1131775"/>
            <a:chExt cx="1952950" cy="1952175"/>
          </a:xfrm>
        </p:grpSpPr>
        <p:sp>
          <p:nvSpPr>
            <p:cNvPr id="360" name="Google Shape;360;p6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6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2" name="Google Shape;362;p62"/>
          <p:cNvGrpSpPr/>
          <p:nvPr/>
        </p:nvGrpSpPr>
        <p:grpSpPr>
          <a:xfrm>
            <a:off x="7294940" y="138913"/>
            <a:ext cx="2162798" cy="1206590"/>
            <a:chOff x="7572340" y="2404875"/>
            <a:chExt cx="2162798" cy="1206590"/>
          </a:xfrm>
        </p:grpSpPr>
        <p:sp>
          <p:nvSpPr>
            <p:cNvPr id="363" name="Google Shape;363;p62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62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62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62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67" name="Google Shape;367;p62"/>
          <p:cNvSpPr/>
          <p:nvPr/>
        </p:nvSpPr>
        <p:spPr>
          <a:xfrm>
            <a:off x="6153525" y="453657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62"/>
          <p:cNvSpPr/>
          <p:nvPr/>
        </p:nvSpPr>
        <p:spPr>
          <a:xfrm>
            <a:off x="8086474" y="3683874"/>
            <a:ext cx="2029693" cy="2029693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69" name="Google Shape;369;p62"/>
          <p:cNvGrpSpPr/>
          <p:nvPr/>
        </p:nvGrpSpPr>
        <p:grpSpPr>
          <a:xfrm>
            <a:off x="3053010" y="-1405350"/>
            <a:ext cx="2391088" cy="2391065"/>
            <a:chOff x="3896445" y="840725"/>
            <a:chExt cx="2534275" cy="2534250"/>
          </a:xfrm>
        </p:grpSpPr>
        <p:sp>
          <p:nvSpPr>
            <p:cNvPr id="370" name="Google Shape;370;p6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6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6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63"/>
          <p:cNvSpPr txBox="1">
            <a:spLocks noGrp="1"/>
          </p:cNvSpPr>
          <p:nvPr>
            <p:ph type="title"/>
          </p:nvPr>
        </p:nvSpPr>
        <p:spPr>
          <a:xfrm>
            <a:off x="3683700" y="3132180"/>
            <a:ext cx="17766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24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75" name="Google Shape;375;p63"/>
          <p:cNvSpPr txBox="1">
            <a:spLocks noGrp="1"/>
          </p:cNvSpPr>
          <p:nvPr>
            <p:ph type="subTitle" idx="1"/>
          </p:nvPr>
        </p:nvSpPr>
        <p:spPr>
          <a:xfrm>
            <a:off x="3683700" y="3735480"/>
            <a:ext cx="17766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63"/>
          <p:cNvSpPr txBox="1">
            <a:spLocks noGrp="1"/>
          </p:cNvSpPr>
          <p:nvPr>
            <p:ph type="title" idx="2"/>
          </p:nvPr>
        </p:nvSpPr>
        <p:spPr>
          <a:xfrm>
            <a:off x="3822150" y="1902629"/>
            <a:ext cx="1499700" cy="4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377" name="Google Shape;377;p63"/>
          <p:cNvGrpSpPr/>
          <p:nvPr/>
        </p:nvGrpSpPr>
        <p:grpSpPr>
          <a:xfrm>
            <a:off x="3323082" y="4703889"/>
            <a:ext cx="3026178" cy="3026148"/>
            <a:chOff x="3896445" y="840725"/>
            <a:chExt cx="2534275" cy="2534250"/>
          </a:xfrm>
        </p:grpSpPr>
        <p:sp>
          <p:nvSpPr>
            <p:cNvPr id="378" name="Google Shape;378;p6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6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6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1" name="Google Shape;381;p63"/>
          <p:cNvGrpSpPr/>
          <p:nvPr/>
        </p:nvGrpSpPr>
        <p:grpSpPr>
          <a:xfrm flipH="1">
            <a:off x="-1157160" y="4516213"/>
            <a:ext cx="2162798" cy="1206590"/>
            <a:chOff x="7572340" y="2404875"/>
            <a:chExt cx="2162798" cy="1206590"/>
          </a:xfrm>
        </p:grpSpPr>
        <p:sp>
          <p:nvSpPr>
            <p:cNvPr id="382" name="Google Shape;382;p63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63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63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63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6" name="Google Shape;386;p63"/>
          <p:cNvSpPr/>
          <p:nvPr/>
        </p:nvSpPr>
        <p:spPr>
          <a:xfrm>
            <a:off x="6608100" y="-70792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63"/>
          <p:cNvSpPr/>
          <p:nvPr/>
        </p:nvSpPr>
        <p:spPr>
          <a:xfrm>
            <a:off x="8638798" y="887225"/>
            <a:ext cx="1829749" cy="182974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8" name="Google Shape;388;p63"/>
          <p:cNvGrpSpPr/>
          <p:nvPr/>
        </p:nvGrpSpPr>
        <p:grpSpPr>
          <a:xfrm rot="10800000">
            <a:off x="-1215435" y="-170187"/>
            <a:ext cx="2162798" cy="1206590"/>
            <a:chOff x="7572340" y="2404875"/>
            <a:chExt cx="2162798" cy="1206590"/>
          </a:xfrm>
        </p:grpSpPr>
        <p:sp>
          <p:nvSpPr>
            <p:cNvPr id="389" name="Google Shape;389;p63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63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63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63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3" name="Google Shape;393;p63"/>
          <p:cNvSpPr txBox="1">
            <a:spLocks noGrp="1"/>
          </p:cNvSpPr>
          <p:nvPr>
            <p:ph type="title" idx="3"/>
          </p:nvPr>
        </p:nvSpPr>
        <p:spPr>
          <a:xfrm>
            <a:off x="794773" y="3132180"/>
            <a:ext cx="17739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24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94" name="Google Shape;394;p63"/>
          <p:cNvSpPr txBox="1">
            <a:spLocks noGrp="1"/>
          </p:cNvSpPr>
          <p:nvPr>
            <p:ph type="subTitle" idx="4"/>
          </p:nvPr>
        </p:nvSpPr>
        <p:spPr>
          <a:xfrm>
            <a:off x="794773" y="3735480"/>
            <a:ext cx="17739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5" name="Google Shape;395;p63"/>
          <p:cNvSpPr txBox="1">
            <a:spLocks noGrp="1"/>
          </p:cNvSpPr>
          <p:nvPr>
            <p:ph type="title" idx="5"/>
          </p:nvPr>
        </p:nvSpPr>
        <p:spPr>
          <a:xfrm>
            <a:off x="931873" y="1902629"/>
            <a:ext cx="1499700" cy="4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96" name="Google Shape;396;p63"/>
          <p:cNvSpPr txBox="1">
            <a:spLocks noGrp="1"/>
          </p:cNvSpPr>
          <p:nvPr>
            <p:ph type="title" idx="6"/>
          </p:nvPr>
        </p:nvSpPr>
        <p:spPr>
          <a:xfrm>
            <a:off x="6573987" y="3132180"/>
            <a:ext cx="17766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24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97" name="Google Shape;397;p63"/>
          <p:cNvSpPr txBox="1">
            <a:spLocks noGrp="1"/>
          </p:cNvSpPr>
          <p:nvPr>
            <p:ph type="subTitle" idx="7"/>
          </p:nvPr>
        </p:nvSpPr>
        <p:spPr>
          <a:xfrm>
            <a:off x="6573987" y="3735480"/>
            <a:ext cx="17766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8" name="Google Shape;398;p63"/>
          <p:cNvSpPr txBox="1">
            <a:spLocks noGrp="1"/>
          </p:cNvSpPr>
          <p:nvPr>
            <p:ph type="title" idx="8"/>
          </p:nvPr>
        </p:nvSpPr>
        <p:spPr>
          <a:xfrm>
            <a:off x="6712437" y="1902629"/>
            <a:ext cx="1499700" cy="4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399" name="Google Shape;399;p63"/>
          <p:cNvGrpSpPr/>
          <p:nvPr/>
        </p:nvGrpSpPr>
        <p:grpSpPr>
          <a:xfrm>
            <a:off x="2313190" y="-1867024"/>
            <a:ext cx="2561392" cy="2561366"/>
            <a:chOff x="3896445" y="840725"/>
            <a:chExt cx="2534275" cy="2534250"/>
          </a:xfrm>
        </p:grpSpPr>
        <p:sp>
          <p:nvSpPr>
            <p:cNvPr id="400" name="Google Shape;400;p6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6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6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64"/>
          <p:cNvSpPr txBox="1">
            <a:spLocks noGrp="1"/>
          </p:cNvSpPr>
          <p:nvPr>
            <p:ph type="title"/>
          </p:nvPr>
        </p:nvSpPr>
        <p:spPr>
          <a:xfrm>
            <a:off x="2116500" y="812359"/>
            <a:ext cx="4911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5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05" name="Google Shape;405;p64"/>
          <p:cNvSpPr txBox="1">
            <a:spLocks noGrp="1"/>
          </p:cNvSpPr>
          <p:nvPr>
            <p:ph type="title" idx="2"/>
          </p:nvPr>
        </p:nvSpPr>
        <p:spPr>
          <a:xfrm>
            <a:off x="2116500" y="3676900"/>
            <a:ext cx="4911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5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06" name="Google Shape;406;p64"/>
          <p:cNvSpPr txBox="1">
            <a:spLocks noGrp="1"/>
          </p:cNvSpPr>
          <p:nvPr>
            <p:ph type="title" idx="3"/>
          </p:nvPr>
        </p:nvSpPr>
        <p:spPr>
          <a:xfrm>
            <a:off x="2116500" y="2248060"/>
            <a:ext cx="4911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5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407" name="Google Shape;407;p64"/>
          <p:cNvGrpSpPr/>
          <p:nvPr/>
        </p:nvGrpSpPr>
        <p:grpSpPr>
          <a:xfrm>
            <a:off x="-1838893" y="1768814"/>
            <a:ext cx="3026178" cy="3026148"/>
            <a:chOff x="3896445" y="840725"/>
            <a:chExt cx="2534275" cy="2534250"/>
          </a:xfrm>
        </p:grpSpPr>
        <p:sp>
          <p:nvSpPr>
            <p:cNvPr id="408" name="Google Shape;408;p6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6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6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1" name="Google Shape;411;p64"/>
          <p:cNvGrpSpPr/>
          <p:nvPr/>
        </p:nvGrpSpPr>
        <p:grpSpPr>
          <a:xfrm>
            <a:off x="7579990" y="3780638"/>
            <a:ext cx="2162798" cy="1206590"/>
            <a:chOff x="7572340" y="2404875"/>
            <a:chExt cx="2162798" cy="1206590"/>
          </a:xfrm>
        </p:grpSpPr>
        <p:sp>
          <p:nvSpPr>
            <p:cNvPr id="412" name="Google Shape;412;p64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64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64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64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6" name="Google Shape;416;p64"/>
          <p:cNvSpPr/>
          <p:nvPr/>
        </p:nvSpPr>
        <p:spPr>
          <a:xfrm>
            <a:off x="7580000" y="-1414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64"/>
          <p:cNvSpPr/>
          <p:nvPr/>
        </p:nvSpPr>
        <p:spPr>
          <a:xfrm>
            <a:off x="0" y="-408525"/>
            <a:ext cx="975671" cy="975671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64"/>
          <p:cNvSpPr txBox="1">
            <a:spLocks noGrp="1"/>
          </p:cNvSpPr>
          <p:nvPr>
            <p:ph type="subTitle" idx="1"/>
          </p:nvPr>
        </p:nvSpPr>
        <p:spPr>
          <a:xfrm>
            <a:off x="2116500" y="2967367"/>
            <a:ext cx="4911000" cy="2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9" name="Google Shape;419;p64"/>
          <p:cNvSpPr txBox="1">
            <a:spLocks noGrp="1"/>
          </p:cNvSpPr>
          <p:nvPr>
            <p:ph type="subTitle" idx="4"/>
          </p:nvPr>
        </p:nvSpPr>
        <p:spPr>
          <a:xfrm>
            <a:off x="2116500" y="1528148"/>
            <a:ext cx="4911000" cy="2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0" name="Google Shape;420;p64"/>
          <p:cNvSpPr txBox="1">
            <a:spLocks noGrp="1"/>
          </p:cNvSpPr>
          <p:nvPr>
            <p:ph type="subTitle" idx="5"/>
          </p:nvPr>
        </p:nvSpPr>
        <p:spPr>
          <a:xfrm>
            <a:off x="2116500" y="4423874"/>
            <a:ext cx="4911000" cy="2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or header 1">
  <p:cSld name="Sector header 1"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65"/>
          <p:cNvSpPr txBox="1">
            <a:spLocks noGrp="1"/>
          </p:cNvSpPr>
          <p:nvPr>
            <p:ph type="ctrTitle"/>
          </p:nvPr>
        </p:nvSpPr>
        <p:spPr>
          <a:xfrm>
            <a:off x="2790900" y="2570400"/>
            <a:ext cx="3562200" cy="6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40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23" name="Google Shape;423;p65"/>
          <p:cNvSpPr txBox="1">
            <a:spLocks noGrp="1"/>
          </p:cNvSpPr>
          <p:nvPr>
            <p:ph type="title" idx="2"/>
          </p:nvPr>
        </p:nvSpPr>
        <p:spPr>
          <a:xfrm>
            <a:off x="3496800" y="1141275"/>
            <a:ext cx="21504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90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None/>
              <a:defRPr sz="7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24" name="Google Shape;424;p65"/>
          <p:cNvSpPr txBox="1">
            <a:spLocks noGrp="1"/>
          </p:cNvSpPr>
          <p:nvPr>
            <p:ph type="subTitle" idx="1"/>
          </p:nvPr>
        </p:nvSpPr>
        <p:spPr>
          <a:xfrm>
            <a:off x="2790900" y="3546300"/>
            <a:ext cx="35622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829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grpSp>
        <p:nvGrpSpPr>
          <p:cNvPr id="425" name="Google Shape;425;p65"/>
          <p:cNvGrpSpPr/>
          <p:nvPr/>
        </p:nvGrpSpPr>
        <p:grpSpPr>
          <a:xfrm>
            <a:off x="7379465" y="-540375"/>
            <a:ext cx="2162798" cy="1206590"/>
            <a:chOff x="7572340" y="2404875"/>
            <a:chExt cx="2162798" cy="1206590"/>
          </a:xfrm>
        </p:grpSpPr>
        <p:sp>
          <p:nvSpPr>
            <p:cNvPr id="426" name="Google Shape;426;p6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6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6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6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0" name="Google Shape;430;p65"/>
          <p:cNvGrpSpPr/>
          <p:nvPr/>
        </p:nvGrpSpPr>
        <p:grpSpPr>
          <a:xfrm>
            <a:off x="-2132571" y="-1112815"/>
            <a:ext cx="3340681" cy="3340648"/>
            <a:chOff x="3896445" y="840725"/>
            <a:chExt cx="2534275" cy="2534250"/>
          </a:xfrm>
        </p:grpSpPr>
        <p:sp>
          <p:nvSpPr>
            <p:cNvPr id="431" name="Google Shape;431;p6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6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6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4" name="Google Shape;434;p65"/>
          <p:cNvSpPr/>
          <p:nvPr/>
        </p:nvSpPr>
        <p:spPr>
          <a:xfrm>
            <a:off x="-508425" y="2912112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p65"/>
          <p:cNvSpPr/>
          <p:nvPr/>
        </p:nvSpPr>
        <p:spPr>
          <a:xfrm>
            <a:off x="0" y="4259229"/>
            <a:ext cx="1616533" cy="1616533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6" name="Google Shape;436;p65"/>
          <p:cNvGrpSpPr/>
          <p:nvPr/>
        </p:nvGrpSpPr>
        <p:grpSpPr>
          <a:xfrm>
            <a:off x="7787145" y="1834348"/>
            <a:ext cx="3871612" cy="3871574"/>
            <a:chOff x="3896445" y="840725"/>
            <a:chExt cx="2534275" cy="2534250"/>
          </a:xfrm>
        </p:grpSpPr>
        <p:sp>
          <p:nvSpPr>
            <p:cNvPr id="437" name="Google Shape;437;p6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6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6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66"/>
          <p:cNvSpPr txBox="1">
            <a:spLocks noGrp="1"/>
          </p:cNvSpPr>
          <p:nvPr>
            <p:ph type="body" idx="1"/>
          </p:nvPr>
        </p:nvSpPr>
        <p:spPr>
          <a:xfrm>
            <a:off x="1698750" y="3277550"/>
            <a:ext cx="5746500" cy="7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Catamaran ExtraBold"/>
              <a:buAutoNum type="arabicPeriod"/>
              <a:defRPr sz="1400">
                <a:solidFill>
                  <a:schemeClr val="accent2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lphaLcPeriod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romanLcPeriod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lphaLcPeriod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romanLcPeriod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lphaLcPeriod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romanLcPeriod"/>
              <a:defRPr/>
            </a:lvl9pPr>
          </a:lstStyle>
          <a:p>
            <a:endParaRPr/>
          </a:p>
        </p:txBody>
      </p:sp>
      <p:sp>
        <p:nvSpPr>
          <p:cNvPr id="442" name="Google Shape;442;p66"/>
          <p:cNvSpPr txBox="1">
            <a:spLocks noGrp="1"/>
          </p:cNvSpPr>
          <p:nvPr>
            <p:ph type="title"/>
          </p:nvPr>
        </p:nvSpPr>
        <p:spPr>
          <a:xfrm>
            <a:off x="1698750" y="1788436"/>
            <a:ext cx="5746500" cy="14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105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443" name="Google Shape;443;p66"/>
          <p:cNvGrpSpPr/>
          <p:nvPr/>
        </p:nvGrpSpPr>
        <p:grpSpPr>
          <a:xfrm>
            <a:off x="-2111118" y="2279314"/>
            <a:ext cx="3026178" cy="3026148"/>
            <a:chOff x="3896445" y="840725"/>
            <a:chExt cx="2534275" cy="2534250"/>
          </a:xfrm>
        </p:grpSpPr>
        <p:sp>
          <p:nvSpPr>
            <p:cNvPr id="444" name="Google Shape;444;p6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6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6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7" name="Google Shape;447;p66"/>
          <p:cNvGrpSpPr/>
          <p:nvPr/>
        </p:nvGrpSpPr>
        <p:grpSpPr>
          <a:xfrm flipH="1">
            <a:off x="-657835" y="145950"/>
            <a:ext cx="2162798" cy="1206590"/>
            <a:chOff x="7572340" y="2404875"/>
            <a:chExt cx="2162798" cy="1206590"/>
          </a:xfrm>
        </p:grpSpPr>
        <p:sp>
          <p:nvSpPr>
            <p:cNvPr id="448" name="Google Shape;448;p66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66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66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66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2" name="Google Shape;452;p66"/>
          <p:cNvSpPr/>
          <p:nvPr/>
        </p:nvSpPr>
        <p:spPr>
          <a:xfrm>
            <a:off x="8389500" y="14249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66"/>
          <p:cNvSpPr/>
          <p:nvPr/>
        </p:nvSpPr>
        <p:spPr>
          <a:xfrm>
            <a:off x="7652075" y="40291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2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27" name="Google Shape;27;p32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67"/>
          <p:cNvGrpSpPr/>
          <p:nvPr/>
        </p:nvGrpSpPr>
        <p:grpSpPr>
          <a:xfrm>
            <a:off x="-2360718" y="202564"/>
            <a:ext cx="3026178" cy="3026148"/>
            <a:chOff x="3896445" y="840725"/>
            <a:chExt cx="2534275" cy="2534250"/>
          </a:xfrm>
        </p:grpSpPr>
        <p:sp>
          <p:nvSpPr>
            <p:cNvPr id="456" name="Google Shape;456;p6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6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6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9" name="Google Shape;459;p67"/>
          <p:cNvSpPr/>
          <p:nvPr/>
        </p:nvSpPr>
        <p:spPr>
          <a:xfrm>
            <a:off x="7640425" y="401812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60" name="Google Shape;460;p67"/>
          <p:cNvGrpSpPr/>
          <p:nvPr/>
        </p:nvGrpSpPr>
        <p:grpSpPr>
          <a:xfrm flipH="1">
            <a:off x="-646460" y="4643488"/>
            <a:ext cx="2162798" cy="1206590"/>
            <a:chOff x="7572340" y="2404875"/>
            <a:chExt cx="2162798" cy="1206590"/>
          </a:xfrm>
        </p:grpSpPr>
        <p:sp>
          <p:nvSpPr>
            <p:cNvPr id="461" name="Google Shape;461;p67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67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67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4" name="Google Shape;464;p67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5" name="Google Shape;465;p67"/>
          <p:cNvSpPr txBox="1">
            <a:spLocks noGrp="1"/>
          </p:cNvSpPr>
          <p:nvPr>
            <p:ph type="body" idx="1"/>
          </p:nvPr>
        </p:nvSpPr>
        <p:spPr>
          <a:xfrm>
            <a:off x="713225" y="2092775"/>
            <a:ext cx="6784200" cy="117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466" name="Google Shape;466;p67"/>
          <p:cNvSpPr txBox="1">
            <a:spLocks noGrp="1"/>
          </p:cNvSpPr>
          <p:nvPr>
            <p:ph type="body" idx="2"/>
          </p:nvPr>
        </p:nvSpPr>
        <p:spPr>
          <a:xfrm>
            <a:off x="713225" y="3263750"/>
            <a:ext cx="6784200" cy="12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467" name="Google Shape;467;p67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9" name="Google Shape;469;p68"/>
          <p:cNvGrpSpPr/>
          <p:nvPr/>
        </p:nvGrpSpPr>
        <p:grpSpPr>
          <a:xfrm>
            <a:off x="-443535" y="3948014"/>
            <a:ext cx="2864744" cy="2864716"/>
            <a:chOff x="3896445" y="840725"/>
            <a:chExt cx="2534275" cy="2534250"/>
          </a:xfrm>
        </p:grpSpPr>
        <p:sp>
          <p:nvSpPr>
            <p:cNvPr id="470" name="Google Shape;470;p6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6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2" name="Google Shape;472;p6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73" name="Google Shape;473;p68"/>
          <p:cNvSpPr/>
          <p:nvPr/>
        </p:nvSpPr>
        <p:spPr>
          <a:xfrm>
            <a:off x="6623875" y="43491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4" name="Google Shape;474;p68"/>
          <p:cNvGrpSpPr/>
          <p:nvPr/>
        </p:nvGrpSpPr>
        <p:grpSpPr>
          <a:xfrm flipH="1">
            <a:off x="-1466735" y="2169663"/>
            <a:ext cx="2162798" cy="1206590"/>
            <a:chOff x="7572340" y="2404875"/>
            <a:chExt cx="2162798" cy="1206590"/>
          </a:xfrm>
        </p:grpSpPr>
        <p:sp>
          <p:nvSpPr>
            <p:cNvPr id="475" name="Google Shape;475;p68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68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7" name="Google Shape;477;p68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68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79" name="Google Shape;479;p68"/>
          <p:cNvSpPr/>
          <p:nvPr/>
        </p:nvSpPr>
        <p:spPr>
          <a:xfrm>
            <a:off x="-605425" y="-50372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80" name="Google Shape;480;p68"/>
          <p:cNvGrpSpPr/>
          <p:nvPr/>
        </p:nvGrpSpPr>
        <p:grpSpPr>
          <a:xfrm>
            <a:off x="7906340" y="850839"/>
            <a:ext cx="2864744" cy="2864716"/>
            <a:chOff x="3896445" y="840725"/>
            <a:chExt cx="2534275" cy="2534250"/>
          </a:xfrm>
        </p:grpSpPr>
        <p:sp>
          <p:nvSpPr>
            <p:cNvPr id="481" name="Google Shape;481;p6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2" name="Google Shape;482;p6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6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84" name="Google Shape;484;p68"/>
          <p:cNvSpPr txBox="1">
            <a:spLocks noGrp="1"/>
          </p:cNvSpPr>
          <p:nvPr>
            <p:ph type="body" idx="1"/>
          </p:nvPr>
        </p:nvSpPr>
        <p:spPr>
          <a:xfrm>
            <a:off x="936423" y="2597226"/>
            <a:ext cx="3401700" cy="11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85" name="Google Shape;485;p68"/>
          <p:cNvSpPr txBox="1">
            <a:spLocks noGrp="1"/>
          </p:cNvSpPr>
          <p:nvPr>
            <p:ph type="title"/>
          </p:nvPr>
        </p:nvSpPr>
        <p:spPr>
          <a:xfrm>
            <a:off x="936423" y="1928950"/>
            <a:ext cx="34017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7" name="Google Shape;487;p69"/>
          <p:cNvGrpSpPr/>
          <p:nvPr/>
        </p:nvGrpSpPr>
        <p:grpSpPr>
          <a:xfrm>
            <a:off x="-1884268" y="2520164"/>
            <a:ext cx="3026178" cy="3026148"/>
            <a:chOff x="3896445" y="840725"/>
            <a:chExt cx="2534275" cy="2534250"/>
          </a:xfrm>
        </p:grpSpPr>
        <p:sp>
          <p:nvSpPr>
            <p:cNvPr id="488" name="Google Shape;488;p6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6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6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91" name="Google Shape;491;p69"/>
          <p:cNvSpPr/>
          <p:nvPr/>
        </p:nvSpPr>
        <p:spPr>
          <a:xfrm>
            <a:off x="7333375" y="-4193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2" name="Google Shape;492;p69"/>
          <p:cNvGrpSpPr/>
          <p:nvPr/>
        </p:nvGrpSpPr>
        <p:grpSpPr>
          <a:xfrm flipH="1">
            <a:off x="-2567479" y="186754"/>
            <a:ext cx="4106936" cy="1206590"/>
            <a:chOff x="7572340" y="2404875"/>
            <a:chExt cx="2162798" cy="1206590"/>
          </a:xfrm>
        </p:grpSpPr>
        <p:sp>
          <p:nvSpPr>
            <p:cNvPr id="493" name="Google Shape;493;p69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69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69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69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97" name="Google Shape;497;p69"/>
          <p:cNvSpPr/>
          <p:nvPr/>
        </p:nvSpPr>
        <p:spPr>
          <a:xfrm>
            <a:off x="8457250" y="1653425"/>
            <a:ext cx="948413" cy="948413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69"/>
          <p:cNvSpPr txBox="1">
            <a:spLocks noGrp="1"/>
          </p:cNvSpPr>
          <p:nvPr>
            <p:ph type="body" idx="1"/>
          </p:nvPr>
        </p:nvSpPr>
        <p:spPr>
          <a:xfrm>
            <a:off x="1872875" y="3964512"/>
            <a:ext cx="5357100" cy="6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99" name="Google Shape;499;p69"/>
          <p:cNvSpPr txBox="1">
            <a:spLocks noGrp="1"/>
          </p:cNvSpPr>
          <p:nvPr>
            <p:ph type="title"/>
          </p:nvPr>
        </p:nvSpPr>
        <p:spPr>
          <a:xfrm>
            <a:off x="1872750" y="3248037"/>
            <a:ext cx="53571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00" name="Google Shape;500;p69"/>
          <p:cNvGrpSpPr/>
          <p:nvPr/>
        </p:nvGrpSpPr>
        <p:grpSpPr>
          <a:xfrm>
            <a:off x="7424964" y="4356559"/>
            <a:ext cx="3574595" cy="3574560"/>
            <a:chOff x="3896445" y="840725"/>
            <a:chExt cx="2534275" cy="2534250"/>
          </a:xfrm>
        </p:grpSpPr>
        <p:sp>
          <p:nvSpPr>
            <p:cNvPr id="501" name="Google Shape;501;p6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6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6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5" name="Google Shape;505;p70"/>
          <p:cNvGrpSpPr/>
          <p:nvPr/>
        </p:nvGrpSpPr>
        <p:grpSpPr>
          <a:xfrm flipH="1">
            <a:off x="-723035" y="4128475"/>
            <a:ext cx="2162798" cy="1206590"/>
            <a:chOff x="7572340" y="2404875"/>
            <a:chExt cx="2162798" cy="1206590"/>
          </a:xfrm>
        </p:grpSpPr>
        <p:sp>
          <p:nvSpPr>
            <p:cNvPr id="506" name="Google Shape;506;p7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7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7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7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10" name="Google Shape;510;p70"/>
          <p:cNvSpPr/>
          <p:nvPr/>
        </p:nvSpPr>
        <p:spPr>
          <a:xfrm>
            <a:off x="8379150" y="862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1" name="Google Shape;511;p70"/>
          <p:cNvGrpSpPr/>
          <p:nvPr/>
        </p:nvGrpSpPr>
        <p:grpSpPr>
          <a:xfrm flipH="1">
            <a:off x="-215360" y="-192312"/>
            <a:ext cx="2162798" cy="1206590"/>
            <a:chOff x="7572340" y="2404875"/>
            <a:chExt cx="2162798" cy="1206590"/>
          </a:xfrm>
        </p:grpSpPr>
        <p:sp>
          <p:nvSpPr>
            <p:cNvPr id="512" name="Google Shape;512;p7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7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7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7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16" name="Google Shape;516;p70"/>
          <p:cNvGrpSpPr/>
          <p:nvPr/>
        </p:nvGrpSpPr>
        <p:grpSpPr>
          <a:xfrm>
            <a:off x="2744432" y="4434864"/>
            <a:ext cx="3026178" cy="3026148"/>
            <a:chOff x="3896445" y="840725"/>
            <a:chExt cx="2534275" cy="2534250"/>
          </a:xfrm>
        </p:grpSpPr>
        <p:sp>
          <p:nvSpPr>
            <p:cNvPr id="517" name="Google Shape;517;p7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8" name="Google Shape;518;p7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7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0" name="Google Shape;520;p70"/>
          <p:cNvSpPr/>
          <p:nvPr/>
        </p:nvSpPr>
        <p:spPr>
          <a:xfrm>
            <a:off x="7685800" y="38848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" name="Google Shape;521;p70"/>
          <p:cNvSpPr/>
          <p:nvPr/>
        </p:nvSpPr>
        <p:spPr>
          <a:xfrm>
            <a:off x="-453600" y="1781151"/>
            <a:ext cx="913519" cy="91351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p70"/>
          <p:cNvSpPr txBox="1">
            <a:spLocks noGrp="1"/>
          </p:cNvSpPr>
          <p:nvPr>
            <p:ph type="body" idx="1"/>
          </p:nvPr>
        </p:nvSpPr>
        <p:spPr>
          <a:xfrm>
            <a:off x="4776542" y="2602789"/>
            <a:ext cx="3401400" cy="11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523" name="Google Shape;523;p70"/>
          <p:cNvSpPr txBox="1">
            <a:spLocks noGrp="1"/>
          </p:cNvSpPr>
          <p:nvPr>
            <p:ph type="title"/>
          </p:nvPr>
        </p:nvSpPr>
        <p:spPr>
          <a:xfrm>
            <a:off x="4776542" y="1934513"/>
            <a:ext cx="34014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5" name="Google Shape;525;p71"/>
          <p:cNvGrpSpPr/>
          <p:nvPr/>
        </p:nvGrpSpPr>
        <p:grpSpPr>
          <a:xfrm>
            <a:off x="-1351043" y="4071514"/>
            <a:ext cx="3026178" cy="3026148"/>
            <a:chOff x="3896445" y="840725"/>
            <a:chExt cx="2534275" cy="2534250"/>
          </a:xfrm>
        </p:grpSpPr>
        <p:sp>
          <p:nvSpPr>
            <p:cNvPr id="526" name="Google Shape;526;p7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7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7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9" name="Google Shape;529;p71"/>
          <p:cNvSpPr/>
          <p:nvPr/>
        </p:nvSpPr>
        <p:spPr>
          <a:xfrm>
            <a:off x="-939450" y="-5154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71"/>
          <p:cNvSpPr txBox="1">
            <a:spLocks noGrp="1"/>
          </p:cNvSpPr>
          <p:nvPr>
            <p:ph type="body" idx="1"/>
          </p:nvPr>
        </p:nvSpPr>
        <p:spPr>
          <a:xfrm>
            <a:off x="713225" y="2790137"/>
            <a:ext cx="3465600" cy="11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531" name="Google Shape;531;p71"/>
          <p:cNvSpPr txBox="1">
            <a:spLocks noGrp="1"/>
          </p:cNvSpPr>
          <p:nvPr>
            <p:ph type="title"/>
          </p:nvPr>
        </p:nvSpPr>
        <p:spPr>
          <a:xfrm>
            <a:off x="713225" y="1730775"/>
            <a:ext cx="3465600" cy="10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72"/>
          <p:cNvSpPr txBox="1">
            <a:spLocks noGrp="1"/>
          </p:cNvSpPr>
          <p:nvPr>
            <p:ph type="body" idx="1"/>
          </p:nvPr>
        </p:nvSpPr>
        <p:spPr>
          <a:xfrm>
            <a:off x="3346375" y="2050850"/>
            <a:ext cx="5012100" cy="1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21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000"/>
              <a:buFont typeface="Anaheim"/>
              <a:buChar char="●"/>
              <a:defRPr sz="1400">
                <a:solidFill>
                  <a:schemeClr val="accent2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534" name="Google Shape;534;p72"/>
          <p:cNvSpPr txBox="1">
            <a:spLocks noGrp="1"/>
          </p:cNvSpPr>
          <p:nvPr>
            <p:ph type="title"/>
          </p:nvPr>
        </p:nvSpPr>
        <p:spPr>
          <a:xfrm>
            <a:off x="3361981" y="1319575"/>
            <a:ext cx="5012100" cy="5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3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5" name="Google Shape;535;p72"/>
          <p:cNvSpPr/>
          <p:nvPr/>
        </p:nvSpPr>
        <p:spPr>
          <a:xfrm>
            <a:off x="7450050" y="422002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6" name="Google Shape;536;p72"/>
          <p:cNvGrpSpPr/>
          <p:nvPr/>
        </p:nvGrpSpPr>
        <p:grpSpPr>
          <a:xfrm>
            <a:off x="5637177" y="-1964985"/>
            <a:ext cx="3026178" cy="3026148"/>
            <a:chOff x="3896445" y="840725"/>
            <a:chExt cx="2534275" cy="2534250"/>
          </a:xfrm>
        </p:grpSpPr>
        <p:sp>
          <p:nvSpPr>
            <p:cNvPr id="537" name="Google Shape;537;p7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7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7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1" name="Google Shape;541;p73"/>
          <p:cNvGrpSpPr/>
          <p:nvPr/>
        </p:nvGrpSpPr>
        <p:grpSpPr>
          <a:xfrm>
            <a:off x="-2275588" y="1764925"/>
            <a:ext cx="2848525" cy="2848497"/>
            <a:chOff x="3896445" y="840725"/>
            <a:chExt cx="2534275" cy="2534250"/>
          </a:xfrm>
        </p:grpSpPr>
        <p:sp>
          <p:nvSpPr>
            <p:cNvPr id="542" name="Google Shape;542;p7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" name="Google Shape;543;p7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" name="Google Shape;544;p7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5" name="Google Shape;545;p73"/>
          <p:cNvSpPr/>
          <p:nvPr/>
        </p:nvSpPr>
        <p:spPr>
          <a:xfrm>
            <a:off x="8150000" y="420722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6" name="Google Shape;546;p73"/>
          <p:cNvGrpSpPr/>
          <p:nvPr/>
        </p:nvGrpSpPr>
        <p:grpSpPr>
          <a:xfrm flipH="1">
            <a:off x="-238085" y="-599912"/>
            <a:ext cx="2162798" cy="1206590"/>
            <a:chOff x="7572340" y="2404875"/>
            <a:chExt cx="2162798" cy="1206590"/>
          </a:xfrm>
        </p:grpSpPr>
        <p:sp>
          <p:nvSpPr>
            <p:cNvPr id="547" name="Google Shape;547;p73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" name="Google Shape;548;p73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" name="Google Shape;549;p73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" name="Google Shape;550;p73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51" name="Google Shape;551;p73"/>
          <p:cNvSpPr/>
          <p:nvPr/>
        </p:nvSpPr>
        <p:spPr>
          <a:xfrm>
            <a:off x="8389500" y="1742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73"/>
          <p:cNvSpPr txBox="1">
            <a:spLocks noGrp="1"/>
          </p:cNvSpPr>
          <p:nvPr>
            <p:ph type="subTitle" idx="1"/>
          </p:nvPr>
        </p:nvSpPr>
        <p:spPr>
          <a:xfrm>
            <a:off x="810096" y="3019375"/>
            <a:ext cx="1965900" cy="3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553" name="Google Shape;553;p73"/>
          <p:cNvSpPr txBox="1">
            <a:spLocks noGrp="1"/>
          </p:cNvSpPr>
          <p:nvPr>
            <p:ph type="subTitle" idx="2"/>
          </p:nvPr>
        </p:nvSpPr>
        <p:spPr>
          <a:xfrm>
            <a:off x="3589050" y="3019375"/>
            <a:ext cx="1965900" cy="3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554" name="Google Shape;554;p73"/>
          <p:cNvSpPr txBox="1">
            <a:spLocks noGrp="1"/>
          </p:cNvSpPr>
          <p:nvPr>
            <p:ph type="subTitle" idx="3"/>
          </p:nvPr>
        </p:nvSpPr>
        <p:spPr>
          <a:xfrm>
            <a:off x="808446" y="3617725"/>
            <a:ext cx="1969200" cy="84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5" name="Google Shape;555;p73"/>
          <p:cNvSpPr txBox="1">
            <a:spLocks noGrp="1"/>
          </p:cNvSpPr>
          <p:nvPr>
            <p:ph type="subTitle" idx="4"/>
          </p:nvPr>
        </p:nvSpPr>
        <p:spPr>
          <a:xfrm>
            <a:off x="3589050" y="3617725"/>
            <a:ext cx="1965900" cy="84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6" name="Google Shape;556;p73"/>
          <p:cNvSpPr txBox="1">
            <a:spLocks noGrp="1"/>
          </p:cNvSpPr>
          <p:nvPr>
            <p:ph type="subTitle" idx="5"/>
          </p:nvPr>
        </p:nvSpPr>
        <p:spPr>
          <a:xfrm>
            <a:off x="6311186" y="3028225"/>
            <a:ext cx="1965900" cy="3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4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557" name="Google Shape;557;p73"/>
          <p:cNvSpPr txBox="1">
            <a:spLocks noGrp="1"/>
          </p:cNvSpPr>
          <p:nvPr>
            <p:ph type="subTitle" idx="6"/>
          </p:nvPr>
        </p:nvSpPr>
        <p:spPr>
          <a:xfrm>
            <a:off x="6311186" y="3626575"/>
            <a:ext cx="1965900" cy="84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8" name="Google Shape;558;p73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0" name="Google Shape;560;p74"/>
          <p:cNvGrpSpPr/>
          <p:nvPr/>
        </p:nvGrpSpPr>
        <p:grpSpPr>
          <a:xfrm>
            <a:off x="2807118" y="4561639"/>
            <a:ext cx="3292277" cy="3292244"/>
            <a:chOff x="3896445" y="840725"/>
            <a:chExt cx="2534275" cy="2534250"/>
          </a:xfrm>
        </p:grpSpPr>
        <p:sp>
          <p:nvSpPr>
            <p:cNvPr id="561" name="Google Shape;561;p7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7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7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4" name="Google Shape;564;p74"/>
          <p:cNvGrpSpPr/>
          <p:nvPr/>
        </p:nvGrpSpPr>
        <p:grpSpPr>
          <a:xfrm flipH="1">
            <a:off x="-1260560" y="1182638"/>
            <a:ext cx="2162798" cy="1206590"/>
            <a:chOff x="7572340" y="2404875"/>
            <a:chExt cx="2162798" cy="1206590"/>
          </a:xfrm>
        </p:grpSpPr>
        <p:sp>
          <p:nvSpPr>
            <p:cNvPr id="565" name="Google Shape;565;p74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74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7" name="Google Shape;567;p74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74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9" name="Google Shape;569;p74"/>
          <p:cNvSpPr/>
          <p:nvPr/>
        </p:nvSpPr>
        <p:spPr>
          <a:xfrm>
            <a:off x="-727300" y="3744350"/>
            <a:ext cx="1096265" cy="1096265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0" name="Google Shape;570;p74"/>
          <p:cNvGrpSpPr/>
          <p:nvPr/>
        </p:nvGrpSpPr>
        <p:grpSpPr>
          <a:xfrm>
            <a:off x="8472125" y="965854"/>
            <a:ext cx="2650598" cy="2650572"/>
            <a:chOff x="3896445" y="840725"/>
            <a:chExt cx="2534275" cy="2534250"/>
          </a:xfrm>
        </p:grpSpPr>
        <p:sp>
          <p:nvSpPr>
            <p:cNvPr id="571" name="Google Shape;571;p7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7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7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4" name="Google Shape;574;p74"/>
          <p:cNvSpPr txBox="1">
            <a:spLocks noGrp="1"/>
          </p:cNvSpPr>
          <p:nvPr>
            <p:ph type="subTitle" idx="1"/>
          </p:nvPr>
        </p:nvSpPr>
        <p:spPr>
          <a:xfrm>
            <a:off x="996341" y="3040775"/>
            <a:ext cx="2048400" cy="3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575" name="Google Shape;575;p74"/>
          <p:cNvSpPr txBox="1">
            <a:spLocks noGrp="1"/>
          </p:cNvSpPr>
          <p:nvPr>
            <p:ph type="subTitle" idx="2"/>
          </p:nvPr>
        </p:nvSpPr>
        <p:spPr>
          <a:xfrm>
            <a:off x="3547800" y="2593950"/>
            <a:ext cx="2048400" cy="3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576" name="Google Shape;576;p74"/>
          <p:cNvSpPr txBox="1">
            <a:spLocks noGrp="1"/>
          </p:cNvSpPr>
          <p:nvPr>
            <p:ph type="subTitle" idx="3"/>
          </p:nvPr>
        </p:nvSpPr>
        <p:spPr>
          <a:xfrm>
            <a:off x="997841" y="3759750"/>
            <a:ext cx="2045400" cy="84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7" name="Google Shape;577;p74"/>
          <p:cNvSpPr txBox="1">
            <a:spLocks noGrp="1"/>
          </p:cNvSpPr>
          <p:nvPr>
            <p:ph type="subTitle" idx="4"/>
          </p:nvPr>
        </p:nvSpPr>
        <p:spPr>
          <a:xfrm>
            <a:off x="3547950" y="3312925"/>
            <a:ext cx="2048100" cy="84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8" name="Google Shape;578;p74"/>
          <p:cNvSpPr txBox="1">
            <a:spLocks noGrp="1"/>
          </p:cNvSpPr>
          <p:nvPr>
            <p:ph type="subTitle" idx="5"/>
          </p:nvPr>
        </p:nvSpPr>
        <p:spPr>
          <a:xfrm>
            <a:off x="6099249" y="3025375"/>
            <a:ext cx="2048400" cy="3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lef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579" name="Google Shape;579;p74"/>
          <p:cNvSpPr txBox="1">
            <a:spLocks noGrp="1"/>
          </p:cNvSpPr>
          <p:nvPr>
            <p:ph type="subTitle" idx="6"/>
          </p:nvPr>
        </p:nvSpPr>
        <p:spPr>
          <a:xfrm>
            <a:off x="6099399" y="3744350"/>
            <a:ext cx="2048100" cy="84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0" name="Google Shape;580;p74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75"/>
          <p:cNvSpPr txBox="1">
            <a:spLocks noGrp="1"/>
          </p:cNvSpPr>
          <p:nvPr>
            <p:ph type="subTitle" idx="1"/>
          </p:nvPr>
        </p:nvSpPr>
        <p:spPr>
          <a:xfrm>
            <a:off x="4909244" y="1755875"/>
            <a:ext cx="22860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583" name="Google Shape;583;p75"/>
          <p:cNvSpPr txBox="1">
            <a:spLocks noGrp="1"/>
          </p:cNvSpPr>
          <p:nvPr>
            <p:ph type="subTitle" idx="2"/>
          </p:nvPr>
        </p:nvSpPr>
        <p:spPr>
          <a:xfrm>
            <a:off x="4907144" y="2436750"/>
            <a:ext cx="22902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4" name="Google Shape;584;p75"/>
          <p:cNvSpPr txBox="1">
            <a:spLocks noGrp="1"/>
          </p:cNvSpPr>
          <p:nvPr>
            <p:ph type="subTitle" idx="3"/>
          </p:nvPr>
        </p:nvSpPr>
        <p:spPr>
          <a:xfrm>
            <a:off x="4909244" y="3365548"/>
            <a:ext cx="22860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585" name="Google Shape;585;p75"/>
          <p:cNvSpPr txBox="1">
            <a:spLocks noGrp="1"/>
          </p:cNvSpPr>
          <p:nvPr>
            <p:ph type="subTitle" idx="4"/>
          </p:nvPr>
        </p:nvSpPr>
        <p:spPr>
          <a:xfrm>
            <a:off x="4907144" y="4061552"/>
            <a:ext cx="22902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6" name="Google Shape;586;p75"/>
          <p:cNvSpPr txBox="1">
            <a:spLocks noGrp="1"/>
          </p:cNvSpPr>
          <p:nvPr>
            <p:ph type="subTitle" idx="5"/>
          </p:nvPr>
        </p:nvSpPr>
        <p:spPr>
          <a:xfrm>
            <a:off x="1945746" y="1755885"/>
            <a:ext cx="22860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587" name="Google Shape;587;p75"/>
          <p:cNvSpPr txBox="1">
            <a:spLocks noGrp="1"/>
          </p:cNvSpPr>
          <p:nvPr>
            <p:ph type="subTitle" idx="6"/>
          </p:nvPr>
        </p:nvSpPr>
        <p:spPr>
          <a:xfrm>
            <a:off x="1943646" y="2436750"/>
            <a:ext cx="22902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8" name="Google Shape;588;p75"/>
          <p:cNvSpPr txBox="1">
            <a:spLocks noGrp="1"/>
          </p:cNvSpPr>
          <p:nvPr>
            <p:ph type="subTitle" idx="7"/>
          </p:nvPr>
        </p:nvSpPr>
        <p:spPr>
          <a:xfrm>
            <a:off x="1945746" y="3368548"/>
            <a:ext cx="2286000" cy="2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589" name="Google Shape;589;p75"/>
          <p:cNvSpPr txBox="1">
            <a:spLocks noGrp="1"/>
          </p:cNvSpPr>
          <p:nvPr>
            <p:ph type="subTitle" idx="8"/>
          </p:nvPr>
        </p:nvSpPr>
        <p:spPr>
          <a:xfrm>
            <a:off x="1943646" y="4061552"/>
            <a:ext cx="22902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0" name="Google Shape;590;p75"/>
          <p:cNvSpPr/>
          <p:nvPr/>
        </p:nvSpPr>
        <p:spPr>
          <a:xfrm flipH="1">
            <a:off x="5085320" y="5386371"/>
            <a:ext cx="82249" cy="7791"/>
          </a:xfrm>
          <a:custGeom>
            <a:avLst/>
            <a:gdLst/>
            <a:ahLst/>
            <a:cxnLst/>
            <a:rect l="l" t="t" r="r" b="b"/>
            <a:pathLst>
              <a:path w="2428" h="230" extrusionOk="0">
                <a:moveTo>
                  <a:pt x="0" y="1"/>
                </a:moveTo>
                <a:lnTo>
                  <a:pt x="2428" y="230"/>
                </a:lnTo>
                <a:lnTo>
                  <a:pt x="242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1" name="Google Shape;591;p75"/>
          <p:cNvGrpSpPr/>
          <p:nvPr/>
        </p:nvGrpSpPr>
        <p:grpSpPr>
          <a:xfrm>
            <a:off x="-1755818" y="3643089"/>
            <a:ext cx="3026178" cy="3026148"/>
            <a:chOff x="3896445" y="840725"/>
            <a:chExt cx="2534275" cy="2534250"/>
          </a:xfrm>
        </p:grpSpPr>
        <p:sp>
          <p:nvSpPr>
            <p:cNvPr id="592" name="Google Shape;592;p7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3" name="Google Shape;593;p7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7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95" name="Google Shape;595;p75"/>
          <p:cNvSpPr/>
          <p:nvPr/>
        </p:nvSpPr>
        <p:spPr>
          <a:xfrm>
            <a:off x="8389501" y="532651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p75"/>
          <p:cNvSpPr/>
          <p:nvPr/>
        </p:nvSpPr>
        <p:spPr>
          <a:xfrm>
            <a:off x="5984125" y="-102560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7" name="Google Shape;597;p75"/>
          <p:cNvGrpSpPr/>
          <p:nvPr/>
        </p:nvGrpSpPr>
        <p:grpSpPr>
          <a:xfrm flipH="1">
            <a:off x="-1408285" y="263688"/>
            <a:ext cx="2162798" cy="1206590"/>
            <a:chOff x="7572340" y="2404875"/>
            <a:chExt cx="2162798" cy="1206590"/>
          </a:xfrm>
        </p:grpSpPr>
        <p:sp>
          <p:nvSpPr>
            <p:cNvPr id="598" name="Google Shape;598;p7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9" name="Google Shape;599;p7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0" name="Google Shape;600;p7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1" name="Google Shape;601;p7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2" name="Google Shape;602;p75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76"/>
          <p:cNvSpPr txBox="1">
            <a:spLocks noGrp="1"/>
          </p:cNvSpPr>
          <p:nvPr>
            <p:ph type="subTitle" idx="1"/>
          </p:nvPr>
        </p:nvSpPr>
        <p:spPr>
          <a:xfrm>
            <a:off x="715821" y="1910375"/>
            <a:ext cx="20574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605" name="Google Shape;605;p76"/>
          <p:cNvSpPr txBox="1">
            <a:spLocks noGrp="1"/>
          </p:cNvSpPr>
          <p:nvPr>
            <p:ph type="subTitle" idx="2"/>
          </p:nvPr>
        </p:nvSpPr>
        <p:spPr>
          <a:xfrm>
            <a:off x="715821" y="2458025"/>
            <a:ext cx="20574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6" name="Google Shape;606;p76"/>
          <p:cNvSpPr txBox="1">
            <a:spLocks noGrp="1"/>
          </p:cNvSpPr>
          <p:nvPr>
            <p:ph type="subTitle" idx="3"/>
          </p:nvPr>
        </p:nvSpPr>
        <p:spPr>
          <a:xfrm>
            <a:off x="3543300" y="1910375"/>
            <a:ext cx="20574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607" name="Google Shape;607;p76"/>
          <p:cNvSpPr txBox="1">
            <a:spLocks noGrp="1"/>
          </p:cNvSpPr>
          <p:nvPr>
            <p:ph type="subTitle" idx="4"/>
          </p:nvPr>
        </p:nvSpPr>
        <p:spPr>
          <a:xfrm>
            <a:off x="3543300" y="2458025"/>
            <a:ext cx="20574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8" name="Google Shape;608;p76"/>
          <p:cNvSpPr txBox="1">
            <a:spLocks noGrp="1"/>
          </p:cNvSpPr>
          <p:nvPr>
            <p:ph type="subTitle" idx="5"/>
          </p:nvPr>
        </p:nvSpPr>
        <p:spPr>
          <a:xfrm>
            <a:off x="6376660" y="1910375"/>
            <a:ext cx="20574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609" name="Google Shape;609;p76"/>
          <p:cNvSpPr txBox="1">
            <a:spLocks noGrp="1"/>
          </p:cNvSpPr>
          <p:nvPr>
            <p:ph type="subTitle" idx="6"/>
          </p:nvPr>
        </p:nvSpPr>
        <p:spPr>
          <a:xfrm>
            <a:off x="6376660" y="2458025"/>
            <a:ext cx="20574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0" name="Google Shape;610;p76"/>
          <p:cNvSpPr txBox="1">
            <a:spLocks noGrp="1"/>
          </p:cNvSpPr>
          <p:nvPr>
            <p:ph type="subTitle" idx="7"/>
          </p:nvPr>
        </p:nvSpPr>
        <p:spPr>
          <a:xfrm>
            <a:off x="715821" y="3649750"/>
            <a:ext cx="20574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611" name="Google Shape;611;p76"/>
          <p:cNvSpPr txBox="1">
            <a:spLocks noGrp="1"/>
          </p:cNvSpPr>
          <p:nvPr>
            <p:ph type="subTitle" idx="8"/>
          </p:nvPr>
        </p:nvSpPr>
        <p:spPr>
          <a:xfrm>
            <a:off x="715821" y="4199900"/>
            <a:ext cx="20574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2" name="Google Shape;612;p76"/>
          <p:cNvSpPr txBox="1">
            <a:spLocks noGrp="1"/>
          </p:cNvSpPr>
          <p:nvPr>
            <p:ph type="subTitle" idx="9"/>
          </p:nvPr>
        </p:nvSpPr>
        <p:spPr>
          <a:xfrm>
            <a:off x="3543300" y="3649750"/>
            <a:ext cx="20574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613" name="Google Shape;613;p76"/>
          <p:cNvSpPr txBox="1">
            <a:spLocks noGrp="1"/>
          </p:cNvSpPr>
          <p:nvPr>
            <p:ph type="subTitle" idx="13"/>
          </p:nvPr>
        </p:nvSpPr>
        <p:spPr>
          <a:xfrm>
            <a:off x="3543300" y="4199899"/>
            <a:ext cx="20574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4" name="Google Shape;614;p76"/>
          <p:cNvSpPr txBox="1">
            <a:spLocks noGrp="1"/>
          </p:cNvSpPr>
          <p:nvPr>
            <p:ph type="subTitle" idx="14"/>
          </p:nvPr>
        </p:nvSpPr>
        <p:spPr>
          <a:xfrm>
            <a:off x="6376660" y="3649750"/>
            <a:ext cx="20574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615" name="Google Shape;615;p76"/>
          <p:cNvSpPr txBox="1">
            <a:spLocks noGrp="1"/>
          </p:cNvSpPr>
          <p:nvPr>
            <p:ph type="subTitle" idx="15"/>
          </p:nvPr>
        </p:nvSpPr>
        <p:spPr>
          <a:xfrm>
            <a:off x="6376660" y="4199896"/>
            <a:ext cx="20574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16" name="Google Shape;616;p76"/>
          <p:cNvGrpSpPr/>
          <p:nvPr/>
        </p:nvGrpSpPr>
        <p:grpSpPr>
          <a:xfrm>
            <a:off x="-2506043" y="1910364"/>
            <a:ext cx="3026178" cy="3026148"/>
            <a:chOff x="3896445" y="840725"/>
            <a:chExt cx="2534275" cy="2534250"/>
          </a:xfrm>
        </p:grpSpPr>
        <p:sp>
          <p:nvSpPr>
            <p:cNvPr id="617" name="Google Shape;617;p7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7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7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0" name="Google Shape;620;p76"/>
          <p:cNvSpPr/>
          <p:nvPr/>
        </p:nvSpPr>
        <p:spPr>
          <a:xfrm>
            <a:off x="8002451" y="-821400"/>
            <a:ext cx="1513421" cy="1513421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21" name="Google Shape;621;p76"/>
          <p:cNvGrpSpPr/>
          <p:nvPr/>
        </p:nvGrpSpPr>
        <p:grpSpPr>
          <a:xfrm flipH="1">
            <a:off x="-421135" y="-586137"/>
            <a:ext cx="2162798" cy="1206590"/>
            <a:chOff x="7572340" y="2404875"/>
            <a:chExt cx="2162798" cy="1206590"/>
          </a:xfrm>
        </p:grpSpPr>
        <p:sp>
          <p:nvSpPr>
            <p:cNvPr id="622" name="Google Shape;622;p76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76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76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76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6" name="Google Shape;626;p76"/>
          <p:cNvGrpSpPr/>
          <p:nvPr/>
        </p:nvGrpSpPr>
        <p:grpSpPr>
          <a:xfrm>
            <a:off x="8527482" y="2248877"/>
            <a:ext cx="3026178" cy="3026148"/>
            <a:chOff x="3896445" y="840725"/>
            <a:chExt cx="2534275" cy="2534250"/>
          </a:xfrm>
        </p:grpSpPr>
        <p:sp>
          <p:nvSpPr>
            <p:cNvPr id="627" name="Google Shape;627;p7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7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7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0" name="Google Shape;630;p76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3"/>
          <p:cNvSpPr txBox="1"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3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1" name="Google Shape;31;p33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3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3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77"/>
          <p:cNvSpPr txBox="1">
            <a:spLocks noGrp="1"/>
          </p:cNvSpPr>
          <p:nvPr>
            <p:ph type="subTitle" idx="1"/>
          </p:nvPr>
        </p:nvSpPr>
        <p:spPr>
          <a:xfrm>
            <a:off x="894496" y="1709007"/>
            <a:ext cx="14631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633" name="Google Shape;633;p77"/>
          <p:cNvSpPr txBox="1">
            <a:spLocks noGrp="1"/>
          </p:cNvSpPr>
          <p:nvPr>
            <p:ph type="subTitle" idx="2"/>
          </p:nvPr>
        </p:nvSpPr>
        <p:spPr>
          <a:xfrm>
            <a:off x="2494438" y="1709007"/>
            <a:ext cx="20574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4" name="Google Shape;634;p77"/>
          <p:cNvSpPr txBox="1">
            <a:spLocks noGrp="1"/>
          </p:cNvSpPr>
          <p:nvPr>
            <p:ph type="subTitle" idx="3"/>
          </p:nvPr>
        </p:nvSpPr>
        <p:spPr>
          <a:xfrm>
            <a:off x="894496" y="2753395"/>
            <a:ext cx="14631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635" name="Google Shape;635;p77"/>
          <p:cNvSpPr txBox="1">
            <a:spLocks noGrp="1"/>
          </p:cNvSpPr>
          <p:nvPr>
            <p:ph type="subTitle" idx="4"/>
          </p:nvPr>
        </p:nvSpPr>
        <p:spPr>
          <a:xfrm>
            <a:off x="2494427" y="2753395"/>
            <a:ext cx="20574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6" name="Google Shape;636;p77"/>
          <p:cNvSpPr txBox="1">
            <a:spLocks noGrp="1"/>
          </p:cNvSpPr>
          <p:nvPr>
            <p:ph type="subTitle" idx="5"/>
          </p:nvPr>
        </p:nvSpPr>
        <p:spPr>
          <a:xfrm>
            <a:off x="4621353" y="2753395"/>
            <a:ext cx="14631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637" name="Google Shape;637;p77"/>
          <p:cNvSpPr txBox="1">
            <a:spLocks noGrp="1"/>
          </p:cNvSpPr>
          <p:nvPr>
            <p:ph type="subTitle" idx="6"/>
          </p:nvPr>
        </p:nvSpPr>
        <p:spPr>
          <a:xfrm>
            <a:off x="6213102" y="2753395"/>
            <a:ext cx="20574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8" name="Google Shape;638;p77"/>
          <p:cNvSpPr txBox="1">
            <a:spLocks noGrp="1"/>
          </p:cNvSpPr>
          <p:nvPr>
            <p:ph type="subTitle" idx="7"/>
          </p:nvPr>
        </p:nvSpPr>
        <p:spPr>
          <a:xfrm>
            <a:off x="894496" y="3797770"/>
            <a:ext cx="14631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639" name="Google Shape;639;p77"/>
          <p:cNvSpPr txBox="1">
            <a:spLocks noGrp="1"/>
          </p:cNvSpPr>
          <p:nvPr>
            <p:ph type="subTitle" idx="8"/>
          </p:nvPr>
        </p:nvSpPr>
        <p:spPr>
          <a:xfrm>
            <a:off x="2494438" y="3797770"/>
            <a:ext cx="20574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0" name="Google Shape;640;p77"/>
          <p:cNvSpPr txBox="1">
            <a:spLocks noGrp="1"/>
          </p:cNvSpPr>
          <p:nvPr>
            <p:ph type="subTitle" idx="9"/>
          </p:nvPr>
        </p:nvSpPr>
        <p:spPr>
          <a:xfrm>
            <a:off x="4621353" y="1709007"/>
            <a:ext cx="14631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641" name="Google Shape;641;p77"/>
          <p:cNvSpPr txBox="1">
            <a:spLocks noGrp="1"/>
          </p:cNvSpPr>
          <p:nvPr>
            <p:ph type="subTitle" idx="13"/>
          </p:nvPr>
        </p:nvSpPr>
        <p:spPr>
          <a:xfrm>
            <a:off x="6213104" y="1709007"/>
            <a:ext cx="20574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2" name="Google Shape;642;p77"/>
          <p:cNvSpPr txBox="1">
            <a:spLocks noGrp="1"/>
          </p:cNvSpPr>
          <p:nvPr>
            <p:ph type="subTitle" idx="14"/>
          </p:nvPr>
        </p:nvSpPr>
        <p:spPr>
          <a:xfrm>
            <a:off x="4621353" y="3797770"/>
            <a:ext cx="14631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400" b="1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643" name="Google Shape;643;p77"/>
          <p:cNvSpPr txBox="1">
            <a:spLocks noGrp="1"/>
          </p:cNvSpPr>
          <p:nvPr>
            <p:ph type="subTitle" idx="15"/>
          </p:nvPr>
        </p:nvSpPr>
        <p:spPr>
          <a:xfrm>
            <a:off x="6213102" y="3797770"/>
            <a:ext cx="20574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44" name="Google Shape;644;p77"/>
          <p:cNvGrpSpPr/>
          <p:nvPr/>
        </p:nvGrpSpPr>
        <p:grpSpPr>
          <a:xfrm>
            <a:off x="-1913818" y="3725939"/>
            <a:ext cx="3026178" cy="3026148"/>
            <a:chOff x="3896445" y="840725"/>
            <a:chExt cx="2534275" cy="2534250"/>
          </a:xfrm>
        </p:grpSpPr>
        <p:sp>
          <p:nvSpPr>
            <p:cNvPr id="645" name="Google Shape;645;p7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7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7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8" name="Google Shape;648;p77"/>
          <p:cNvSpPr/>
          <p:nvPr/>
        </p:nvSpPr>
        <p:spPr>
          <a:xfrm>
            <a:off x="-1010924" y="844100"/>
            <a:ext cx="1513421" cy="1513421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9" name="Google Shape;649;p77"/>
          <p:cNvGrpSpPr/>
          <p:nvPr/>
        </p:nvGrpSpPr>
        <p:grpSpPr>
          <a:xfrm>
            <a:off x="8392490" y="2265663"/>
            <a:ext cx="2162798" cy="1206590"/>
            <a:chOff x="7572340" y="2404875"/>
            <a:chExt cx="2162798" cy="1206590"/>
          </a:xfrm>
        </p:grpSpPr>
        <p:sp>
          <p:nvSpPr>
            <p:cNvPr id="650" name="Google Shape;650;p77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77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77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77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54" name="Google Shape;654;p77"/>
          <p:cNvGrpSpPr/>
          <p:nvPr/>
        </p:nvGrpSpPr>
        <p:grpSpPr>
          <a:xfrm>
            <a:off x="4297882" y="4774764"/>
            <a:ext cx="3026178" cy="3026148"/>
            <a:chOff x="3896445" y="840725"/>
            <a:chExt cx="2534275" cy="2534250"/>
          </a:xfrm>
        </p:grpSpPr>
        <p:sp>
          <p:nvSpPr>
            <p:cNvPr id="655" name="Google Shape;655;p7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6" name="Google Shape;656;p7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7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8" name="Google Shape;658;p77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0" name="Google Shape;660;p78"/>
          <p:cNvGrpSpPr/>
          <p:nvPr/>
        </p:nvGrpSpPr>
        <p:grpSpPr>
          <a:xfrm>
            <a:off x="-2347868" y="1927639"/>
            <a:ext cx="3026178" cy="3026148"/>
            <a:chOff x="3896445" y="840725"/>
            <a:chExt cx="2534275" cy="2534250"/>
          </a:xfrm>
        </p:grpSpPr>
        <p:sp>
          <p:nvSpPr>
            <p:cNvPr id="661" name="Google Shape;661;p7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7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7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4" name="Google Shape;664;p78"/>
          <p:cNvSpPr/>
          <p:nvPr/>
        </p:nvSpPr>
        <p:spPr>
          <a:xfrm>
            <a:off x="8286588" y="419267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5" name="Google Shape;665;p78"/>
          <p:cNvGrpSpPr/>
          <p:nvPr/>
        </p:nvGrpSpPr>
        <p:grpSpPr>
          <a:xfrm>
            <a:off x="2835257" y="4412164"/>
            <a:ext cx="3026178" cy="3026148"/>
            <a:chOff x="3896445" y="840725"/>
            <a:chExt cx="2534275" cy="2534250"/>
          </a:xfrm>
        </p:grpSpPr>
        <p:sp>
          <p:nvSpPr>
            <p:cNvPr id="666" name="Google Shape;666;p7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7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7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69" name="Google Shape;669;p78"/>
          <p:cNvGrpSpPr/>
          <p:nvPr/>
        </p:nvGrpSpPr>
        <p:grpSpPr>
          <a:xfrm>
            <a:off x="8252290" y="-240750"/>
            <a:ext cx="2162798" cy="1206590"/>
            <a:chOff x="7572340" y="2404875"/>
            <a:chExt cx="2162798" cy="1206590"/>
          </a:xfrm>
        </p:grpSpPr>
        <p:sp>
          <p:nvSpPr>
            <p:cNvPr id="670" name="Google Shape;670;p78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78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78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78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4" name="Google Shape;674;p78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6" name="Google Shape;676;p79"/>
          <p:cNvGrpSpPr/>
          <p:nvPr/>
        </p:nvGrpSpPr>
        <p:grpSpPr>
          <a:xfrm>
            <a:off x="8389507" y="3569014"/>
            <a:ext cx="3026178" cy="3026148"/>
            <a:chOff x="3896445" y="840725"/>
            <a:chExt cx="2534275" cy="2534250"/>
          </a:xfrm>
        </p:grpSpPr>
        <p:sp>
          <p:nvSpPr>
            <p:cNvPr id="677" name="Google Shape;677;p7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7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9" name="Google Shape;679;p7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80" name="Google Shape;680;p79"/>
          <p:cNvSpPr/>
          <p:nvPr/>
        </p:nvSpPr>
        <p:spPr>
          <a:xfrm>
            <a:off x="-914787" y="-6516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81" name="Google Shape;681;p79"/>
          <p:cNvGrpSpPr/>
          <p:nvPr/>
        </p:nvGrpSpPr>
        <p:grpSpPr>
          <a:xfrm flipH="1">
            <a:off x="-517685" y="4829650"/>
            <a:ext cx="2162798" cy="1206590"/>
            <a:chOff x="7572340" y="2404875"/>
            <a:chExt cx="2162798" cy="1206590"/>
          </a:xfrm>
        </p:grpSpPr>
        <p:sp>
          <p:nvSpPr>
            <p:cNvPr id="682" name="Google Shape;682;p79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" name="Google Shape;683;p79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79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5" name="Google Shape;685;p79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86" name="Google Shape;686;p79"/>
          <p:cNvGrpSpPr/>
          <p:nvPr/>
        </p:nvGrpSpPr>
        <p:grpSpPr>
          <a:xfrm>
            <a:off x="8477707" y="-257223"/>
            <a:ext cx="3026178" cy="3026148"/>
            <a:chOff x="3896445" y="840725"/>
            <a:chExt cx="2534275" cy="2534250"/>
          </a:xfrm>
        </p:grpSpPr>
        <p:sp>
          <p:nvSpPr>
            <p:cNvPr id="687" name="Google Shape;687;p79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8" name="Google Shape;688;p79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9" name="Google Shape;689;p79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0" name="Google Shape;690;p79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 only 3"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2" name="Google Shape;692;p80"/>
          <p:cNvGrpSpPr/>
          <p:nvPr/>
        </p:nvGrpSpPr>
        <p:grpSpPr>
          <a:xfrm>
            <a:off x="1181357" y="4557414"/>
            <a:ext cx="3026178" cy="3026148"/>
            <a:chOff x="3896445" y="840725"/>
            <a:chExt cx="2534275" cy="2534250"/>
          </a:xfrm>
        </p:grpSpPr>
        <p:sp>
          <p:nvSpPr>
            <p:cNvPr id="693" name="Google Shape;693;p8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8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5" name="Google Shape;695;p8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96" name="Google Shape;696;p80"/>
          <p:cNvGrpSpPr/>
          <p:nvPr/>
        </p:nvGrpSpPr>
        <p:grpSpPr>
          <a:xfrm flipH="1">
            <a:off x="-1689698" y="449300"/>
            <a:ext cx="2162798" cy="1206590"/>
            <a:chOff x="7572340" y="2404875"/>
            <a:chExt cx="2162798" cy="1206590"/>
          </a:xfrm>
        </p:grpSpPr>
        <p:sp>
          <p:nvSpPr>
            <p:cNvPr id="697" name="Google Shape;697;p80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8" name="Google Shape;698;p80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9" name="Google Shape;699;p80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0" name="Google Shape;700;p80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1" name="Google Shape;701;p80"/>
          <p:cNvSpPr/>
          <p:nvPr/>
        </p:nvSpPr>
        <p:spPr>
          <a:xfrm>
            <a:off x="5687550" y="46820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2" name="Google Shape;702;p80"/>
          <p:cNvGrpSpPr/>
          <p:nvPr/>
        </p:nvGrpSpPr>
        <p:grpSpPr>
          <a:xfrm>
            <a:off x="8604782" y="1655902"/>
            <a:ext cx="3026178" cy="3026148"/>
            <a:chOff x="3896445" y="840725"/>
            <a:chExt cx="2534275" cy="2534250"/>
          </a:xfrm>
        </p:grpSpPr>
        <p:sp>
          <p:nvSpPr>
            <p:cNvPr id="703" name="Google Shape;703;p80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4" name="Google Shape;704;p80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5" name="Google Shape;705;p80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6" name="Google Shape;706;p80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Title only 4"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8" name="Google Shape;708;p81"/>
          <p:cNvGrpSpPr/>
          <p:nvPr/>
        </p:nvGrpSpPr>
        <p:grpSpPr>
          <a:xfrm>
            <a:off x="3128557" y="4314664"/>
            <a:ext cx="3026178" cy="3026148"/>
            <a:chOff x="3896445" y="840725"/>
            <a:chExt cx="2534275" cy="2534250"/>
          </a:xfrm>
        </p:grpSpPr>
        <p:sp>
          <p:nvSpPr>
            <p:cNvPr id="709" name="Google Shape;709;p8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0" name="Google Shape;710;p8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8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12" name="Google Shape;712;p81"/>
          <p:cNvSpPr/>
          <p:nvPr/>
        </p:nvSpPr>
        <p:spPr>
          <a:xfrm>
            <a:off x="8527213" y="1321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3" name="Google Shape;713;p81"/>
          <p:cNvSpPr/>
          <p:nvPr/>
        </p:nvSpPr>
        <p:spPr>
          <a:xfrm>
            <a:off x="-875150" y="364202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14" name="Google Shape;714;p81"/>
          <p:cNvGrpSpPr/>
          <p:nvPr/>
        </p:nvGrpSpPr>
        <p:grpSpPr>
          <a:xfrm>
            <a:off x="-2409393" y="-1100648"/>
            <a:ext cx="3026178" cy="3026148"/>
            <a:chOff x="3896445" y="840725"/>
            <a:chExt cx="2534275" cy="2534250"/>
          </a:xfrm>
        </p:grpSpPr>
        <p:sp>
          <p:nvSpPr>
            <p:cNvPr id="715" name="Google Shape;715;p81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6" name="Google Shape;716;p81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81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18" name="Google Shape;718;p81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Title only 5"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0" name="Google Shape;720;p82"/>
          <p:cNvGrpSpPr/>
          <p:nvPr/>
        </p:nvGrpSpPr>
        <p:grpSpPr>
          <a:xfrm>
            <a:off x="-2395618" y="853814"/>
            <a:ext cx="3026178" cy="3026148"/>
            <a:chOff x="3896445" y="840725"/>
            <a:chExt cx="2534275" cy="2534250"/>
          </a:xfrm>
        </p:grpSpPr>
        <p:sp>
          <p:nvSpPr>
            <p:cNvPr id="721" name="Google Shape;721;p8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8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8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4" name="Google Shape;724;p82"/>
          <p:cNvGrpSpPr/>
          <p:nvPr/>
        </p:nvGrpSpPr>
        <p:grpSpPr>
          <a:xfrm>
            <a:off x="8210307" y="3305252"/>
            <a:ext cx="3026178" cy="3026148"/>
            <a:chOff x="3896445" y="840725"/>
            <a:chExt cx="2534275" cy="2534250"/>
          </a:xfrm>
        </p:grpSpPr>
        <p:sp>
          <p:nvSpPr>
            <p:cNvPr id="725" name="Google Shape;725;p82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82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7" name="Google Shape;727;p82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8" name="Google Shape;728;p82"/>
          <p:cNvGrpSpPr/>
          <p:nvPr/>
        </p:nvGrpSpPr>
        <p:grpSpPr>
          <a:xfrm>
            <a:off x="8389504" y="1295367"/>
            <a:ext cx="2387512" cy="1206590"/>
            <a:chOff x="7572340" y="2404875"/>
            <a:chExt cx="2162798" cy="1206590"/>
          </a:xfrm>
        </p:grpSpPr>
        <p:sp>
          <p:nvSpPr>
            <p:cNvPr id="729" name="Google Shape;729;p82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" name="Google Shape;730;p82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1" name="Google Shape;731;p82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2" name="Google Shape;732;p82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3" name="Google Shape;733;p82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Title only 6"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5" name="Google Shape;735;p83"/>
          <p:cNvGrpSpPr/>
          <p:nvPr/>
        </p:nvGrpSpPr>
        <p:grpSpPr>
          <a:xfrm>
            <a:off x="-2103643" y="-1543061"/>
            <a:ext cx="3026178" cy="3026148"/>
            <a:chOff x="3896445" y="840725"/>
            <a:chExt cx="2534275" cy="2534250"/>
          </a:xfrm>
        </p:grpSpPr>
        <p:sp>
          <p:nvSpPr>
            <p:cNvPr id="736" name="Google Shape;736;p8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7" name="Google Shape;737;p8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8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9" name="Google Shape;739;p83"/>
          <p:cNvSpPr/>
          <p:nvPr/>
        </p:nvSpPr>
        <p:spPr>
          <a:xfrm>
            <a:off x="8187413" y="3934613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0" name="Google Shape;740;p83"/>
          <p:cNvSpPr/>
          <p:nvPr/>
        </p:nvSpPr>
        <p:spPr>
          <a:xfrm>
            <a:off x="317775" y="4557438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1" name="Google Shape;741;p83"/>
          <p:cNvGrpSpPr/>
          <p:nvPr/>
        </p:nvGrpSpPr>
        <p:grpSpPr>
          <a:xfrm>
            <a:off x="4201232" y="4428902"/>
            <a:ext cx="3026178" cy="3026148"/>
            <a:chOff x="3896445" y="840725"/>
            <a:chExt cx="2534275" cy="2534250"/>
          </a:xfrm>
        </p:grpSpPr>
        <p:sp>
          <p:nvSpPr>
            <p:cNvPr id="742" name="Google Shape;742;p83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3" name="Google Shape;743;p83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" name="Google Shape;744;p83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45" name="Google Shape;745;p83"/>
          <p:cNvGrpSpPr/>
          <p:nvPr/>
        </p:nvGrpSpPr>
        <p:grpSpPr>
          <a:xfrm>
            <a:off x="7561127" y="-559175"/>
            <a:ext cx="2162798" cy="1206590"/>
            <a:chOff x="7572340" y="2404875"/>
            <a:chExt cx="2162798" cy="1206590"/>
          </a:xfrm>
        </p:grpSpPr>
        <p:sp>
          <p:nvSpPr>
            <p:cNvPr id="746" name="Google Shape;746;p83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7" name="Google Shape;747;p83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8" name="Google Shape;748;p83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83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50" name="Google Shape;750;p83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Title only 7"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2" name="Google Shape;752;p84"/>
          <p:cNvGrpSpPr/>
          <p:nvPr/>
        </p:nvGrpSpPr>
        <p:grpSpPr>
          <a:xfrm>
            <a:off x="-556243" y="4800014"/>
            <a:ext cx="3026178" cy="3026148"/>
            <a:chOff x="3896445" y="840725"/>
            <a:chExt cx="2534275" cy="2534250"/>
          </a:xfrm>
        </p:grpSpPr>
        <p:sp>
          <p:nvSpPr>
            <p:cNvPr id="753" name="Google Shape;753;p8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4" name="Google Shape;754;p8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5" name="Google Shape;755;p8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56" name="Google Shape;756;p84"/>
          <p:cNvGrpSpPr/>
          <p:nvPr/>
        </p:nvGrpSpPr>
        <p:grpSpPr>
          <a:xfrm>
            <a:off x="7385715" y="-598512"/>
            <a:ext cx="2162798" cy="1206590"/>
            <a:chOff x="7572340" y="2404875"/>
            <a:chExt cx="2162798" cy="1206590"/>
          </a:xfrm>
        </p:grpSpPr>
        <p:sp>
          <p:nvSpPr>
            <p:cNvPr id="757" name="Google Shape;757;p84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8" name="Google Shape;758;p84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9" name="Google Shape;759;p84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0" name="Google Shape;760;p84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1" name="Google Shape;761;p84"/>
          <p:cNvGrpSpPr/>
          <p:nvPr/>
        </p:nvGrpSpPr>
        <p:grpSpPr>
          <a:xfrm>
            <a:off x="6680992" y="4800031"/>
            <a:ext cx="3718288" cy="3718252"/>
            <a:chOff x="3896445" y="840725"/>
            <a:chExt cx="2534275" cy="2534250"/>
          </a:xfrm>
        </p:grpSpPr>
        <p:sp>
          <p:nvSpPr>
            <p:cNvPr id="762" name="Google Shape;762;p84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3" name="Google Shape;763;p84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4" name="Google Shape;764;p84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65" name="Google Shape;765;p84"/>
          <p:cNvSpPr/>
          <p:nvPr/>
        </p:nvSpPr>
        <p:spPr>
          <a:xfrm>
            <a:off x="-346325" y="1985349"/>
            <a:ext cx="769377" cy="769377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" name="Google Shape;766;p84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8">
  <p:cSld name="Title only 8"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8" name="Google Shape;768;p85"/>
          <p:cNvGrpSpPr/>
          <p:nvPr/>
        </p:nvGrpSpPr>
        <p:grpSpPr>
          <a:xfrm>
            <a:off x="6851757" y="4388064"/>
            <a:ext cx="3026178" cy="3026148"/>
            <a:chOff x="3896445" y="840725"/>
            <a:chExt cx="2534275" cy="2534250"/>
          </a:xfrm>
        </p:grpSpPr>
        <p:sp>
          <p:nvSpPr>
            <p:cNvPr id="769" name="Google Shape;769;p8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0" name="Google Shape;770;p8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1" name="Google Shape;771;p8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72" name="Google Shape;772;p85"/>
          <p:cNvGrpSpPr/>
          <p:nvPr/>
        </p:nvGrpSpPr>
        <p:grpSpPr>
          <a:xfrm flipH="1">
            <a:off x="-553235" y="4846475"/>
            <a:ext cx="2162798" cy="1206590"/>
            <a:chOff x="7572340" y="2404875"/>
            <a:chExt cx="2162798" cy="1206590"/>
          </a:xfrm>
        </p:grpSpPr>
        <p:sp>
          <p:nvSpPr>
            <p:cNvPr id="773" name="Google Shape;773;p85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4" name="Google Shape;774;p85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5" name="Google Shape;775;p85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6" name="Google Shape;776;p85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77" name="Google Shape;777;p85"/>
          <p:cNvSpPr/>
          <p:nvPr/>
        </p:nvSpPr>
        <p:spPr>
          <a:xfrm>
            <a:off x="-1108850" y="1124800"/>
            <a:ext cx="1480668" cy="1480668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78" name="Google Shape;778;p85"/>
          <p:cNvGrpSpPr/>
          <p:nvPr/>
        </p:nvGrpSpPr>
        <p:grpSpPr>
          <a:xfrm>
            <a:off x="8588965" y="-1507474"/>
            <a:ext cx="2561392" cy="2561366"/>
            <a:chOff x="3896445" y="840725"/>
            <a:chExt cx="2534275" cy="2534250"/>
          </a:xfrm>
        </p:grpSpPr>
        <p:sp>
          <p:nvSpPr>
            <p:cNvPr id="779" name="Google Shape;779;p85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0" name="Google Shape;780;p85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85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2" name="Google Shape;782;p85"/>
          <p:cNvSpPr txBox="1">
            <a:spLocks noGrp="1"/>
          </p:cNvSpPr>
          <p:nvPr>
            <p:ph type="title"/>
          </p:nvPr>
        </p:nvSpPr>
        <p:spPr>
          <a:xfrm>
            <a:off x="754500" y="532650"/>
            <a:ext cx="76350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18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!">
  <p:cSld name="Thanks!"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86"/>
          <p:cNvSpPr txBox="1">
            <a:spLocks noGrp="1"/>
          </p:cNvSpPr>
          <p:nvPr>
            <p:ph type="title"/>
          </p:nvPr>
        </p:nvSpPr>
        <p:spPr>
          <a:xfrm>
            <a:off x="2642550" y="532653"/>
            <a:ext cx="3858900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Font typeface="Dosis"/>
              <a:buNone/>
              <a:defRPr sz="6500">
                <a:solidFill>
                  <a:srgbClr val="51294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500"/>
              <a:buNone/>
              <a:defRPr sz="65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785" name="Google Shape;785;p86"/>
          <p:cNvSpPr txBox="1">
            <a:spLocks noGrp="1"/>
          </p:cNvSpPr>
          <p:nvPr>
            <p:ph type="subTitle" idx="1"/>
          </p:nvPr>
        </p:nvSpPr>
        <p:spPr>
          <a:xfrm>
            <a:off x="2642550" y="2094448"/>
            <a:ext cx="3858900" cy="12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786" name="Google Shape;786;p86"/>
          <p:cNvSpPr txBox="1"/>
          <p:nvPr/>
        </p:nvSpPr>
        <p:spPr>
          <a:xfrm>
            <a:off x="2370450" y="3586474"/>
            <a:ext cx="44031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Comfortaa"/>
              <a:buNone/>
            </a:pPr>
            <a:r>
              <a:rPr lang="en-US" sz="1100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rPr>
              <a:t>CREDITS: This presentation template was created by </a:t>
            </a:r>
            <a:r>
              <a:rPr lang="en-US" sz="1100">
                <a:solidFill>
                  <a:schemeClr val="accent2"/>
                </a:solidFill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-US" sz="1100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rPr>
              <a:t>, including icons by </a:t>
            </a:r>
            <a:r>
              <a:rPr lang="en-US" sz="1100">
                <a:solidFill>
                  <a:schemeClr val="accent2"/>
                </a:solidFill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-US" sz="1100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rPr>
              <a:t>, and infographics &amp; images by </a:t>
            </a:r>
            <a:r>
              <a:rPr lang="en-US" sz="1100">
                <a:solidFill>
                  <a:schemeClr val="accent2"/>
                </a:solidFill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100">
              <a:solidFill>
                <a:schemeClr val="accent2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787" name="Google Shape;787;p86"/>
          <p:cNvGrpSpPr/>
          <p:nvPr/>
        </p:nvGrpSpPr>
        <p:grpSpPr>
          <a:xfrm>
            <a:off x="-1918237" y="2078791"/>
            <a:ext cx="3642767" cy="3642731"/>
            <a:chOff x="3896445" y="840725"/>
            <a:chExt cx="2534275" cy="2534250"/>
          </a:xfrm>
        </p:grpSpPr>
        <p:sp>
          <p:nvSpPr>
            <p:cNvPr id="788" name="Google Shape;788;p86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9" name="Google Shape;789;p86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86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91" name="Google Shape;791;p86"/>
          <p:cNvSpPr/>
          <p:nvPr/>
        </p:nvSpPr>
        <p:spPr>
          <a:xfrm>
            <a:off x="7629600" y="-6505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2" name="Google Shape;792;p86"/>
          <p:cNvGrpSpPr/>
          <p:nvPr/>
        </p:nvGrpSpPr>
        <p:grpSpPr>
          <a:xfrm>
            <a:off x="7272265" y="3746588"/>
            <a:ext cx="2162798" cy="1206590"/>
            <a:chOff x="7572340" y="2404875"/>
            <a:chExt cx="2162798" cy="1206590"/>
          </a:xfrm>
        </p:grpSpPr>
        <p:sp>
          <p:nvSpPr>
            <p:cNvPr id="793" name="Google Shape;793;p86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4" name="Google Shape;794;p86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5" name="Google Shape;795;p86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" name="Google Shape;796;p86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97" name="Google Shape;797;p86"/>
          <p:cNvSpPr/>
          <p:nvPr/>
        </p:nvSpPr>
        <p:spPr>
          <a:xfrm>
            <a:off x="8419925" y="1791713"/>
            <a:ext cx="1206584" cy="1206584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4"/>
          <p:cNvSpPr txBox="1"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4"/>
          <p:cNvSpPr txBox="1"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34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4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4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9" name="Google Shape;799;p87"/>
          <p:cNvGrpSpPr/>
          <p:nvPr/>
        </p:nvGrpSpPr>
        <p:grpSpPr>
          <a:xfrm>
            <a:off x="-2043068" y="2117364"/>
            <a:ext cx="3026178" cy="3026148"/>
            <a:chOff x="3896445" y="840725"/>
            <a:chExt cx="2534275" cy="2534250"/>
          </a:xfrm>
        </p:grpSpPr>
        <p:sp>
          <p:nvSpPr>
            <p:cNvPr id="800" name="Google Shape;800;p8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1" name="Google Shape;801;p8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8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03" name="Google Shape;803;p87"/>
          <p:cNvSpPr/>
          <p:nvPr/>
        </p:nvSpPr>
        <p:spPr>
          <a:xfrm>
            <a:off x="8377825" y="264980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4" name="Google Shape;804;p87"/>
          <p:cNvGrpSpPr/>
          <p:nvPr/>
        </p:nvGrpSpPr>
        <p:grpSpPr>
          <a:xfrm flipH="1">
            <a:off x="-430935" y="-201412"/>
            <a:ext cx="2162798" cy="1206590"/>
            <a:chOff x="7572340" y="2404875"/>
            <a:chExt cx="2162798" cy="1206590"/>
          </a:xfrm>
        </p:grpSpPr>
        <p:sp>
          <p:nvSpPr>
            <p:cNvPr id="805" name="Google Shape;805;p87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6" name="Google Shape;806;p87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7" name="Google Shape;807;p87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" name="Google Shape;808;p87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09" name="Google Shape;809;p87"/>
          <p:cNvSpPr/>
          <p:nvPr/>
        </p:nvSpPr>
        <p:spPr>
          <a:xfrm>
            <a:off x="8377825" y="3244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0" name="Google Shape;810;p87"/>
          <p:cNvGrpSpPr/>
          <p:nvPr/>
        </p:nvGrpSpPr>
        <p:grpSpPr>
          <a:xfrm>
            <a:off x="4684457" y="4204839"/>
            <a:ext cx="3026178" cy="3026148"/>
            <a:chOff x="3896445" y="840725"/>
            <a:chExt cx="2534275" cy="2534250"/>
          </a:xfrm>
        </p:grpSpPr>
        <p:sp>
          <p:nvSpPr>
            <p:cNvPr id="811" name="Google Shape;811;p87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" name="Google Shape;812;p87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3" name="Google Shape;813;p87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14" name="Google Shape;814;p87"/>
          <p:cNvSpPr/>
          <p:nvPr/>
        </p:nvSpPr>
        <p:spPr>
          <a:xfrm>
            <a:off x="1457425" y="4567075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6" name="Google Shape;816;p88"/>
          <p:cNvGrpSpPr/>
          <p:nvPr/>
        </p:nvGrpSpPr>
        <p:grpSpPr>
          <a:xfrm>
            <a:off x="5818957" y="3846164"/>
            <a:ext cx="3026178" cy="3026148"/>
            <a:chOff x="3896445" y="840725"/>
            <a:chExt cx="2534275" cy="2534250"/>
          </a:xfrm>
        </p:grpSpPr>
        <p:sp>
          <p:nvSpPr>
            <p:cNvPr id="817" name="Google Shape;817;p8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8" name="Google Shape;818;p8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9" name="Google Shape;819;p8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20" name="Google Shape;820;p88"/>
          <p:cNvSpPr/>
          <p:nvPr/>
        </p:nvSpPr>
        <p:spPr>
          <a:xfrm>
            <a:off x="-788875" y="1072850"/>
            <a:ext cx="1693956" cy="1693956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21" name="Google Shape;821;p88"/>
          <p:cNvGrpSpPr/>
          <p:nvPr/>
        </p:nvGrpSpPr>
        <p:grpSpPr>
          <a:xfrm flipH="1">
            <a:off x="-79235" y="3846163"/>
            <a:ext cx="2162798" cy="1206590"/>
            <a:chOff x="7572340" y="2404875"/>
            <a:chExt cx="2162798" cy="1206590"/>
          </a:xfrm>
        </p:grpSpPr>
        <p:sp>
          <p:nvSpPr>
            <p:cNvPr id="822" name="Google Shape;822;p88"/>
            <p:cNvSpPr/>
            <p:nvPr/>
          </p:nvSpPr>
          <p:spPr>
            <a:xfrm flipH="1">
              <a:off x="7572340" y="2404875"/>
              <a:ext cx="2162798" cy="116887"/>
            </a:xfrm>
            <a:custGeom>
              <a:avLst/>
              <a:gdLst/>
              <a:ahLst/>
              <a:cxnLst/>
              <a:rect l="l" t="t" r="r" b="b"/>
              <a:pathLst>
                <a:path w="27570" h="1490" extrusionOk="0">
                  <a:moveTo>
                    <a:pt x="760" y="1"/>
                  </a:moveTo>
                  <a:cubicBezTo>
                    <a:pt x="335" y="1"/>
                    <a:pt x="0" y="335"/>
                    <a:pt x="0" y="760"/>
                  </a:cubicBezTo>
                  <a:cubicBezTo>
                    <a:pt x="0" y="1156"/>
                    <a:pt x="335" y="1490"/>
                    <a:pt x="760" y="1490"/>
                  </a:cubicBezTo>
                  <a:lnTo>
                    <a:pt x="26809" y="1490"/>
                  </a:lnTo>
                  <a:cubicBezTo>
                    <a:pt x="27235" y="1490"/>
                    <a:pt x="27569" y="1156"/>
                    <a:pt x="27569" y="760"/>
                  </a:cubicBezTo>
                  <a:cubicBezTo>
                    <a:pt x="27569" y="335"/>
                    <a:pt x="27235" y="1"/>
                    <a:pt x="268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88"/>
            <p:cNvSpPr/>
            <p:nvPr/>
          </p:nvSpPr>
          <p:spPr>
            <a:xfrm flipH="1">
              <a:off x="8182818" y="2767299"/>
              <a:ext cx="1552319" cy="119319"/>
            </a:xfrm>
            <a:custGeom>
              <a:avLst/>
              <a:gdLst/>
              <a:ahLst/>
              <a:cxnLst/>
              <a:rect l="l" t="t" r="r" b="b"/>
              <a:pathLst>
                <a:path w="19788" h="1521" extrusionOk="0">
                  <a:moveTo>
                    <a:pt x="760" y="1"/>
                  </a:moveTo>
                  <a:cubicBezTo>
                    <a:pt x="335" y="1"/>
                    <a:pt x="0" y="365"/>
                    <a:pt x="0" y="761"/>
                  </a:cubicBezTo>
                  <a:cubicBezTo>
                    <a:pt x="0" y="1186"/>
                    <a:pt x="335" y="1520"/>
                    <a:pt x="760" y="1520"/>
                  </a:cubicBezTo>
                  <a:lnTo>
                    <a:pt x="19028" y="1520"/>
                  </a:lnTo>
                  <a:cubicBezTo>
                    <a:pt x="19454" y="1520"/>
                    <a:pt x="19788" y="1186"/>
                    <a:pt x="19788" y="761"/>
                  </a:cubicBezTo>
                  <a:cubicBezTo>
                    <a:pt x="19788" y="335"/>
                    <a:pt x="19454" y="1"/>
                    <a:pt x="190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88"/>
            <p:cNvSpPr/>
            <p:nvPr/>
          </p:nvSpPr>
          <p:spPr>
            <a:xfrm flipH="1">
              <a:off x="7889503" y="3132154"/>
              <a:ext cx="1845634" cy="116887"/>
            </a:xfrm>
            <a:custGeom>
              <a:avLst/>
              <a:gdLst/>
              <a:ahLst/>
              <a:cxnLst/>
              <a:rect l="l" t="t" r="r" b="b"/>
              <a:pathLst>
                <a:path w="23527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3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22767" y="1490"/>
                  </a:lnTo>
                  <a:cubicBezTo>
                    <a:pt x="23192" y="1490"/>
                    <a:pt x="23527" y="1155"/>
                    <a:pt x="23527" y="730"/>
                  </a:cubicBezTo>
                  <a:cubicBezTo>
                    <a:pt x="23527" y="335"/>
                    <a:pt x="23192" y="0"/>
                    <a:pt x="227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88"/>
            <p:cNvSpPr/>
            <p:nvPr/>
          </p:nvSpPr>
          <p:spPr>
            <a:xfrm flipH="1">
              <a:off x="8812281" y="3494578"/>
              <a:ext cx="922856" cy="116887"/>
            </a:xfrm>
            <a:custGeom>
              <a:avLst/>
              <a:gdLst/>
              <a:ahLst/>
              <a:cxnLst/>
              <a:rect l="l" t="t" r="r" b="b"/>
              <a:pathLst>
                <a:path w="11764" h="1490" extrusionOk="0">
                  <a:moveTo>
                    <a:pt x="760" y="0"/>
                  </a:moveTo>
                  <a:cubicBezTo>
                    <a:pt x="335" y="0"/>
                    <a:pt x="0" y="335"/>
                    <a:pt x="0" y="760"/>
                  </a:cubicBezTo>
                  <a:cubicBezTo>
                    <a:pt x="0" y="1155"/>
                    <a:pt x="335" y="1490"/>
                    <a:pt x="760" y="1490"/>
                  </a:cubicBezTo>
                  <a:lnTo>
                    <a:pt x="11004" y="1490"/>
                  </a:lnTo>
                  <a:cubicBezTo>
                    <a:pt x="11429" y="1490"/>
                    <a:pt x="11764" y="1155"/>
                    <a:pt x="11764" y="760"/>
                  </a:cubicBezTo>
                  <a:cubicBezTo>
                    <a:pt x="11764" y="335"/>
                    <a:pt x="11429" y="0"/>
                    <a:pt x="110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26" name="Google Shape;826;p88"/>
          <p:cNvSpPr/>
          <p:nvPr/>
        </p:nvSpPr>
        <p:spPr>
          <a:xfrm>
            <a:off x="209575" y="-583150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27" name="Google Shape;827;p88"/>
          <p:cNvGrpSpPr/>
          <p:nvPr/>
        </p:nvGrpSpPr>
        <p:grpSpPr>
          <a:xfrm>
            <a:off x="7476126" y="-486630"/>
            <a:ext cx="3739830" cy="3739793"/>
            <a:chOff x="3896445" y="840725"/>
            <a:chExt cx="2534275" cy="2534250"/>
          </a:xfrm>
        </p:grpSpPr>
        <p:sp>
          <p:nvSpPr>
            <p:cNvPr id="828" name="Google Shape;828;p88"/>
            <p:cNvSpPr/>
            <p:nvPr/>
          </p:nvSpPr>
          <p:spPr>
            <a:xfrm>
              <a:off x="3896445" y="840725"/>
              <a:ext cx="2534275" cy="2534250"/>
            </a:xfrm>
            <a:custGeom>
              <a:avLst/>
              <a:gdLst/>
              <a:ahLst/>
              <a:cxnLst/>
              <a:rect l="l" t="t" r="r" b="b"/>
              <a:pathLst>
                <a:path w="101371" h="101370" extrusionOk="0">
                  <a:moveTo>
                    <a:pt x="50062" y="1"/>
                  </a:moveTo>
                  <a:lnTo>
                    <a:pt x="50062" y="396"/>
                  </a:lnTo>
                  <a:cubicBezTo>
                    <a:pt x="50306" y="396"/>
                    <a:pt x="50562" y="382"/>
                    <a:pt x="50814" y="382"/>
                  </a:cubicBezTo>
                  <a:cubicBezTo>
                    <a:pt x="50940" y="382"/>
                    <a:pt x="51065" y="386"/>
                    <a:pt x="51187" y="396"/>
                  </a:cubicBezTo>
                  <a:lnTo>
                    <a:pt x="51187" y="1"/>
                  </a:lnTo>
                  <a:close/>
                  <a:moveTo>
                    <a:pt x="48907" y="31"/>
                  </a:moveTo>
                  <a:cubicBezTo>
                    <a:pt x="48543" y="31"/>
                    <a:pt x="48147" y="61"/>
                    <a:pt x="47783" y="92"/>
                  </a:cubicBezTo>
                  <a:lnTo>
                    <a:pt x="47783" y="457"/>
                  </a:lnTo>
                  <a:cubicBezTo>
                    <a:pt x="48178" y="426"/>
                    <a:pt x="48543" y="426"/>
                    <a:pt x="48938" y="396"/>
                  </a:cubicBezTo>
                  <a:lnTo>
                    <a:pt x="48907" y="31"/>
                  </a:lnTo>
                  <a:close/>
                  <a:moveTo>
                    <a:pt x="52342" y="31"/>
                  </a:moveTo>
                  <a:lnTo>
                    <a:pt x="52342" y="396"/>
                  </a:lnTo>
                  <a:cubicBezTo>
                    <a:pt x="52707" y="426"/>
                    <a:pt x="53102" y="426"/>
                    <a:pt x="53467" y="457"/>
                  </a:cubicBezTo>
                  <a:lnTo>
                    <a:pt x="53497" y="61"/>
                  </a:lnTo>
                  <a:cubicBezTo>
                    <a:pt x="53102" y="61"/>
                    <a:pt x="52737" y="31"/>
                    <a:pt x="52342" y="31"/>
                  </a:cubicBezTo>
                  <a:close/>
                  <a:moveTo>
                    <a:pt x="46628" y="153"/>
                  </a:moveTo>
                  <a:cubicBezTo>
                    <a:pt x="46263" y="183"/>
                    <a:pt x="45868" y="213"/>
                    <a:pt x="45503" y="274"/>
                  </a:cubicBezTo>
                  <a:lnTo>
                    <a:pt x="45533" y="639"/>
                  </a:lnTo>
                  <a:cubicBezTo>
                    <a:pt x="45898" y="609"/>
                    <a:pt x="46293" y="578"/>
                    <a:pt x="46658" y="548"/>
                  </a:cubicBezTo>
                  <a:lnTo>
                    <a:pt x="46628" y="153"/>
                  </a:lnTo>
                  <a:close/>
                  <a:moveTo>
                    <a:pt x="54652" y="153"/>
                  </a:moveTo>
                  <a:lnTo>
                    <a:pt x="54622" y="548"/>
                  </a:lnTo>
                  <a:cubicBezTo>
                    <a:pt x="54986" y="548"/>
                    <a:pt x="55351" y="578"/>
                    <a:pt x="55746" y="639"/>
                  </a:cubicBezTo>
                  <a:lnTo>
                    <a:pt x="55777" y="244"/>
                  </a:lnTo>
                  <a:cubicBezTo>
                    <a:pt x="55412" y="213"/>
                    <a:pt x="55017" y="183"/>
                    <a:pt x="54652" y="153"/>
                  </a:cubicBezTo>
                  <a:close/>
                  <a:moveTo>
                    <a:pt x="44348" y="396"/>
                  </a:moveTo>
                  <a:cubicBezTo>
                    <a:pt x="43983" y="426"/>
                    <a:pt x="43588" y="487"/>
                    <a:pt x="43223" y="548"/>
                  </a:cubicBezTo>
                  <a:lnTo>
                    <a:pt x="43284" y="913"/>
                  </a:lnTo>
                  <a:cubicBezTo>
                    <a:pt x="43649" y="882"/>
                    <a:pt x="44014" y="821"/>
                    <a:pt x="44409" y="761"/>
                  </a:cubicBezTo>
                  <a:lnTo>
                    <a:pt x="44348" y="396"/>
                  </a:lnTo>
                  <a:close/>
                  <a:moveTo>
                    <a:pt x="56901" y="365"/>
                  </a:moveTo>
                  <a:lnTo>
                    <a:pt x="56871" y="761"/>
                  </a:lnTo>
                  <a:cubicBezTo>
                    <a:pt x="57236" y="791"/>
                    <a:pt x="57631" y="852"/>
                    <a:pt x="57996" y="913"/>
                  </a:cubicBezTo>
                  <a:lnTo>
                    <a:pt x="58056" y="517"/>
                  </a:lnTo>
                  <a:cubicBezTo>
                    <a:pt x="57661" y="487"/>
                    <a:pt x="57297" y="426"/>
                    <a:pt x="56901" y="365"/>
                  </a:cubicBezTo>
                  <a:close/>
                  <a:moveTo>
                    <a:pt x="59181" y="700"/>
                  </a:moveTo>
                  <a:lnTo>
                    <a:pt x="59120" y="1095"/>
                  </a:lnTo>
                  <a:cubicBezTo>
                    <a:pt x="59485" y="1156"/>
                    <a:pt x="59880" y="1216"/>
                    <a:pt x="60245" y="1277"/>
                  </a:cubicBezTo>
                  <a:lnTo>
                    <a:pt x="60306" y="913"/>
                  </a:lnTo>
                  <a:cubicBezTo>
                    <a:pt x="59941" y="852"/>
                    <a:pt x="59546" y="761"/>
                    <a:pt x="59181" y="700"/>
                  </a:cubicBezTo>
                  <a:close/>
                  <a:moveTo>
                    <a:pt x="42099" y="730"/>
                  </a:moveTo>
                  <a:cubicBezTo>
                    <a:pt x="41704" y="791"/>
                    <a:pt x="41339" y="852"/>
                    <a:pt x="40944" y="943"/>
                  </a:cubicBezTo>
                  <a:lnTo>
                    <a:pt x="41035" y="1308"/>
                  </a:lnTo>
                  <a:cubicBezTo>
                    <a:pt x="41400" y="1247"/>
                    <a:pt x="41764" y="1156"/>
                    <a:pt x="42160" y="1095"/>
                  </a:cubicBezTo>
                  <a:lnTo>
                    <a:pt x="42099" y="730"/>
                  </a:lnTo>
                  <a:close/>
                  <a:moveTo>
                    <a:pt x="61430" y="1156"/>
                  </a:moveTo>
                  <a:lnTo>
                    <a:pt x="61339" y="1520"/>
                  </a:lnTo>
                  <a:cubicBezTo>
                    <a:pt x="61734" y="1581"/>
                    <a:pt x="62099" y="1672"/>
                    <a:pt x="62464" y="1764"/>
                  </a:cubicBezTo>
                  <a:lnTo>
                    <a:pt x="62555" y="1399"/>
                  </a:lnTo>
                  <a:cubicBezTo>
                    <a:pt x="62190" y="1308"/>
                    <a:pt x="61795" y="1216"/>
                    <a:pt x="61430" y="1156"/>
                  </a:cubicBezTo>
                  <a:close/>
                  <a:moveTo>
                    <a:pt x="39819" y="1156"/>
                  </a:moveTo>
                  <a:cubicBezTo>
                    <a:pt x="39454" y="1247"/>
                    <a:pt x="39090" y="1338"/>
                    <a:pt x="38725" y="1429"/>
                  </a:cubicBezTo>
                  <a:lnTo>
                    <a:pt x="38816" y="1794"/>
                  </a:lnTo>
                  <a:cubicBezTo>
                    <a:pt x="39181" y="1703"/>
                    <a:pt x="39545" y="1612"/>
                    <a:pt x="39910" y="1551"/>
                  </a:cubicBezTo>
                  <a:lnTo>
                    <a:pt x="39819" y="1156"/>
                  </a:lnTo>
                  <a:close/>
                  <a:moveTo>
                    <a:pt x="63680" y="1672"/>
                  </a:moveTo>
                  <a:lnTo>
                    <a:pt x="63558" y="2037"/>
                  </a:lnTo>
                  <a:cubicBezTo>
                    <a:pt x="63923" y="2128"/>
                    <a:pt x="64288" y="2250"/>
                    <a:pt x="64652" y="2341"/>
                  </a:cubicBezTo>
                  <a:lnTo>
                    <a:pt x="64774" y="1976"/>
                  </a:lnTo>
                  <a:cubicBezTo>
                    <a:pt x="64409" y="1885"/>
                    <a:pt x="64044" y="1764"/>
                    <a:pt x="63680" y="1672"/>
                  </a:cubicBezTo>
                  <a:close/>
                  <a:moveTo>
                    <a:pt x="37600" y="1703"/>
                  </a:moveTo>
                  <a:cubicBezTo>
                    <a:pt x="37235" y="1794"/>
                    <a:pt x="36871" y="1916"/>
                    <a:pt x="36506" y="2007"/>
                  </a:cubicBezTo>
                  <a:lnTo>
                    <a:pt x="36597" y="2372"/>
                  </a:lnTo>
                  <a:cubicBezTo>
                    <a:pt x="36962" y="2280"/>
                    <a:pt x="37327" y="2159"/>
                    <a:pt x="37691" y="2068"/>
                  </a:cubicBezTo>
                  <a:lnTo>
                    <a:pt x="37600" y="1703"/>
                  </a:lnTo>
                  <a:close/>
                  <a:moveTo>
                    <a:pt x="65868" y="2311"/>
                  </a:moveTo>
                  <a:lnTo>
                    <a:pt x="65747" y="2675"/>
                  </a:lnTo>
                  <a:cubicBezTo>
                    <a:pt x="66111" y="2797"/>
                    <a:pt x="66476" y="2919"/>
                    <a:pt x="66841" y="3040"/>
                  </a:cubicBezTo>
                  <a:lnTo>
                    <a:pt x="66962" y="2675"/>
                  </a:lnTo>
                  <a:cubicBezTo>
                    <a:pt x="66598" y="2554"/>
                    <a:pt x="66233" y="2432"/>
                    <a:pt x="65868" y="2311"/>
                  </a:cubicBezTo>
                  <a:close/>
                  <a:moveTo>
                    <a:pt x="35412" y="2341"/>
                  </a:moveTo>
                  <a:cubicBezTo>
                    <a:pt x="35047" y="2463"/>
                    <a:pt x="34682" y="2584"/>
                    <a:pt x="34317" y="2706"/>
                  </a:cubicBezTo>
                  <a:lnTo>
                    <a:pt x="34439" y="3071"/>
                  </a:lnTo>
                  <a:cubicBezTo>
                    <a:pt x="34804" y="2949"/>
                    <a:pt x="35168" y="2827"/>
                    <a:pt x="35533" y="2706"/>
                  </a:cubicBezTo>
                  <a:lnTo>
                    <a:pt x="35412" y="2341"/>
                  </a:lnTo>
                  <a:close/>
                  <a:moveTo>
                    <a:pt x="68026" y="3040"/>
                  </a:moveTo>
                  <a:lnTo>
                    <a:pt x="67905" y="3405"/>
                  </a:lnTo>
                  <a:cubicBezTo>
                    <a:pt x="68269" y="3527"/>
                    <a:pt x="68634" y="3679"/>
                    <a:pt x="68969" y="3800"/>
                  </a:cubicBezTo>
                  <a:lnTo>
                    <a:pt x="69120" y="3466"/>
                  </a:lnTo>
                  <a:cubicBezTo>
                    <a:pt x="68756" y="3314"/>
                    <a:pt x="68391" y="3192"/>
                    <a:pt x="68026" y="3040"/>
                  </a:cubicBezTo>
                  <a:close/>
                  <a:moveTo>
                    <a:pt x="33254" y="3071"/>
                  </a:moveTo>
                  <a:cubicBezTo>
                    <a:pt x="32889" y="3223"/>
                    <a:pt x="32524" y="3344"/>
                    <a:pt x="32159" y="3496"/>
                  </a:cubicBezTo>
                  <a:lnTo>
                    <a:pt x="32311" y="3830"/>
                  </a:lnTo>
                  <a:cubicBezTo>
                    <a:pt x="32646" y="3709"/>
                    <a:pt x="33010" y="3587"/>
                    <a:pt x="33375" y="3435"/>
                  </a:cubicBezTo>
                  <a:lnTo>
                    <a:pt x="33254" y="3071"/>
                  </a:lnTo>
                  <a:close/>
                  <a:moveTo>
                    <a:pt x="70184" y="3891"/>
                  </a:moveTo>
                  <a:lnTo>
                    <a:pt x="70032" y="4226"/>
                  </a:lnTo>
                  <a:cubicBezTo>
                    <a:pt x="70397" y="4378"/>
                    <a:pt x="70731" y="4530"/>
                    <a:pt x="71096" y="4682"/>
                  </a:cubicBezTo>
                  <a:lnTo>
                    <a:pt x="71248" y="4347"/>
                  </a:lnTo>
                  <a:cubicBezTo>
                    <a:pt x="70883" y="4195"/>
                    <a:pt x="70519" y="4043"/>
                    <a:pt x="70184" y="3891"/>
                  </a:cubicBezTo>
                  <a:close/>
                  <a:moveTo>
                    <a:pt x="31095" y="3922"/>
                  </a:moveTo>
                  <a:cubicBezTo>
                    <a:pt x="30761" y="4074"/>
                    <a:pt x="30396" y="4226"/>
                    <a:pt x="30062" y="4378"/>
                  </a:cubicBezTo>
                  <a:lnTo>
                    <a:pt x="30214" y="4712"/>
                  </a:lnTo>
                  <a:cubicBezTo>
                    <a:pt x="30548" y="4560"/>
                    <a:pt x="30913" y="4408"/>
                    <a:pt x="31247" y="4286"/>
                  </a:cubicBezTo>
                  <a:lnTo>
                    <a:pt x="31095" y="3922"/>
                  </a:lnTo>
                  <a:close/>
                  <a:moveTo>
                    <a:pt x="72282" y="4803"/>
                  </a:moveTo>
                  <a:lnTo>
                    <a:pt x="72130" y="5168"/>
                  </a:lnTo>
                  <a:cubicBezTo>
                    <a:pt x="72464" y="5320"/>
                    <a:pt x="72798" y="5472"/>
                    <a:pt x="73133" y="5654"/>
                  </a:cubicBezTo>
                  <a:lnTo>
                    <a:pt x="73315" y="5320"/>
                  </a:lnTo>
                  <a:cubicBezTo>
                    <a:pt x="72981" y="5137"/>
                    <a:pt x="72616" y="4986"/>
                    <a:pt x="72282" y="4803"/>
                  </a:cubicBezTo>
                  <a:close/>
                  <a:moveTo>
                    <a:pt x="29029" y="4864"/>
                  </a:moveTo>
                  <a:cubicBezTo>
                    <a:pt x="28694" y="5016"/>
                    <a:pt x="28329" y="5168"/>
                    <a:pt x="27995" y="5350"/>
                  </a:cubicBezTo>
                  <a:lnTo>
                    <a:pt x="28177" y="5685"/>
                  </a:lnTo>
                  <a:cubicBezTo>
                    <a:pt x="28512" y="5533"/>
                    <a:pt x="28846" y="5350"/>
                    <a:pt x="29181" y="5198"/>
                  </a:cubicBezTo>
                  <a:lnTo>
                    <a:pt x="29029" y="4864"/>
                  </a:lnTo>
                  <a:close/>
                  <a:moveTo>
                    <a:pt x="74349" y="5837"/>
                  </a:moveTo>
                  <a:lnTo>
                    <a:pt x="74166" y="6171"/>
                  </a:lnTo>
                  <a:cubicBezTo>
                    <a:pt x="74501" y="6353"/>
                    <a:pt x="74835" y="6536"/>
                    <a:pt x="75169" y="6718"/>
                  </a:cubicBezTo>
                  <a:lnTo>
                    <a:pt x="75352" y="6384"/>
                  </a:lnTo>
                  <a:cubicBezTo>
                    <a:pt x="75017" y="6201"/>
                    <a:pt x="74683" y="6019"/>
                    <a:pt x="74349" y="5837"/>
                  </a:cubicBezTo>
                  <a:close/>
                  <a:moveTo>
                    <a:pt x="26992" y="5867"/>
                  </a:moveTo>
                  <a:cubicBezTo>
                    <a:pt x="26658" y="6049"/>
                    <a:pt x="26323" y="6232"/>
                    <a:pt x="25989" y="6414"/>
                  </a:cubicBezTo>
                  <a:lnTo>
                    <a:pt x="26171" y="6748"/>
                  </a:lnTo>
                  <a:cubicBezTo>
                    <a:pt x="26506" y="6566"/>
                    <a:pt x="26840" y="6384"/>
                    <a:pt x="27174" y="6201"/>
                  </a:cubicBezTo>
                  <a:lnTo>
                    <a:pt x="26992" y="5867"/>
                  </a:lnTo>
                  <a:close/>
                  <a:moveTo>
                    <a:pt x="76324" y="6961"/>
                  </a:moveTo>
                  <a:lnTo>
                    <a:pt x="76142" y="7296"/>
                  </a:lnTo>
                  <a:cubicBezTo>
                    <a:pt x="76476" y="7478"/>
                    <a:pt x="76811" y="7660"/>
                    <a:pt x="77115" y="7873"/>
                  </a:cubicBezTo>
                  <a:lnTo>
                    <a:pt x="77327" y="7539"/>
                  </a:lnTo>
                  <a:cubicBezTo>
                    <a:pt x="76993" y="7356"/>
                    <a:pt x="76659" y="7144"/>
                    <a:pt x="76324" y="6961"/>
                  </a:cubicBezTo>
                  <a:close/>
                  <a:moveTo>
                    <a:pt x="24986" y="6992"/>
                  </a:moveTo>
                  <a:cubicBezTo>
                    <a:pt x="24652" y="7174"/>
                    <a:pt x="24348" y="7387"/>
                    <a:pt x="24013" y="7569"/>
                  </a:cubicBezTo>
                  <a:lnTo>
                    <a:pt x="24226" y="7903"/>
                  </a:lnTo>
                  <a:cubicBezTo>
                    <a:pt x="24530" y="7691"/>
                    <a:pt x="24864" y="7508"/>
                    <a:pt x="25199" y="7326"/>
                  </a:cubicBezTo>
                  <a:lnTo>
                    <a:pt x="24986" y="6992"/>
                  </a:lnTo>
                  <a:close/>
                  <a:moveTo>
                    <a:pt x="78300" y="8177"/>
                  </a:moveTo>
                  <a:lnTo>
                    <a:pt x="78087" y="8481"/>
                  </a:lnTo>
                  <a:cubicBezTo>
                    <a:pt x="78391" y="8694"/>
                    <a:pt x="78726" y="8907"/>
                    <a:pt x="79029" y="9119"/>
                  </a:cubicBezTo>
                  <a:lnTo>
                    <a:pt x="79242" y="8815"/>
                  </a:lnTo>
                  <a:cubicBezTo>
                    <a:pt x="78938" y="8603"/>
                    <a:pt x="78604" y="8390"/>
                    <a:pt x="78300" y="8177"/>
                  </a:cubicBezTo>
                  <a:close/>
                  <a:moveTo>
                    <a:pt x="23041" y="8207"/>
                  </a:moveTo>
                  <a:cubicBezTo>
                    <a:pt x="22737" y="8390"/>
                    <a:pt x="22402" y="8603"/>
                    <a:pt x="22098" y="8815"/>
                  </a:cubicBezTo>
                  <a:lnTo>
                    <a:pt x="22311" y="9150"/>
                  </a:lnTo>
                  <a:cubicBezTo>
                    <a:pt x="22615" y="8937"/>
                    <a:pt x="22949" y="8724"/>
                    <a:pt x="23253" y="8511"/>
                  </a:cubicBezTo>
                  <a:lnTo>
                    <a:pt x="23041" y="8207"/>
                  </a:lnTo>
                  <a:close/>
                  <a:moveTo>
                    <a:pt x="21156" y="9484"/>
                  </a:moveTo>
                  <a:cubicBezTo>
                    <a:pt x="20852" y="9697"/>
                    <a:pt x="20548" y="9940"/>
                    <a:pt x="20244" y="10153"/>
                  </a:cubicBezTo>
                  <a:lnTo>
                    <a:pt x="20457" y="10457"/>
                  </a:lnTo>
                  <a:cubicBezTo>
                    <a:pt x="20761" y="10244"/>
                    <a:pt x="21065" y="10001"/>
                    <a:pt x="21369" y="9788"/>
                  </a:cubicBezTo>
                  <a:lnTo>
                    <a:pt x="21156" y="9484"/>
                  </a:lnTo>
                  <a:close/>
                  <a:moveTo>
                    <a:pt x="80185" y="9454"/>
                  </a:moveTo>
                  <a:lnTo>
                    <a:pt x="79972" y="9758"/>
                  </a:lnTo>
                  <a:cubicBezTo>
                    <a:pt x="80276" y="10001"/>
                    <a:pt x="80580" y="10214"/>
                    <a:pt x="80884" y="10457"/>
                  </a:cubicBezTo>
                  <a:lnTo>
                    <a:pt x="81096" y="10153"/>
                  </a:lnTo>
                  <a:cubicBezTo>
                    <a:pt x="80792" y="9910"/>
                    <a:pt x="80488" y="9697"/>
                    <a:pt x="80185" y="9454"/>
                  </a:cubicBezTo>
                  <a:close/>
                  <a:moveTo>
                    <a:pt x="82008" y="10821"/>
                  </a:moveTo>
                  <a:lnTo>
                    <a:pt x="81795" y="11125"/>
                  </a:lnTo>
                  <a:cubicBezTo>
                    <a:pt x="82069" y="11369"/>
                    <a:pt x="82373" y="11612"/>
                    <a:pt x="82677" y="11855"/>
                  </a:cubicBezTo>
                  <a:lnTo>
                    <a:pt x="82920" y="11551"/>
                  </a:lnTo>
                  <a:cubicBezTo>
                    <a:pt x="82616" y="11308"/>
                    <a:pt x="82312" y="11065"/>
                    <a:pt x="82008" y="10821"/>
                  </a:cubicBezTo>
                  <a:close/>
                  <a:moveTo>
                    <a:pt x="19332" y="10852"/>
                  </a:moveTo>
                  <a:cubicBezTo>
                    <a:pt x="19028" y="11095"/>
                    <a:pt x="18724" y="11338"/>
                    <a:pt x="18451" y="11581"/>
                  </a:cubicBezTo>
                  <a:lnTo>
                    <a:pt x="18694" y="11885"/>
                  </a:lnTo>
                  <a:cubicBezTo>
                    <a:pt x="18968" y="11642"/>
                    <a:pt x="19272" y="11399"/>
                    <a:pt x="19575" y="11156"/>
                  </a:cubicBezTo>
                  <a:lnTo>
                    <a:pt x="19332" y="10852"/>
                  </a:lnTo>
                  <a:close/>
                  <a:moveTo>
                    <a:pt x="83771" y="12280"/>
                  </a:moveTo>
                  <a:lnTo>
                    <a:pt x="83528" y="12584"/>
                  </a:lnTo>
                  <a:cubicBezTo>
                    <a:pt x="83832" y="12828"/>
                    <a:pt x="84106" y="13071"/>
                    <a:pt x="84379" y="13344"/>
                  </a:cubicBezTo>
                  <a:lnTo>
                    <a:pt x="84653" y="13040"/>
                  </a:lnTo>
                  <a:cubicBezTo>
                    <a:pt x="84349" y="12797"/>
                    <a:pt x="84075" y="12554"/>
                    <a:pt x="83771" y="12280"/>
                  </a:cubicBezTo>
                  <a:close/>
                  <a:moveTo>
                    <a:pt x="17569" y="12311"/>
                  </a:moveTo>
                  <a:cubicBezTo>
                    <a:pt x="17265" y="12584"/>
                    <a:pt x="16992" y="12828"/>
                    <a:pt x="16718" y="13071"/>
                  </a:cubicBezTo>
                  <a:lnTo>
                    <a:pt x="16961" y="13375"/>
                  </a:lnTo>
                  <a:cubicBezTo>
                    <a:pt x="17235" y="13101"/>
                    <a:pt x="17539" y="12858"/>
                    <a:pt x="17813" y="12615"/>
                  </a:cubicBezTo>
                  <a:lnTo>
                    <a:pt x="17569" y="12311"/>
                  </a:lnTo>
                  <a:close/>
                  <a:moveTo>
                    <a:pt x="85504" y="13831"/>
                  </a:moveTo>
                  <a:lnTo>
                    <a:pt x="85230" y="14104"/>
                  </a:lnTo>
                  <a:cubicBezTo>
                    <a:pt x="85504" y="14378"/>
                    <a:pt x="85777" y="14621"/>
                    <a:pt x="86051" y="14894"/>
                  </a:cubicBezTo>
                  <a:lnTo>
                    <a:pt x="86324" y="14621"/>
                  </a:lnTo>
                  <a:cubicBezTo>
                    <a:pt x="86051" y="14347"/>
                    <a:pt x="85777" y="14074"/>
                    <a:pt x="85504" y="13831"/>
                  </a:cubicBezTo>
                  <a:close/>
                  <a:moveTo>
                    <a:pt x="15867" y="13861"/>
                  </a:moveTo>
                  <a:cubicBezTo>
                    <a:pt x="15594" y="14135"/>
                    <a:pt x="15320" y="14378"/>
                    <a:pt x="15047" y="14651"/>
                  </a:cubicBezTo>
                  <a:lnTo>
                    <a:pt x="15320" y="14925"/>
                  </a:lnTo>
                  <a:cubicBezTo>
                    <a:pt x="15594" y="14651"/>
                    <a:pt x="15867" y="14378"/>
                    <a:pt x="16141" y="14135"/>
                  </a:cubicBezTo>
                  <a:lnTo>
                    <a:pt x="15867" y="13861"/>
                  </a:lnTo>
                  <a:close/>
                  <a:moveTo>
                    <a:pt x="87115" y="15442"/>
                  </a:moveTo>
                  <a:lnTo>
                    <a:pt x="86841" y="15715"/>
                  </a:lnTo>
                  <a:cubicBezTo>
                    <a:pt x="87115" y="15989"/>
                    <a:pt x="87358" y="16262"/>
                    <a:pt x="87631" y="16536"/>
                  </a:cubicBezTo>
                  <a:lnTo>
                    <a:pt x="87905" y="16262"/>
                  </a:lnTo>
                  <a:cubicBezTo>
                    <a:pt x="87631" y="15989"/>
                    <a:pt x="87388" y="15715"/>
                    <a:pt x="87115" y="15442"/>
                  </a:cubicBezTo>
                  <a:close/>
                  <a:moveTo>
                    <a:pt x="14226" y="15472"/>
                  </a:moveTo>
                  <a:cubicBezTo>
                    <a:pt x="13983" y="15746"/>
                    <a:pt x="13709" y="16019"/>
                    <a:pt x="13466" y="16293"/>
                  </a:cubicBezTo>
                  <a:lnTo>
                    <a:pt x="13740" y="16566"/>
                  </a:lnTo>
                  <a:cubicBezTo>
                    <a:pt x="13983" y="16293"/>
                    <a:pt x="14256" y="15989"/>
                    <a:pt x="14499" y="15715"/>
                  </a:cubicBezTo>
                  <a:lnTo>
                    <a:pt x="14226" y="15472"/>
                  </a:lnTo>
                  <a:close/>
                  <a:moveTo>
                    <a:pt x="88665" y="17113"/>
                  </a:moveTo>
                  <a:lnTo>
                    <a:pt x="88391" y="17387"/>
                  </a:lnTo>
                  <a:cubicBezTo>
                    <a:pt x="88635" y="17660"/>
                    <a:pt x="88878" y="17934"/>
                    <a:pt x="89121" y="18238"/>
                  </a:cubicBezTo>
                  <a:lnTo>
                    <a:pt x="89425" y="17995"/>
                  </a:lnTo>
                  <a:cubicBezTo>
                    <a:pt x="89182" y="17691"/>
                    <a:pt x="88938" y="17417"/>
                    <a:pt x="88665" y="17113"/>
                  </a:cubicBezTo>
                  <a:close/>
                  <a:moveTo>
                    <a:pt x="12676" y="17144"/>
                  </a:moveTo>
                  <a:cubicBezTo>
                    <a:pt x="12433" y="17417"/>
                    <a:pt x="12189" y="17721"/>
                    <a:pt x="11946" y="18025"/>
                  </a:cubicBezTo>
                  <a:lnTo>
                    <a:pt x="12220" y="18268"/>
                  </a:lnTo>
                  <a:cubicBezTo>
                    <a:pt x="12463" y="17964"/>
                    <a:pt x="12706" y="17691"/>
                    <a:pt x="12980" y="17387"/>
                  </a:cubicBezTo>
                  <a:lnTo>
                    <a:pt x="12676" y="17144"/>
                  </a:lnTo>
                  <a:close/>
                  <a:moveTo>
                    <a:pt x="90154" y="18876"/>
                  </a:moveTo>
                  <a:lnTo>
                    <a:pt x="89850" y="19119"/>
                  </a:lnTo>
                  <a:cubicBezTo>
                    <a:pt x="90094" y="19393"/>
                    <a:pt x="90337" y="19697"/>
                    <a:pt x="90549" y="20001"/>
                  </a:cubicBezTo>
                  <a:lnTo>
                    <a:pt x="90853" y="19758"/>
                  </a:lnTo>
                  <a:cubicBezTo>
                    <a:pt x="90610" y="19454"/>
                    <a:pt x="90397" y="19150"/>
                    <a:pt x="90154" y="18876"/>
                  </a:cubicBezTo>
                  <a:close/>
                  <a:moveTo>
                    <a:pt x="11217" y="18907"/>
                  </a:moveTo>
                  <a:cubicBezTo>
                    <a:pt x="10974" y="19211"/>
                    <a:pt x="10730" y="19484"/>
                    <a:pt x="10487" y="19788"/>
                  </a:cubicBezTo>
                  <a:lnTo>
                    <a:pt x="10791" y="20031"/>
                  </a:lnTo>
                  <a:cubicBezTo>
                    <a:pt x="11034" y="19727"/>
                    <a:pt x="11277" y="19423"/>
                    <a:pt x="11490" y="19150"/>
                  </a:cubicBezTo>
                  <a:lnTo>
                    <a:pt x="11217" y="18907"/>
                  </a:lnTo>
                  <a:close/>
                  <a:moveTo>
                    <a:pt x="91553" y="20670"/>
                  </a:moveTo>
                  <a:lnTo>
                    <a:pt x="91249" y="20913"/>
                  </a:lnTo>
                  <a:cubicBezTo>
                    <a:pt x="91461" y="21217"/>
                    <a:pt x="91674" y="21521"/>
                    <a:pt x="91887" y="21825"/>
                  </a:cubicBezTo>
                  <a:lnTo>
                    <a:pt x="92221" y="21612"/>
                  </a:lnTo>
                  <a:cubicBezTo>
                    <a:pt x="91978" y="21308"/>
                    <a:pt x="91765" y="20974"/>
                    <a:pt x="91553" y="20670"/>
                  </a:cubicBezTo>
                  <a:close/>
                  <a:moveTo>
                    <a:pt x="9818" y="20730"/>
                  </a:moveTo>
                  <a:cubicBezTo>
                    <a:pt x="9575" y="21034"/>
                    <a:pt x="9363" y="21338"/>
                    <a:pt x="9150" y="21642"/>
                  </a:cubicBezTo>
                  <a:lnTo>
                    <a:pt x="9454" y="21855"/>
                  </a:lnTo>
                  <a:cubicBezTo>
                    <a:pt x="9666" y="21551"/>
                    <a:pt x="9879" y="21247"/>
                    <a:pt x="10122" y="20943"/>
                  </a:cubicBezTo>
                  <a:lnTo>
                    <a:pt x="9818" y="20730"/>
                  </a:lnTo>
                  <a:close/>
                  <a:moveTo>
                    <a:pt x="92860" y="22554"/>
                  </a:moveTo>
                  <a:lnTo>
                    <a:pt x="92556" y="22767"/>
                  </a:lnTo>
                  <a:cubicBezTo>
                    <a:pt x="92768" y="23071"/>
                    <a:pt x="92951" y="23405"/>
                    <a:pt x="93163" y="23709"/>
                  </a:cubicBezTo>
                  <a:lnTo>
                    <a:pt x="93498" y="23496"/>
                  </a:lnTo>
                  <a:cubicBezTo>
                    <a:pt x="93285" y="23192"/>
                    <a:pt x="93072" y="22858"/>
                    <a:pt x="92860" y="22554"/>
                  </a:cubicBezTo>
                  <a:close/>
                  <a:moveTo>
                    <a:pt x="8481" y="22585"/>
                  </a:moveTo>
                  <a:cubicBezTo>
                    <a:pt x="8268" y="22919"/>
                    <a:pt x="8086" y="23223"/>
                    <a:pt x="7873" y="23557"/>
                  </a:cubicBezTo>
                  <a:lnTo>
                    <a:pt x="8177" y="23770"/>
                  </a:lnTo>
                  <a:cubicBezTo>
                    <a:pt x="8390" y="23436"/>
                    <a:pt x="8603" y="23132"/>
                    <a:pt x="8815" y="22797"/>
                  </a:cubicBezTo>
                  <a:lnTo>
                    <a:pt x="8481" y="22585"/>
                  </a:lnTo>
                  <a:close/>
                  <a:moveTo>
                    <a:pt x="94075" y="24469"/>
                  </a:moveTo>
                  <a:lnTo>
                    <a:pt x="93771" y="24682"/>
                  </a:lnTo>
                  <a:cubicBezTo>
                    <a:pt x="93954" y="25016"/>
                    <a:pt x="94136" y="25320"/>
                    <a:pt x="94349" y="25655"/>
                  </a:cubicBezTo>
                  <a:lnTo>
                    <a:pt x="94683" y="25472"/>
                  </a:lnTo>
                  <a:cubicBezTo>
                    <a:pt x="94471" y="25138"/>
                    <a:pt x="94288" y="24803"/>
                    <a:pt x="94075" y="24469"/>
                  </a:cubicBezTo>
                  <a:close/>
                  <a:moveTo>
                    <a:pt x="7265" y="24530"/>
                  </a:moveTo>
                  <a:cubicBezTo>
                    <a:pt x="7052" y="24864"/>
                    <a:pt x="6870" y="25199"/>
                    <a:pt x="6688" y="25533"/>
                  </a:cubicBezTo>
                  <a:lnTo>
                    <a:pt x="7022" y="25715"/>
                  </a:lnTo>
                  <a:cubicBezTo>
                    <a:pt x="7204" y="25381"/>
                    <a:pt x="7387" y="25047"/>
                    <a:pt x="7600" y="24743"/>
                  </a:cubicBezTo>
                  <a:lnTo>
                    <a:pt x="7265" y="24530"/>
                  </a:lnTo>
                  <a:close/>
                  <a:moveTo>
                    <a:pt x="95230" y="26475"/>
                  </a:moveTo>
                  <a:lnTo>
                    <a:pt x="94896" y="26658"/>
                  </a:lnTo>
                  <a:cubicBezTo>
                    <a:pt x="95078" y="26992"/>
                    <a:pt x="95261" y="27326"/>
                    <a:pt x="95413" y="27661"/>
                  </a:cubicBezTo>
                  <a:lnTo>
                    <a:pt x="95778" y="27478"/>
                  </a:lnTo>
                  <a:cubicBezTo>
                    <a:pt x="95595" y="27144"/>
                    <a:pt x="95413" y="26779"/>
                    <a:pt x="95230" y="26475"/>
                  </a:cubicBezTo>
                  <a:close/>
                  <a:moveTo>
                    <a:pt x="6110" y="26536"/>
                  </a:moveTo>
                  <a:cubicBezTo>
                    <a:pt x="5928" y="26870"/>
                    <a:pt x="5745" y="27205"/>
                    <a:pt x="5593" y="27539"/>
                  </a:cubicBezTo>
                  <a:lnTo>
                    <a:pt x="5928" y="27721"/>
                  </a:lnTo>
                  <a:cubicBezTo>
                    <a:pt x="6110" y="27387"/>
                    <a:pt x="6262" y="27053"/>
                    <a:pt x="6445" y="26718"/>
                  </a:cubicBezTo>
                  <a:lnTo>
                    <a:pt x="6110" y="26536"/>
                  </a:lnTo>
                  <a:close/>
                  <a:moveTo>
                    <a:pt x="96264" y="28481"/>
                  </a:moveTo>
                  <a:lnTo>
                    <a:pt x="95929" y="28664"/>
                  </a:lnTo>
                  <a:cubicBezTo>
                    <a:pt x="96112" y="28998"/>
                    <a:pt x="96264" y="29332"/>
                    <a:pt x="96416" y="29697"/>
                  </a:cubicBezTo>
                  <a:lnTo>
                    <a:pt x="96781" y="29515"/>
                  </a:lnTo>
                  <a:cubicBezTo>
                    <a:pt x="96598" y="29180"/>
                    <a:pt x="96446" y="28846"/>
                    <a:pt x="96264" y="28481"/>
                  </a:cubicBezTo>
                  <a:close/>
                  <a:moveTo>
                    <a:pt x="5077" y="28572"/>
                  </a:moveTo>
                  <a:cubicBezTo>
                    <a:pt x="4894" y="28907"/>
                    <a:pt x="4742" y="29241"/>
                    <a:pt x="4590" y="29606"/>
                  </a:cubicBezTo>
                  <a:lnTo>
                    <a:pt x="4925" y="29758"/>
                  </a:lnTo>
                  <a:cubicBezTo>
                    <a:pt x="5077" y="29424"/>
                    <a:pt x="5259" y="29059"/>
                    <a:pt x="5411" y="28724"/>
                  </a:cubicBezTo>
                  <a:lnTo>
                    <a:pt x="5077" y="28572"/>
                  </a:lnTo>
                  <a:close/>
                  <a:moveTo>
                    <a:pt x="97237" y="30579"/>
                  </a:moveTo>
                  <a:lnTo>
                    <a:pt x="96872" y="30731"/>
                  </a:lnTo>
                  <a:cubicBezTo>
                    <a:pt x="97024" y="31065"/>
                    <a:pt x="97176" y="31430"/>
                    <a:pt x="97328" y="31764"/>
                  </a:cubicBezTo>
                  <a:lnTo>
                    <a:pt x="97662" y="31612"/>
                  </a:lnTo>
                  <a:cubicBezTo>
                    <a:pt x="97540" y="31278"/>
                    <a:pt x="97388" y="30913"/>
                    <a:pt x="97237" y="30579"/>
                  </a:cubicBezTo>
                  <a:close/>
                  <a:moveTo>
                    <a:pt x="4104" y="30639"/>
                  </a:moveTo>
                  <a:cubicBezTo>
                    <a:pt x="3952" y="31004"/>
                    <a:pt x="3800" y="31369"/>
                    <a:pt x="3679" y="31703"/>
                  </a:cubicBezTo>
                  <a:lnTo>
                    <a:pt x="4013" y="31855"/>
                  </a:lnTo>
                  <a:cubicBezTo>
                    <a:pt x="4165" y="31490"/>
                    <a:pt x="4317" y="31156"/>
                    <a:pt x="4469" y="30791"/>
                  </a:cubicBezTo>
                  <a:lnTo>
                    <a:pt x="4104" y="30639"/>
                  </a:lnTo>
                  <a:close/>
                  <a:moveTo>
                    <a:pt x="98088" y="32676"/>
                  </a:moveTo>
                  <a:lnTo>
                    <a:pt x="97723" y="32828"/>
                  </a:lnTo>
                  <a:cubicBezTo>
                    <a:pt x="97875" y="33162"/>
                    <a:pt x="97996" y="33527"/>
                    <a:pt x="98118" y="33892"/>
                  </a:cubicBezTo>
                  <a:lnTo>
                    <a:pt x="98483" y="33770"/>
                  </a:lnTo>
                  <a:cubicBezTo>
                    <a:pt x="98361" y="33405"/>
                    <a:pt x="98240" y="33041"/>
                    <a:pt x="98088" y="32676"/>
                  </a:cubicBezTo>
                  <a:close/>
                  <a:moveTo>
                    <a:pt x="3253" y="32767"/>
                  </a:moveTo>
                  <a:cubicBezTo>
                    <a:pt x="3131" y="33132"/>
                    <a:pt x="2979" y="33497"/>
                    <a:pt x="2858" y="33861"/>
                  </a:cubicBezTo>
                  <a:lnTo>
                    <a:pt x="3223" y="33983"/>
                  </a:lnTo>
                  <a:cubicBezTo>
                    <a:pt x="3344" y="33618"/>
                    <a:pt x="3466" y="33284"/>
                    <a:pt x="3618" y="32919"/>
                  </a:cubicBezTo>
                  <a:lnTo>
                    <a:pt x="3253" y="32767"/>
                  </a:lnTo>
                  <a:close/>
                  <a:moveTo>
                    <a:pt x="98847" y="34864"/>
                  </a:moveTo>
                  <a:lnTo>
                    <a:pt x="98483" y="34956"/>
                  </a:lnTo>
                  <a:cubicBezTo>
                    <a:pt x="98604" y="35320"/>
                    <a:pt x="98726" y="35685"/>
                    <a:pt x="98847" y="36050"/>
                  </a:cubicBezTo>
                  <a:lnTo>
                    <a:pt x="99212" y="35959"/>
                  </a:lnTo>
                  <a:cubicBezTo>
                    <a:pt x="99091" y="35563"/>
                    <a:pt x="98969" y="35199"/>
                    <a:pt x="98847" y="34864"/>
                  </a:cubicBezTo>
                  <a:close/>
                  <a:moveTo>
                    <a:pt x="2493" y="34956"/>
                  </a:moveTo>
                  <a:cubicBezTo>
                    <a:pt x="2372" y="35320"/>
                    <a:pt x="2250" y="35685"/>
                    <a:pt x="2159" y="36050"/>
                  </a:cubicBezTo>
                  <a:lnTo>
                    <a:pt x="2524" y="36171"/>
                  </a:lnTo>
                  <a:cubicBezTo>
                    <a:pt x="2615" y="35807"/>
                    <a:pt x="2736" y="35442"/>
                    <a:pt x="2858" y="35077"/>
                  </a:cubicBezTo>
                  <a:lnTo>
                    <a:pt x="2493" y="34956"/>
                  </a:lnTo>
                  <a:close/>
                  <a:moveTo>
                    <a:pt x="99516" y="37053"/>
                  </a:moveTo>
                  <a:lnTo>
                    <a:pt x="99151" y="37144"/>
                  </a:lnTo>
                  <a:cubicBezTo>
                    <a:pt x="99273" y="37509"/>
                    <a:pt x="99364" y="37874"/>
                    <a:pt x="99455" y="38238"/>
                  </a:cubicBezTo>
                  <a:lnTo>
                    <a:pt x="99820" y="38147"/>
                  </a:lnTo>
                  <a:cubicBezTo>
                    <a:pt x="99729" y="37782"/>
                    <a:pt x="99638" y="37418"/>
                    <a:pt x="99516" y="37053"/>
                  </a:cubicBezTo>
                  <a:close/>
                  <a:moveTo>
                    <a:pt x="1824" y="37144"/>
                  </a:moveTo>
                  <a:cubicBezTo>
                    <a:pt x="1733" y="37509"/>
                    <a:pt x="1642" y="37874"/>
                    <a:pt x="1520" y="38269"/>
                  </a:cubicBezTo>
                  <a:lnTo>
                    <a:pt x="1916" y="38360"/>
                  </a:lnTo>
                  <a:cubicBezTo>
                    <a:pt x="2007" y="37965"/>
                    <a:pt x="2098" y="37630"/>
                    <a:pt x="2189" y="37266"/>
                  </a:cubicBezTo>
                  <a:lnTo>
                    <a:pt x="1824" y="37144"/>
                  </a:lnTo>
                  <a:close/>
                  <a:moveTo>
                    <a:pt x="100094" y="39272"/>
                  </a:moveTo>
                  <a:lnTo>
                    <a:pt x="99729" y="39333"/>
                  </a:lnTo>
                  <a:cubicBezTo>
                    <a:pt x="99790" y="39728"/>
                    <a:pt x="99881" y="40092"/>
                    <a:pt x="99972" y="40457"/>
                  </a:cubicBezTo>
                  <a:lnTo>
                    <a:pt x="100337" y="40396"/>
                  </a:lnTo>
                  <a:cubicBezTo>
                    <a:pt x="100246" y="40001"/>
                    <a:pt x="100185" y="39636"/>
                    <a:pt x="100094" y="39272"/>
                  </a:cubicBezTo>
                  <a:close/>
                  <a:moveTo>
                    <a:pt x="1277" y="39363"/>
                  </a:moveTo>
                  <a:cubicBezTo>
                    <a:pt x="1186" y="39758"/>
                    <a:pt x="1095" y="40123"/>
                    <a:pt x="1034" y="40488"/>
                  </a:cubicBezTo>
                  <a:lnTo>
                    <a:pt x="1399" y="40579"/>
                  </a:lnTo>
                  <a:cubicBezTo>
                    <a:pt x="1460" y="40184"/>
                    <a:pt x="1551" y="39819"/>
                    <a:pt x="1642" y="39454"/>
                  </a:cubicBezTo>
                  <a:lnTo>
                    <a:pt x="1277" y="39363"/>
                  </a:lnTo>
                  <a:close/>
                  <a:moveTo>
                    <a:pt x="100550" y="41491"/>
                  </a:moveTo>
                  <a:lnTo>
                    <a:pt x="100185" y="41582"/>
                  </a:lnTo>
                  <a:cubicBezTo>
                    <a:pt x="100246" y="41947"/>
                    <a:pt x="100306" y="42311"/>
                    <a:pt x="100367" y="42706"/>
                  </a:cubicBezTo>
                  <a:lnTo>
                    <a:pt x="100732" y="42646"/>
                  </a:lnTo>
                  <a:cubicBezTo>
                    <a:pt x="100671" y="42250"/>
                    <a:pt x="100610" y="41886"/>
                    <a:pt x="100550" y="41491"/>
                  </a:cubicBezTo>
                  <a:close/>
                  <a:moveTo>
                    <a:pt x="821" y="41612"/>
                  </a:moveTo>
                  <a:cubicBezTo>
                    <a:pt x="730" y="41977"/>
                    <a:pt x="669" y="42372"/>
                    <a:pt x="609" y="42737"/>
                  </a:cubicBezTo>
                  <a:lnTo>
                    <a:pt x="1004" y="42798"/>
                  </a:lnTo>
                  <a:cubicBezTo>
                    <a:pt x="1065" y="42433"/>
                    <a:pt x="1125" y="42038"/>
                    <a:pt x="1186" y="41673"/>
                  </a:cubicBezTo>
                  <a:lnTo>
                    <a:pt x="821" y="41612"/>
                  </a:lnTo>
                  <a:close/>
                  <a:moveTo>
                    <a:pt x="100914" y="43770"/>
                  </a:moveTo>
                  <a:lnTo>
                    <a:pt x="100550" y="43831"/>
                  </a:lnTo>
                  <a:cubicBezTo>
                    <a:pt x="100580" y="44196"/>
                    <a:pt x="100641" y="44561"/>
                    <a:pt x="100671" y="44956"/>
                  </a:cubicBezTo>
                  <a:lnTo>
                    <a:pt x="101066" y="44895"/>
                  </a:lnTo>
                  <a:cubicBezTo>
                    <a:pt x="101006" y="44530"/>
                    <a:pt x="100975" y="44135"/>
                    <a:pt x="100914" y="43770"/>
                  </a:cubicBezTo>
                  <a:close/>
                  <a:moveTo>
                    <a:pt x="457" y="43861"/>
                  </a:moveTo>
                  <a:cubicBezTo>
                    <a:pt x="396" y="44257"/>
                    <a:pt x="365" y="44621"/>
                    <a:pt x="305" y="45016"/>
                  </a:cubicBezTo>
                  <a:lnTo>
                    <a:pt x="700" y="45047"/>
                  </a:lnTo>
                  <a:cubicBezTo>
                    <a:pt x="730" y="44682"/>
                    <a:pt x="791" y="44317"/>
                    <a:pt x="821" y="43922"/>
                  </a:cubicBezTo>
                  <a:lnTo>
                    <a:pt x="457" y="43861"/>
                  </a:lnTo>
                  <a:close/>
                  <a:moveTo>
                    <a:pt x="101158" y="46050"/>
                  </a:moveTo>
                  <a:lnTo>
                    <a:pt x="100793" y="46080"/>
                  </a:lnTo>
                  <a:cubicBezTo>
                    <a:pt x="100823" y="46445"/>
                    <a:pt x="100854" y="46840"/>
                    <a:pt x="100884" y="47205"/>
                  </a:cubicBezTo>
                  <a:lnTo>
                    <a:pt x="101249" y="47175"/>
                  </a:lnTo>
                  <a:cubicBezTo>
                    <a:pt x="101218" y="46810"/>
                    <a:pt x="101218" y="46415"/>
                    <a:pt x="101158" y="46050"/>
                  </a:cubicBezTo>
                  <a:close/>
                  <a:moveTo>
                    <a:pt x="183" y="46141"/>
                  </a:moveTo>
                  <a:cubicBezTo>
                    <a:pt x="153" y="46536"/>
                    <a:pt x="122" y="46931"/>
                    <a:pt x="122" y="47296"/>
                  </a:cubicBezTo>
                  <a:lnTo>
                    <a:pt x="487" y="47327"/>
                  </a:lnTo>
                  <a:cubicBezTo>
                    <a:pt x="517" y="46931"/>
                    <a:pt x="548" y="46567"/>
                    <a:pt x="578" y="46202"/>
                  </a:cubicBezTo>
                  <a:lnTo>
                    <a:pt x="183" y="46141"/>
                  </a:lnTo>
                  <a:close/>
                  <a:moveTo>
                    <a:pt x="100945" y="48330"/>
                  </a:moveTo>
                  <a:cubicBezTo>
                    <a:pt x="100975" y="48725"/>
                    <a:pt x="100975" y="49090"/>
                    <a:pt x="100975" y="49485"/>
                  </a:cubicBezTo>
                  <a:lnTo>
                    <a:pt x="101370" y="49454"/>
                  </a:lnTo>
                  <a:cubicBezTo>
                    <a:pt x="101370" y="49090"/>
                    <a:pt x="101340" y="48694"/>
                    <a:pt x="101340" y="48330"/>
                  </a:cubicBezTo>
                  <a:close/>
                  <a:moveTo>
                    <a:pt x="61" y="48451"/>
                  </a:moveTo>
                  <a:cubicBezTo>
                    <a:pt x="31" y="48816"/>
                    <a:pt x="31" y="49211"/>
                    <a:pt x="1" y="49576"/>
                  </a:cubicBezTo>
                  <a:lnTo>
                    <a:pt x="396" y="49606"/>
                  </a:lnTo>
                  <a:cubicBezTo>
                    <a:pt x="396" y="49211"/>
                    <a:pt x="426" y="48846"/>
                    <a:pt x="426" y="48451"/>
                  </a:cubicBezTo>
                  <a:close/>
                  <a:moveTo>
                    <a:pt x="101006" y="50609"/>
                  </a:moveTo>
                  <a:lnTo>
                    <a:pt x="101006" y="50700"/>
                  </a:lnTo>
                  <a:cubicBezTo>
                    <a:pt x="101006" y="51065"/>
                    <a:pt x="101006" y="51460"/>
                    <a:pt x="100975" y="51825"/>
                  </a:cubicBezTo>
                  <a:lnTo>
                    <a:pt x="101370" y="51825"/>
                  </a:lnTo>
                  <a:cubicBezTo>
                    <a:pt x="101370" y="51460"/>
                    <a:pt x="101370" y="51065"/>
                    <a:pt x="101370" y="50700"/>
                  </a:cubicBezTo>
                  <a:lnTo>
                    <a:pt x="101370" y="50609"/>
                  </a:lnTo>
                  <a:close/>
                  <a:moveTo>
                    <a:pt x="1" y="50731"/>
                  </a:moveTo>
                  <a:cubicBezTo>
                    <a:pt x="1" y="51126"/>
                    <a:pt x="1" y="51491"/>
                    <a:pt x="1" y="51886"/>
                  </a:cubicBezTo>
                  <a:lnTo>
                    <a:pt x="396" y="51855"/>
                  </a:lnTo>
                  <a:cubicBezTo>
                    <a:pt x="365" y="51491"/>
                    <a:pt x="365" y="51126"/>
                    <a:pt x="365" y="50731"/>
                  </a:cubicBezTo>
                  <a:close/>
                  <a:moveTo>
                    <a:pt x="100945" y="52950"/>
                  </a:moveTo>
                  <a:cubicBezTo>
                    <a:pt x="100945" y="53345"/>
                    <a:pt x="100914" y="53710"/>
                    <a:pt x="100884" y="54105"/>
                  </a:cubicBezTo>
                  <a:lnTo>
                    <a:pt x="101279" y="54135"/>
                  </a:lnTo>
                  <a:cubicBezTo>
                    <a:pt x="101279" y="53740"/>
                    <a:pt x="101310" y="53375"/>
                    <a:pt x="101340" y="52980"/>
                  </a:cubicBezTo>
                  <a:lnTo>
                    <a:pt x="100945" y="52950"/>
                  </a:lnTo>
                  <a:close/>
                  <a:moveTo>
                    <a:pt x="61" y="53011"/>
                  </a:moveTo>
                  <a:cubicBezTo>
                    <a:pt x="61" y="53406"/>
                    <a:pt x="92" y="53801"/>
                    <a:pt x="122" y="54166"/>
                  </a:cubicBezTo>
                  <a:lnTo>
                    <a:pt x="487" y="54135"/>
                  </a:lnTo>
                  <a:cubicBezTo>
                    <a:pt x="457" y="53770"/>
                    <a:pt x="457" y="53375"/>
                    <a:pt x="426" y="53011"/>
                  </a:cubicBezTo>
                  <a:close/>
                  <a:moveTo>
                    <a:pt x="100793" y="55229"/>
                  </a:moveTo>
                  <a:cubicBezTo>
                    <a:pt x="100762" y="55625"/>
                    <a:pt x="100732" y="55989"/>
                    <a:pt x="100671" y="56354"/>
                  </a:cubicBezTo>
                  <a:lnTo>
                    <a:pt x="101066" y="56415"/>
                  </a:lnTo>
                  <a:cubicBezTo>
                    <a:pt x="101097" y="56020"/>
                    <a:pt x="101158" y="55655"/>
                    <a:pt x="101188" y="55260"/>
                  </a:cubicBezTo>
                  <a:lnTo>
                    <a:pt x="100793" y="55229"/>
                  </a:lnTo>
                  <a:close/>
                  <a:moveTo>
                    <a:pt x="578" y="55260"/>
                  </a:moveTo>
                  <a:lnTo>
                    <a:pt x="213" y="55321"/>
                  </a:lnTo>
                  <a:cubicBezTo>
                    <a:pt x="244" y="55685"/>
                    <a:pt x="274" y="56080"/>
                    <a:pt x="335" y="56445"/>
                  </a:cubicBezTo>
                  <a:lnTo>
                    <a:pt x="700" y="56415"/>
                  </a:lnTo>
                  <a:cubicBezTo>
                    <a:pt x="669" y="56020"/>
                    <a:pt x="609" y="55655"/>
                    <a:pt x="578" y="55260"/>
                  </a:cubicBezTo>
                  <a:close/>
                  <a:moveTo>
                    <a:pt x="100550" y="57479"/>
                  </a:moveTo>
                  <a:cubicBezTo>
                    <a:pt x="100489" y="57874"/>
                    <a:pt x="100428" y="58239"/>
                    <a:pt x="100367" y="58603"/>
                  </a:cubicBezTo>
                  <a:lnTo>
                    <a:pt x="100762" y="58664"/>
                  </a:lnTo>
                  <a:cubicBezTo>
                    <a:pt x="100823" y="58299"/>
                    <a:pt x="100884" y="57935"/>
                    <a:pt x="100914" y="57539"/>
                  </a:cubicBezTo>
                  <a:lnTo>
                    <a:pt x="100550" y="57479"/>
                  </a:lnTo>
                  <a:close/>
                  <a:moveTo>
                    <a:pt x="852" y="57539"/>
                  </a:moveTo>
                  <a:lnTo>
                    <a:pt x="457" y="57570"/>
                  </a:lnTo>
                  <a:cubicBezTo>
                    <a:pt x="517" y="57965"/>
                    <a:pt x="578" y="58330"/>
                    <a:pt x="639" y="58725"/>
                  </a:cubicBezTo>
                  <a:lnTo>
                    <a:pt x="1004" y="58664"/>
                  </a:lnTo>
                  <a:cubicBezTo>
                    <a:pt x="943" y="58299"/>
                    <a:pt x="882" y="57904"/>
                    <a:pt x="852" y="57539"/>
                  </a:cubicBezTo>
                  <a:close/>
                  <a:moveTo>
                    <a:pt x="100185" y="59728"/>
                  </a:moveTo>
                  <a:cubicBezTo>
                    <a:pt x="100124" y="60123"/>
                    <a:pt x="100063" y="60488"/>
                    <a:pt x="99972" y="60853"/>
                  </a:cubicBezTo>
                  <a:lnTo>
                    <a:pt x="100337" y="60944"/>
                  </a:lnTo>
                  <a:cubicBezTo>
                    <a:pt x="100428" y="60549"/>
                    <a:pt x="100489" y="60184"/>
                    <a:pt x="100580" y="59819"/>
                  </a:cubicBezTo>
                  <a:lnTo>
                    <a:pt x="100185" y="59728"/>
                  </a:lnTo>
                  <a:close/>
                  <a:moveTo>
                    <a:pt x="1186" y="59789"/>
                  </a:moveTo>
                  <a:lnTo>
                    <a:pt x="821" y="59850"/>
                  </a:lnTo>
                  <a:cubicBezTo>
                    <a:pt x="882" y="60214"/>
                    <a:pt x="973" y="60609"/>
                    <a:pt x="1034" y="60974"/>
                  </a:cubicBezTo>
                  <a:lnTo>
                    <a:pt x="1399" y="60883"/>
                  </a:lnTo>
                  <a:cubicBezTo>
                    <a:pt x="1338" y="60518"/>
                    <a:pt x="1277" y="60153"/>
                    <a:pt x="1186" y="59789"/>
                  </a:cubicBezTo>
                  <a:close/>
                  <a:moveTo>
                    <a:pt x="99729" y="61977"/>
                  </a:moveTo>
                  <a:cubicBezTo>
                    <a:pt x="99638" y="62342"/>
                    <a:pt x="99547" y="62707"/>
                    <a:pt x="99455" y="63071"/>
                  </a:cubicBezTo>
                  <a:lnTo>
                    <a:pt x="99820" y="63163"/>
                  </a:lnTo>
                  <a:cubicBezTo>
                    <a:pt x="99942" y="62798"/>
                    <a:pt x="100033" y="62433"/>
                    <a:pt x="100094" y="62038"/>
                  </a:cubicBezTo>
                  <a:lnTo>
                    <a:pt x="99729" y="61977"/>
                  </a:lnTo>
                  <a:close/>
                  <a:moveTo>
                    <a:pt x="1642" y="62008"/>
                  </a:moveTo>
                  <a:lnTo>
                    <a:pt x="1277" y="62099"/>
                  </a:lnTo>
                  <a:cubicBezTo>
                    <a:pt x="1368" y="62464"/>
                    <a:pt x="1460" y="62828"/>
                    <a:pt x="1551" y="63193"/>
                  </a:cubicBezTo>
                  <a:lnTo>
                    <a:pt x="1916" y="63102"/>
                  </a:lnTo>
                  <a:cubicBezTo>
                    <a:pt x="1824" y="62737"/>
                    <a:pt x="1733" y="62372"/>
                    <a:pt x="1642" y="62008"/>
                  </a:cubicBezTo>
                  <a:close/>
                  <a:moveTo>
                    <a:pt x="99182" y="64166"/>
                  </a:moveTo>
                  <a:cubicBezTo>
                    <a:pt x="99091" y="64530"/>
                    <a:pt x="98969" y="64895"/>
                    <a:pt x="98847" y="65260"/>
                  </a:cubicBezTo>
                  <a:lnTo>
                    <a:pt x="99212" y="65382"/>
                  </a:lnTo>
                  <a:cubicBezTo>
                    <a:pt x="99334" y="65017"/>
                    <a:pt x="99455" y="64652"/>
                    <a:pt x="99547" y="64287"/>
                  </a:cubicBezTo>
                  <a:lnTo>
                    <a:pt x="99182" y="64166"/>
                  </a:lnTo>
                  <a:close/>
                  <a:moveTo>
                    <a:pt x="2220" y="64196"/>
                  </a:moveTo>
                  <a:lnTo>
                    <a:pt x="1855" y="64318"/>
                  </a:lnTo>
                  <a:cubicBezTo>
                    <a:pt x="1946" y="64682"/>
                    <a:pt x="2068" y="65047"/>
                    <a:pt x="2159" y="65412"/>
                  </a:cubicBezTo>
                  <a:lnTo>
                    <a:pt x="2524" y="65290"/>
                  </a:lnTo>
                  <a:cubicBezTo>
                    <a:pt x="2432" y="64926"/>
                    <a:pt x="2311" y="64561"/>
                    <a:pt x="2220" y="64196"/>
                  </a:cubicBezTo>
                  <a:close/>
                  <a:moveTo>
                    <a:pt x="98513" y="66354"/>
                  </a:moveTo>
                  <a:cubicBezTo>
                    <a:pt x="98392" y="66719"/>
                    <a:pt x="98270" y="67084"/>
                    <a:pt x="98148" y="67448"/>
                  </a:cubicBezTo>
                  <a:lnTo>
                    <a:pt x="98513" y="67570"/>
                  </a:lnTo>
                  <a:cubicBezTo>
                    <a:pt x="98635" y="67205"/>
                    <a:pt x="98756" y="66841"/>
                    <a:pt x="98878" y="66476"/>
                  </a:cubicBezTo>
                  <a:lnTo>
                    <a:pt x="98513" y="66354"/>
                  </a:lnTo>
                  <a:close/>
                  <a:moveTo>
                    <a:pt x="2858" y="66385"/>
                  </a:moveTo>
                  <a:lnTo>
                    <a:pt x="2524" y="66506"/>
                  </a:lnTo>
                  <a:cubicBezTo>
                    <a:pt x="2645" y="66871"/>
                    <a:pt x="2767" y="67236"/>
                    <a:pt x="2888" y="67600"/>
                  </a:cubicBezTo>
                  <a:lnTo>
                    <a:pt x="3253" y="67448"/>
                  </a:lnTo>
                  <a:cubicBezTo>
                    <a:pt x="3101" y="67114"/>
                    <a:pt x="2979" y="66749"/>
                    <a:pt x="2858" y="66385"/>
                  </a:cubicBezTo>
                  <a:close/>
                  <a:moveTo>
                    <a:pt x="97753" y="68512"/>
                  </a:moveTo>
                  <a:cubicBezTo>
                    <a:pt x="97632" y="68847"/>
                    <a:pt x="97480" y="69211"/>
                    <a:pt x="97328" y="69576"/>
                  </a:cubicBezTo>
                  <a:lnTo>
                    <a:pt x="97692" y="69698"/>
                  </a:lnTo>
                  <a:cubicBezTo>
                    <a:pt x="97844" y="69363"/>
                    <a:pt x="97966" y="68999"/>
                    <a:pt x="98118" y="68634"/>
                  </a:cubicBezTo>
                  <a:lnTo>
                    <a:pt x="97753" y="68512"/>
                  </a:lnTo>
                  <a:close/>
                  <a:moveTo>
                    <a:pt x="3618" y="68512"/>
                  </a:moveTo>
                  <a:lnTo>
                    <a:pt x="3283" y="68664"/>
                  </a:lnTo>
                  <a:cubicBezTo>
                    <a:pt x="3405" y="69029"/>
                    <a:pt x="3557" y="69363"/>
                    <a:pt x="3709" y="69728"/>
                  </a:cubicBezTo>
                  <a:lnTo>
                    <a:pt x="4043" y="69576"/>
                  </a:lnTo>
                  <a:cubicBezTo>
                    <a:pt x="3922" y="69242"/>
                    <a:pt x="3770" y="68877"/>
                    <a:pt x="3618" y="68512"/>
                  </a:cubicBezTo>
                  <a:close/>
                  <a:moveTo>
                    <a:pt x="4499" y="70640"/>
                  </a:moveTo>
                  <a:lnTo>
                    <a:pt x="4134" y="70792"/>
                  </a:lnTo>
                  <a:cubicBezTo>
                    <a:pt x="4286" y="71126"/>
                    <a:pt x="4438" y="71491"/>
                    <a:pt x="4590" y="71825"/>
                  </a:cubicBezTo>
                  <a:lnTo>
                    <a:pt x="4955" y="71673"/>
                  </a:lnTo>
                  <a:cubicBezTo>
                    <a:pt x="4803" y="71309"/>
                    <a:pt x="4621" y="70974"/>
                    <a:pt x="4499" y="70640"/>
                  </a:cubicBezTo>
                  <a:close/>
                  <a:moveTo>
                    <a:pt x="96902" y="70610"/>
                  </a:moveTo>
                  <a:cubicBezTo>
                    <a:pt x="96750" y="70974"/>
                    <a:pt x="96598" y="71309"/>
                    <a:pt x="96446" y="71673"/>
                  </a:cubicBezTo>
                  <a:lnTo>
                    <a:pt x="96781" y="71825"/>
                  </a:lnTo>
                  <a:cubicBezTo>
                    <a:pt x="96933" y="71461"/>
                    <a:pt x="97115" y="71126"/>
                    <a:pt x="97267" y="70762"/>
                  </a:cubicBezTo>
                  <a:lnTo>
                    <a:pt x="96902" y="70610"/>
                  </a:lnTo>
                  <a:close/>
                  <a:moveTo>
                    <a:pt x="5411" y="72676"/>
                  </a:moveTo>
                  <a:lnTo>
                    <a:pt x="5077" y="72859"/>
                  </a:lnTo>
                  <a:cubicBezTo>
                    <a:pt x="5259" y="73193"/>
                    <a:pt x="5411" y="73528"/>
                    <a:pt x="5593" y="73892"/>
                  </a:cubicBezTo>
                  <a:lnTo>
                    <a:pt x="5928" y="73710"/>
                  </a:lnTo>
                  <a:cubicBezTo>
                    <a:pt x="5745" y="73376"/>
                    <a:pt x="5593" y="73041"/>
                    <a:pt x="5411" y="72676"/>
                  </a:cubicBezTo>
                  <a:close/>
                  <a:moveTo>
                    <a:pt x="95960" y="72676"/>
                  </a:moveTo>
                  <a:cubicBezTo>
                    <a:pt x="95778" y="73041"/>
                    <a:pt x="95626" y="73376"/>
                    <a:pt x="95443" y="73710"/>
                  </a:cubicBezTo>
                  <a:lnTo>
                    <a:pt x="95778" y="73892"/>
                  </a:lnTo>
                  <a:cubicBezTo>
                    <a:pt x="95960" y="73528"/>
                    <a:pt x="96112" y="73193"/>
                    <a:pt x="96294" y="72859"/>
                  </a:cubicBezTo>
                  <a:lnTo>
                    <a:pt x="95960" y="72676"/>
                  </a:lnTo>
                  <a:close/>
                  <a:moveTo>
                    <a:pt x="6475" y="74713"/>
                  </a:moveTo>
                  <a:lnTo>
                    <a:pt x="6141" y="74895"/>
                  </a:lnTo>
                  <a:cubicBezTo>
                    <a:pt x="6323" y="75230"/>
                    <a:pt x="6505" y="75564"/>
                    <a:pt x="6688" y="75898"/>
                  </a:cubicBezTo>
                  <a:lnTo>
                    <a:pt x="7022" y="75686"/>
                  </a:lnTo>
                  <a:cubicBezTo>
                    <a:pt x="6840" y="75351"/>
                    <a:pt x="6657" y="75047"/>
                    <a:pt x="6475" y="74713"/>
                  </a:cubicBezTo>
                  <a:close/>
                  <a:moveTo>
                    <a:pt x="94896" y="74713"/>
                  </a:moveTo>
                  <a:cubicBezTo>
                    <a:pt x="94714" y="75047"/>
                    <a:pt x="94531" y="75382"/>
                    <a:pt x="94349" y="75716"/>
                  </a:cubicBezTo>
                  <a:lnTo>
                    <a:pt x="94683" y="75898"/>
                  </a:lnTo>
                  <a:cubicBezTo>
                    <a:pt x="94866" y="75564"/>
                    <a:pt x="95048" y="75230"/>
                    <a:pt x="95230" y="74895"/>
                  </a:cubicBezTo>
                  <a:lnTo>
                    <a:pt x="94896" y="74713"/>
                  </a:lnTo>
                  <a:close/>
                  <a:moveTo>
                    <a:pt x="7600" y="76658"/>
                  </a:moveTo>
                  <a:lnTo>
                    <a:pt x="7265" y="76871"/>
                  </a:lnTo>
                  <a:cubicBezTo>
                    <a:pt x="7478" y="77205"/>
                    <a:pt x="7660" y="77509"/>
                    <a:pt x="7873" y="77844"/>
                  </a:cubicBezTo>
                  <a:lnTo>
                    <a:pt x="8208" y="77631"/>
                  </a:lnTo>
                  <a:cubicBezTo>
                    <a:pt x="7995" y="77327"/>
                    <a:pt x="7782" y="76993"/>
                    <a:pt x="7600" y="76658"/>
                  </a:cubicBezTo>
                  <a:close/>
                  <a:moveTo>
                    <a:pt x="93771" y="76689"/>
                  </a:moveTo>
                  <a:cubicBezTo>
                    <a:pt x="93589" y="77023"/>
                    <a:pt x="93376" y="77327"/>
                    <a:pt x="93163" y="77661"/>
                  </a:cubicBezTo>
                  <a:lnTo>
                    <a:pt x="93498" y="77874"/>
                  </a:lnTo>
                  <a:cubicBezTo>
                    <a:pt x="93711" y="77540"/>
                    <a:pt x="93893" y="77205"/>
                    <a:pt x="94106" y="76871"/>
                  </a:cubicBezTo>
                  <a:lnTo>
                    <a:pt x="93771" y="76689"/>
                  </a:lnTo>
                  <a:close/>
                  <a:moveTo>
                    <a:pt x="8815" y="78604"/>
                  </a:moveTo>
                  <a:lnTo>
                    <a:pt x="8511" y="78786"/>
                  </a:lnTo>
                  <a:cubicBezTo>
                    <a:pt x="8724" y="79120"/>
                    <a:pt x="8937" y="79424"/>
                    <a:pt x="9150" y="79759"/>
                  </a:cubicBezTo>
                  <a:lnTo>
                    <a:pt x="9454" y="79515"/>
                  </a:lnTo>
                  <a:cubicBezTo>
                    <a:pt x="9241" y="79212"/>
                    <a:pt x="9028" y="78908"/>
                    <a:pt x="8815" y="78604"/>
                  </a:cubicBezTo>
                  <a:close/>
                  <a:moveTo>
                    <a:pt x="92556" y="78604"/>
                  </a:moveTo>
                  <a:cubicBezTo>
                    <a:pt x="92343" y="78938"/>
                    <a:pt x="92130" y="79242"/>
                    <a:pt x="91917" y="79546"/>
                  </a:cubicBezTo>
                  <a:lnTo>
                    <a:pt x="92221" y="79759"/>
                  </a:lnTo>
                  <a:cubicBezTo>
                    <a:pt x="92434" y="79455"/>
                    <a:pt x="92647" y="79151"/>
                    <a:pt x="92860" y="78816"/>
                  </a:cubicBezTo>
                  <a:lnTo>
                    <a:pt x="92556" y="78604"/>
                  </a:lnTo>
                  <a:close/>
                  <a:moveTo>
                    <a:pt x="10122" y="80458"/>
                  </a:moveTo>
                  <a:lnTo>
                    <a:pt x="9818" y="80671"/>
                  </a:lnTo>
                  <a:cubicBezTo>
                    <a:pt x="10031" y="80974"/>
                    <a:pt x="10274" y="81278"/>
                    <a:pt x="10487" y="81582"/>
                  </a:cubicBezTo>
                  <a:lnTo>
                    <a:pt x="10791" y="81370"/>
                  </a:lnTo>
                  <a:cubicBezTo>
                    <a:pt x="10578" y="81066"/>
                    <a:pt x="10335" y="80762"/>
                    <a:pt x="10122" y="80458"/>
                  </a:cubicBezTo>
                  <a:close/>
                  <a:moveTo>
                    <a:pt x="91249" y="80488"/>
                  </a:moveTo>
                  <a:cubicBezTo>
                    <a:pt x="91036" y="80762"/>
                    <a:pt x="90793" y="81096"/>
                    <a:pt x="90549" y="81370"/>
                  </a:cubicBezTo>
                  <a:lnTo>
                    <a:pt x="90853" y="81613"/>
                  </a:lnTo>
                  <a:cubicBezTo>
                    <a:pt x="91097" y="81309"/>
                    <a:pt x="91340" y="81005"/>
                    <a:pt x="91553" y="80701"/>
                  </a:cubicBezTo>
                  <a:lnTo>
                    <a:pt x="91249" y="80488"/>
                  </a:lnTo>
                  <a:close/>
                  <a:moveTo>
                    <a:pt x="11490" y="82251"/>
                  </a:moveTo>
                  <a:lnTo>
                    <a:pt x="11217" y="82494"/>
                  </a:lnTo>
                  <a:cubicBezTo>
                    <a:pt x="11460" y="82768"/>
                    <a:pt x="11703" y="83072"/>
                    <a:pt x="11946" y="83376"/>
                  </a:cubicBezTo>
                  <a:lnTo>
                    <a:pt x="12220" y="83133"/>
                  </a:lnTo>
                  <a:cubicBezTo>
                    <a:pt x="11977" y="82829"/>
                    <a:pt x="11733" y="82555"/>
                    <a:pt x="11490" y="82251"/>
                  </a:cubicBezTo>
                  <a:close/>
                  <a:moveTo>
                    <a:pt x="89850" y="82281"/>
                  </a:moveTo>
                  <a:cubicBezTo>
                    <a:pt x="89607" y="82585"/>
                    <a:pt x="89394" y="82859"/>
                    <a:pt x="89121" y="83163"/>
                  </a:cubicBezTo>
                  <a:lnTo>
                    <a:pt x="89425" y="83406"/>
                  </a:lnTo>
                  <a:cubicBezTo>
                    <a:pt x="89668" y="83102"/>
                    <a:pt x="89911" y="82798"/>
                    <a:pt x="90154" y="82525"/>
                  </a:cubicBezTo>
                  <a:lnTo>
                    <a:pt x="89850" y="82281"/>
                  </a:lnTo>
                  <a:close/>
                  <a:moveTo>
                    <a:pt x="12980" y="83984"/>
                  </a:moveTo>
                  <a:lnTo>
                    <a:pt x="12676" y="84227"/>
                  </a:lnTo>
                  <a:cubicBezTo>
                    <a:pt x="12949" y="84531"/>
                    <a:pt x="13192" y="84804"/>
                    <a:pt x="13466" y="85078"/>
                  </a:cubicBezTo>
                  <a:lnTo>
                    <a:pt x="13740" y="84835"/>
                  </a:lnTo>
                  <a:cubicBezTo>
                    <a:pt x="13466" y="84561"/>
                    <a:pt x="13223" y="84257"/>
                    <a:pt x="12980" y="83984"/>
                  </a:cubicBezTo>
                  <a:close/>
                  <a:moveTo>
                    <a:pt x="88391" y="84014"/>
                  </a:moveTo>
                  <a:cubicBezTo>
                    <a:pt x="88148" y="84288"/>
                    <a:pt x="87875" y="84592"/>
                    <a:pt x="87631" y="84865"/>
                  </a:cubicBezTo>
                  <a:lnTo>
                    <a:pt x="87905" y="85108"/>
                  </a:lnTo>
                  <a:cubicBezTo>
                    <a:pt x="88148" y="84835"/>
                    <a:pt x="88422" y="84561"/>
                    <a:pt x="88665" y="84257"/>
                  </a:cubicBezTo>
                  <a:lnTo>
                    <a:pt x="88391" y="84014"/>
                  </a:lnTo>
                  <a:close/>
                  <a:moveTo>
                    <a:pt x="14499" y="85655"/>
                  </a:moveTo>
                  <a:lnTo>
                    <a:pt x="14226" y="85929"/>
                  </a:lnTo>
                  <a:cubicBezTo>
                    <a:pt x="14499" y="86202"/>
                    <a:pt x="14773" y="86476"/>
                    <a:pt x="15047" y="86719"/>
                  </a:cubicBezTo>
                  <a:lnTo>
                    <a:pt x="15320" y="86476"/>
                  </a:lnTo>
                  <a:cubicBezTo>
                    <a:pt x="15047" y="86202"/>
                    <a:pt x="14773" y="85929"/>
                    <a:pt x="14499" y="85655"/>
                  </a:cubicBezTo>
                  <a:close/>
                  <a:moveTo>
                    <a:pt x="86841" y="85686"/>
                  </a:moveTo>
                  <a:cubicBezTo>
                    <a:pt x="86568" y="85959"/>
                    <a:pt x="86324" y="86233"/>
                    <a:pt x="86051" y="86506"/>
                  </a:cubicBezTo>
                  <a:lnTo>
                    <a:pt x="86324" y="86750"/>
                  </a:lnTo>
                  <a:cubicBezTo>
                    <a:pt x="86568" y="86506"/>
                    <a:pt x="86841" y="86233"/>
                    <a:pt x="87115" y="85959"/>
                  </a:cubicBezTo>
                  <a:lnTo>
                    <a:pt x="86841" y="85686"/>
                  </a:lnTo>
                  <a:close/>
                  <a:moveTo>
                    <a:pt x="16141" y="87236"/>
                  </a:moveTo>
                  <a:lnTo>
                    <a:pt x="15867" y="87540"/>
                  </a:lnTo>
                  <a:cubicBezTo>
                    <a:pt x="16141" y="87783"/>
                    <a:pt x="16414" y="88057"/>
                    <a:pt x="16718" y="88300"/>
                  </a:cubicBezTo>
                  <a:lnTo>
                    <a:pt x="16961" y="88026"/>
                  </a:lnTo>
                  <a:cubicBezTo>
                    <a:pt x="16688" y="87753"/>
                    <a:pt x="16414" y="87510"/>
                    <a:pt x="16141" y="87236"/>
                  </a:cubicBezTo>
                  <a:close/>
                  <a:moveTo>
                    <a:pt x="85230" y="87266"/>
                  </a:moveTo>
                  <a:cubicBezTo>
                    <a:pt x="84957" y="87540"/>
                    <a:pt x="84683" y="87783"/>
                    <a:pt x="84379" y="88057"/>
                  </a:cubicBezTo>
                  <a:lnTo>
                    <a:pt x="84653" y="88330"/>
                  </a:lnTo>
                  <a:cubicBezTo>
                    <a:pt x="84926" y="88087"/>
                    <a:pt x="85200" y="87813"/>
                    <a:pt x="85504" y="87570"/>
                  </a:cubicBezTo>
                  <a:lnTo>
                    <a:pt x="85230" y="87266"/>
                  </a:lnTo>
                  <a:close/>
                  <a:moveTo>
                    <a:pt x="17813" y="88786"/>
                  </a:moveTo>
                  <a:lnTo>
                    <a:pt x="17569" y="89060"/>
                  </a:lnTo>
                  <a:cubicBezTo>
                    <a:pt x="17843" y="89303"/>
                    <a:pt x="18147" y="89576"/>
                    <a:pt x="18451" y="89820"/>
                  </a:cubicBezTo>
                  <a:lnTo>
                    <a:pt x="18694" y="89516"/>
                  </a:lnTo>
                  <a:cubicBezTo>
                    <a:pt x="18390" y="89272"/>
                    <a:pt x="18086" y="89029"/>
                    <a:pt x="17813" y="88786"/>
                  </a:cubicBezTo>
                  <a:close/>
                  <a:moveTo>
                    <a:pt x="83528" y="88817"/>
                  </a:moveTo>
                  <a:cubicBezTo>
                    <a:pt x="83254" y="89060"/>
                    <a:pt x="82951" y="89303"/>
                    <a:pt x="82677" y="89546"/>
                  </a:cubicBezTo>
                  <a:lnTo>
                    <a:pt x="82920" y="89820"/>
                  </a:lnTo>
                  <a:cubicBezTo>
                    <a:pt x="83194" y="89576"/>
                    <a:pt x="83498" y="89333"/>
                    <a:pt x="83771" y="89090"/>
                  </a:cubicBezTo>
                  <a:lnTo>
                    <a:pt x="83528" y="88817"/>
                  </a:lnTo>
                  <a:close/>
                  <a:moveTo>
                    <a:pt x="19575" y="90215"/>
                  </a:moveTo>
                  <a:lnTo>
                    <a:pt x="19332" y="90519"/>
                  </a:lnTo>
                  <a:cubicBezTo>
                    <a:pt x="19636" y="90762"/>
                    <a:pt x="19940" y="91005"/>
                    <a:pt x="20244" y="91218"/>
                  </a:cubicBezTo>
                  <a:lnTo>
                    <a:pt x="20457" y="90914"/>
                  </a:lnTo>
                  <a:cubicBezTo>
                    <a:pt x="20153" y="90701"/>
                    <a:pt x="19879" y="90458"/>
                    <a:pt x="19575" y="90215"/>
                  </a:cubicBezTo>
                  <a:close/>
                  <a:moveTo>
                    <a:pt x="81795" y="90245"/>
                  </a:moveTo>
                  <a:cubicBezTo>
                    <a:pt x="81492" y="90488"/>
                    <a:pt x="81188" y="90701"/>
                    <a:pt x="80884" y="90944"/>
                  </a:cubicBezTo>
                  <a:lnTo>
                    <a:pt x="81127" y="91248"/>
                  </a:lnTo>
                  <a:cubicBezTo>
                    <a:pt x="81431" y="91005"/>
                    <a:pt x="81735" y="90792"/>
                    <a:pt x="82008" y="90549"/>
                  </a:cubicBezTo>
                  <a:lnTo>
                    <a:pt x="81795" y="90245"/>
                  </a:lnTo>
                  <a:close/>
                  <a:moveTo>
                    <a:pt x="21369" y="91583"/>
                  </a:moveTo>
                  <a:lnTo>
                    <a:pt x="21156" y="91886"/>
                  </a:lnTo>
                  <a:cubicBezTo>
                    <a:pt x="21460" y="92130"/>
                    <a:pt x="21794" y="92342"/>
                    <a:pt x="22098" y="92555"/>
                  </a:cubicBezTo>
                  <a:lnTo>
                    <a:pt x="22311" y="92251"/>
                  </a:lnTo>
                  <a:cubicBezTo>
                    <a:pt x="22007" y="92038"/>
                    <a:pt x="21703" y="91826"/>
                    <a:pt x="21369" y="91583"/>
                  </a:cubicBezTo>
                  <a:close/>
                  <a:moveTo>
                    <a:pt x="79972" y="91613"/>
                  </a:moveTo>
                  <a:cubicBezTo>
                    <a:pt x="79668" y="91826"/>
                    <a:pt x="79364" y="92038"/>
                    <a:pt x="79029" y="92251"/>
                  </a:cubicBezTo>
                  <a:lnTo>
                    <a:pt x="79242" y="92586"/>
                  </a:lnTo>
                  <a:cubicBezTo>
                    <a:pt x="79577" y="92373"/>
                    <a:pt x="79881" y="92130"/>
                    <a:pt x="80185" y="91917"/>
                  </a:cubicBezTo>
                  <a:lnTo>
                    <a:pt x="79972" y="91613"/>
                  </a:lnTo>
                  <a:close/>
                  <a:moveTo>
                    <a:pt x="23253" y="92890"/>
                  </a:moveTo>
                  <a:lnTo>
                    <a:pt x="23071" y="93193"/>
                  </a:lnTo>
                  <a:cubicBezTo>
                    <a:pt x="23375" y="93406"/>
                    <a:pt x="23709" y="93619"/>
                    <a:pt x="24013" y="93801"/>
                  </a:cubicBezTo>
                  <a:lnTo>
                    <a:pt x="24226" y="93497"/>
                  </a:lnTo>
                  <a:cubicBezTo>
                    <a:pt x="23892" y="93285"/>
                    <a:pt x="23588" y="93072"/>
                    <a:pt x="23253" y="92890"/>
                  </a:cubicBezTo>
                  <a:close/>
                  <a:moveTo>
                    <a:pt x="78087" y="92890"/>
                  </a:moveTo>
                  <a:cubicBezTo>
                    <a:pt x="77783" y="93102"/>
                    <a:pt x="77449" y="93315"/>
                    <a:pt x="77145" y="93497"/>
                  </a:cubicBezTo>
                  <a:lnTo>
                    <a:pt x="77327" y="93832"/>
                  </a:lnTo>
                  <a:cubicBezTo>
                    <a:pt x="77662" y="93619"/>
                    <a:pt x="77996" y="93406"/>
                    <a:pt x="78300" y="93224"/>
                  </a:cubicBezTo>
                  <a:lnTo>
                    <a:pt x="78087" y="92890"/>
                  </a:lnTo>
                  <a:close/>
                  <a:moveTo>
                    <a:pt x="25199" y="94075"/>
                  </a:moveTo>
                  <a:lnTo>
                    <a:pt x="25016" y="94409"/>
                  </a:lnTo>
                  <a:cubicBezTo>
                    <a:pt x="25351" y="94592"/>
                    <a:pt x="25685" y="94804"/>
                    <a:pt x="26019" y="94987"/>
                  </a:cubicBezTo>
                  <a:lnTo>
                    <a:pt x="26202" y="94652"/>
                  </a:lnTo>
                  <a:cubicBezTo>
                    <a:pt x="25867" y="94470"/>
                    <a:pt x="25533" y="94288"/>
                    <a:pt x="25199" y="94075"/>
                  </a:cubicBezTo>
                  <a:close/>
                  <a:moveTo>
                    <a:pt x="76172" y="94075"/>
                  </a:moveTo>
                  <a:cubicBezTo>
                    <a:pt x="75838" y="94288"/>
                    <a:pt x="75504" y="94470"/>
                    <a:pt x="75169" y="94652"/>
                  </a:cubicBezTo>
                  <a:lnTo>
                    <a:pt x="75382" y="94987"/>
                  </a:lnTo>
                  <a:cubicBezTo>
                    <a:pt x="75686" y="94804"/>
                    <a:pt x="76020" y="94592"/>
                    <a:pt x="76355" y="94409"/>
                  </a:cubicBezTo>
                  <a:lnTo>
                    <a:pt x="76172" y="94075"/>
                  </a:lnTo>
                  <a:close/>
                  <a:moveTo>
                    <a:pt x="27205" y="95200"/>
                  </a:moveTo>
                  <a:lnTo>
                    <a:pt x="27022" y="95534"/>
                  </a:lnTo>
                  <a:cubicBezTo>
                    <a:pt x="27357" y="95716"/>
                    <a:pt x="27691" y="95868"/>
                    <a:pt x="28025" y="96051"/>
                  </a:cubicBezTo>
                  <a:lnTo>
                    <a:pt x="28208" y="95716"/>
                  </a:lnTo>
                  <a:cubicBezTo>
                    <a:pt x="27874" y="95534"/>
                    <a:pt x="27539" y="95382"/>
                    <a:pt x="27205" y="95200"/>
                  </a:cubicBezTo>
                  <a:close/>
                  <a:moveTo>
                    <a:pt x="74197" y="95200"/>
                  </a:moveTo>
                  <a:cubicBezTo>
                    <a:pt x="73862" y="95382"/>
                    <a:pt x="73528" y="95534"/>
                    <a:pt x="73163" y="95716"/>
                  </a:cubicBezTo>
                  <a:lnTo>
                    <a:pt x="73345" y="96051"/>
                  </a:lnTo>
                  <a:cubicBezTo>
                    <a:pt x="73680" y="95868"/>
                    <a:pt x="74014" y="95716"/>
                    <a:pt x="74349" y="95534"/>
                  </a:cubicBezTo>
                  <a:lnTo>
                    <a:pt x="74197" y="95200"/>
                  </a:lnTo>
                  <a:close/>
                  <a:moveTo>
                    <a:pt x="29241" y="96203"/>
                  </a:moveTo>
                  <a:lnTo>
                    <a:pt x="29059" y="96567"/>
                  </a:lnTo>
                  <a:cubicBezTo>
                    <a:pt x="29424" y="96719"/>
                    <a:pt x="29758" y="96871"/>
                    <a:pt x="30123" y="97023"/>
                  </a:cubicBezTo>
                  <a:lnTo>
                    <a:pt x="30275" y="96689"/>
                  </a:lnTo>
                  <a:cubicBezTo>
                    <a:pt x="29910" y="96537"/>
                    <a:pt x="29576" y="96385"/>
                    <a:pt x="29241" y="96203"/>
                  </a:cubicBezTo>
                  <a:close/>
                  <a:moveTo>
                    <a:pt x="72160" y="96203"/>
                  </a:moveTo>
                  <a:cubicBezTo>
                    <a:pt x="71826" y="96355"/>
                    <a:pt x="71461" y="96537"/>
                    <a:pt x="71127" y="96689"/>
                  </a:cubicBezTo>
                  <a:lnTo>
                    <a:pt x="71279" y="97023"/>
                  </a:lnTo>
                  <a:cubicBezTo>
                    <a:pt x="71643" y="96871"/>
                    <a:pt x="71978" y="96719"/>
                    <a:pt x="72312" y="96537"/>
                  </a:cubicBezTo>
                  <a:lnTo>
                    <a:pt x="72160" y="96203"/>
                  </a:lnTo>
                  <a:close/>
                  <a:moveTo>
                    <a:pt x="31308" y="97145"/>
                  </a:moveTo>
                  <a:lnTo>
                    <a:pt x="31156" y="97479"/>
                  </a:lnTo>
                  <a:cubicBezTo>
                    <a:pt x="31521" y="97631"/>
                    <a:pt x="31886" y="97783"/>
                    <a:pt x="32220" y="97905"/>
                  </a:cubicBezTo>
                  <a:lnTo>
                    <a:pt x="32372" y="97570"/>
                  </a:lnTo>
                  <a:cubicBezTo>
                    <a:pt x="32007" y="97418"/>
                    <a:pt x="31673" y="97297"/>
                    <a:pt x="31308" y="97145"/>
                  </a:cubicBezTo>
                  <a:close/>
                  <a:moveTo>
                    <a:pt x="70093" y="97115"/>
                  </a:moveTo>
                  <a:cubicBezTo>
                    <a:pt x="69728" y="97266"/>
                    <a:pt x="69394" y="97418"/>
                    <a:pt x="69029" y="97540"/>
                  </a:cubicBezTo>
                  <a:lnTo>
                    <a:pt x="69181" y="97905"/>
                  </a:lnTo>
                  <a:cubicBezTo>
                    <a:pt x="69516" y="97753"/>
                    <a:pt x="69880" y="97631"/>
                    <a:pt x="70245" y="97479"/>
                  </a:cubicBezTo>
                  <a:lnTo>
                    <a:pt x="70093" y="97115"/>
                  </a:lnTo>
                  <a:close/>
                  <a:moveTo>
                    <a:pt x="33436" y="97966"/>
                  </a:moveTo>
                  <a:lnTo>
                    <a:pt x="33314" y="98330"/>
                  </a:lnTo>
                  <a:cubicBezTo>
                    <a:pt x="33649" y="98452"/>
                    <a:pt x="34013" y="98574"/>
                    <a:pt x="34378" y="98695"/>
                  </a:cubicBezTo>
                  <a:lnTo>
                    <a:pt x="34500" y="98361"/>
                  </a:lnTo>
                  <a:cubicBezTo>
                    <a:pt x="34135" y="98239"/>
                    <a:pt x="33801" y="98087"/>
                    <a:pt x="33436" y="97966"/>
                  </a:cubicBezTo>
                  <a:close/>
                  <a:moveTo>
                    <a:pt x="67965" y="97966"/>
                  </a:moveTo>
                  <a:cubicBezTo>
                    <a:pt x="67631" y="98087"/>
                    <a:pt x="67266" y="98209"/>
                    <a:pt x="66902" y="98330"/>
                  </a:cubicBezTo>
                  <a:lnTo>
                    <a:pt x="67023" y="98695"/>
                  </a:lnTo>
                  <a:cubicBezTo>
                    <a:pt x="67388" y="98574"/>
                    <a:pt x="67753" y="98452"/>
                    <a:pt x="68117" y="98300"/>
                  </a:cubicBezTo>
                  <a:lnTo>
                    <a:pt x="67965" y="97966"/>
                  </a:lnTo>
                  <a:close/>
                  <a:moveTo>
                    <a:pt x="35594" y="98695"/>
                  </a:moveTo>
                  <a:lnTo>
                    <a:pt x="35472" y="99060"/>
                  </a:lnTo>
                  <a:cubicBezTo>
                    <a:pt x="35837" y="99181"/>
                    <a:pt x="36202" y="99303"/>
                    <a:pt x="36567" y="99394"/>
                  </a:cubicBezTo>
                  <a:lnTo>
                    <a:pt x="36688" y="99029"/>
                  </a:lnTo>
                  <a:cubicBezTo>
                    <a:pt x="36324" y="98938"/>
                    <a:pt x="35959" y="98817"/>
                    <a:pt x="35594" y="98695"/>
                  </a:cubicBezTo>
                  <a:close/>
                  <a:moveTo>
                    <a:pt x="65807" y="98695"/>
                  </a:moveTo>
                  <a:cubicBezTo>
                    <a:pt x="65473" y="98817"/>
                    <a:pt x="65108" y="98908"/>
                    <a:pt x="64744" y="99029"/>
                  </a:cubicBezTo>
                  <a:lnTo>
                    <a:pt x="64835" y="99394"/>
                  </a:lnTo>
                  <a:cubicBezTo>
                    <a:pt x="65199" y="99273"/>
                    <a:pt x="65564" y="99151"/>
                    <a:pt x="65929" y="99060"/>
                  </a:cubicBezTo>
                  <a:lnTo>
                    <a:pt x="65807" y="98695"/>
                  </a:lnTo>
                  <a:close/>
                  <a:moveTo>
                    <a:pt x="37783" y="99333"/>
                  </a:moveTo>
                  <a:lnTo>
                    <a:pt x="37691" y="99698"/>
                  </a:lnTo>
                  <a:cubicBezTo>
                    <a:pt x="38056" y="99789"/>
                    <a:pt x="38421" y="99881"/>
                    <a:pt x="38786" y="99972"/>
                  </a:cubicBezTo>
                  <a:lnTo>
                    <a:pt x="38877" y="99607"/>
                  </a:lnTo>
                  <a:cubicBezTo>
                    <a:pt x="38512" y="99516"/>
                    <a:pt x="38147" y="99425"/>
                    <a:pt x="37783" y="99333"/>
                  </a:cubicBezTo>
                  <a:close/>
                  <a:moveTo>
                    <a:pt x="63649" y="99333"/>
                  </a:moveTo>
                  <a:cubicBezTo>
                    <a:pt x="63285" y="99425"/>
                    <a:pt x="62920" y="99516"/>
                    <a:pt x="62525" y="99607"/>
                  </a:cubicBezTo>
                  <a:lnTo>
                    <a:pt x="62616" y="99972"/>
                  </a:lnTo>
                  <a:cubicBezTo>
                    <a:pt x="63011" y="99881"/>
                    <a:pt x="63376" y="99789"/>
                    <a:pt x="63740" y="99698"/>
                  </a:cubicBezTo>
                  <a:lnTo>
                    <a:pt x="63649" y="99333"/>
                  </a:lnTo>
                  <a:close/>
                  <a:moveTo>
                    <a:pt x="40001" y="99850"/>
                  </a:moveTo>
                  <a:lnTo>
                    <a:pt x="39910" y="100245"/>
                  </a:lnTo>
                  <a:cubicBezTo>
                    <a:pt x="40275" y="100306"/>
                    <a:pt x="40670" y="100397"/>
                    <a:pt x="41035" y="100458"/>
                  </a:cubicBezTo>
                  <a:lnTo>
                    <a:pt x="41096" y="100093"/>
                  </a:lnTo>
                  <a:cubicBezTo>
                    <a:pt x="40731" y="100032"/>
                    <a:pt x="40366" y="99941"/>
                    <a:pt x="40001" y="99850"/>
                  </a:cubicBezTo>
                  <a:close/>
                  <a:moveTo>
                    <a:pt x="61430" y="99850"/>
                  </a:moveTo>
                  <a:cubicBezTo>
                    <a:pt x="61066" y="99941"/>
                    <a:pt x="60701" y="100002"/>
                    <a:pt x="60306" y="100093"/>
                  </a:cubicBezTo>
                  <a:lnTo>
                    <a:pt x="60397" y="100458"/>
                  </a:lnTo>
                  <a:cubicBezTo>
                    <a:pt x="60762" y="100397"/>
                    <a:pt x="61126" y="100306"/>
                    <a:pt x="61491" y="100245"/>
                  </a:cubicBezTo>
                  <a:lnTo>
                    <a:pt x="61430" y="99850"/>
                  </a:lnTo>
                  <a:close/>
                  <a:moveTo>
                    <a:pt x="42220" y="100276"/>
                  </a:moveTo>
                  <a:lnTo>
                    <a:pt x="42160" y="100671"/>
                  </a:lnTo>
                  <a:cubicBezTo>
                    <a:pt x="42524" y="100732"/>
                    <a:pt x="42919" y="100792"/>
                    <a:pt x="43284" y="100853"/>
                  </a:cubicBezTo>
                  <a:lnTo>
                    <a:pt x="43345" y="100458"/>
                  </a:lnTo>
                  <a:cubicBezTo>
                    <a:pt x="42980" y="100397"/>
                    <a:pt x="42585" y="100367"/>
                    <a:pt x="42220" y="100276"/>
                  </a:cubicBezTo>
                  <a:close/>
                  <a:moveTo>
                    <a:pt x="59211" y="100276"/>
                  </a:moveTo>
                  <a:cubicBezTo>
                    <a:pt x="58816" y="100367"/>
                    <a:pt x="58452" y="100428"/>
                    <a:pt x="58087" y="100458"/>
                  </a:cubicBezTo>
                  <a:lnTo>
                    <a:pt x="58117" y="100853"/>
                  </a:lnTo>
                  <a:cubicBezTo>
                    <a:pt x="58512" y="100792"/>
                    <a:pt x="58877" y="100732"/>
                    <a:pt x="59272" y="100671"/>
                  </a:cubicBezTo>
                  <a:lnTo>
                    <a:pt x="59211" y="100276"/>
                  </a:lnTo>
                  <a:close/>
                  <a:moveTo>
                    <a:pt x="44470" y="100640"/>
                  </a:moveTo>
                  <a:lnTo>
                    <a:pt x="44439" y="101005"/>
                  </a:lnTo>
                  <a:cubicBezTo>
                    <a:pt x="44804" y="101036"/>
                    <a:pt x="45199" y="101096"/>
                    <a:pt x="45564" y="101127"/>
                  </a:cubicBezTo>
                  <a:lnTo>
                    <a:pt x="45594" y="100762"/>
                  </a:lnTo>
                  <a:cubicBezTo>
                    <a:pt x="45229" y="100701"/>
                    <a:pt x="44834" y="100671"/>
                    <a:pt x="44470" y="100640"/>
                  </a:cubicBezTo>
                  <a:close/>
                  <a:moveTo>
                    <a:pt x="56932" y="100610"/>
                  </a:moveTo>
                  <a:cubicBezTo>
                    <a:pt x="56567" y="100671"/>
                    <a:pt x="56202" y="100701"/>
                    <a:pt x="55807" y="100762"/>
                  </a:cubicBezTo>
                  <a:lnTo>
                    <a:pt x="55838" y="101127"/>
                  </a:lnTo>
                  <a:cubicBezTo>
                    <a:pt x="56233" y="101096"/>
                    <a:pt x="56597" y="101036"/>
                    <a:pt x="56993" y="101005"/>
                  </a:cubicBezTo>
                  <a:lnTo>
                    <a:pt x="56932" y="100610"/>
                  </a:lnTo>
                  <a:close/>
                  <a:moveTo>
                    <a:pt x="46749" y="100853"/>
                  </a:moveTo>
                  <a:lnTo>
                    <a:pt x="46719" y="101218"/>
                  </a:lnTo>
                  <a:cubicBezTo>
                    <a:pt x="47084" y="101248"/>
                    <a:pt x="47479" y="101279"/>
                    <a:pt x="47843" y="101309"/>
                  </a:cubicBezTo>
                  <a:lnTo>
                    <a:pt x="47874" y="100914"/>
                  </a:lnTo>
                  <a:cubicBezTo>
                    <a:pt x="47479" y="100914"/>
                    <a:pt x="47114" y="100884"/>
                    <a:pt x="46749" y="100853"/>
                  </a:cubicBezTo>
                  <a:close/>
                  <a:moveTo>
                    <a:pt x="54683" y="100853"/>
                  </a:moveTo>
                  <a:cubicBezTo>
                    <a:pt x="54318" y="100884"/>
                    <a:pt x="53923" y="100914"/>
                    <a:pt x="53558" y="100914"/>
                  </a:cubicBezTo>
                  <a:lnTo>
                    <a:pt x="53558" y="101309"/>
                  </a:lnTo>
                  <a:cubicBezTo>
                    <a:pt x="53953" y="101279"/>
                    <a:pt x="54318" y="101248"/>
                    <a:pt x="54713" y="101218"/>
                  </a:cubicBezTo>
                  <a:lnTo>
                    <a:pt x="54683" y="100853"/>
                  </a:lnTo>
                  <a:close/>
                  <a:moveTo>
                    <a:pt x="48999" y="100975"/>
                  </a:moveTo>
                  <a:lnTo>
                    <a:pt x="48999" y="101370"/>
                  </a:lnTo>
                  <a:lnTo>
                    <a:pt x="50154" y="101370"/>
                  </a:lnTo>
                  <a:lnTo>
                    <a:pt x="50154" y="101005"/>
                  </a:lnTo>
                  <a:cubicBezTo>
                    <a:pt x="49758" y="101005"/>
                    <a:pt x="49394" y="100975"/>
                    <a:pt x="48999" y="100975"/>
                  </a:cubicBezTo>
                  <a:close/>
                  <a:moveTo>
                    <a:pt x="52403" y="100975"/>
                  </a:moveTo>
                  <a:cubicBezTo>
                    <a:pt x="52038" y="101005"/>
                    <a:pt x="51673" y="101005"/>
                    <a:pt x="51278" y="101005"/>
                  </a:cubicBezTo>
                  <a:lnTo>
                    <a:pt x="51278" y="101370"/>
                  </a:lnTo>
                  <a:lnTo>
                    <a:pt x="52433" y="101370"/>
                  </a:lnTo>
                  <a:lnTo>
                    <a:pt x="52403" y="10097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9" name="Google Shape;829;p88"/>
            <p:cNvSpPr/>
            <p:nvPr/>
          </p:nvSpPr>
          <p:spPr>
            <a:xfrm>
              <a:off x="4187495" y="1131775"/>
              <a:ext cx="1952950" cy="1952175"/>
            </a:xfrm>
            <a:custGeom>
              <a:avLst/>
              <a:gdLst/>
              <a:ahLst/>
              <a:cxnLst/>
              <a:rect l="l" t="t" r="r" b="b"/>
              <a:pathLst>
                <a:path w="78118" h="78087" extrusionOk="0">
                  <a:moveTo>
                    <a:pt x="38420" y="0"/>
                  </a:moveTo>
                  <a:lnTo>
                    <a:pt x="38420" y="365"/>
                  </a:lnTo>
                  <a:lnTo>
                    <a:pt x="39575" y="365"/>
                  </a:lnTo>
                  <a:lnTo>
                    <a:pt x="39575" y="0"/>
                  </a:lnTo>
                  <a:close/>
                  <a:moveTo>
                    <a:pt x="37265" y="31"/>
                  </a:moveTo>
                  <a:cubicBezTo>
                    <a:pt x="36901" y="61"/>
                    <a:pt x="36505" y="91"/>
                    <a:pt x="36141" y="91"/>
                  </a:cubicBezTo>
                  <a:lnTo>
                    <a:pt x="36171" y="486"/>
                  </a:lnTo>
                  <a:cubicBezTo>
                    <a:pt x="36536" y="456"/>
                    <a:pt x="36931" y="426"/>
                    <a:pt x="37296" y="426"/>
                  </a:cubicBezTo>
                  <a:lnTo>
                    <a:pt x="37265" y="31"/>
                  </a:lnTo>
                  <a:close/>
                  <a:moveTo>
                    <a:pt x="40700" y="31"/>
                  </a:moveTo>
                  <a:lnTo>
                    <a:pt x="40700" y="395"/>
                  </a:lnTo>
                  <a:cubicBezTo>
                    <a:pt x="41065" y="426"/>
                    <a:pt x="41460" y="456"/>
                    <a:pt x="41825" y="486"/>
                  </a:cubicBezTo>
                  <a:lnTo>
                    <a:pt x="41855" y="91"/>
                  </a:lnTo>
                  <a:cubicBezTo>
                    <a:pt x="41490" y="61"/>
                    <a:pt x="41095" y="61"/>
                    <a:pt x="40700" y="31"/>
                  </a:cubicBezTo>
                  <a:close/>
                  <a:moveTo>
                    <a:pt x="43010" y="183"/>
                  </a:moveTo>
                  <a:lnTo>
                    <a:pt x="42949" y="578"/>
                  </a:lnTo>
                  <a:cubicBezTo>
                    <a:pt x="43344" y="608"/>
                    <a:pt x="43709" y="669"/>
                    <a:pt x="44104" y="699"/>
                  </a:cubicBezTo>
                  <a:lnTo>
                    <a:pt x="44135" y="335"/>
                  </a:lnTo>
                  <a:cubicBezTo>
                    <a:pt x="43770" y="274"/>
                    <a:pt x="43375" y="243"/>
                    <a:pt x="43010" y="183"/>
                  </a:cubicBezTo>
                  <a:close/>
                  <a:moveTo>
                    <a:pt x="34986" y="213"/>
                  </a:moveTo>
                  <a:cubicBezTo>
                    <a:pt x="34621" y="243"/>
                    <a:pt x="34226" y="304"/>
                    <a:pt x="33861" y="335"/>
                  </a:cubicBezTo>
                  <a:lnTo>
                    <a:pt x="33891" y="730"/>
                  </a:lnTo>
                  <a:cubicBezTo>
                    <a:pt x="34287" y="669"/>
                    <a:pt x="34651" y="608"/>
                    <a:pt x="35046" y="578"/>
                  </a:cubicBezTo>
                  <a:lnTo>
                    <a:pt x="34986" y="213"/>
                  </a:lnTo>
                  <a:close/>
                  <a:moveTo>
                    <a:pt x="45259" y="486"/>
                  </a:moveTo>
                  <a:lnTo>
                    <a:pt x="45199" y="851"/>
                  </a:lnTo>
                  <a:cubicBezTo>
                    <a:pt x="45594" y="912"/>
                    <a:pt x="45959" y="1003"/>
                    <a:pt x="46323" y="1064"/>
                  </a:cubicBezTo>
                  <a:lnTo>
                    <a:pt x="46414" y="699"/>
                  </a:lnTo>
                  <a:cubicBezTo>
                    <a:pt x="46019" y="608"/>
                    <a:pt x="45655" y="547"/>
                    <a:pt x="45259" y="486"/>
                  </a:cubicBezTo>
                  <a:close/>
                  <a:moveTo>
                    <a:pt x="32706" y="517"/>
                  </a:moveTo>
                  <a:cubicBezTo>
                    <a:pt x="32341" y="578"/>
                    <a:pt x="31976" y="638"/>
                    <a:pt x="31581" y="699"/>
                  </a:cubicBezTo>
                  <a:lnTo>
                    <a:pt x="31673" y="1094"/>
                  </a:lnTo>
                  <a:cubicBezTo>
                    <a:pt x="32037" y="1003"/>
                    <a:pt x="32402" y="942"/>
                    <a:pt x="32767" y="882"/>
                  </a:cubicBezTo>
                  <a:lnTo>
                    <a:pt x="32706" y="517"/>
                  </a:lnTo>
                  <a:close/>
                  <a:moveTo>
                    <a:pt x="47539" y="912"/>
                  </a:moveTo>
                  <a:lnTo>
                    <a:pt x="47448" y="1277"/>
                  </a:lnTo>
                  <a:cubicBezTo>
                    <a:pt x="47813" y="1368"/>
                    <a:pt x="48177" y="1459"/>
                    <a:pt x="48542" y="1550"/>
                  </a:cubicBezTo>
                  <a:lnTo>
                    <a:pt x="48633" y="1186"/>
                  </a:lnTo>
                  <a:cubicBezTo>
                    <a:pt x="48269" y="1094"/>
                    <a:pt x="47904" y="1003"/>
                    <a:pt x="47539" y="912"/>
                  </a:cubicBezTo>
                  <a:close/>
                  <a:moveTo>
                    <a:pt x="30457" y="942"/>
                  </a:moveTo>
                  <a:cubicBezTo>
                    <a:pt x="30092" y="1034"/>
                    <a:pt x="29727" y="1125"/>
                    <a:pt x="29362" y="1216"/>
                  </a:cubicBezTo>
                  <a:lnTo>
                    <a:pt x="29454" y="1581"/>
                  </a:lnTo>
                  <a:cubicBezTo>
                    <a:pt x="29818" y="1490"/>
                    <a:pt x="30183" y="1398"/>
                    <a:pt x="30548" y="1307"/>
                  </a:cubicBezTo>
                  <a:lnTo>
                    <a:pt x="30457" y="942"/>
                  </a:lnTo>
                  <a:close/>
                  <a:moveTo>
                    <a:pt x="49758" y="1490"/>
                  </a:moveTo>
                  <a:lnTo>
                    <a:pt x="49636" y="1854"/>
                  </a:lnTo>
                  <a:cubicBezTo>
                    <a:pt x="50001" y="1945"/>
                    <a:pt x="50366" y="2067"/>
                    <a:pt x="50731" y="2158"/>
                  </a:cubicBezTo>
                  <a:lnTo>
                    <a:pt x="50852" y="1824"/>
                  </a:lnTo>
                  <a:cubicBezTo>
                    <a:pt x="50487" y="1702"/>
                    <a:pt x="50123" y="1581"/>
                    <a:pt x="49758" y="1490"/>
                  </a:cubicBezTo>
                  <a:close/>
                  <a:moveTo>
                    <a:pt x="28238" y="1520"/>
                  </a:moveTo>
                  <a:cubicBezTo>
                    <a:pt x="27873" y="1611"/>
                    <a:pt x="27508" y="1733"/>
                    <a:pt x="27144" y="1854"/>
                  </a:cubicBezTo>
                  <a:lnTo>
                    <a:pt x="27265" y="2219"/>
                  </a:lnTo>
                  <a:cubicBezTo>
                    <a:pt x="27630" y="2097"/>
                    <a:pt x="27995" y="1976"/>
                    <a:pt x="28359" y="1885"/>
                  </a:cubicBezTo>
                  <a:lnTo>
                    <a:pt x="28238" y="1520"/>
                  </a:lnTo>
                  <a:close/>
                  <a:moveTo>
                    <a:pt x="51946" y="2189"/>
                  </a:moveTo>
                  <a:lnTo>
                    <a:pt x="51825" y="2523"/>
                  </a:lnTo>
                  <a:cubicBezTo>
                    <a:pt x="52159" y="2645"/>
                    <a:pt x="52524" y="2797"/>
                    <a:pt x="52889" y="2918"/>
                  </a:cubicBezTo>
                  <a:lnTo>
                    <a:pt x="53010" y="2584"/>
                  </a:lnTo>
                  <a:cubicBezTo>
                    <a:pt x="52676" y="2432"/>
                    <a:pt x="52311" y="2310"/>
                    <a:pt x="51946" y="2189"/>
                  </a:cubicBezTo>
                  <a:close/>
                  <a:moveTo>
                    <a:pt x="26049" y="2219"/>
                  </a:moveTo>
                  <a:cubicBezTo>
                    <a:pt x="25715" y="2341"/>
                    <a:pt x="25350" y="2462"/>
                    <a:pt x="24985" y="2614"/>
                  </a:cubicBezTo>
                  <a:lnTo>
                    <a:pt x="25137" y="2949"/>
                  </a:lnTo>
                  <a:cubicBezTo>
                    <a:pt x="25472" y="2827"/>
                    <a:pt x="25837" y="2705"/>
                    <a:pt x="26171" y="2553"/>
                  </a:cubicBezTo>
                  <a:lnTo>
                    <a:pt x="26049" y="2219"/>
                  </a:lnTo>
                  <a:close/>
                  <a:moveTo>
                    <a:pt x="54074" y="2979"/>
                  </a:moveTo>
                  <a:lnTo>
                    <a:pt x="53953" y="3344"/>
                  </a:lnTo>
                  <a:cubicBezTo>
                    <a:pt x="54287" y="3496"/>
                    <a:pt x="54652" y="3648"/>
                    <a:pt x="54986" y="3800"/>
                  </a:cubicBezTo>
                  <a:lnTo>
                    <a:pt x="55138" y="3465"/>
                  </a:lnTo>
                  <a:cubicBezTo>
                    <a:pt x="54804" y="3283"/>
                    <a:pt x="54439" y="3131"/>
                    <a:pt x="54074" y="2979"/>
                  </a:cubicBezTo>
                  <a:close/>
                  <a:moveTo>
                    <a:pt x="23922" y="3040"/>
                  </a:moveTo>
                  <a:cubicBezTo>
                    <a:pt x="23587" y="3192"/>
                    <a:pt x="23223" y="3344"/>
                    <a:pt x="22888" y="3496"/>
                  </a:cubicBezTo>
                  <a:lnTo>
                    <a:pt x="23040" y="3830"/>
                  </a:lnTo>
                  <a:cubicBezTo>
                    <a:pt x="23375" y="3678"/>
                    <a:pt x="23739" y="3526"/>
                    <a:pt x="24074" y="3374"/>
                  </a:cubicBezTo>
                  <a:lnTo>
                    <a:pt x="23922" y="3040"/>
                  </a:lnTo>
                  <a:close/>
                  <a:moveTo>
                    <a:pt x="56171" y="3952"/>
                  </a:moveTo>
                  <a:lnTo>
                    <a:pt x="56019" y="4286"/>
                  </a:lnTo>
                  <a:cubicBezTo>
                    <a:pt x="56354" y="4438"/>
                    <a:pt x="56688" y="4620"/>
                    <a:pt x="57023" y="4803"/>
                  </a:cubicBezTo>
                  <a:lnTo>
                    <a:pt x="57205" y="4468"/>
                  </a:lnTo>
                  <a:cubicBezTo>
                    <a:pt x="56871" y="4286"/>
                    <a:pt x="56536" y="4104"/>
                    <a:pt x="56171" y="3952"/>
                  </a:cubicBezTo>
                  <a:close/>
                  <a:moveTo>
                    <a:pt x="21855" y="3982"/>
                  </a:moveTo>
                  <a:cubicBezTo>
                    <a:pt x="21520" y="4164"/>
                    <a:pt x="21156" y="4316"/>
                    <a:pt x="20821" y="4499"/>
                  </a:cubicBezTo>
                  <a:lnTo>
                    <a:pt x="21004" y="4833"/>
                  </a:lnTo>
                  <a:cubicBezTo>
                    <a:pt x="21338" y="4651"/>
                    <a:pt x="21672" y="4499"/>
                    <a:pt x="22007" y="4316"/>
                  </a:cubicBezTo>
                  <a:lnTo>
                    <a:pt x="21855" y="3982"/>
                  </a:lnTo>
                  <a:close/>
                  <a:moveTo>
                    <a:pt x="58208" y="5015"/>
                  </a:moveTo>
                  <a:lnTo>
                    <a:pt x="58026" y="5350"/>
                  </a:lnTo>
                  <a:cubicBezTo>
                    <a:pt x="58360" y="5532"/>
                    <a:pt x="58694" y="5715"/>
                    <a:pt x="58998" y="5927"/>
                  </a:cubicBezTo>
                  <a:lnTo>
                    <a:pt x="59211" y="5593"/>
                  </a:lnTo>
                  <a:cubicBezTo>
                    <a:pt x="58877" y="5380"/>
                    <a:pt x="58542" y="5198"/>
                    <a:pt x="58208" y="5015"/>
                  </a:cubicBezTo>
                  <a:close/>
                  <a:moveTo>
                    <a:pt x="19818" y="5046"/>
                  </a:moveTo>
                  <a:cubicBezTo>
                    <a:pt x="19484" y="5228"/>
                    <a:pt x="19180" y="5441"/>
                    <a:pt x="18846" y="5623"/>
                  </a:cubicBezTo>
                  <a:lnTo>
                    <a:pt x="19028" y="5958"/>
                  </a:lnTo>
                  <a:cubicBezTo>
                    <a:pt x="19362" y="5745"/>
                    <a:pt x="19697" y="5563"/>
                    <a:pt x="20001" y="5380"/>
                  </a:cubicBezTo>
                  <a:lnTo>
                    <a:pt x="19818" y="5046"/>
                  </a:lnTo>
                  <a:close/>
                  <a:moveTo>
                    <a:pt x="60184" y="6201"/>
                  </a:moveTo>
                  <a:lnTo>
                    <a:pt x="59971" y="6535"/>
                  </a:lnTo>
                  <a:cubicBezTo>
                    <a:pt x="60305" y="6718"/>
                    <a:pt x="60609" y="6930"/>
                    <a:pt x="60913" y="7143"/>
                  </a:cubicBezTo>
                  <a:lnTo>
                    <a:pt x="61126" y="6839"/>
                  </a:lnTo>
                  <a:cubicBezTo>
                    <a:pt x="60822" y="6626"/>
                    <a:pt x="60488" y="6414"/>
                    <a:pt x="60184" y="6201"/>
                  </a:cubicBezTo>
                  <a:close/>
                  <a:moveTo>
                    <a:pt x="17873" y="6231"/>
                  </a:moveTo>
                  <a:cubicBezTo>
                    <a:pt x="17539" y="6444"/>
                    <a:pt x="17235" y="6657"/>
                    <a:pt x="16931" y="6870"/>
                  </a:cubicBezTo>
                  <a:lnTo>
                    <a:pt x="17143" y="7174"/>
                  </a:lnTo>
                  <a:cubicBezTo>
                    <a:pt x="17447" y="6961"/>
                    <a:pt x="17751" y="6748"/>
                    <a:pt x="18086" y="6566"/>
                  </a:cubicBezTo>
                  <a:lnTo>
                    <a:pt x="17873" y="6231"/>
                  </a:lnTo>
                  <a:close/>
                  <a:moveTo>
                    <a:pt x="62068" y="7508"/>
                  </a:moveTo>
                  <a:lnTo>
                    <a:pt x="61855" y="7812"/>
                  </a:lnTo>
                  <a:cubicBezTo>
                    <a:pt x="62159" y="8025"/>
                    <a:pt x="62463" y="8268"/>
                    <a:pt x="62767" y="8481"/>
                  </a:cubicBezTo>
                  <a:lnTo>
                    <a:pt x="62980" y="8177"/>
                  </a:lnTo>
                  <a:cubicBezTo>
                    <a:pt x="62676" y="7964"/>
                    <a:pt x="62372" y="7721"/>
                    <a:pt x="62068" y="7508"/>
                  </a:cubicBezTo>
                  <a:close/>
                  <a:moveTo>
                    <a:pt x="15988" y="7538"/>
                  </a:moveTo>
                  <a:cubicBezTo>
                    <a:pt x="15654" y="7751"/>
                    <a:pt x="15380" y="7994"/>
                    <a:pt x="15076" y="8237"/>
                  </a:cubicBezTo>
                  <a:lnTo>
                    <a:pt x="15289" y="8511"/>
                  </a:lnTo>
                  <a:cubicBezTo>
                    <a:pt x="15593" y="8298"/>
                    <a:pt x="15897" y="8055"/>
                    <a:pt x="16201" y="7842"/>
                  </a:cubicBezTo>
                  <a:lnTo>
                    <a:pt x="15988" y="7538"/>
                  </a:lnTo>
                  <a:close/>
                  <a:moveTo>
                    <a:pt x="63892" y="8906"/>
                  </a:moveTo>
                  <a:lnTo>
                    <a:pt x="63649" y="9210"/>
                  </a:lnTo>
                  <a:cubicBezTo>
                    <a:pt x="63922" y="9453"/>
                    <a:pt x="64226" y="9696"/>
                    <a:pt x="64500" y="9940"/>
                  </a:cubicBezTo>
                  <a:lnTo>
                    <a:pt x="64743" y="9636"/>
                  </a:lnTo>
                  <a:cubicBezTo>
                    <a:pt x="64470" y="9392"/>
                    <a:pt x="64166" y="9149"/>
                    <a:pt x="63892" y="8906"/>
                  </a:cubicBezTo>
                  <a:close/>
                  <a:moveTo>
                    <a:pt x="14165" y="8936"/>
                  </a:moveTo>
                  <a:cubicBezTo>
                    <a:pt x="13891" y="9180"/>
                    <a:pt x="13587" y="9423"/>
                    <a:pt x="13314" y="9696"/>
                  </a:cubicBezTo>
                  <a:lnTo>
                    <a:pt x="13557" y="9970"/>
                  </a:lnTo>
                  <a:cubicBezTo>
                    <a:pt x="13830" y="9727"/>
                    <a:pt x="14134" y="9484"/>
                    <a:pt x="14408" y="9240"/>
                  </a:cubicBezTo>
                  <a:lnTo>
                    <a:pt x="14165" y="8936"/>
                  </a:lnTo>
                  <a:close/>
                  <a:moveTo>
                    <a:pt x="65594" y="10426"/>
                  </a:moveTo>
                  <a:lnTo>
                    <a:pt x="65351" y="10699"/>
                  </a:lnTo>
                  <a:cubicBezTo>
                    <a:pt x="65625" y="10943"/>
                    <a:pt x="65898" y="11216"/>
                    <a:pt x="66172" y="11490"/>
                  </a:cubicBezTo>
                  <a:lnTo>
                    <a:pt x="66445" y="11216"/>
                  </a:lnTo>
                  <a:cubicBezTo>
                    <a:pt x="66172" y="10943"/>
                    <a:pt x="65898" y="10669"/>
                    <a:pt x="65594" y="10426"/>
                  </a:cubicBezTo>
                  <a:close/>
                  <a:moveTo>
                    <a:pt x="12462" y="10456"/>
                  </a:moveTo>
                  <a:cubicBezTo>
                    <a:pt x="12189" y="10699"/>
                    <a:pt x="11915" y="10973"/>
                    <a:pt x="11642" y="11247"/>
                  </a:cubicBezTo>
                  <a:lnTo>
                    <a:pt x="11885" y="11520"/>
                  </a:lnTo>
                  <a:cubicBezTo>
                    <a:pt x="12158" y="11247"/>
                    <a:pt x="12432" y="10973"/>
                    <a:pt x="12706" y="10730"/>
                  </a:cubicBezTo>
                  <a:lnTo>
                    <a:pt x="12462" y="10456"/>
                  </a:lnTo>
                  <a:close/>
                  <a:moveTo>
                    <a:pt x="67236" y="12037"/>
                  </a:moveTo>
                  <a:lnTo>
                    <a:pt x="66962" y="12280"/>
                  </a:lnTo>
                  <a:cubicBezTo>
                    <a:pt x="67236" y="12554"/>
                    <a:pt x="67479" y="12827"/>
                    <a:pt x="67752" y="13131"/>
                  </a:cubicBezTo>
                  <a:lnTo>
                    <a:pt x="68026" y="12857"/>
                  </a:lnTo>
                  <a:cubicBezTo>
                    <a:pt x="67752" y="12584"/>
                    <a:pt x="67509" y="12310"/>
                    <a:pt x="67236" y="12037"/>
                  </a:cubicBezTo>
                  <a:close/>
                  <a:moveTo>
                    <a:pt x="10821" y="12067"/>
                  </a:moveTo>
                  <a:cubicBezTo>
                    <a:pt x="10548" y="12341"/>
                    <a:pt x="10304" y="12614"/>
                    <a:pt x="10031" y="12888"/>
                  </a:cubicBezTo>
                  <a:lnTo>
                    <a:pt x="10335" y="13161"/>
                  </a:lnTo>
                  <a:cubicBezTo>
                    <a:pt x="10578" y="12888"/>
                    <a:pt x="10821" y="12584"/>
                    <a:pt x="11095" y="12310"/>
                  </a:cubicBezTo>
                  <a:lnTo>
                    <a:pt x="10821" y="12067"/>
                  </a:lnTo>
                  <a:close/>
                  <a:moveTo>
                    <a:pt x="68786" y="13739"/>
                  </a:moveTo>
                  <a:lnTo>
                    <a:pt x="68482" y="13982"/>
                  </a:lnTo>
                  <a:cubicBezTo>
                    <a:pt x="68725" y="14256"/>
                    <a:pt x="68968" y="14560"/>
                    <a:pt x="69211" y="14833"/>
                  </a:cubicBezTo>
                  <a:lnTo>
                    <a:pt x="69515" y="14620"/>
                  </a:lnTo>
                  <a:cubicBezTo>
                    <a:pt x="69272" y="14316"/>
                    <a:pt x="69029" y="14013"/>
                    <a:pt x="68786" y="13739"/>
                  </a:cubicBezTo>
                  <a:close/>
                  <a:moveTo>
                    <a:pt x="9301" y="13769"/>
                  </a:moveTo>
                  <a:cubicBezTo>
                    <a:pt x="9028" y="14043"/>
                    <a:pt x="8785" y="14347"/>
                    <a:pt x="8572" y="14651"/>
                  </a:cubicBezTo>
                  <a:lnTo>
                    <a:pt x="8845" y="14894"/>
                  </a:lnTo>
                  <a:cubicBezTo>
                    <a:pt x="9089" y="14590"/>
                    <a:pt x="9332" y="14286"/>
                    <a:pt x="9575" y="14013"/>
                  </a:cubicBezTo>
                  <a:lnTo>
                    <a:pt x="9301" y="13769"/>
                  </a:lnTo>
                  <a:close/>
                  <a:moveTo>
                    <a:pt x="70214" y="15502"/>
                  </a:moveTo>
                  <a:lnTo>
                    <a:pt x="69910" y="15745"/>
                  </a:lnTo>
                  <a:cubicBezTo>
                    <a:pt x="70123" y="16049"/>
                    <a:pt x="70366" y="16353"/>
                    <a:pt x="70579" y="16657"/>
                  </a:cubicBezTo>
                  <a:lnTo>
                    <a:pt x="70883" y="16444"/>
                  </a:lnTo>
                  <a:cubicBezTo>
                    <a:pt x="70670" y="16110"/>
                    <a:pt x="70457" y="15806"/>
                    <a:pt x="70214" y="15502"/>
                  </a:cubicBezTo>
                  <a:close/>
                  <a:moveTo>
                    <a:pt x="7842" y="15563"/>
                  </a:moveTo>
                  <a:cubicBezTo>
                    <a:pt x="7630" y="15867"/>
                    <a:pt x="7386" y="16171"/>
                    <a:pt x="7174" y="16475"/>
                  </a:cubicBezTo>
                  <a:lnTo>
                    <a:pt x="7478" y="16687"/>
                  </a:lnTo>
                  <a:cubicBezTo>
                    <a:pt x="7690" y="16383"/>
                    <a:pt x="7933" y="16079"/>
                    <a:pt x="8146" y="15775"/>
                  </a:cubicBezTo>
                  <a:lnTo>
                    <a:pt x="7842" y="15563"/>
                  </a:lnTo>
                  <a:close/>
                  <a:moveTo>
                    <a:pt x="71552" y="17386"/>
                  </a:moveTo>
                  <a:lnTo>
                    <a:pt x="71217" y="17599"/>
                  </a:lnTo>
                  <a:cubicBezTo>
                    <a:pt x="71430" y="17903"/>
                    <a:pt x="71643" y="18207"/>
                    <a:pt x="71856" y="18541"/>
                  </a:cubicBezTo>
                  <a:lnTo>
                    <a:pt x="72160" y="18329"/>
                  </a:lnTo>
                  <a:cubicBezTo>
                    <a:pt x="71947" y="18025"/>
                    <a:pt x="71764" y="17690"/>
                    <a:pt x="71552" y="17386"/>
                  </a:cubicBezTo>
                  <a:close/>
                  <a:moveTo>
                    <a:pt x="6535" y="17417"/>
                  </a:moveTo>
                  <a:cubicBezTo>
                    <a:pt x="6323" y="17751"/>
                    <a:pt x="6110" y="18055"/>
                    <a:pt x="5897" y="18389"/>
                  </a:cubicBezTo>
                  <a:lnTo>
                    <a:pt x="6231" y="18602"/>
                  </a:lnTo>
                  <a:cubicBezTo>
                    <a:pt x="6414" y="18268"/>
                    <a:pt x="6626" y="17964"/>
                    <a:pt x="6839" y="17630"/>
                  </a:cubicBezTo>
                  <a:lnTo>
                    <a:pt x="6535" y="17417"/>
                  </a:lnTo>
                  <a:close/>
                  <a:moveTo>
                    <a:pt x="72768" y="19301"/>
                  </a:moveTo>
                  <a:lnTo>
                    <a:pt x="72433" y="19514"/>
                  </a:lnTo>
                  <a:cubicBezTo>
                    <a:pt x="72616" y="19818"/>
                    <a:pt x="72798" y="20152"/>
                    <a:pt x="72980" y="20487"/>
                  </a:cubicBezTo>
                  <a:lnTo>
                    <a:pt x="73315" y="20304"/>
                  </a:lnTo>
                  <a:cubicBezTo>
                    <a:pt x="73132" y="19970"/>
                    <a:pt x="72950" y="19636"/>
                    <a:pt x="72768" y="19301"/>
                  </a:cubicBezTo>
                  <a:close/>
                  <a:moveTo>
                    <a:pt x="5319" y="19362"/>
                  </a:moveTo>
                  <a:cubicBezTo>
                    <a:pt x="5107" y="19696"/>
                    <a:pt x="4924" y="20031"/>
                    <a:pt x="4742" y="20365"/>
                  </a:cubicBezTo>
                  <a:lnTo>
                    <a:pt x="5076" y="20548"/>
                  </a:lnTo>
                  <a:cubicBezTo>
                    <a:pt x="5259" y="20213"/>
                    <a:pt x="5441" y="19879"/>
                    <a:pt x="5623" y="19575"/>
                  </a:cubicBezTo>
                  <a:lnTo>
                    <a:pt x="5319" y="19362"/>
                  </a:lnTo>
                  <a:close/>
                  <a:moveTo>
                    <a:pt x="73862" y="21338"/>
                  </a:moveTo>
                  <a:lnTo>
                    <a:pt x="73527" y="21490"/>
                  </a:lnTo>
                  <a:cubicBezTo>
                    <a:pt x="73679" y="21824"/>
                    <a:pt x="73862" y="22159"/>
                    <a:pt x="74014" y="22523"/>
                  </a:cubicBezTo>
                  <a:lnTo>
                    <a:pt x="74348" y="22341"/>
                  </a:lnTo>
                  <a:cubicBezTo>
                    <a:pt x="74196" y="22007"/>
                    <a:pt x="74044" y="21672"/>
                    <a:pt x="73862" y="21338"/>
                  </a:cubicBezTo>
                  <a:close/>
                  <a:moveTo>
                    <a:pt x="4225" y="21399"/>
                  </a:moveTo>
                  <a:cubicBezTo>
                    <a:pt x="4043" y="21733"/>
                    <a:pt x="3860" y="22067"/>
                    <a:pt x="3708" y="22432"/>
                  </a:cubicBezTo>
                  <a:lnTo>
                    <a:pt x="4043" y="22584"/>
                  </a:lnTo>
                  <a:cubicBezTo>
                    <a:pt x="4195" y="22250"/>
                    <a:pt x="4377" y="21885"/>
                    <a:pt x="4560" y="21551"/>
                  </a:cubicBezTo>
                  <a:lnTo>
                    <a:pt x="4225" y="21399"/>
                  </a:lnTo>
                  <a:close/>
                  <a:moveTo>
                    <a:pt x="74834" y="23374"/>
                  </a:moveTo>
                  <a:lnTo>
                    <a:pt x="74500" y="23526"/>
                  </a:lnTo>
                  <a:cubicBezTo>
                    <a:pt x="74652" y="23891"/>
                    <a:pt x="74774" y="24225"/>
                    <a:pt x="74926" y="24590"/>
                  </a:cubicBezTo>
                  <a:lnTo>
                    <a:pt x="75290" y="24438"/>
                  </a:lnTo>
                  <a:cubicBezTo>
                    <a:pt x="75138" y="24073"/>
                    <a:pt x="74986" y="23739"/>
                    <a:pt x="74834" y="23374"/>
                  </a:cubicBezTo>
                  <a:close/>
                  <a:moveTo>
                    <a:pt x="3222" y="23466"/>
                  </a:moveTo>
                  <a:cubicBezTo>
                    <a:pt x="3070" y="23830"/>
                    <a:pt x="2918" y="24165"/>
                    <a:pt x="2797" y="24529"/>
                  </a:cubicBezTo>
                  <a:lnTo>
                    <a:pt x="3131" y="24681"/>
                  </a:lnTo>
                  <a:cubicBezTo>
                    <a:pt x="3283" y="24317"/>
                    <a:pt x="3435" y="23952"/>
                    <a:pt x="3587" y="23618"/>
                  </a:cubicBezTo>
                  <a:lnTo>
                    <a:pt x="3222" y="23466"/>
                  </a:lnTo>
                  <a:close/>
                  <a:moveTo>
                    <a:pt x="75686" y="25502"/>
                  </a:moveTo>
                  <a:lnTo>
                    <a:pt x="75321" y="25654"/>
                  </a:lnTo>
                  <a:cubicBezTo>
                    <a:pt x="75473" y="25988"/>
                    <a:pt x="75594" y="26353"/>
                    <a:pt x="75716" y="26718"/>
                  </a:cubicBezTo>
                  <a:lnTo>
                    <a:pt x="76081" y="26596"/>
                  </a:lnTo>
                  <a:cubicBezTo>
                    <a:pt x="75959" y="26232"/>
                    <a:pt x="75837" y="25867"/>
                    <a:pt x="75686" y="25502"/>
                  </a:cubicBezTo>
                  <a:close/>
                  <a:moveTo>
                    <a:pt x="2371" y="25593"/>
                  </a:moveTo>
                  <a:cubicBezTo>
                    <a:pt x="2249" y="25958"/>
                    <a:pt x="2128" y="26323"/>
                    <a:pt x="2006" y="26687"/>
                  </a:cubicBezTo>
                  <a:lnTo>
                    <a:pt x="2341" y="26809"/>
                  </a:lnTo>
                  <a:cubicBezTo>
                    <a:pt x="2462" y="26444"/>
                    <a:pt x="2614" y="26080"/>
                    <a:pt x="2736" y="25715"/>
                  </a:cubicBezTo>
                  <a:lnTo>
                    <a:pt x="2371" y="25593"/>
                  </a:lnTo>
                  <a:close/>
                  <a:moveTo>
                    <a:pt x="76415" y="27691"/>
                  </a:moveTo>
                  <a:lnTo>
                    <a:pt x="76050" y="27782"/>
                  </a:lnTo>
                  <a:cubicBezTo>
                    <a:pt x="76172" y="28146"/>
                    <a:pt x="76263" y="28511"/>
                    <a:pt x="76385" y="28876"/>
                  </a:cubicBezTo>
                  <a:lnTo>
                    <a:pt x="76749" y="28785"/>
                  </a:lnTo>
                  <a:cubicBezTo>
                    <a:pt x="76628" y="28420"/>
                    <a:pt x="76537" y="28055"/>
                    <a:pt x="76415" y="27691"/>
                  </a:cubicBezTo>
                  <a:close/>
                  <a:moveTo>
                    <a:pt x="1642" y="27782"/>
                  </a:moveTo>
                  <a:cubicBezTo>
                    <a:pt x="1550" y="28146"/>
                    <a:pt x="1429" y="28511"/>
                    <a:pt x="1338" y="28876"/>
                  </a:cubicBezTo>
                  <a:lnTo>
                    <a:pt x="1702" y="28998"/>
                  </a:lnTo>
                  <a:cubicBezTo>
                    <a:pt x="1794" y="28602"/>
                    <a:pt x="1915" y="28268"/>
                    <a:pt x="2006" y="27903"/>
                  </a:cubicBezTo>
                  <a:lnTo>
                    <a:pt x="1642" y="27782"/>
                  </a:lnTo>
                  <a:close/>
                  <a:moveTo>
                    <a:pt x="77023" y="29909"/>
                  </a:moveTo>
                  <a:lnTo>
                    <a:pt x="76658" y="29970"/>
                  </a:lnTo>
                  <a:cubicBezTo>
                    <a:pt x="76749" y="30365"/>
                    <a:pt x="76841" y="30730"/>
                    <a:pt x="76901" y="31095"/>
                  </a:cubicBezTo>
                  <a:lnTo>
                    <a:pt x="77266" y="31004"/>
                  </a:lnTo>
                  <a:cubicBezTo>
                    <a:pt x="77205" y="30639"/>
                    <a:pt x="77114" y="30274"/>
                    <a:pt x="77023" y="29909"/>
                  </a:cubicBezTo>
                  <a:close/>
                  <a:moveTo>
                    <a:pt x="1034" y="30001"/>
                  </a:moveTo>
                  <a:cubicBezTo>
                    <a:pt x="973" y="30365"/>
                    <a:pt x="882" y="30730"/>
                    <a:pt x="791" y="31125"/>
                  </a:cubicBezTo>
                  <a:lnTo>
                    <a:pt x="1186" y="31186"/>
                  </a:lnTo>
                  <a:cubicBezTo>
                    <a:pt x="1246" y="30821"/>
                    <a:pt x="1338" y="30457"/>
                    <a:pt x="1429" y="30092"/>
                  </a:cubicBezTo>
                  <a:lnTo>
                    <a:pt x="1034" y="30001"/>
                  </a:lnTo>
                  <a:close/>
                  <a:moveTo>
                    <a:pt x="77479" y="32128"/>
                  </a:moveTo>
                  <a:lnTo>
                    <a:pt x="77114" y="32219"/>
                  </a:lnTo>
                  <a:cubicBezTo>
                    <a:pt x="77175" y="32584"/>
                    <a:pt x="77236" y="32949"/>
                    <a:pt x="77296" y="33314"/>
                  </a:cubicBezTo>
                  <a:lnTo>
                    <a:pt x="77692" y="33283"/>
                  </a:lnTo>
                  <a:cubicBezTo>
                    <a:pt x="77631" y="32888"/>
                    <a:pt x="77570" y="32523"/>
                    <a:pt x="77479" y="32128"/>
                  </a:cubicBezTo>
                  <a:close/>
                  <a:moveTo>
                    <a:pt x="578" y="32250"/>
                  </a:moveTo>
                  <a:cubicBezTo>
                    <a:pt x="517" y="32615"/>
                    <a:pt x="456" y="33010"/>
                    <a:pt x="395" y="33374"/>
                  </a:cubicBezTo>
                  <a:lnTo>
                    <a:pt x="791" y="33435"/>
                  </a:lnTo>
                  <a:cubicBezTo>
                    <a:pt x="821" y="33040"/>
                    <a:pt x="882" y="32675"/>
                    <a:pt x="973" y="32311"/>
                  </a:cubicBezTo>
                  <a:lnTo>
                    <a:pt x="578" y="32250"/>
                  </a:lnTo>
                  <a:close/>
                  <a:moveTo>
                    <a:pt x="77813" y="34408"/>
                  </a:moveTo>
                  <a:lnTo>
                    <a:pt x="77448" y="34469"/>
                  </a:lnTo>
                  <a:cubicBezTo>
                    <a:pt x="77509" y="34833"/>
                    <a:pt x="77540" y="35198"/>
                    <a:pt x="77570" y="35593"/>
                  </a:cubicBezTo>
                  <a:lnTo>
                    <a:pt x="77935" y="35563"/>
                  </a:lnTo>
                  <a:cubicBezTo>
                    <a:pt x="77904" y="35168"/>
                    <a:pt x="77874" y="34803"/>
                    <a:pt x="77813" y="34408"/>
                  </a:cubicBezTo>
                  <a:close/>
                  <a:moveTo>
                    <a:pt x="243" y="34499"/>
                  </a:moveTo>
                  <a:cubicBezTo>
                    <a:pt x="213" y="34894"/>
                    <a:pt x="183" y="35259"/>
                    <a:pt x="152" y="35654"/>
                  </a:cubicBezTo>
                  <a:lnTo>
                    <a:pt x="517" y="35685"/>
                  </a:lnTo>
                  <a:cubicBezTo>
                    <a:pt x="547" y="35320"/>
                    <a:pt x="578" y="34925"/>
                    <a:pt x="639" y="34560"/>
                  </a:cubicBezTo>
                  <a:lnTo>
                    <a:pt x="243" y="34499"/>
                  </a:lnTo>
                  <a:close/>
                  <a:moveTo>
                    <a:pt x="78026" y="36688"/>
                  </a:moveTo>
                  <a:lnTo>
                    <a:pt x="77661" y="36718"/>
                  </a:lnTo>
                  <a:cubicBezTo>
                    <a:pt x="77692" y="37083"/>
                    <a:pt x="77692" y="37478"/>
                    <a:pt x="77692" y="37843"/>
                  </a:cubicBezTo>
                  <a:lnTo>
                    <a:pt x="78087" y="37843"/>
                  </a:lnTo>
                  <a:cubicBezTo>
                    <a:pt x="78087" y="37448"/>
                    <a:pt x="78056" y="37083"/>
                    <a:pt x="78026" y="36688"/>
                  </a:cubicBezTo>
                  <a:close/>
                  <a:moveTo>
                    <a:pt x="61" y="36809"/>
                  </a:moveTo>
                  <a:cubicBezTo>
                    <a:pt x="31" y="37174"/>
                    <a:pt x="31" y="37569"/>
                    <a:pt x="0" y="37934"/>
                  </a:cubicBezTo>
                  <a:lnTo>
                    <a:pt x="395" y="37964"/>
                  </a:lnTo>
                  <a:cubicBezTo>
                    <a:pt x="395" y="37569"/>
                    <a:pt x="426" y="37204"/>
                    <a:pt x="426" y="36809"/>
                  </a:cubicBezTo>
                  <a:close/>
                  <a:moveTo>
                    <a:pt x="77722" y="38967"/>
                  </a:moveTo>
                  <a:lnTo>
                    <a:pt x="77722" y="39058"/>
                  </a:lnTo>
                  <a:cubicBezTo>
                    <a:pt x="77722" y="39423"/>
                    <a:pt x="77722" y="39818"/>
                    <a:pt x="77692" y="40183"/>
                  </a:cubicBezTo>
                  <a:lnTo>
                    <a:pt x="78087" y="40183"/>
                  </a:lnTo>
                  <a:cubicBezTo>
                    <a:pt x="78087" y="39818"/>
                    <a:pt x="78117" y="39423"/>
                    <a:pt x="78087" y="39058"/>
                  </a:cubicBezTo>
                  <a:lnTo>
                    <a:pt x="78087" y="38967"/>
                  </a:lnTo>
                  <a:close/>
                  <a:moveTo>
                    <a:pt x="0" y="39089"/>
                  </a:moveTo>
                  <a:cubicBezTo>
                    <a:pt x="0" y="39454"/>
                    <a:pt x="0" y="39849"/>
                    <a:pt x="0" y="40244"/>
                  </a:cubicBezTo>
                  <a:lnTo>
                    <a:pt x="395" y="40213"/>
                  </a:lnTo>
                  <a:cubicBezTo>
                    <a:pt x="365" y="39849"/>
                    <a:pt x="365" y="39454"/>
                    <a:pt x="365" y="39089"/>
                  </a:cubicBezTo>
                  <a:close/>
                  <a:moveTo>
                    <a:pt x="77661" y="41308"/>
                  </a:moveTo>
                  <a:cubicBezTo>
                    <a:pt x="77631" y="41703"/>
                    <a:pt x="77600" y="42068"/>
                    <a:pt x="77570" y="42463"/>
                  </a:cubicBezTo>
                  <a:lnTo>
                    <a:pt x="77965" y="42493"/>
                  </a:lnTo>
                  <a:cubicBezTo>
                    <a:pt x="77996" y="42098"/>
                    <a:pt x="78026" y="41733"/>
                    <a:pt x="78026" y="41338"/>
                  </a:cubicBezTo>
                  <a:lnTo>
                    <a:pt x="77661" y="41308"/>
                  </a:lnTo>
                  <a:close/>
                  <a:moveTo>
                    <a:pt x="61" y="41369"/>
                  </a:moveTo>
                  <a:cubicBezTo>
                    <a:pt x="91" y="41764"/>
                    <a:pt x="122" y="42128"/>
                    <a:pt x="152" y="42524"/>
                  </a:cubicBezTo>
                  <a:lnTo>
                    <a:pt x="517" y="42493"/>
                  </a:lnTo>
                  <a:cubicBezTo>
                    <a:pt x="487" y="42098"/>
                    <a:pt x="456" y="41733"/>
                    <a:pt x="456" y="41369"/>
                  </a:cubicBezTo>
                  <a:close/>
                  <a:moveTo>
                    <a:pt x="77448" y="43587"/>
                  </a:moveTo>
                  <a:cubicBezTo>
                    <a:pt x="77418" y="43952"/>
                    <a:pt x="77357" y="44347"/>
                    <a:pt x="77327" y="44712"/>
                  </a:cubicBezTo>
                  <a:lnTo>
                    <a:pt x="77692" y="44773"/>
                  </a:lnTo>
                  <a:cubicBezTo>
                    <a:pt x="77752" y="44378"/>
                    <a:pt x="77783" y="44013"/>
                    <a:pt x="77844" y="43618"/>
                  </a:cubicBezTo>
                  <a:lnTo>
                    <a:pt x="77448" y="43587"/>
                  </a:lnTo>
                  <a:close/>
                  <a:moveTo>
                    <a:pt x="639" y="43618"/>
                  </a:moveTo>
                  <a:lnTo>
                    <a:pt x="274" y="43648"/>
                  </a:lnTo>
                  <a:cubicBezTo>
                    <a:pt x="304" y="44043"/>
                    <a:pt x="365" y="44408"/>
                    <a:pt x="426" y="44803"/>
                  </a:cubicBezTo>
                  <a:lnTo>
                    <a:pt x="791" y="44742"/>
                  </a:lnTo>
                  <a:cubicBezTo>
                    <a:pt x="730" y="44378"/>
                    <a:pt x="699" y="43983"/>
                    <a:pt x="639" y="43618"/>
                  </a:cubicBezTo>
                  <a:close/>
                  <a:moveTo>
                    <a:pt x="77114" y="45837"/>
                  </a:moveTo>
                  <a:cubicBezTo>
                    <a:pt x="77053" y="46201"/>
                    <a:pt x="76993" y="46566"/>
                    <a:pt x="76932" y="46931"/>
                  </a:cubicBezTo>
                  <a:lnTo>
                    <a:pt x="77296" y="47022"/>
                  </a:lnTo>
                  <a:cubicBezTo>
                    <a:pt x="77357" y="46657"/>
                    <a:pt x="77448" y="46262"/>
                    <a:pt x="77509" y="45897"/>
                  </a:cubicBezTo>
                  <a:lnTo>
                    <a:pt x="77114" y="45837"/>
                  </a:lnTo>
                  <a:close/>
                  <a:moveTo>
                    <a:pt x="973" y="45867"/>
                  </a:moveTo>
                  <a:lnTo>
                    <a:pt x="608" y="45928"/>
                  </a:lnTo>
                  <a:cubicBezTo>
                    <a:pt x="669" y="46293"/>
                    <a:pt x="730" y="46688"/>
                    <a:pt x="821" y="47053"/>
                  </a:cubicBezTo>
                  <a:lnTo>
                    <a:pt x="1186" y="46992"/>
                  </a:lnTo>
                  <a:cubicBezTo>
                    <a:pt x="1094" y="46597"/>
                    <a:pt x="1034" y="46232"/>
                    <a:pt x="973" y="45867"/>
                  </a:cubicBezTo>
                  <a:close/>
                  <a:moveTo>
                    <a:pt x="76689" y="48056"/>
                  </a:moveTo>
                  <a:cubicBezTo>
                    <a:pt x="76597" y="48420"/>
                    <a:pt x="76506" y="48785"/>
                    <a:pt x="76385" y="49150"/>
                  </a:cubicBezTo>
                  <a:lnTo>
                    <a:pt x="76749" y="49241"/>
                  </a:lnTo>
                  <a:cubicBezTo>
                    <a:pt x="76871" y="48876"/>
                    <a:pt x="76962" y="48511"/>
                    <a:pt x="77053" y="48147"/>
                  </a:cubicBezTo>
                  <a:lnTo>
                    <a:pt x="76689" y="48056"/>
                  </a:lnTo>
                  <a:close/>
                  <a:moveTo>
                    <a:pt x="1429" y="48086"/>
                  </a:moveTo>
                  <a:lnTo>
                    <a:pt x="1064" y="48177"/>
                  </a:lnTo>
                  <a:cubicBezTo>
                    <a:pt x="1155" y="48542"/>
                    <a:pt x="1246" y="48907"/>
                    <a:pt x="1338" y="49271"/>
                  </a:cubicBezTo>
                  <a:lnTo>
                    <a:pt x="1702" y="49180"/>
                  </a:lnTo>
                  <a:cubicBezTo>
                    <a:pt x="1611" y="48815"/>
                    <a:pt x="1520" y="48451"/>
                    <a:pt x="1429" y="48086"/>
                  </a:cubicBezTo>
                  <a:close/>
                  <a:moveTo>
                    <a:pt x="76081" y="50244"/>
                  </a:moveTo>
                  <a:cubicBezTo>
                    <a:pt x="75959" y="50609"/>
                    <a:pt x="75868" y="50974"/>
                    <a:pt x="75746" y="51338"/>
                  </a:cubicBezTo>
                  <a:lnTo>
                    <a:pt x="76081" y="51460"/>
                  </a:lnTo>
                  <a:cubicBezTo>
                    <a:pt x="76202" y="51095"/>
                    <a:pt x="76324" y="50730"/>
                    <a:pt x="76445" y="50335"/>
                  </a:cubicBezTo>
                  <a:lnTo>
                    <a:pt x="76081" y="50244"/>
                  </a:lnTo>
                  <a:close/>
                  <a:moveTo>
                    <a:pt x="2037" y="50274"/>
                  </a:moveTo>
                  <a:lnTo>
                    <a:pt x="1672" y="50396"/>
                  </a:lnTo>
                  <a:cubicBezTo>
                    <a:pt x="1763" y="50761"/>
                    <a:pt x="1885" y="51126"/>
                    <a:pt x="2006" y="51490"/>
                  </a:cubicBezTo>
                  <a:lnTo>
                    <a:pt x="2371" y="51369"/>
                  </a:lnTo>
                  <a:cubicBezTo>
                    <a:pt x="2249" y="51004"/>
                    <a:pt x="2128" y="50639"/>
                    <a:pt x="2037" y="50274"/>
                  </a:cubicBezTo>
                  <a:close/>
                  <a:moveTo>
                    <a:pt x="2766" y="52433"/>
                  </a:moveTo>
                  <a:lnTo>
                    <a:pt x="2401" y="52554"/>
                  </a:lnTo>
                  <a:cubicBezTo>
                    <a:pt x="2523" y="52919"/>
                    <a:pt x="2675" y="53284"/>
                    <a:pt x="2797" y="53618"/>
                  </a:cubicBezTo>
                  <a:lnTo>
                    <a:pt x="3161" y="53496"/>
                  </a:lnTo>
                  <a:cubicBezTo>
                    <a:pt x="3009" y="53132"/>
                    <a:pt x="2888" y="52797"/>
                    <a:pt x="2766" y="52433"/>
                  </a:cubicBezTo>
                  <a:close/>
                  <a:moveTo>
                    <a:pt x="75351" y="52402"/>
                  </a:moveTo>
                  <a:cubicBezTo>
                    <a:pt x="75230" y="52767"/>
                    <a:pt x="75078" y="53101"/>
                    <a:pt x="74956" y="53466"/>
                  </a:cubicBezTo>
                  <a:lnTo>
                    <a:pt x="75290" y="53618"/>
                  </a:lnTo>
                  <a:cubicBezTo>
                    <a:pt x="75442" y="53253"/>
                    <a:pt x="75594" y="52888"/>
                    <a:pt x="75716" y="52524"/>
                  </a:cubicBezTo>
                  <a:lnTo>
                    <a:pt x="75351" y="52402"/>
                  </a:lnTo>
                  <a:close/>
                  <a:moveTo>
                    <a:pt x="3587" y="54530"/>
                  </a:moveTo>
                  <a:lnTo>
                    <a:pt x="3253" y="54682"/>
                  </a:lnTo>
                  <a:cubicBezTo>
                    <a:pt x="3405" y="55047"/>
                    <a:pt x="3557" y="55381"/>
                    <a:pt x="3708" y="55715"/>
                  </a:cubicBezTo>
                  <a:lnTo>
                    <a:pt x="4073" y="55563"/>
                  </a:lnTo>
                  <a:cubicBezTo>
                    <a:pt x="3891" y="55229"/>
                    <a:pt x="3739" y="54864"/>
                    <a:pt x="3587" y="54530"/>
                  </a:cubicBezTo>
                  <a:close/>
                  <a:moveTo>
                    <a:pt x="74500" y="54499"/>
                  </a:moveTo>
                  <a:cubicBezTo>
                    <a:pt x="74348" y="54864"/>
                    <a:pt x="74196" y="55199"/>
                    <a:pt x="74044" y="55563"/>
                  </a:cubicBezTo>
                  <a:lnTo>
                    <a:pt x="74379" y="55715"/>
                  </a:lnTo>
                  <a:cubicBezTo>
                    <a:pt x="74530" y="55381"/>
                    <a:pt x="74713" y="55016"/>
                    <a:pt x="74865" y="54651"/>
                  </a:cubicBezTo>
                  <a:lnTo>
                    <a:pt x="74500" y="54499"/>
                  </a:lnTo>
                  <a:close/>
                  <a:moveTo>
                    <a:pt x="4560" y="56566"/>
                  </a:moveTo>
                  <a:lnTo>
                    <a:pt x="4225" y="56749"/>
                  </a:lnTo>
                  <a:cubicBezTo>
                    <a:pt x="4408" y="57083"/>
                    <a:pt x="4590" y="57417"/>
                    <a:pt x="4772" y="57752"/>
                  </a:cubicBezTo>
                  <a:lnTo>
                    <a:pt x="5076" y="57569"/>
                  </a:lnTo>
                  <a:cubicBezTo>
                    <a:pt x="4894" y="57265"/>
                    <a:pt x="4742" y="56931"/>
                    <a:pt x="4560" y="56566"/>
                  </a:cubicBezTo>
                  <a:close/>
                  <a:moveTo>
                    <a:pt x="73527" y="56566"/>
                  </a:moveTo>
                  <a:cubicBezTo>
                    <a:pt x="73375" y="56901"/>
                    <a:pt x="73193" y="57235"/>
                    <a:pt x="73011" y="57569"/>
                  </a:cubicBezTo>
                  <a:lnTo>
                    <a:pt x="73345" y="57752"/>
                  </a:lnTo>
                  <a:cubicBezTo>
                    <a:pt x="73527" y="57417"/>
                    <a:pt x="73710" y="57083"/>
                    <a:pt x="73862" y="56749"/>
                  </a:cubicBezTo>
                  <a:lnTo>
                    <a:pt x="73527" y="56566"/>
                  </a:lnTo>
                  <a:close/>
                  <a:moveTo>
                    <a:pt x="5654" y="58572"/>
                  </a:moveTo>
                  <a:lnTo>
                    <a:pt x="5319" y="58755"/>
                  </a:lnTo>
                  <a:cubicBezTo>
                    <a:pt x="5532" y="59089"/>
                    <a:pt x="5715" y="59424"/>
                    <a:pt x="5927" y="59727"/>
                  </a:cubicBezTo>
                  <a:lnTo>
                    <a:pt x="6231" y="59545"/>
                  </a:lnTo>
                  <a:cubicBezTo>
                    <a:pt x="6049" y="59211"/>
                    <a:pt x="5836" y="58876"/>
                    <a:pt x="5654" y="58572"/>
                  </a:cubicBezTo>
                  <a:close/>
                  <a:moveTo>
                    <a:pt x="72433" y="58572"/>
                  </a:moveTo>
                  <a:cubicBezTo>
                    <a:pt x="72251" y="58907"/>
                    <a:pt x="72038" y="59211"/>
                    <a:pt x="71856" y="59545"/>
                  </a:cubicBezTo>
                  <a:lnTo>
                    <a:pt x="72190" y="59727"/>
                  </a:lnTo>
                  <a:cubicBezTo>
                    <a:pt x="72372" y="59424"/>
                    <a:pt x="72585" y="59089"/>
                    <a:pt x="72768" y="58755"/>
                  </a:cubicBezTo>
                  <a:lnTo>
                    <a:pt x="72433" y="58572"/>
                  </a:lnTo>
                  <a:close/>
                  <a:moveTo>
                    <a:pt x="6839" y="60487"/>
                  </a:moveTo>
                  <a:lnTo>
                    <a:pt x="6535" y="60700"/>
                  </a:lnTo>
                  <a:cubicBezTo>
                    <a:pt x="6748" y="61004"/>
                    <a:pt x="6961" y="61338"/>
                    <a:pt x="7174" y="61642"/>
                  </a:cubicBezTo>
                  <a:lnTo>
                    <a:pt x="7508" y="61430"/>
                  </a:lnTo>
                  <a:cubicBezTo>
                    <a:pt x="7265" y="61126"/>
                    <a:pt x="7052" y="60791"/>
                    <a:pt x="6839" y="60487"/>
                  </a:cubicBezTo>
                  <a:close/>
                  <a:moveTo>
                    <a:pt x="71248" y="60487"/>
                  </a:moveTo>
                  <a:cubicBezTo>
                    <a:pt x="71035" y="60822"/>
                    <a:pt x="70822" y="61126"/>
                    <a:pt x="70609" y="61430"/>
                  </a:cubicBezTo>
                  <a:lnTo>
                    <a:pt x="70913" y="61642"/>
                  </a:lnTo>
                  <a:cubicBezTo>
                    <a:pt x="71126" y="61338"/>
                    <a:pt x="71339" y="61034"/>
                    <a:pt x="71552" y="60700"/>
                  </a:cubicBezTo>
                  <a:lnTo>
                    <a:pt x="71248" y="60487"/>
                  </a:lnTo>
                  <a:close/>
                  <a:moveTo>
                    <a:pt x="8177" y="62341"/>
                  </a:moveTo>
                  <a:lnTo>
                    <a:pt x="7873" y="62554"/>
                  </a:lnTo>
                  <a:cubicBezTo>
                    <a:pt x="8085" y="62858"/>
                    <a:pt x="8329" y="63162"/>
                    <a:pt x="8572" y="63466"/>
                  </a:cubicBezTo>
                  <a:lnTo>
                    <a:pt x="8876" y="63223"/>
                  </a:lnTo>
                  <a:cubicBezTo>
                    <a:pt x="8633" y="62949"/>
                    <a:pt x="8389" y="62645"/>
                    <a:pt x="8177" y="62341"/>
                  </a:cubicBezTo>
                  <a:close/>
                  <a:moveTo>
                    <a:pt x="69910" y="62341"/>
                  </a:moveTo>
                  <a:cubicBezTo>
                    <a:pt x="69698" y="62645"/>
                    <a:pt x="69454" y="62949"/>
                    <a:pt x="69211" y="63253"/>
                  </a:cubicBezTo>
                  <a:lnTo>
                    <a:pt x="69515" y="63497"/>
                  </a:lnTo>
                  <a:cubicBezTo>
                    <a:pt x="69758" y="63193"/>
                    <a:pt x="70002" y="62889"/>
                    <a:pt x="70214" y="62585"/>
                  </a:cubicBezTo>
                  <a:lnTo>
                    <a:pt x="69910" y="62341"/>
                  </a:lnTo>
                  <a:close/>
                  <a:moveTo>
                    <a:pt x="9575" y="64104"/>
                  </a:moveTo>
                  <a:lnTo>
                    <a:pt x="9301" y="64348"/>
                  </a:lnTo>
                  <a:cubicBezTo>
                    <a:pt x="9544" y="64652"/>
                    <a:pt x="9788" y="64925"/>
                    <a:pt x="10061" y="65199"/>
                  </a:cubicBezTo>
                  <a:lnTo>
                    <a:pt x="10335" y="64955"/>
                  </a:lnTo>
                  <a:cubicBezTo>
                    <a:pt x="10092" y="64682"/>
                    <a:pt x="9818" y="64378"/>
                    <a:pt x="9575" y="64104"/>
                  </a:cubicBezTo>
                  <a:close/>
                  <a:moveTo>
                    <a:pt x="68512" y="64104"/>
                  </a:moveTo>
                  <a:cubicBezTo>
                    <a:pt x="68269" y="64408"/>
                    <a:pt x="67995" y="64682"/>
                    <a:pt x="67752" y="64986"/>
                  </a:cubicBezTo>
                  <a:lnTo>
                    <a:pt x="68026" y="65229"/>
                  </a:lnTo>
                  <a:cubicBezTo>
                    <a:pt x="68299" y="64955"/>
                    <a:pt x="68543" y="64652"/>
                    <a:pt x="68786" y="64378"/>
                  </a:cubicBezTo>
                  <a:lnTo>
                    <a:pt x="68512" y="64104"/>
                  </a:lnTo>
                  <a:close/>
                  <a:moveTo>
                    <a:pt x="11095" y="65776"/>
                  </a:moveTo>
                  <a:lnTo>
                    <a:pt x="10821" y="66050"/>
                  </a:lnTo>
                  <a:cubicBezTo>
                    <a:pt x="11095" y="66323"/>
                    <a:pt x="11368" y="66597"/>
                    <a:pt x="11642" y="66870"/>
                  </a:cubicBezTo>
                  <a:lnTo>
                    <a:pt x="11915" y="66597"/>
                  </a:lnTo>
                  <a:cubicBezTo>
                    <a:pt x="11642" y="66323"/>
                    <a:pt x="11368" y="66050"/>
                    <a:pt x="11095" y="65776"/>
                  </a:cubicBezTo>
                  <a:close/>
                  <a:moveTo>
                    <a:pt x="66992" y="65807"/>
                  </a:moveTo>
                  <a:cubicBezTo>
                    <a:pt x="66719" y="66080"/>
                    <a:pt x="66445" y="66354"/>
                    <a:pt x="66172" y="66627"/>
                  </a:cubicBezTo>
                  <a:lnTo>
                    <a:pt x="66445" y="66870"/>
                  </a:lnTo>
                  <a:cubicBezTo>
                    <a:pt x="66719" y="66627"/>
                    <a:pt x="66992" y="66354"/>
                    <a:pt x="67266" y="66080"/>
                  </a:cubicBezTo>
                  <a:lnTo>
                    <a:pt x="66992" y="65807"/>
                  </a:lnTo>
                  <a:close/>
                  <a:moveTo>
                    <a:pt x="12736" y="67387"/>
                  </a:moveTo>
                  <a:lnTo>
                    <a:pt x="12462" y="67661"/>
                  </a:lnTo>
                  <a:cubicBezTo>
                    <a:pt x="12736" y="67934"/>
                    <a:pt x="13040" y="68177"/>
                    <a:pt x="13314" y="68421"/>
                  </a:cubicBezTo>
                  <a:lnTo>
                    <a:pt x="13557" y="68147"/>
                  </a:lnTo>
                  <a:cubicBezTo>
                    <a:pt x="13283" y="67904"/>
                    <a:pt x="13010" y="67630"/>
                    <a:pt x="12736" y="67387"/>
                  </a:cubicBezTo>
                  <a:close/>
                  <a:moveTo>
                    <a:pt x="65351" y="67387"/>
                  </a:moveTo>
                  <a:cubicBezTo>
                    <a:pt x="65077" y="67661"/>
                    <a:pt x="64804" y="67904"/>
                    <a:pt x="64530" y="68147"/>
                  </a:cubicBezTo>
                  <a:lnTo>
                    <a:pt x="64773" y="68451"/>
                  </a:lnTo>
                  <a:cubicBezTo>
                    <a:pt x="65047" y="68177"/>
                    <a:pt x="65351" y="67934"/>
                    <a:pt x="65625" y="67661"/>
                  </a:cubicBezTo>
                  <a:lnTo>
                    <a:pt x="65351" y="67387"/>
                  </a:lnTo>
                  <a:close/>
                  <a:moveTo>
                    <a:pt x="14438" y="68877"/>
                  </a:moveTo>
                  <a:lnTo>
                    <a:pt x="14195" y="69180"/>
                  </a:lnTo>
                  <a:cubicBezTo>
                    <a:pt x="14499" y="69424"/>
                    <a:pt x="14773" y="69667"/>
                    <a:pt x="15076" y="69880"/>
                  </a:cubicBezTo>
                  <a:lnTo>
                    <a:pt x="15320" y="69576"/>
                  </a:lnTo>
                  <a:cubicBezTo>
                    <a:pt x="15016" y="69363"/>
                    <a:pt x="14712" y="69120"/>
                    <a:pt x="14438" y="68877"/>
                  </a:cubicBezTo>
                  <a:close/>
                  <a:moveTo>
                    <a:pt x="63649" y="68877"/>
                  </a:moveTo>
                  <a:cubicBezTo>
                    <a:pt x="63345" y="69120"/>
                    <a:pt x="63071" y="69363"/>
                    <a:pt x="62767" y="69606"/>
                  </a:cubicBezTo>
                  <a:lnTo>
                    <a:pt x="63011" y="69910"/>
                  </a:lnTo>
                  <a:cubicBezTo>
                    <a:pt x="63314" y="69667"/>
                    <a:pt x="63588" y="69424"/>
                    <a:pt x="63892" y="69180"/>
                  </a:cubicBezTo>
                  <a:lnTo>
                    <a:pt x="63649" y="68877"/>
                  </a:lnTo>
                  <a:close/>
                  <a:moveTo>
                    <a:pt x="16232" y="70275"/>
                  </a:moveTo>
                  <a:lnTo>
                    <a:pt x="15988" y="70579"/>
                  </a:lnTo>
                  <a:cubicBezTo>
                    <a:pt x="16323" y="70822"/>
                    <a:pt x="16627" y="71035"/>
                    <a:pt x="16931" y="71247"/>
                  </a:cubicBezTo>
                  <a:lnTo>
                    <a:pt x="17143" y="70943"/>
                  </a:lnTo>
                  <a:cubicBezTo>
                    <a:pt x="16839" y="70731"/>
                    <a:pt x="16535" y="70487"/>
                    <a:pt x="16232" y="70275"/>
                  </a:cubicBezTo>
                  <a:close/>
                  <a:moveTo>
                    <a:pt x="61855" y="70275"/>
                  </a:moveTo>
                  <a:cubicBezTo>
                    <a:pt x="61552" y="70518"/>
                    <a:pt x="61248" y="70731"/>
                    <a:pt x="60944" y="70943"/>
                  </a:cubicBezTo>
                  <a:lnTo>
                    <a:pt x="61156" y="71247"/>
                  </a:lnTo>
                  <a:cubicBezTo>
                    <a:pt x="61460" y="71035"/>
                    <a:pt x="61764" y="70822"/>
                    <a:pt x="62099" y="70579"/>
                  </a:cubicBezTo>
                  <a:lnTo>
                    <a:pt x="61855" y="70275"/>
                  </a:lnTo>
                  <a:close/>
                  <a:moveTo>
                    <a:pt x="18086" y="71551"/>
                  </a:moveTo>
                  <a:lnTo>
                    <a:pt x="17903" y="71886"/>
                  </a:lnTo>
                  <a:cubicBezTo>
                    <a:pt x="18207" y="72098"/>
                    <a:pt x="18542" y="72281"/>
                    <a:pt x="18876" y="72494"/>
                  </a:cubicBezTo>
                  <a:lnTo>
                    <a:pt x="19058" y="72159"/>
                  </a:lnTo>
                  <a:cubicBezTo>
                    <a:pt x="18724" y="71977"/>
                    <a:pt x="18420" y="71764"/>
                    <a:pt x="18086" y="71551"/>
                  </a:cubicBezTo>
                  <a:close/>
                  <a:moveTo>
                    <a:pt x="60001" y="71551"/>
                  </a:moveTo>
                  <a:cubicBezTo>
                    <a:pt x="59667" y="71764"/>
                    <a:pt x="59363" y="71977"/>
                    <a:pt x="59029" y="72159"/>
                  </a:cubicBezTo>
                  <a:lnTo>
                    <a:pt x="59241" y="72494"/>
                  </a:lnTo>
                  <a:cubicBezTo>
                    <a:pt x="59545" y="72311"/>
                    <a:pt x="59880" y="72098"/>
                    <a:pt x="60184" y="71886"/>
                  </a:cubicBezTo>
                  <a:lnTo>
                    <a:pt x="60001" y="71551"/>
                  </a:lnTo>
                  <a:close/>
                  <a:moveTo>
                    <a:pt x="20031" y="72737"/>
                  </a:moveTo>
                  <a:lnTo>
                    <a:pt x="19849" y="73071"/>
                  </a:lnTo>
                  <a:cubicBezTo>
                    <a:pt x="20183" y="73253"/>
                    <a:pt x="20517" y="73436"/>
                    <a:pt x="20852" y="73618"/>
                  </a:cubicBezTo>
                  <a:lnTo>
                    <a:pt x="21034" y="73284"/>
                  </a:lnTo>
                  <a:cubicBezTo>
                    <a:pt x="20700" y="73102"/>
                    <a:pt x="20365" y="72919"/>
                    <a:pt x="20031" y="72737"/>
                  </a:cubicBezTo>
                  <a:close/>
                  <a:moveTo>
                    <a:pt x="58056" y="72737"/>
                  </a:moveTo>
                  <a:cubicBezTo>
                    <a:pt x="57722" y="72919"/>
                    <a:pt x="57387" y="73102"/>
                    <a:pt x="57053" y="73284"/>
                  </a:cubicBezTo>
                  <a:lnTo>
                    <a:pt x="57235" y="73618"/>
                  </a:lnTo>
                  <a:cubicBezTo>
                    <a:pt x="57570" y="73436"/>
                    <a:pt x="57904" y="73253"/>
                    <a:pt x="58238" y="73071"/>
                  </a:cubicBezTo>
                  <a:lnTo>
                    <a:pt x="58056" y="72737"/>
                  </a:lnTo>
                  <a:close/>
                  <a:moveTo>
                    <a:pt x="22067" y="73801"/>
                  </a:moveTo>
                  <a:lnTo>
                    <a:pt x="21885" y="74135"/>
                  </a:lnTo>
                  <a:cubicBezTo>
                    <a:pt x="22219" y="74317"/>
                    <a:pt x="22584" y="74469"/>
                    <a:pt x="22919" y="74621"/>
                  </a:cubicBezTo>
                  <a:lnTo>
                    <a:pt x="23071" y="74287"/>
                  </a:lnTo>
                  <a:cubicBezTo>
                    <a:pt x="22736" y="74135"/>
                    <a:pt x="22402" y="73953"/>
                    <a:pt x="22067" y="73801"/>
                  </a:cubicBezTo>
                  <a:close/>
                  <a:moveTo>
                    <a:pt x="56050" y="73801"/>
                  </a:moveTo>
                  <a:cubicBezTo>
                    <a:pt x="55716" y="73953"/>
                    <a:pt x="55381" y="74135"/>
                    <a:pt x="55016" y="74287"/>
                  </a:cubicBezTo>
                  <a:lnTo>
                    <a:pt x="55168" y="74621"/>
                  </a:lnTo>
                  <a:cubicBezTo>
                    <a:pt x="55533" y="74469"/>
                    <a:pt x="55868" y="74317"/>
                    <a:pt x="56232" y="74135"/>
                  </a:cubicBezTo>
                  <a:lnTo>
                    <a:pt x="56050" y="73801"/>
                  </a:lnTo>
                  <a:close/>
                  <a:moveTo>
                    <a:pt x="53983" y="74743"/>
                  </a:moveTo>
                  <a:cubicBezTo>
                    <a:pt x="53649" y="74864"/>
                    <a:pt x="53284" y="75016"/>
                    <a:pt x="52950" y="75138"/>
                  </a:cubicBezTo>
                  <a:lnTo>
                    <a:pt x="53071" y="75503"/>
                  </a:lnTo>
                  <a:cubicBezTo>
                    <a:pt x="53436" y="75381"/>
                    <a:pt x="53801" y="75229"/>
                    <a:pt x="54135" y="75077"/>
                  </a:cubicBezTo>
                  <a:lnTo>
                    <a:pt x="53983" y="74743"/>
                  </a:lnTo>
                  <a:close/>
                  <a:moveTo>
                    <a:pt x="24134" y="74743"/>
                  </a:moveTo>
                  <a:lnTo>
                    <a:pt x="23982" y="75077"/>
                  </a:lnTo>
                  <a:cubicBezTo>
                    <a:pt x="24347" y="75229"/>
                    <a:pt x="24682" y="75381"/>
                    <a:pt x="25046" y="75533"/>
                  </a:cubicBezTo>
                  <a:lnTo>
                    <a:pt x="25198" y="75168"/>
                  </a:lnTo>
                  <a:cubicBezTo>
                    <a:pt x="24834" y="75016"/>
                    <a:pt x="24469" y="74895"/>
                    <a:pt x="24134" y="74743"/>
                  </a:cubicBezTo>
                  <a:close/>
                  <a:moveTo>
                    <a:pt x="51886" y="75533"/>
                  </a:moveTo>
                  <a:cubicBezTo>
                    <a:pt x="51521" y="75685"/>
                    <a:pt x="51156" y="75807"/>
                    <a:pt x="50791" y="75898"/>
                  </a:cubicBezTo>
                  <a:lnTo>
                    <a:pt x="50913" y="76263"/>
                  </a:lnTo>
                  <a:cubicBezTo>
                    <a:pt x="51278" y="76141"/>
                    <a:pt x="51643" y="76019"/>
                    <a:pt x="52007" y="75898"/>
                  </a:cubicBezTo>
                  <a:lnTo>
                    <a:pt x="51886" y="75533"/>
                  </a:lnTo>
                  <a:close/>
                  <a:moveTo>
                    <a:pt x="26262" y="75564"/>
                  </a:moveTo>
                  <a:lnTo>
                    <a:pt x="26141" y="75928"/>
                  </a:lnTo>
                  <a:cubicBezTo>
                    <a:pt x="26475" y="76050"/>
                    <a:pt x="26840" y="76171"/>
                    <a:pt x="27204" y="76293"/>
                  </a:cubicBezTo>
                  <a:lnTo>
                    <a:pt x="27326" y="75928"/>
                  </a:lnTo>
                  <a:cubicBezTo>
                    <a:pt x="26961" y="75807"/>
                    <a:pt x="26596" y="75685"/>
                    <a:pt x="26262" y="75564"/>
                  </a:cubicBezTo>
                  <a:close/>
                  <a:moveTo>
                    <a:pt x="28420" y="76232"/>
                  </a:moveTo>
                  <a:lnTo>
                    <a:pt x="28329" y="76597"/>
                  </a:lnTo>
                  <a:cubicBezTo>
                    <a:pt x="28694" y="76719"/>
                    <a:pt x="29059" y="76810"/>
                    <a:pt x="29423" y="76901"/>
                  </a:cubicBezTo>
                  <a:lnTo>
                    <a:pt x="29514" y="76536"/>
                  </a:lnTo>
                  <a:cubicBezTo>
                    <a:pt x="29150" y="76445"/>
                    <a:pt x="28785" y="76354"/>
                    <a:pt x="28420" y="76232"/>
                  </a:cubicBezTo>
                  <a:close/>
                  <a:moveTo>
                    <a:pt x="49728" y="76232"/>
                  </a:moveTo>
                  <a:cubicBezTo>
                    <a:pt x="49332" y="76354"/>
                    <a:pt x="48998" y="76445"/>
                    <a:pt x="48603" y="76536"/>
                  </a:cubicBezTo>
                  <a:lnTo>
                    <a:pt x="48725" y="76901"/>
                  </a:lnTo>
                  <a:cubicBezTo>
                    <a:pt x="49089" y="76810"/>
                    <a:pt x="49454" y="76719"/>
                    <a:pt x="49819" y="76597"/>
                  </a:cubicBezTo>
                  <a:lnTo>
                    <a:pt x="49728" y="76232"/>
                  </a:lnTo>
                  <a:close/>
                  <a:moveTo>
                    <a:pt x="47509" y="76779"/>
                  </a:moveTo>
                  <a:cubicBezTo>
                    <a:pt x="47144" y="76871"/>
                    <a:pt x="46779" y="76962"/>
                    <a:pt x="46384" y="77023"/>
                  </a:cubicBezTo>
                  <a:lnTo>
                    <a:pt x="46475" y="77387"/>
                  </a:lnTo>
                  <a:cubicBezTo>
                    <a:pt x="46840" y="77326"/>
                    <a:pt x="47235" y="77266"/>
                    <a:pt x="47600" y="77175"/>
                  </a:cubicBezTo>
                  <a:lnTo>
                    <a:pt x="47509" y="76779"/>
                  </a:lnTo>
                  <a:close/>
                  <a:moveTo>
                    <a:pt x="30609" y="76810"/>
                  </a:moveTo>
                  <a:lnTo>
                    <a:pt x="30548" y="77175"/>
                  </a:lnTo>
                  <a:cubicBezTo>
                    <a:pt x="30913" y="77266"/>
                    <a:pt x="31277" y="77326"/>
                    <a:pt x="31673" y="77418"/>
                  </a:cubicBezTo>
                  <a:lnTo>
                    <a:pt x="31733" y="77023"/>
                  </a:lnTo>
                  <a:cubicBezTo>
                    <a:pt x="31369" y="76962"/>
                    <a:pt x="30973" y="76871"/>
                    <a:pt x="30609" y="76810"/>
                  </a:cubicBezTo>
                  <a:close/>
                  <a:moveTo>
                    <a:pt x="45290" y="77235"/>
                  </a:moveTo>
                  <a:cubicBezTo>
                    <a:pt x="44925" y="77296"/>
                    <a:pt x="44530" y="77326"/>
                    <a:pt x="44165" y="77387"/>
                  </a:cubicBezTo>
                  <a:lnTo>
                    <a:pt x="44196" y="77752"/>
                  </a:lnTo>
                  <a:cubicBezTo>
                    <a:pt x="44591" y="77722"/>
                    <a:pt x="44955" y="77661"/>
                    <a:pt x="45351" y="77600"/>
                  </a:cubicBezTo>
                  <a:lnTo>
                    <a:pt x="45290" y="77235"/>
                  </a:lnTo>
                  <a:close/>
                  <a:moveTo>
                    <a:pt x="32858" y="77235"/>
                  </a:moveTo>
                  <a:lnTo>
                    <a:pt x="32797" y="77600"/>
                  </a:lnTo>
                  <a:cubicBezTo>
                    <a:pt x="33162" y="77661"/>
                    <a:pt x="33557" y="77722"/>
                    <a:pt x="33922" y="77782"/>
                  </a:cubicBezTo>
                  <a:lnTo>
                    <a:pt x="33983" y="77387"/>
                  </a:lnTo>
                  <a:cubicBezTo>
                    <a:pt x="33587" y="77357"/>
                    <a:pt x="33223" y="77296"/>
                    <a:pt x="32858" y="77235"/>
                  </a:cubicBezTo>
                  <a:close/>
                  <a:moveTo>
                    <a:pt x="35107" y="77539"/>
                  </a:moveTo>
                  <a:lnTo>
                    <a:pt x="35077" y="77904"/>
                  </a:lnTo>
                  <a:cubicBezTo>
                    <a:pt x="35442" y="77934"/>
                    <a:pt x="35806" y="77965"/>
                    <a:pt x="36201" y="77995"/>
                  </a:cubicBezTo>
                  <a:lnTo>
                    <a:pt x="36232" y="77630"/>
                  </a:lnTo>
                  <a:cubicBezTo>
                    <a:pt x="35867" y="77600"/>
                    <a:pt x="35472" y="77570"/>
                    <a:pt x="35107" y="77539"/>
                  </a:cubicBezTo>
                  <a:close/>
                  <a:moveTo>
                    <a:pt x="43041" y="77509"/>
                  </a:moveTo>
                  <a:cubicBezTo>
                    <a:pt x="42645" y="77570"/>
                    <a:pt x="42281" y="77600"/>
                    <a:pt x="41885" y="77630"/>
                  </a:cubicBezTo>
                  <a:lnTo>
                    <a:pt x="41916" y="77995"/>
                  </a:lnTo>
                  <a:cubicBezTo>
                    <a:pt x="42311" y="77965"/>
                    <a:pt x="42676" y="77934"/>
                    <a:pt x="43071" y="77904"/>
                  </a:cubicBezTo>
                  <a:lnTo>
                    <a:pt x="43041" y="77509"/>
                  </a:lnTo>
                  <a:close/>
                  <a:moveTo>
                    <a:pt x="37357" y="77691"/>
                  </a:moveTo>
                  <a:lnTo>
                    <a:pt x="37357" y="78056"/>
                  </a:lnTo>
                  <a:cubicBezTo>
                    <a:pt x="37721" y="78086"/>
                    <a:pt x="38116" y="78086"/>
                    <a:pt x="38481" y="78086"/>
                  </a:cubicBezTo>
                  <a:lnTo>
                    <a:pt x="38512" y="77722"/>
                  </a:lnTo>
                  <a:cubicBezTo>
                    <a:pt x="38116" y="77722"/>
                    <a:pt x="37752" y="77691"/>
                    <a:pt x="37357" y="77691"/>
                  </a:cubicBezTo>
                  <a:close/>
                  <a:moveTo>
                    <a:pt x="40761" y="77691"/>
                  </a:moveTo>
                  <a:cubicBezTo>
                    <a:pt x="40396" y="77691"/>
                    <a:pt x="40031" y="77722"/>
                    <a:pt x="39636" y="77722"/>
                  </a:cubicBezTo>
                  <a:lnTo>
                    <a:pt x="39636" y="78086"/>
                  </a:lnTo>
                  <a:cubicBezTo>
                    <a:pt x="40031" y="78086"/>
                    <a:pt x="40396" y="78086"/>
                    <a:pt x="40791" y="78056"/>
                  </a:cubicBezTo>
                  <a:lnTo>
                    <a:pt x="40761" y="7769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0" name="Google Shape;830;p88"/>
            <p:cNvSpPr/>
            <p:nvPr/>
          </p:nvSpPr>
          <p:spPr>
            <a:xfrm>
              <a:off x="4633545" y="1577825"/>
              <a:ext cx="1060825" cy="1060825"/>
            </a:xfrm>
            <a:custGeom>
              <a:avLst/>
              <a:gdLst/>
              <a:ahLst/>
              <a:cxnLst/>
              <a:rect l="l" t="t" r="r" b="b"/>
              <a:pathLst>
                <a:path w="42433" h="42433" extrusionOk="0">
                  <a:moveTo>
                    <a:pt x="21156" y="0"/>
                  </a:moveTo>
                  <a:cubicBezTo>
                    <a:pt x="20761" y="0"/>
                    <a:pt x="20366" y="0"/>
                    <a:pt x="20001" y="31"/>
                  </a:cubicBezTo>
                  <a:lnTo>
                    <a:pt x="20031" y="395"/>
                  </a:lnTo>
                  <a:cubicBezTo>
                    <a:pt x="20396" y="395"/>
                    <a:pt x="20761" y="365"/>
                    <a:pt x="21156" y="365"/>
                  </a:cubicBezTo>
                  <a:lnTo>
                    <a:pt x="21156" y="0"/>
                  </a:lnTo>
                  <a:close/>
                  <a:moveTo>
                    <a:pt x="22281" y="31"/>
                  </a:moveTo>
                  <a:lnTo>
                    <a:pt x="22281" y="395"/>
                  </a:lnTo>
                  <a:cubicBezTo>
                    <a:pt x="22645" y="426"/>
                    <a:pt x="23010" y="456"/>
                    <a:pt x="23405" y="487"/>
                  </a:cubicBezTo>
                  <a:lnTo>
                    <a:pt x="23436" y="92"/>
                  </a:lnTo>
                  <a:cubicBezTo>
                    <a:pt x="23040" y="61"/>
                    <a:pt x="22676" y="31"/>
                    <a:pt x="22281" y="31"/>
                  </a:cubicBezTo>
                  <a:close/>
                  <a:moveTo>
                    <a:pt x="18846" y="122"/>
                  </a:moveTo>
                  <a:cubicBezTo>
                    <a:pt x="18481" y="152"/>
                    <a:pt x="18086" y="213"/>
                    <a:pt x="17721" y="274"/>
                  </a:cubicBezTo>
                  <a:lnTo>
                    <a:pt x="17782" y="639"/>
                  </a:lnTo>
                  <a:cubicBezTo>
                    <a:pt x="18147" y="578"/>
                    <a:pt x="18511" y="547"/>
                    <a:pt x="18907" y="487"/>
                  </a:cubicBezTo>
                  <a:lnTo>
                    <a:pt x="18846" y="122"/>
                  </a:lnTo>
                  <a:close/>
                  <a:moveTo>
                    <a:pt x="24560" y="244"/>
                  </a:moveTo>
                  <a:lnTo>
                    <a:pt x="24499" y="639"/>
                  </a:lnTo>
                  <a:cubicBezTo>
                    <a:pt x="24895" y="699"/>
                    <a:pt x="25259" y="760"/>
                    <a:pt x="25624" y="851"/>
                  </a:cubicBezTo>
                  <a:lnTo>
                    <a:pt x="25715" y="456"/>
                  </a:lnTo>
                  <a:cubicBezTo>
                    <a:pt x="25320" y="395"/>
                    <a:pt x="24955" y="304"/>
                    <a:pt x="24560" y="244"/>
                  </a:cubicBezTo>
                  <a:close/>
                  <a:moveTo>
                    <a:pt x="16597" y="487"/>
                  </a:moveTo>
                  <a:cubicBezTo>
                    <a:pt x="16201" y="578"/>
                    <a:pt x="15837" y="669"/>
                    <a:pt x="15472" y="760"/>
                  </a:cubicBezTo>
                  <a:lnTo>
                    <a:pt x="15563" y="1125"/>
                  </a:lnTo>
                  <a:cubicBezTo>
                    <a:pt x="15928" y="1034"/>
                    <a:pt x="16293" y="943"/>
                    <a:pt x="16657" y="851"/>
                  </a:cubicBezTo>
                  <a:lnTo>
                    <a:pt x="16597" y="487"/>
                  </a:lnTo>
                  <a:close/>
                  <a:moveTo>
                    <a:pt x="26810" y="730"/>
                  </a:moveTo>
                  <a:lnTo>
                    <a:pt x="26718" y="1095"/>
                  </a:lnTo>
                  <a:cubicBezTo>
                    <a:pt x="27083" y="1216"/>
                    <a:pt x="27448" y="1307"/>
                    <a:pt x="27782" y="1429"/>
                  </a:cubicBezTo>
                  <a:lnTo>
                    <a:pt x="27904" y="1064"/>
                  </a:lnTo>
                  <a:cubicBezTo>
                    <a:pt x="27569" y="943"/>
                    <a:pt x="27174" y="851"/>
                    <a:pt x="26810" y="730"/>
                  </a:cubicBezTo>
                  <a:close/>
                  <a:moveTo>
                    <a:pt x="14378" y="1095"/>
                  </a:moveTo>
                  <a:cubicBezTo>
                    <a:pt x="14013" y="1216"/>
                    <a:pt x="13648" y="1368"/>
                    <a:pt x="13283" y="1520"/>
                  </a:cubicBezTo>
                  <a:lnTo>
                    <a:pt x="13435" y="1854"/>
                  </a:lnTo>
                  <a:cubicBezTo>
                    <a:pt x="13800" y="1733"/>
                    <a:pt x="14134" y="1581"/>
                    <a:pt x="14499" y="1459"/>
                  </a:cubicBezTo>
                  <a:lnTo>
                    <a:pt x="14378" y="1095"/>
                  </a:lnTo>
                  <a:close/>
                  <a:moveTo>
                    <a:pt x="28998" y="1459"/>
                  </a:moveTo>
                  <a:lnTo>
                    <a:pt x="28876" y="1824"/>
                  </a:lnTo>
                  <a:cubicBezTo>
                    <a:pt x="29211" y="1946"/>
                    <a:pt x="29545" y="2098"/>
                    <a:pt x="29910" y="2250"/>
                  </a:cubicBezTo>
                  <a:lnTo>
                    <a:pt x="30062" y="1915"/>
                  </a:lnTo>
                  <a:cubicBezTo>
                    <a:pt x="29727" y="1763"/>
                    <a:pt x="29363" y="1611"/>
                    <a:pt x="28998" y="1459"/>
                  </a:cubicBezTo>
                  <a:close/>
                  <a:moveTo>
                    <a:pt x="12250" y="1976"/>
                  </a:moveTo>
                  <a:cubicBezTo>
                    <a:pt x="11885" y="2128"/>
                    <a:pt x="11551" y="2310"/>
                    <a:pt x="11217" y="2493"/>
                  </a:cubicBezTo>
                  <a:lnTo>
                    <a:pt x="11399" y="2827"/>
                  </a:lnTo>
                  <a:cubicBezTo>
                    <a:pt x="11733" y="2645"/>
                    <a:pt x="12068" y="2462"/>
                    <a:pt x="12402" y="2310"/>
                  </a:cubicBezTo>
                  <a:lnTo>
                    <a:pt x="12250" y="1976"/>
                  </a:lnTo>
                  <a:close/>
                  <a:moveTo>
                    <a:pt x="31095" y="2432"/>
                  </a:moveTo>
                  <a:lnTo>
                    <a:pt x="30913" y="2766"/>
                  </a:lnTo>
                  <a:cubicBezTo>
                    <a:pt x="31247" y="2949"/>
                    <a:pt x="31582" y="3131"/>
                    <a:pt x="31886" y="3313"/>
                  </a:cubicBezTo>
                  <a:lnTo>
                    <a:pt x="32098" y="2979"/>
                  </a:lnTo>
                  <a:cubicBezTo>
                    <a:pt x="31764" y="2797"/>
                    <a:pt x="31430" y="2614"/>
                    <a:pt x="31095" y="2432"/>
                  </a:cubicBezTo>
                  <a:close/>
                  <a:moveTo>
                    <a:pt x="10213" y="3040"/>
                  </a:moveTo>
                  <a:cubicBezTo>
                    <a:pt x="9909" y="3253"/>
                    <a:pt x="9575" y="3465"/>
                    <a:pt x="9271" y="3678"/>
                  </a:cubicBezTo>
                  <a:lnTo>
                    <a:pt x="9484" y="3982"/>
                  </a:lnTo>
                  <a:cubicBezTo>
                    <a:pt x="9788" y="3769"/>
                    <a:pt x="10092" y="3557"/>
                    <a:pt x="10426" y="3374"/>
                  </a:cubicBezTo>
                  <a:lnTo>
                    <a:pt x="10213" y="3040"/>
                  </a:lnTo>
                  <a:close/>
                  <a:moveTo>
                    <a:pt x="33071" y="3617"/>
                  </a:moveTo>
                  <a:lnTo>
                    <a:pt x="32858" y="3921"/>
                  </a:lnTo>
                  <a:cubicBezTo>
                    <a:pt x="33162" y="4134"/>
                    <a:pt x="33466" y="4347"/>
                    <a:pt x="33770" y="4590"/>
                  </a:cubicBezTo>
                  <a:lnTo>
                    <a:pt x="33983" y="4286"/>
                  </a:lnTo>
                  <a:cubicBezTo>
                    <a:pt x="33679" y="4043"/>
                    <a:pt x="33375" y="3830"/>
                    <a:pt x="33071" y="3617"/>
                  </a:cubicBezTo>
                  <a:close/>
                  <a:moveTo>
                    <a:pt x="8329" y="4347"/>
                  </a:moveTo>
                  <a:cubicBezTo>
                    <a:pt x="8025" y="4590"/>
                    <a:pt x="7721" y="4833"/>
                    <a:pt x="7447" y="5076"/>
                  </a:cubicBezTo>
                  <a:lnTo>
                    <a:pt x="7691" y="5350"/>
                  </a:lnTo>
                  <a:cubicBezTo>
                    <a:pt x="7964" y="5107"/>
                    <a:pt x="8268" y="4864"/>
                    <a:pt x="8572" y="4651"/>
                  </a:cubicBezTo>
                  <a:lnTo>
                    <a:pt x="8329" y="4347"/>
                  </a:lnTo>
                  <a:close/>
                  <a:moveTo>
                    <a:pt x="34895" y="4985"/>
                  </a:moveTo>
                  <a:lnTo>
                    <a:pt x="34652" y="5289"/>
                  </a:lnTo>
                  <a:cubicBezTo>
                    <a:pt x="34925" y="5532"/>
                    <a:pt x="35199" y="5776"/>
                    <a:pt x="35472" y="6049"/>
                  </a:cubicBezTo>
                  <a:lnTo>
                    <a:pt x="35746" y="5745"/>
                  </a:lnTo>
                  <a:cubicBezTo>
                    <a:pt x="35472" y="5502"/>
                    <a:pt x="35168" y="5228"/>
                    <a:pt x="34895" y="4985"/>
                  </a:cubicBezTo>
                  <a:close/>
                  <a:moveTo>
                    <a:pt x="6566" y="5836"/>
                  </a:moveTo>
                  <a:cubicBezTo>
                    <a:pt x="6292" y="6110"/>
                    <a:pt x="6019" y="6383"/>
                    <a:pt x="5776" y="6657"/>
                  </a:cubicBezTo>
                  <a:lnTo>
                    <a:pt x="6049" y="6900"/>
                  </a:lnTo>
                  <a:cubicBezTo>
                    <a:pt x="6292" y="6627"/>
                    <a:pt x="6566" y="6383"/>
                    <a:pt x="6840" y="6110"/>
                  </a:cubicBezTo>
                  <a:lnTo>
                    <a:pt x="6566" y="5836"/>
                  </a:lnTo>
                  <a:close/>
                  <a:moveTo>
                    <a:pt x="36567" y="6566"/>
                  </a:moveTo>
                  <a:lnTo>
                    <a:pt x="36293" y="6839"/>
                  </a:lnTo>
                  <a:cubicBezTo>
                    <a:pt x="36536" y="7113"/>
                    <a:pt x="36810" y="7386"/>
                    <a:pt x="37053" y="7660"/>
                  </a:cubicBezTo>
                  <a:lnTo>
                    <a:pt x="37326" y="7417"/>
                  </a:lnTo>
                  <a:cubicBezTo>
                    <a:pt x="37083" y="7143"/>
                    <a:pt x="36840" y="6839"/>
                    <a:pt x="36567" y="6566"/>
                  </a:cubicBezTo>
                  <a:close/>
                  <a:moveTo>
                    <a:pt x="4985" y="7508"/>
                  </a:moveTo>
                  <a:cubicBezTo>
                    <a:pt x="4773" y="7782"/>
                    <a:pt x="4529" y="8086"/>
                    <a:pt x="4286" y="8390"/>
                  </a:cubicBezTo>
                  <a:lnTo>
                    <a:pt x="4590" y="8633"/>
                  </a:lnTo>
                  <a:cubicBezTo>
                    <a:pt x="4803" y="8329"/>
                    <a:pt x="5046" y="8025"/>
                    <a:pt x="5289" y="7751"/>
                  </a:cubicBezTo>
                  <a:lnTo>
                    <a:pt x="4985" y="7508"/>
                  </a:lnTo>
                  <a:close/>
                  <a:moveTo>
                    <a:pt x="38056" y="8298"/>
                  </a:moveTo>
                  <a:lnTo>
                    <a:pt x="37752" y="8542"/>
                  </a:lnTo>
                  <a:cubicBezTo>
                    <a:pt x="37995" y="8845"/>
                    <a:pt x="38208" y="9149"/>
                    <a:pt x="38421" y="9453"/>
                  </a:cubicBezTo>
                  <a:lnTo>
                    <a:pt x="38725" y="9241"/>
                  </a:lnTo>
                  <a:cubicBezTo>
                    <a:pt x="38512" y="8937"/>
                    <a:pt x="38299" y="8602"/>
                    <a:pt x="38056" y="8298"/>
                  </a:cubicBezTo>
                  <a:close/>
                  <a:moveTo>
                    <a:pt x="3618" y="9332"/>
                  </a:moveTo>
                  <a:cubicBezTo>
                    <a:pt x="3405" y="9666"/>
                    <a:pt x="3192" y="9970"/>
                    <a:pt x="3010" y="10304"/>
                  </a:cubicBezTo>
                  <a:lnTo>
                    <a:pt x="3314" y="10487"/>
                  </a:lnTo>
                  <a:cubicBezTo>
                    <a:pt x="3526" y="10183"/>
                    <a:pt x="3709" y="9849"/>
                    <a:pt x="3922" y="9545"/>
                  </a:cubicBezTo>
                  <a:lnTo>
                    <a:pt x="3618" y="9332"/>
                  </a:lnTo>
                  <a:close/>
                  <a:moveTo>
                    <a:pt x="39363" y="10213"/>
                  </a:moveTo>
                  <a:lnTo>
                    <a:pt x="39029" y="10396"/>
                  </a:lnTo>
                  <a:cubicBezTo>
                    <a:pt x="39241" y="10730"/>
                    <a:pt x="39424" y="11064"/>
                    <a:pt x="39576" y="11368"/>
                  </a:cubicBezTo>
                  <a:lnTo>
                    <a:pt x="39940" y="11216"/>
                  </a:lnTo>
                  <a:cubicBezTo>
                    <a:pt x="39758" y="10882"/>
                    <a:pt x="39545" y="10548"/>
                    <a:pt x="39363" y="10213"/>
                  </a:cubicBezTo>
                  <a:close/>
                  <a:moveTo>
                    <a:pt x="2432" y="11308"/>
                  </a:moveTo>
                  <a:cubicBezTo>
                    <a:pt x="2250" y="11642"/>
                    <a:pt x="2098" y="12007"/>
                    <a:pt x="1915" y="12341"/>
                  </a:cubicBezTo>
                  <a:lnTo>
                    <a:pt x="2280" y="12493"/>
                  </a:lnTo>
                  <a:cubicBezTo>
                    <a:pt x="2432" y="12159"/>
                    <a:pt x="2584" y="11824"/>
                    <a:pt x="2767" y="11490"/>
                  </a:cubicBezTo>
                  <a:lnTo>
                    <a:pt x="2432" y="11308"/>
                  </a:lnTo>
                  <a:close/>
                  <a:moveTo>
                    <a:pt x="40427" y="12219"/>
                  </a:moveTo>
                  <a:lnTo>
                    <a:pt x="40092" y="12402"/>
                  </a:lnTo>
                  <a:cubicBezTo>
                    <a:pt x="40244" y="12736"/>
                    <a:pt x="40396" y="13070"/>
                    <a:pt x="40548" y="13435"/>
                  </a:cubicBezTo>
                  <a:lnTo>
                    <a:pt x="40883" y="13283"/>
                  </a:lnTo>
                  <a:cubicBezTo>
                    <a:pt x="40761" y="12918"/>
                    <a:pt x="40609" y="12584"/>
                    <a:pt x="40427" y="12219"/>
                  </a:cubicBezTo>
                  <a:close/>
                  <a:moveTo>
                    <a:pt x="1459" y="13405"/>
                  </a:moveTo>
                  <a:cubicBezTo>
                    <a:pt x="1338" y="13770"/>
                    <a:pt x="1186" y="14134"/>
                    <a:pt x="1064" y="14469"/>
                  </a:cubicBezTo>
                  <a:lnTo>
                    <a:pt x="1429" y="14590"/>
                  </a:lnTo>
                  <a:cubicBezTo>
                    <a:pt x="1551" y="14256"/>
                    <a:pt x="1672" y="13891"/>
                    <a:pt x="1824" y="13526"/>
                  </a:cubicBezTo>
                  <a:lnTo>
                    <a:pt x="1459" y="13405"/>
                  </a:lnTo>
                  <a:close/>
                  <a:moveTo>
                    <a:pt x="41308" y="14347"/>
                  </a:moveTo>
                  <a:lnTo>
                    <a:pt x="40944" y="14469"/>
                  </a:lnTo>
                  <a:cubicBezTo>
                    <a:pt x="41065" y="14833"/>
                    <a:pt x="41156" y="15198"/>
                    <a:pt x="41278" y="15563"/>
                  </a:cubicBezTo>
                  <a:lnTo>
                    <a:pt x="41643" y="15441"/>
                  </a:lnTo>
                  <a:cubicBezTo>
                    <a:pt x="41521" y="15107"/>
                    <a:pt x="41430" y="14712"/>
                    <a:pt x="41308" y="14347"/>
                  </a:cubicBezTo>
                  <a:close/>
                  <a:moveTo>
                    <a:pt x="730" y="15563"/>
                  </a:moveTo>
                  <a:cubicBezTo>
                    <a:pt x="639" y="15928"/>
                    <a:pt x="548" y="16323"/>
                    <a:pt x="456" y="16688"/>
                  </a:cubicBezTo>
                  <a:lnTo>
                    <a:pt x="852" y="16779"/>
                  </a:lnTo>
                  <a:cubicBezTo>
                    <a:pt x="912" y="16414"/>
                    <a:pt x="1004" y="16049"/>
                    <a:pt x="1095" y="15684"/>
                  </a:cubicBezTo>
                  <a:lnTo>
                    <a:pt x="730" y="15563"/>
                  </a:lnTo>
                  <a:close/>
                  <a:moveTo>
                    <a:pt x="41916" y="16566"/>
                  </a:moveTo>
                  <a:lnTo>
                    <a:pt x="41551" y="16657"/>
                  </a:lnTo>
                  <a:cubicBezTo>
                    <a:pt x="41612" y="17022"/>
                    <a:pt x="41703" y="17387"/>
                    <a:pt x="41764" y="17751"/>
                  </a:cubicBezTo>
                  <a:lnTo>
                    <a:pt x="42129" y="17691"/>
                  </a:lnTo>
                  <a:cubicBezTo>
                    <a:pt x="42068" y="17326"/>
                    <a:pt x="42007" y="16931"/>
                    <a:pt x="41916" y="16566"/>
                  </a:cubicBezTo>
                  <a:close/>
                  <a:moveTo>
                    <a:pt x="274" y="17812"/>
                  </a:moveTo>
                  <a:cubicBezTo>
                    <a:pt x="213" y="18207"/>
                    <a:pt x="152" y="18572"/>
                    <a:pt x="122" y="18967"/>
                  </a:cubicBezTo>
                  <a:lnTo>
                    <a:pt x="487" y="18998"/>
                  </a:lnTo>
                  <a:cubicBezTo>
                    <a:pt x="517" y="18633"/>
                    <a:pt x="578" y="18268"/>
                    <a:pt x="639" y="17873"/>
                  </a:cubicBezTo>
                  <a:lnTo>
                    <a:pt x="274" y="17812"/>
                  </a:lnTo>
                  <a:close/>
                  <a:moveTo>
                    <a:pt x="42281" y="18815"/>
                  </a:moveTo>
                  <a:lnTo>
                    <a:pt x="41916" y="18876"/>
                  </a:lnTo>
                  <a:cubicBezTo>
                    <a:pt x="41947" y="19241"/>
                    <a:pt x="41977" y="19636"/>
                    <a:pt x="42007" y="20001"/>
                  </a:cubicBezTo>
                  <a:lnTo>
                    <a:pt x="42402" y="19970"/>
                  </a:lnTo>
                  <a:cubicBezTo>
                    <a:pt x="42372" y="19606"/>
                    <a:pt x="42342" y="19210"/>
                    <a:pt x="42281" y="18815"/>
                  </a:cubicBezTo>
                  <a:close/>
                  <a:moveTo>
                    <a:pt x="0" y="20092"/>
                  </a:moveTo>
                  <a:cubicBezTo>
                    <a:pt x="0" y="20457"/>
                    <a:pt x="0" y="20852"/>
                    <a:pt x="0" y="21216"/>
                  </a:cubicBezTo>
                  <a:lnTo>
                    <a:pt x="0" y="21247"/>
                  </a:lnTo>
                  <a:lnTo>
                    <a:pt x="365" y="21247"/>
                  </a:lnTo>
                  <a:lnTo>
                    <a:pt x="365" y="21216"/>
                  </a:lnTo>
                  <a:cubicBezTo>
                    <a:pt x="365" y="20852"/>
                    <a:pt x="365" y="20487"/>
                    <a:pt x="396" y="20122"/>
                  </a:cubicBezTo>
                  <a:lnTo>
                    <a:pt x="0" y="20092"/>
                  </a:lnTo>
                  <a:close/>
                  <a:moveTo>
                    <a:pt x="42038" y="21125"/>
                  </a:moveTo>
                  <a:lnTo>
                    <a:pt x="42038" y="21216"/>
                  </a:lnTo>
                  <a:cubicBezTo>
                    <a:pt x="42038" y="21581"/>
                    <a:pt x="42038" y="21976"/>
                    <a:pt x="42007" y="22341"/>
                  </a:cubicBezTo>
                  <a:lnTo>
                    <a:pt x="42402" y="22371"/>
                  </a:lnTo>
                  <a:cubicBezTo>
                    <a:pt x="42402" y="21976"/>
                    <a:pt x="42433" y="21581"/>
                    <a:pt x="42433" y="21216"/>
                  </a:cubicBezTo>
                  <a:lnTo>
                    <a:pt x="42433" y="21125"/>
                  </a:lnTo>
                  <a:close/>
                  <a:moveTo>
                    <a:pt x="396" y="22371"/>
                  </a:moveTo>
                  <a:lnTo>
                    <a:pt x="31" y="22402"/>
                  </a:lnTo>
                  <a:cubicBezTo>
                    <a:pt x="31" y="22767"/>
                    <a:pt x="61" y="23162"/>
                    <a:pt x="122" y="23557"/>
                  </a:cubicBezTo>
                  <a:lnTo>
                    <a:pt x="487" y="23496"/>
                  </a:lnTo>
                  <a:cubicBezTo>
                    <a:pt x="456" y="23131"/>
                    <a:pt x="426" y="22767"/>
                    <a:pt x="396" y="22371"/>
                  </a:cubicBezTo>
                  <a:close/>
                  <a:moveTo>
                    <a:pt x="41916" y="23466"/>
                  </a:moveTo>
                  <a:cubicBezTo>
                    <a:pt x="41886" y="23830"/>
                    <a:pt x="41825" y="24195"/>
                    <a:pt x="41764" y="24590"/>
                  </a:cubicBezTo>
                  <a:lnTo>
                    <a:pt x="42159" y="24651"/>
                  </a:lnTo>
                  <a:cubicBezTo>
                    <a:pt x="42220" y="24256"/>
                    <a:pt x="42251" y="23891"/>
                    <a:pt x="42311" y="23496"/>
                  </a:cubicBezTo>
                  <a:lnTo>
                    <a:pt x="41916" y="23466"/>
                  </a:lnTo>
                  <a:close/>
                  <a:moveTo>
                    <a:pt x="639" y="24621"/>
                  </a:moveTo>
                  <a:lnTo>
                    <a:pt x="274" y="24682"/>
                  </a:lnTo>
                  <a:cubicBezTo>
                    <a:pt x="335" y="25046"/>
                    <a:pt x="396" y="25441"/>
                    <a:pt x="487" y="25806"/>
                  </a:cubicBezTo>
                  <a:lnTo>
                    <a:pt x="852" y="25745"/>
                  </a:lnTo>
                  <a:cubicBezTo>
                    <a:pt x="791" y="25350"/>
                    <a:pt x="700" y="24986"/>
                    <a:pt x="639" y="24621"/>
                  </a:cubicBezTo>
                  <a:close/>
                  <a:moveTo>
                    <a:pt x="41551" y="25685"/>
                  </a:moveTo>
                  <a:cubicBezTo>
                    <a:pt x="41491" y="26049"/>
                    <a:pt x="41399" y="26414"/>
                    <a:pt x="41278" y="26779"/>
                  </a:cubicBezTo>
                  <a:lnTo>
                    <a:pt x="41673" y="26870"/>
                  </a:lnTo>
                  <a:cubicBezTo>
                    <a:pt x="41764" y="26505"/>
                    <a:pt x="41855" y="26141"/>
                    <a:pt x="41947" y="25776"/>
                  </a:cubicBezTo>
                  <a:lnTo>
                    <a:pt x="41551" y="25685"/>
                  </a:lnTo>
                  <a:close/>
                  <a:moveTo>
                    <a:pt x="1125" y="26809"/>
                  </a:moveTo>
                  <a:lnTo>
                    <a:pt x="760" y="26931"/>
                  </a:lnTo>
                  <a:cubicBezTo>
                    <a:pt x="882" y="27296"/>
                    <a:pt x="973" y="27660"/>
                    <a:pt x="1095" y="28025"/>
                  </a:cubicBezTo>
                  <a:lnTo>
                    <a:pt x="1459" y="27903"/>
                  </a:lnTo>
                  <a:cubicBezTo>
                    <a:pt x="1338" y="27539"/>
                    <a:pt x="1247" y="27174"/>
                    <a:pt x="1125" y="26809"/>
                  </a:cubicBezTo>
                  <a:close/>
                  <a:moveTo>
                    <a:pt x="40974" y="27873"/>
                  </a:moveTo>
                  <a:cubicBezTo>
                    <a:pt x="40852" y="28207"/>
                    <a:pt x="40700" y="28572"/>
                    <a:pt x="40579" y="28907"/>
                  </a:cubicBezTo>
                  <a:lnTo>
                    <a:pt x="40913" y="29059"/>
                  </a:lnTo>
                  <a:cubicBezTo>
                    <a:pt x="41065" y="28694"/>
                    <a:pt x="41217" y="28329"/>
                    <a:pt x="41339" y="27995"/>
                  </a:cubicBezTo>
                  <a:lnTo>
                    <a:pt x="40974" y="27873"/>
                  </a:lnTo>
                  <a:close/>
                  <a:moveTo>
                    <a:pt x="1855" y="28967"/>
                  </a:moveTo>
                  <a:lnTo>
                    <a:pt x="1490" y="29089"/>
                  </a:lnTo>
                  <a:cubicBezTo>
                    <a:pt x="1642" y="29454"/>
                    <a:pt x="1794" y="29818"/>
                    <a:pt x="1946" y="30153"/>
                  </a:cubicBezTo>
                  <a:lnTo>
                    <a:pt x="2311" y="30001"/>
                  </a:lnTo>
                  <a:cubicBezTo>
                    <a:pt x="2159" y="29636"/>
                    <a:pt x="2007" y="29302"/>
                    <a:pt x="1855" y="28967"/>
                  </a:cubicBezTo>
                  <a:close/>
                  <a:moveTo>
                    <a:pt x="40123" y="29970"/>
                  </a:moveTo>
                  <a:cubicBezTo>
                    <a:pt x="39971" y="30305"/>
                    <a:pt x="39788" y="30639"/>
                    <a:pt x="39606" y="30973"/>
                  </a:cubicBezTo>
                  <a:lnTo>
                    <a:pt x="39940" y="31156"/>
                  </a:lnTo>
                  <a:cubicBezTo>
                    <a:pt x="40153" y="30821"/>
                    <a:pt x="40305" y="30457"/>
                    <a:pt x="40457" y="30122"/>
                  </a:cubicBezTo>
                  <a:lnTo>
                    <a:pt x="40123" y="29970"/>
                  </a:lnTo>
                  <a:close/>
                  <a:moveTo>
                    <a:pt x="2797" y="31004"/>
                  </a:moveTo>
                  <a:lnTo>
                    <a:pt x="2463" y="31186"/>
                  </a:lnTo>
                  <a:cubicBezTo>
                    <a:pt x="2645" y="31521"/>
                    <a:pt x="2827" y="31855"/>
                    <a:pt x="3040" y="32189"/>
                  </a:cubicBezTo>
                  <a:lnTo>
                    <a:pt x="3344" y="31977"/>
                  </a:lnTo>
                  <a:cubicBezTo>
                    <a:pt x="3162" y="31673"/>
                    <a:pt x="2979" y="31338"/>
                    <a:pt x="2797" y="31004"/>
                  </a:cubicBezTo>
                  <a:close/>
                  <a:moveTo>
                    <a:pt x="39059" y="31946"/>
                  </a:moveTo>
                  <a:cubicBezTo>
                    <a:pt x="38877" y="32280"/>
                    <a:pt x="38664" y="32584"/>
                    <a:pt x="38451" y="32919"/>
                  </a:cubicBezTo>
                  <a:lnTo>
                    <a:pt x="38755" y="33132"/>
                  </a:lnTo>
                  <a:cubicBezTo>
                    <a:pt x="38998" y="32797"/>
                    <a:pt x="39181" y="32463"/>
                    <a:pt x="39393" y="32159"/>
                  </a:cubicBezTo>
                  <a:lnTo>
                    <a:pt x="39059" y="31946"/>
                  </a:lnTo>
                  <a:close/>
                  <a:moveTo>
                    <a:pt x="3982" y="32919"/>
                  </a:moveTo>
                  <a:lnTo>
                    <a:pt x="3648" y="33132"/>
                  </a:lnTo>
                  <a:cubicBezTo>
                    <a:pt x="3861" y="33466"/>
                    <a:pt x="4104" y="33770"/>
                    <a:pt x="4317" y="34074"/>
                  </a:cubicBezTo>
                  <a:lnTo>
                    <a:pt x="4621" y="33831"/>
                  </a:lnTo>
                  <a:cubicBezTo>
                    <a:pt x="4408" y="33557"/>
                    <a:pt x="4195" y="33253"/>
                    <a:pt x="3982" y="32919"/>
                  </a:cubicBezTo>
                  <a:close/>
                  <a:moveTo>
                    <a:pt x="37813" y="33831"/>
                  </a:moveTo>
                  <a:cubicBezTo>
                    <a:pt x="37570" y="34104"/>
                    <a:pt x="37326" y="34408"/>
                    <a:pt x="37083" y="34712"/>
                  </a:cubicBezTo>
                  <a:lnTo>
                    <a:pt x="37387" y="34955"/>
                  </a:lnTo>
                  <a:cubicBezTo>
                    <a:pt x="37630" y="34651"/>
                    <a:pt x="37874" y="34347"/>
                    <a:pt x="38086" y="34043"/>
                  </a:cubicBezTo>
                  <a:lnTo>
                    <a:pt x="37813" y="33831"/>
                  </a:lnTo>
                  <a:close/>
                  <a:moveTo>
                    <a:pt x="5350" y="34712"/>
                  </a:moveTo>
                  <a:lnTo>
                    <a:pt x="5046" y="34955"/>
                  </a:lnTo>
                  <a:cubicBezTo>
                    <a:pt x="5289" y="35259"/>
                    <a:pt x="5563" y="35533"/>
                    <a:pt x="5806" y="35806"/>
                  </a:cubicBezTo>
                  <a:lnTo>
                    <a:pt x="6080" y="35563"/>
                  </a:lnTo>
                  <a:cubicBezTo>
                    <a:pt x="5836" y="35290"/>
                    <a:pt x="5593" y="35016"/>
                    <a:pt x="5350" y="34712"/>
                  </a:cubicBezTo>
                  <a:close/>
                  <a:moveTo>
                    <a:pt x="36323" y="35533"/>
                  </a:moveTo>
                  <a:cubicBezTo>
                    <a:pt x="36080" y="35806"/>
                    <a:pt x="35807" y="36080"/>
                    <a:pt x="35533" y="36323"/>
                  </a:cubicBezTo>
                  <a:lnTo>
                    <a:pt x="35807" y="36627"/>
                  </a:lnTo>
                  <a:cubicBezTo>
                    <a:pt x="36080" y="36353"/>
                    <a:pt x="36354" y="36080"/>
                    <a:pt x="36627" y="35806"/>
                  </a:cubicBezTo>
                  <a:lnTo>
                    <a:pt x="36323" y="35533"/>
                  </a:lnTo>
                  <a:close/>
                  <a:moveTo>
                    <a:pt x="6900" y="36353"/>
                  </a:moveTo>
                  <a:lnTo>
                    <a:pt x="6627" y="36627"/>
                  </a:lnTo>
                  <a:cubicBezTo>
                    <a:pt x="6900" y="36901"/>
                    <a:pt x="7204" y="37144"/>
                    <a:pt x="7478" y="37387"/>
                  </a:cubicBezTo>
                  <a:lnTo>
                    <a:pt x="7721" y="37113"/>
                  </a:lnTo>
                  <a:cubicBezTo>
                    <a:pt x="7447" y="36870"/>
                    <a:pt x="7174" y="36597"/>
                    <a:pt x="6900" y="36353"/>
                  </a:cubicBezTo>
                  <a:close/>
                  <a:moveTo>
                    <a:pt x="34682" y="37083"/>
                  </a:moveTo>
                  <a:cubicBezTo>
                    <a:pt x="34408" y="37326"/>
                    <a:pt x="34104" y="37569"/>
                    <a:pt x="33831" y="37782"/>
                  </a:cubicBezTo>
                  <a:lnTo>
                    <a:pt x="34044" y="38086"/>
                  </a:lnTo>
                  <a:cubicBezTo>
                    <a:pt x="34348" y="37873"/>
                    <a:pt x="34652" y="37630"/>
                    <a:pt x="34956" y="37387"/>
                  </a:cubicBezTo>
                  <a:lnTo>
                    <a:pt x="34682" y="37083"/>
                  </a:lnTo>
                  <a:close/>
                  <a:moveTo>
                    <a:pt x="8602" y="37812"/>
                  </a:moveTo>
                  <a:lnTo>
                    <a:pt x="8390" y="38116"/>
                  </a:lnTo>
                  <a:cubicBezTo>
                    <a:pt x="8694" y="38360"/>
                    <a:pt x="8998" y="38572"/>
                    <a:pt x="9302" y="38785"/>
                  </a:cubicBezTo>
                  <a:lnTo>
                    <a:pt x="9514" y="38481"/>
                  </a:lnTo>
                  <a:cubicBezTo>
                    <a:pt x="9210" y="38268"/>
                    <a:pt x="8906" y="38025"/>
                    <a:pt x="8602" y="37812"/>
                  </a:cubicBezTo>
                  <a:close/>
                  <a:moveTo>
                    <a:pt x="32919" y="38451"/>
                  </a:moveTo>
                  <a:cubicBezTo>
                    <a:pt x="32585" y="38664"/>
                    <a:pt x="32281" y="38876"/>
                    <a:pt x="31946" y="39059"/>
                  </a:cubicBezTo>
                  <a:lnTo>
                    <a:pt x="32159" y="39393"/>
                  </a:lnTo>
                  <a:cubicBezTo>
                    <a:pt x="32493" y="39180"/>
                    <a:pt x="32797" y="38998"/>
                    <a:pt x="33101" y="38785"/>
                  </a:cubicBezTo>
                  <a:lnTo>
                    <a:pt x="32919" y="38451"/>
                  </a:lnTo>
                  <a:close/>
                  <a:moveTo>
                    <a:pt x="10487" y="39089"/>
                  </a:moveTo>
                  <a:lnTo>
                    <a:pt x="10274" y="39393"/>
                  </a:lnTo>
                  <a:cubicBezTo>
                    <a:pt x="10609" y="39606"/>
                    <a:pt x="10943" y="39788"/>
                    <a:pt x="11277" y="39971"/>
                  </a:cubicBezTo>
                  <a:lnTo>
                    <a:pt x="11460" y="39636"/>
                  </a:lnTo>
                  <a:cubicBezTo>
                    <a:pt x="11125" y="39454"/>
                    <a:pt x="10791" y="39271"/>
                    <a:pt x="10487" y="39089"/>
                  </a:cubicBezTo>
                  <a:close/>
                  <a:moveTo>
                    <a:pt x="30974" y="39606"/>
                  </a:moveTo>
                  <a:cubicBezTo>
                    <a:pt x="30639" y="39788"/>
                    <a:pt x="30305" y="39971"/>
                    <a:pt x="29971" y="40123"/>
                  </a:cubicBezTo>
                  <a:lnTo>
                    <a:pt x="30123" y="40457"/>
                  </a:lnTo>
                  <a:cubicBezTo>
                    <a:pt x="30487" y="40305"/>
                    <a:pt x="30822" y="40123"/>
                    <a:pt x="31156" y="39940"/>
                  </a:cubicBezTo>
                  <a:lnTo>
                    <a:pt x="30974" y="39606"/>
                  </a:lnTo>
                  <a:close/>
                  <a:moveTo>
                    <a:pt x="12463" y="40153"/>
                  </a:moveTo>
                  <a:lnTo>
                    <a:pt x="12311" y="40487"/>
                  </a:lnTo>
                  <a:cubicBezTo>
                    <a:pt x="12676" y="40639"/>
                    <a:pt x="13010" y="40791"/>
                    <a:pt x="13375" y="40943"/>
                  </a:cubicBezTo>
                  <a:lnTo>
                    <a:pt x="13527" y="40578"/>
                  </a:lnTo>
                  <a:cubicBezTo>
                    <a:pt x="13162" y="40457"/>
                    <a:pt x="12827" y="40305"/>
                    <a:pt x="12463" y="40153"/>
                  </a:cubicBezTo>
                  <a:close/>
                  <a:moveTo>
                    <a:pt x="28937" y="40578"/>
                  </a:moveTo>
                  <a:cubicBezTo>
                    <a:pt x="28603" y="40700"/>
                    <a:pt x="28238" y="40822"/>
                    <a:pt x="27873" y="40943"/>
                  </a:cubicBezTo>
                  <a:lnTo>
                    <a:pt x="27995" y="41308"/>
                  </a:lnTo>
                  <a:cubicBezTo>
                    <a:pt x="28360" y="41186"/>
                    <a:pt x="28724" y="41065"/>
                    <a:pt x="29089" y="40913"/>
                  </a:cubicBezTo>
                  <a:lnTo>
                    <a:pt x="28937" y="40578"/>
                  </a:lnTo>
                  <a:close/>
                  <a:moveTo>
                    <a:pt x="14590" y="40974"/>
                  </a:moveTo>
                  <a:lnTo>
                    <a:pt x="14469" y="41338"/>
                  </a:lnTo>
                  <a:cubicBezTo>
                    <a:pt x="14803" y="41460"/>
                    <a:pt x="15198" y="41551"/>
                    <a:pt x="15563" y="41673"/>
                  </a:cubicBezTo>
                  <a:lnTo>
                    <a:pt x="15654" y="41308"/>
                  </a:lnTo>
                  <a:cubicBezTo>
                    <a:pt x="15290" y="41217"/>
                    <a:pt x="14925" y="41095"/>
                    <a:pt x="14590" y="40974"/>
                  </a:cubicBezTo>
                  <a:close/>
                  <a:moveTo>
                    <a:pt x="26810" y="41278"/>
                  </a:moveTo>
                  <a:cubicBezTo>
                    <a:pt x="26445" y="41399"/>
                    <a:pt x="26080" y="41490"/>
                    <a:pt x="25715" y="41551"/>
                  </a:cubicBezTo>
                  <a:lnTo>
                    <a:pt x="25776" y="41946"/>
                  </a:lnTo>
                  <a:cubicBezTo>
                    <a:pt x="26171" y="41855"/>
                    <a:pt x="26536" y="41764"/>
                    <a:pt x="26901" y="41642"/>
                  </a:cubicBezTo>
                  <a:lnTo>
                    <a:pt x="26810" y="41278"/>
                  </a:lnTo>
                  <a:close/>
                  <a:moveTo>
                    <a:pt x="16749" y="41582"/>
                  </a:moveTo>
                  <a:lnTo>
                    <a:pt x="16657" y="41946"/>
                  </a:lnTo>
                  <a:cubicBezTo>
                    <a:pt x="17052" y="42037"/>
                    <a:pt x="17417" y="42098"/>
                    <a:pt x="17782" y="42159"/>
                  </a:cubicBezTo>
                  <a:lnTo>
                    <a:pt x="17843" y="41794"/>
                  </a:lnTo>
                  <a:cubicBezTo>
                    <a:pt x="17478" y="41733"/>
                    <a:pt x="17113" y="41642"/>
                    <a:pt x="16749" y="41582"/>
                  </a:cubicBezTo>
                  <a:close/>
                  <a:moveTo>
                    <a:pt x="24591" y="41764"/>
                  </a:moveTo>
                  <a:cubicBezTo>
                    <a:pt x="24226" y="41825"/>
                    <a:pt x="23861" y="41885"/>
                    <a:pt x="23466" y="41916"/>
                  </a:cubicBezTo>
                  <a:lnTo>
                    <a:pt x="23527" y="42311"/>
                  </a:lnTo>
                  <a:cubicBezTo>
                    <a:pt x="23892" y="42250"/>
                    <a:pt x="24287" y="42220"/>
                    <a:pt x="24651" y="42159"/>
                  </a:cubicBezTo>
                  <a:lnTo>
                    <a:pt x="24591" y="41764"/>
                  </a:lnTo>
                  <a:close/>
                  <a:moveTo>
                    <a:pt x="18967" y="41946"/>
                  </a:moveTo>
                  <a:lnTo>
                    <a:pt x="18937" y="42311"/>
                  </a:lnTo>
                  <a:cubicBezTo>
                    <a:pt x="19302" y="42341"/>
                    <a:pt x="19697" y="42372"/>
                    <a:pt x="20092" y="42402"/>
                  </a:cubicBezTo>
                  <a:lnTo>
                    <a:pt x="20092" y="42007"/>
                  </a:lnTo>
                  <a:cubicBezTo>
                    <a:pt x="19727" y="42007"/>
                    <a:pt x="19363" y="41977"/>
                    <a:pt x="18967" y="41946"/>
                  </a:cubicBezTo>
                  <a:close/>
                  <a:moveTo>
                    <a:pt x="22372" y="42007"/>
                  </a:moveTo>
                  <a:cubicBezTo>
                    <a:pt x="21977" y="42037"/>
                    <a:pt x="21612" y="42037"/>
                    <a:pt x="21217" y="42037"/>
                  </a:cubicBezTo>
                  <a:lnTo>
                    <a:pt x="21217" y="42433"/>
                  </a:lnTo>
                  <a:cubicBezTo>
                    <a:pt x="21612" y="42433"/>
                    <a:pt x="22007" y="42433"/>
                    <a:pt x="22372" y="42402"/>
                  </a:cubicBezTo>
                  <a:lnTo>
                    <a:pt x="22372" y="4200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1" name="Google Shape;831;p88"/>
          <p:cNvSpPr/>
          <p:nvPr/>
        </p:nvSpPr>
        <p:spPr>
          <a:xfrm>
            <a:off x="5893375" y="-821375"/>
            <a:ext cx="1354579" cy="1354579"/>
          </a:xfrm>
          <a:custGeom>
            <a:avLst/>
            <a:gdLst/>
            <a:ahLst/>
            <a:cxnLst/>
            <a:rect l="l" t="t" r="r" b="b"/>
            <a:pathLst>
              <a:path w="28543" h="28543" extrusionOk="0">
                <a:moveTo>
                  <a:pt x="14287" y="6505"/>
                </a:moveTo>
                <a:cubicBezTo>
                  <a:pt x="18542" y="6505"/>
                  <a:pt x="22038" y="10001"/>
                  <a:pt x="22038" y="14256"/>
                </a:cubicBezTo>
                <a:cubicBezTo>
                  <a:pt x="22038" y="18542"/>
                  <a:pt x="18542" y="22038"/>
                  <a:pt x="14287" y="22038"/>
                </a:cubicBezTo>
                <a:cubicBezTo>
                  <a:pt x="10001" y="22038"/>
                  <a:pt x="6506" y="18542"/>
                  <a:pt x="6506" y="14256"/>
                </a:cubicBezTo>
                <a:cubicBezTo>
                  <a:pt x="6506" y="10001"/>
                  <a:pt x="10001" y="6505"/>
                  <a:pt x="14287" y="6505"/>
                </a:cubicBezTo>
                <a:close/>
                <a:moveTo>
                  <a:pt x="14287" y="6141"/>
                </a:moveTo>
                <a:cubicBezTo>
                  <a:pt x="9788" y="6141"/>
                  <a:pt x="6141" y="9788"/>
                  <a:pt x="6141" y="14287"/>
                </a:cubicBezTo>
                <a:cubicBezTo>
                  <a:pt x="6141" y="18755"/>
                  <a:pt x="9788" y="22402"/>
                  <a:pt x="14287" y="22402"/>
                </a:cubicBezTo>
                <a:cubicBezTo>
                  <a:pt x="18755" y="22402"/>
                  <a:pt x="22403" y="18755"/>
                  <a:pt x="22403" y="14287"/>
                </a:cubicBezTo>
                <a:cubicBezTo>
                  <a:pt x="22403" y="9788"/>
                  <a:pt x="18755" y="6141"/>
                  <a:pt x="14287" y="6141"/>
                </a:cubicBezTo>
                <a:close/>
                <a:moveTo>
                  <a:pt x="15381" y="366"/>
                </a:moveTo>
                <a:lnTo>
                  <a:pt x="15746" y="3040"/>
                </a:lnTo>
                <a:lnTo>
                  <a:pt x="15868" y="3071"/>
                </a:lnTo>
                <a:cubicBezTo>
                  <a:pt x="16871" y="3192"/>
                  <a:pt x="17843" y="3466"/>
                  <a:pt x="18694" y="3831"/>
                </a:cubicBezTo>
                <a:lnTo>
                  <a:pt x="18846" y="3891"/>
                </a:lnTo>
                <a:lnTo>
                  <a:pt x="20518" y="1794"/>
                </a:lnTo>
                <a:lnTo>
                  <a:pt x="22372" y="2919"/>
                </a:lnTo>
                <a:lnTo>
                  <a:pt x="21308" y="5381"/>
                </a:lnTo>
                <a:lnTo>
                  <a:pt x="21430" y="5472"/>
                </a:lnTo>
                <a:cubicBezTo>
                  <a:pt x="22007" y="5958"/>
                  <a:pt x="22524" y="6475"/>
                  <a:pt x="23011" y="7022"/>
                </a:cubicBezTo>
                <a:lnTo>
                  <a:pt x="23102" y="7144"/>
                </a:lnTo>
                <a:lnTo>
                  <a:pt x="25533" y="6049"/>
                </a:lnTo>
                <a:lnTo>
                  <a:pt x="26688" y="7934"/>
                </a:lnTo>
                <a:lnTo>
                  <a:pt x="24622" y="9606"/>
                </a:lnTo>
                <a:lnTo>
                  <a:pt x="24682" y="9758"/>
                </a:lnTo>
                <a:cubicBezTo>
                  <a:pt x="25077" y="10670"/>
                  <a:pt x="25351" y="11642"/>
                  <a:pt x="25503" y="12676"/>
                </a:cubicBezTo>
                <a:lnTo>
                  <a:pt x="25503" y="12828"/>
                </a:lnTo>
                <a:lnTo>
                  <a:pt x="28178" y="13192"/>
                </a:lnTo>
                <a:lnTo>
                  <a:pt x="28178" y="15381"/>
                </a:lnTo>
                <a:lnTo>
                  <a:pt x="25503" y="15746"/>
                </a:lnTo>
                <a:lnTo>
                  <a:pt x="25473" y="15867"/>
                </a:lnTo>
                <a:cubicBezTo>
                  <a:pt x="25351" y="16870"/>
                  <a:pt x="25077" y="17843"/>
                  <a:pt x="24713" y="18694"/>
                </a:cubicBezTo>
                <a:lnTo>
                  <a:pt x="24652" y="18846"/>
                </a:lnTo>
                <a:lnTo>
                  <a:pt x="26749" y="20487"/>
                </a:lnTo>
                <a:lnTo>
                  <a:pt x="25625" y="22372"/>
                </a:lnTo>
                <a:lnTo>
                  <a:pt x="23163" y="21308"/>
                </a:lnTo>
                <a:lnTo>
                  <a:pt x="23071" y="21430"/>
                </a:lnTo>
                <a:cubicBezTo>
                  <a:pt x="22615" y="22007"/>
                  <a:pt x="22068" y="22524"/>
                  <a:pt x="21521" y="23010"/>
                </a:cubicBezTo>
                <a:lnTo>
                  <a:pt x="21400" y="23101"/>
                </a:lnTo>
                <a:lnTo>
                  <a:pt x="22494" y="25533"/>
                </a:lnTo>
                <a:lnTo>
                  <a:pt x="20640" y="26688"/>
                </a:lnTo>
                <a:lnTo>
                  <a:pt x="18938" y="24591"/>
                </a:lnTo>
                <a:lnTo>
                  <a:pt x="18786" y="24652"/>
                </a:lnTo>
                <a:cubicBezTo>
                  <a:pt x="17904" y="25047"/>
                  <a:pt x="16901" y="25351"/>
                  <a:pt x="15868" y="25472"/>
                </a:cubicBezTo>
                <a:lnTo>
                  <a:pt x="15716" y="25503"/>
                </a:lnTo>
                <a:lnTo>
                  <a:pt x="15381" y="28177"/>
                </a:lnTo>
                <a:lnTo>
                  <a:pt x="13193" y="28177"/>
                </a:lnTo>
                <a:lnTo>
                  <a:pt x="12798" y="25503"/>
                </a:lnTo>
                <a:lnTo>
                  <a:pt x="12676" y="25472"/>
                </a:lnTo>
                <a:cubicBezTo>
                  <a:pt x="11673" y="25320"/>
                  <a:pt x="10700" y="25077"/>
                  <a:pt x="9849" y="24712"/>
                </a:cubicBezTo>
                <a:lnTo>
                  <a:pt x="9697" y="24652"/>
                </a:lnTo>
                <a:lnTo>
                  <a:pt x="8056" y="26718"/>
                </a:lnTo>
                <a:lnTo>
                  <a:pt x="6171" y="25594"/>
                </a:lnTo>
                <a:lnTo>
                  <a:pt x="7235" y="23162"/>
                </a:lnTo>
                <a:lnTo>
                  <a:pt x="7114" y="23071"/>
                </a:lnTo>
                <a:cubicBezTo>
                  <a:pt x="6536" y="22585"/>
                  <a:pt x="6019" y="22068"/>
                  <a:pt x="5533" y="21521"/>
                </a:cubicBezTo>
                <a:lnTo>
                  <a:pt x="5442" y="21399"/>
                </a:lnTo>
                <a:lnTo>
                  <a:pt x="3010" y="22493"/>
                </a:lnTo>
                <a:lnTo>
                  <a:pt x="1855" y="20609"/>
                </a:lnTo>
                <a:lnTo>
                  <a:pt x="3952" y="18937"/>
                </a:lnTo>
                <a:lnTo>
                  <a:pt x="3892" y="18785"/>
                </a:lnTo>
                <a:cubicBezTo>
                  <a:pt x="3496" y="17873"/>
                  <a:pt x="3193" y="16901"/>
                  <a:pt x="3071" y="15867"/>
                </a:cubicBezTo>
                <a:lnTo>
                  <a:pt x="3041" y="15715"/>
                </a:lnTo>
                <a:lnTo>
                  <a:pt x="396" y="15351"/>
                </a:lnTo>
                <a:lnTo>
                  <a:pt x="396" y="13162"/>
                </a:lnTo>
                <a:lnTo>
                  <a:pt x="3041" y="12828"/>
                </a:lnTo>
                <a:lnTo>
                  <a:pt x="3071" y="12676"/>
                </a:lnTo>
                <a:cubicBezTo>
                  <a:pt x="3193" y="11673"/>
                  <a:pt x="3466" y="10700"/>
                  <a:pt x="3831" y="9849"/>
                </a:cubicBezTo>
                <a:lnTo>
                  <a:pt x="3892" y="9697"/>
                </a:lnTo>
                <a:lnTo>
                  <a:pt x="1794" y="8056"/>
                </a:lnTo>
                <a:lnTo>
                  <a:pt x="2919" y="6171"/>
                </a:lnTo>
                <a:lnTo>
                  <a:pt x="5381" y="7235"/>
                </a:lnTo>
                <a:lnTo>
                  <a:pt x="5472" y="7113"/>
                </a:lnTo>
                <a:cubicBezTo>
                  <a:pt x="5959" y="6536"/>
                  <a:pt x="6475" y="6019"/>
                  <a:pt x="7022" y="5533"/>
                </a:cubicBezTo>
                <a:lnTo>
                  <a:pt x="7144" y="5442"/>
                </a:lnTo>
                <a:lnTo>
                  <a:pt x="6050" y="3010"/>
                </a:lnTo>
                <a:lnTo>
                  <a:pt x="7934" y="1855"/>
                </a:lnTo>
                <a:lnTo>
                  <a:pt x="9606" y="3952"/>
                </a:lnTo>
                <a:lnTo>
                  <a:pt x="9758" y="3891"/>
                </a:lnTo>
                <a:cubicBezTo>
                  <a:pt x="10670" y="3496"/>
                  <a:pt x="11643" y="3192"/>
                  <a:pt x="12676" y="3071"/>
                </a:cubicBezTo>
                <a:lnTo>
                  <a:pt x="12828" y="3040"/>
                </a:lnTo>
                <a:lnTo>
                  <a:pt x="13193" y="366"/>
                </a:lnTo>
                <a:close/>
                <a:moveTo>
                  <a:pt x="12858" y="1"/>
                </a:moveTo>
                <a:lnTo>
                  <a:pt x="12494" y="2706"/>
                </a:lnTo>
                <a:cubicBezTo>
                  <a:pt x="11521" y="2858"/>
                  <a:pt x="10579" y="3101"/>
                  <a:pt x="9728" y="3496"/>
                </a:cubicBezTo>
                <a:lnTo>
                  <a:pt x="7995" y="1369"/>
                </a:lnTo>
                <a:lnTo>
                  <a:pt x="5594" y="2858"/>
                </a:lnTo>
                <a:lnTo>
                  <a:pt x="6688" y="5350"/>
                </a:lnTo>
                <a:cubicBezTo>
                  <a:pt x="6171" y="5776"/>
                  <a:pt x="5715" y="6262"/>
                  <a:pt x="5290" y="6779"/>
                </a:cubicBezTo>
                <a:lnTo>
                  <a:pt x="2767" y="5685"/>
                </a:lnTo>
                <a:lnTo>
                  <a:pt x="1308" y="8147"/>
                </a:lnTo>
                <a:lnTo>
                  <a:pt x="3436" y="9849"/>
                </a:lnTo>
                <a:cubicBezTo>
                  <a:pt x="3101" y="10670"/>
                  <a:pt x="2858" y="11551"/>
                  <a:pt x="2706" y="12493"/>
                </a:cubicBezTo>
                <a:lnTo>
                  <a:pt x="1" y="12858"/>
                </a:lnTo>
                <a:lnTo>
                  <a:pt x="1" y="15685"/>
                </a:lnTo>
                <a:lnTo>
                  <a:pt x="2706" y="16050"/>
                </a:lnTo>
                <a:cubicBezTo>
                  <a:pt x="2858" y="17022"/>
                  <a:pt x="3132" y="17934"/>
                  <a:pt x="3496" y="18816"/>
                </a:cubicBezTo>
                <a:lnTo>
                  <a:pt x="1369" y="20548"/>
                </a:lnTo>
                <a:lnTo>
                  <a:pt x="2858" y="22949"/>
                </a:lnTo>
                <a:lnTo>
                  <a:pt x="5351" y="21855"/>
                </a:lnTo>
                <a:cubicBezTo>
                  <a:pt x="5776" y="22372"/>
                  <a:pt x="6263" y="22828"/>
                  <a:pt x="6779" y="23253"/>
                </a:cubicBezTo>
                <a:lnTo>
                  <a:pt x="5685" y="25776"/>
                </a:lnTo>
                <a:lnTo>
                  <a:pt x="8147" y="27235"/>
                </a:lnTo>
                <a:lnTo>
                  <a:pt x="9849" y="25108"/>
                </a:lnTo>
                <a:cubicBezTo>
                  <a:pt x="10670" y="25442"/>
                  <a:pt x="11551" y="25685"/>
                  <a:pt x="12494" y="25837"/>
                </a:cubicBezTo>
                <a:lnTo>
                  <a:pt x="12858" y="28542"/>
                </a:lnTo>
                <a:lnTo>
                  <a:pt x="15685" y="28542"/>
                </a:lnTo>
                <a:lnTo>
                  <a:pt x="16050" y="25837"/>
                </a:lnTo>
                <a:cubicBezTo>
                  <a:pt x="17023" y="25685"/>
                  <a:pt x="17934" y="25442"/>
                  <a:pt x="18816" y="25077"/>
                </a:cubicBezTo>
                <a:lnTo>
                  <a:pt x="20518" y="27174"/>
                </a:lnTo>
                <a:lnTo>
                  <a:pt x="22950" y="25685"/>
                </a:lnTo>
                <a:lnTo>
                  <a:pt x="21856" y="23193"/>
                </a:lnTo>
                <a:cubicBezTo>
                  <a:pt x="22342" y="22767"/>
                  <a:pt x="22828" y="22281"/>
                  <a:pt x="23254" y="21764"/>
                </a:cubicBezTo>
                <a:lnTo>
                  <a:pt x="25746" y="22858"/>
                </a:lnTo>
                <a:lnTo>
                  <a:pt x="27236" y="20427"/>
                </a:lnTo>
                <a:lnTo>
                  <a:pt x="25108" y="18724"/>
                </a:lnTo>
                <a:cubicBezTo>
                  <a:pt x="25442" y="17904"/>
                  <a:pt x="25685" y="16992"/>
                  <a:pt x="25837" y="16080"/>
                </a:cubicBezTo>
                <a:lnTo>
                  <a:pt x="28543" y="15685"/>
                </a:lnTo>
                <a:lnTo>
                  <a:pt x="28543" y="12858"/>
                </a:lnTo>
                <a:lnTo>
                  <a:pt x="25837" y="12493"/>
                </a:lnTo>
                <a:cubicBezTo>
                  <a:pt x="25685" y="11521"/>
                  <a:pt x="25412" y="10609"/>
                  <a:pt x="25047" y="9727"/>
                </a:cubicBezTo>
                <a:lnTo>
                  <a:pt x="27175" y="7995"/>
                </a:lnTo>
                <a:lnTo>
                  <a:pt x="25685" y="5594"/>
                </a:lnTo>
                <a:lnTo>
                  <a:pt x="23193" y="6688"/>
                </a:lnTo>
                <a:cubicBezTo>
                  <a:pt x="22767" y="6171"/>
                  <a:pt x="22281" y="5715"/>
                  <a:pt x="21764" y="5290"/>
                </a:cubicBezTo>
                <a:lnTo>
                  <a:pt x="22859" y="2797"/>
                </a:lnTo>
                <a:lnTo>
                  <a:pt x="20397" y="1308"/>
                </a:lnTo>
                <a:lnTo>
                  <a:pt x="18694" y="3435"/>
                </a:lnTo>
                <a:cubicBezTo>
                  <a:pt x="17874" y="3101"/>
                  <a:pt x="16992" y="2858"/>
                  <a:pt x="16050" y="2706"/>
                </a:cubicBezTo>
                <a:lnTo>
                  <a:pt x="1568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5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5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35"/>
          <p:cNvSpPr txBox="1">
            <a:spLocks noGrp="1"/>
          </p:cNvSpPr>
          <p:nvPr>
            <p:ph type="body" idx="2"/>
          </p:nvPr>
        </p:nvSpPr>
        <p:spPr>
          <a:xfrm>
            <a:off x="4629150" y="1369218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5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5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5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6"/>
          <p:cNvSpPr txBox="1"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36"/>
          <p:cNvSpPr txBox="1"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36"/>
          <p:cNvSpPr txBox="1">
            <a:spLocks noGrp="1"/>
          </p:cNvSpPr>
          <p:nvPr>
            <p:ph type="body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36"/>
          <p:cNvSpPr txBox="1">
            <a:spLocks noGrp="1"/>
          </p:cNvSpPr>
          <p:nvPr>
            <p:ph type="body" idx="3"/>
          </p:nvPr>
        </p:nvSpPr>
        <p:spPr>
          <a:xfrm>
            <a:off x="4629151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36"/>
          <p:cNvSpPr txBox="1">
            <a:spLocks noGrp="1"/>
          </p:cNvSpPr>
          <p:nvPr>
            <p:ph type="body" idx="4"/>
          </p:nvPr>
        </p:nvSpPr>
        <p:spPr>
          <a:xfrm>
            <a:off x="4629151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36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6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6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7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37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7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7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8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8"/>
          <p:cNvSpPr txBox="1">
            <a:spLocks noGrp="1"/>
          </p:cNvSpPr>
          <p:nvPr>
            <p:ph type="body" idx="1"/>
          </p:nvPr>
        </p:nvSpPr>
        <p:spPr>
          <a:xfrm>
            <a:off x="3887391" y="740570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38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38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8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8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4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4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700"/>
              <a:buFont typeface="Quicksand"/>
              <a:buNone/>
              <a:defRPr sz="2700" b="1" i="0" u="none" strike="noStrike" cap="none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accent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164" name="Google Shape;164;p2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Comfortaa"/>
              <a:buChar char="●"/>
              <a:defRPr sz="18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  <p:sldLayoutId id="2147483694" r:id="rId21"/>
    <p:sldLayoutId id="2147483695" r:id="rId22"/>
    <p:sldLayoutId id="2147483696" r:id="rId23"/>
    <p:sldLayoutId id="2147483697" r:id="rId24"/>
    <p:sldLayoutId id="2147483698" r:id="rId25"/>
    <p:sldLayoutId id="2147483699" r:id="rId26"/>
    <p:sldLayoutId id="2147483700" r:id="rId27"/>
    <p:sldLayoutId id="2147483701" r:id="rId28"/>
    <p:sldLayoutId id="2147483702" r:id="rId29"/>
    <p:sldLayoutId id="2147483703" r:id="rId30"/>
    <p:sldLayoutId id="2147483704" r:id="rId31"/>
    <p:sldLayoutId id="2147483705" r:id="rId32"/>
    <p:sldLayoutId id="2147483706" r:id="rId33"/>
    <p:sldLayoutId id="2147483707" r:id="rId34"/>
    <p:sldLayoutId id="2147483708" r:id="rId35"/>
    <p:sldLayoutId id="2147483709" r:id="rId36"/>
    <p:sldLayoutId id="2147483710" r:id="rId37"/>
    <p:sldLayoutId id="2147483711" r:id="rId38"/>
    <p:sldLayoutId id="2147483712" r:id="rId3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6" name="Google Shape;83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816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15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4" name="Google Shape;1034;p15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3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35" name="Google Shape;1035;p15"/>
          <p:cNvSpPr/>
          <p:nvPr/>
        </p:nvSpPr>
        <p:spPr>
          <a:xfrm>
            <a:off x="0" y="538837"/>
            <a:ext cx="9144000" cy="4401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3. 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People with a strong </a:t>
            </a:r>
            <a:r>
              <a:rPr lang="en-US" sz="28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character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are honest, responsible, and confident.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A. a set of personal qualities that makes someone 	different from others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B. a main actor or actress in a film that you admire a lot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need to send in your </a:t>
            </a:r>
            <a:r>
              <a:rPr lang="en-US" sz="28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CV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an application letter in order to apply for this job.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A. a letter showing your academic achievements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B. a written record of your education and the jobs you 	have done</a:t>
            </a:r>
            <a:endParaRPr sz="1600" dirty="0"/>
          </a:p>
        </p:txBody>
      </p:sp>
      <p:sp>
        <p:nvSpPr>
          <p:cNvPr id="1036" name="Google Shape;1036;p15"/>
          <p:cNvSpPr/>
          <p:nvPr/>
        </p:nvSpPr>
        <p:spPr>
          <a:xfrm>
            <a:off x="944627" y="1500930"/>
            <a:ext cx="398837" cy="401419"/>
          </a:xfrm>
          <a:prstGeom prst="ellipse">
            <a:avLst/>
          </a:prstGeom>
          <a:noFill/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7" name="Google Shape;1037;p15"/>
          <p:cNvSpPr/>
          <p:nvPr/>
        </p:nvSpPr>
        <p:spPr>
          <a:xfrm>
            <a:off x="944626" y="4005845"/>
            <a:ext cx="398838" cy="378416"/>
          </a:xfrm>
          <a:prstGeom prst="ellipse">
            <a:avLst/>
          </a:prstGeom>
          <a:noFill/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0" name="Google Shape;1040;p15"/>
          <p:cNvSpPr txBox="1"/>
          <p:nvPr/>
        </p:nvSpPr>
        <p:spPr>
          <a:xfrm>
            <a:off x="-88900" y="5184058"/>
            <a:ext cx="1543050" cy="161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ctr" rtl="0">
              <a:lnSpc>
                <a:spcPct val="18661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2" name="Google Shape;1042;p15"/>
          <p:cNvSpPr txBox="1"/>
          <p:nvPr/>
        </p:nvSpPr>
        <p:spPr>
          <a:xfrm>
            <a:off x="380138" y="61968"/>
            <a:ext cx="486677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PRE- LISTENING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DE11A9C-8368-5F40-A3B8-3A23D51558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450" y="1523731"/>
            <a:ext cx="8791099" cy="3343983"/>
          </a:xfrm>
          <a:prstGeom prst="rect">
            <a:avLst/>
          </a:prstGeom>
        </p:spPr>
      </p:pic>
      <p:sp>
        <p:nvSpPr>
          <p:cNvPr id="1047" name="Google Shape;1047;p16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8" name="Google Shape;1048;p16"/>
          <p:cNvSpPr txBox="1"/>
          <p:nvPr/>
        </p:nvSpPr>
        <p:spPr>
          <a:xfrm>
            <a:off x="380138" y="61968"/>
            <a:ext cx="479057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WHILE- LISTENING</a:t>
            </a:r>
            <a:endParaRPr dirty="0"/>
          </a:p>
        </p:txBody>
      </p:sp>
      <p:sp>
        <p:nvSpPr>
          <p:cNvPr id="1049" name="Google Shape;1049;p16"/>
          <p:cNvSpPr/>
          <p:nvPr/>
        </p:nvSpPr>
        <p:spPr>
          <a:xfrm>
            <a:off x="403741" y="879973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0" name="Google Shape;1050;p16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1051" name="Google Shape;1051;p16"/>
          <p:cNvSpPr/>
          <p:nvPr/>
        </p:nvSpPr>
        <p:spPr>
          <a:xfrm>
            <a:off x="426371" y="852435"/>
            <a:ext cx="8661645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      </a:t>
            </a:r>
            <a:r>
              <a:rPr lang="en-US" sz="2400" b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Listen and put the information in the order you hear it. </a:t>
            </a:r>
            <a:endParaRPr sz="2400" dirty="0">
              <a:latin typeface="+mn-lt"/>
            </a:endParaRPr>
          </a:p>
        </p:txBody>
      </p:sp>
      <p:sp>
        <p:nvSpPr>
          <p:cNvPr id="1054" name="Google Shape;1054;p16"/>
          <p:cNvSpPr/>
          <p:nvPr/>
        </p:nvSpPr>
        <p:spPr>
          <a:xfrm>
            <a:off x="1629678" y="2836846"/>
            <a:ext cx="354103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Work experience</a:t>
            </a:r>
            <a:endParaRPr sz="3200" b="1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5" name="Google Shape;1055;p16"/>
          <p:cNvSpPr/>
          <p:nvPr/>
        </p:nvSpPr>
        <p:spPr>
          <a:xfrm>
            <a:off x="1636504" y="3255955"/>
            <a:ext cx="123253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Skills</a:t>
            </a:r>
            <a:endParaRPr sz="3200" b="1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6" name="Google Shape;1056;p16"/>
          <p:cNvSpPr/>
          <p:nvPr/>
        </p:nvSpPr>
        <p:spPr>
          <a:xfrm>
            <a:off x="1636504" y="3675064"/>
            <a:ext cx="443262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Interests and hobbies</a:t>
            </a:r>
            <a:endParaRPr sz="3200" b="1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Track 71">
            <a:hlinkClick r:id="" action="ppaction://media"/>
            <a:extLst>
              <a:ext uri="{FF2B5EF4-FFF2-40B4-BE49-F238E27FC236}">
                <a16:creationId xmlns:a16="http://schemas.microsoft.com/office/drawing/2014/main" id="{B79462B9-1766-8F72-2069-CE1C83C5F6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28574" y="11789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4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54" grpId="0"/>
      <p:bldP spid="1055" grpId="0"/>
      <p:bldP spid="10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p17"/>
          <p:cNvSpPr/>
          <p:nvPr/>
        </p:nvSpPr>
        <p:spPr>
          <a:xfrm>
            <a:off x="6954" y="232089"/>
            <a:ext cx="1547484" cy="1381638"/>
          </a:xfrm>
          <a:custGeom>
            <a:avLst/>
            <a:gdLst/>
            <a:ahLst/>
            <a:cxnLst/>
            <a:rect l="l" t="t" r="r" b="b"/>
            <a:pathLst>
              <a:path w="5260127" h="5273310" extrusionOk="0">
                <a:moveTo>
                  <a:pt x="0" y="0"/>
                </a:moveTo>
                <a:lnTo>
                  <a:pt x="5260127" y="0"/>
                </a:lnTo>
                <a:lnTo>
                  <a:pt x="5260127" y="5273310"/>
                </a:lnTo>
                <a:lnTo>
                  <a:pt x="0" y="52733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69955" t="-90832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2" name="Google Shape;1062;p17"/>
          <p:cNvSpPr/>
          <p:nvPr/>
        </p:nvSpPr>
        <p:spPr>
          <a:xfrm rot="10800000">
            <a:off x="7488912" y="3440044"/>
            <a:ext cx="1655088" cy="1703456"/>
          </a:xfrm>
          <a:custGeom>
            <a:avLst/>
            <a:gdLst/>
            <a:ahLst/>
            <a:cxnLst/>
            <a:rect l="l" t="t" r="r" b="b"/>
            <a:pathLst>
              <a:path w="3310175" h="6636943" extrusionOk="0">
                <a:moveTo>
                  <a:pt x="0" y="0"/>
                </a:moveTo>
                <a:lnTo>
                  <a:pt x="3310175" y="0"/>
                </a:lnTo>
                <a:lnTo>
                  <a:pt x="3310175" y="6636943"/>
                </a:lnTo>
                <a:lnTo>
                  <a:pt x="0" y="66369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t="-94806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3" name="Google Shape;1063;p17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4" name="Google Shape;1064;p17"/>
          <p:cNvSpPr/>
          <p:nvPr/>
        </p:nvSpPr>
        <p:spPr>
          <a:xfrm>
            <a:off x="759341" y="778373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5" name="Google Shape;1065;p17"/>
          <p:cNvSpPr txBox="1"/>
          <p:nvPr/>
        </p:nvSpPr>
        <p:spPr>
          <a:xfrm>
            <a:off x="781971" y="706638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 dirty="0"/>
          </a:p>
        </p:txBody>
      </p:sp>
      <p:sp>
        <p:nvSpPr>
          <p:cNvPr id="1066" name="Google Shape;1066;p17"/>
          <p:cNvSpPr/>
          <p:nvPr/>
        </p:nvSpPr>
        <p:spPr>
          <a:xfrm>
            <a:off x="1271349" y="759546"/>
            <a:ext cx="743843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Listen and choose the correct answer A, B, or C.</a:t>
            </a:r>
            <a:endParaRPr sz="1200" dirty="0"/>
          </a:p>
        </p:txBody>
      </p:sp>
      <p:sp>
        <p:nvSpPr>
          <p:cNvPr id="1068" name="Google Shape;1068;p17"/>
          <p:cNvSpPr/>
          <p:nvPr/>
        </p:nvSpPr>
        <p:spPr>
          <a:xfrm>
            <a:off x="959667" y="1185551"/>
            <a:ext cx="7769305" cy="3970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1. 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the conversation about?</a:t>
            </a:r>
            <a:endParaRPr sz="2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How to qualify to teach in a school.</a:t>
            </a:r>
            <a:endParaRPr sz="2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How to get a job as a home tutor.</a:t>
            </a:r>
            <a:endParaRPr sz="2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How to become a good teacher.</a:t>
            </a:r>
            <a:endParaRPr sz="2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do you need to do before starting a teacher training course?</a:t>
            </a:r>
            <a:endParaRPr sz="2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Get some teaching experience in the classroom.</a:t>
            </a:r>
            <a:endParaRPr sz="2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Get a degree in a related subject.</a:t>
            </a:r>
            <a:endParaRPr sz="2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Earn a teaching certificate.</a:t>
            </a:r>
            <a:endParaRPr sz="2800" dirty="0"/>
          </a:p>
        </p:txBody>
      </p:sp>
      <p:sp>
        <p:nvSpPr>
          <p:cNvPr id="1069" name="Google Shape;1069;p17"/>
          <p:cNvSpPr/>
          <p:nvPr/>
        </p:nvSpPr>
        <p:spPr>
          <a:xfrm>
            <a:off x="843230" y="1632146"/>
            <a:ext cx="586132" cy="527763"/>
          </a:xfrm>
          <a:prstGeom prst="ellipse">
            <a:avLst/>
          </a:prstGeom>
          <a:noFill/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0" name="Google Shape;1070;p17"/>
          <p:cNvSpPr/>
          <p:nvPr/>
        </p:nvSpPr>
        <p:spPr>
          <a:xfrm>
            <a:off x="843230" y="4164984"/>
            <a:ext cx="586132" cy="543755"/>
          </a:xfrm>
          <a:prstGeom prst="ellipse">
            <a:avLst/>
          </a:prstGeom>
          <a:noFill/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1" name="Google Shape;1071;p17"/>
          <p:cNvSpPr txBox="1"/>
          <p:nvPr/>
        </p:nvSpPr>
        <p:spPr>
          <a:xfrm>
            <a:off x="380138" y="61968"/>
            <a:ext cx="494297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WHILE- LISTENING</a:t>
            </a:r>
            <a:endParaRPr dirty="0"/>
          </a:p>
        </p:txBody>
      </p:sp>
      <p:pic>
        <p:nvPicPr>
          <p:cNvPr id="2" name="Track 72">
            <a:hlinkClick r:id="" action="ppaction://media"/>
            <a:extLst>
              <a:ext uri="{FF2B5EF4-FFF2-40B4-BE49-F238E27FC236}">
                <a16:creationId xmlns:a16="http://schemas.microsoft.com/office/drawing/2014/main" id="{A66D2C57-3662-D574-FA12-39DFF6234E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37838" y="11719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1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p18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9" name="Google Shape;1079;p18"/>
          <p:cNvSpPr/>
          <p:nvPr/>
        </p:nvSpPr>
        <p:spPr>
          <a:xfrm>
            <a:off x="403741" y="752973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0" name="Google Shape;1080;p18"/>
          <p:cNvSpPr txBox="1"/>
          <p:nvPr/>
        </p:nvSpPr>
        <p:spPr>
          <a:xfrm>
            <a:off x="426371" y="681238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sp>
        <p:nvSpPr>
          <p:cNvPr id="1083" name="Google Shape;1083;p18"/>
          <p:cNvSpPr/>
          <p:nvPr/>
        </p:nvSpPr>
        <p:spPr>
          <a:xfrm>
            <a:off x="612800" y="1206202"/>
            <a:ext cx="8531199" cy="3970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3. 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Which of the skills are NOT mentioned by </a:t>
            </a:r>
            <a:r>
              <a:rPr lang="en-US" sz="2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Ms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Hoa?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Good communication and teamwork skills.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Understanding people’s feelings.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Tutoring skills.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does </a:t>
            </a:r>
            <a:r>
              <a:rPr lang="en-US" sz="2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Ms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Hoa think reading is an important habit for teachers?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It helps them learn new things.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It improves their communication skills.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It exercises the brain.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4" name="Google Shape;1084;p18"/>
          <p:cNvSpPr/>
          <p:nvPr/>
        </p:nvSpPr>
        <p:spPr>
          <a:xfrm>
            <a:off x="519336" y="2459161"/>
            <a:ext cx="591547" cy="595881"/>
          </a:xfrm>
          <a:prstGeom prst="ellipse">
            <a:avLst/>
          </a:prstGeom>
          <a:noFill/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5" name="Google Shape;1085;p18"/>
          <p:cNvSpPr/>
          <p:nvPr/>
        </p:nvSpPr>
        <p:spPr>
          <a:xfrm>
            <a:off x="524688" y="3712120"/>
            <a:ext cx="591547" cy="595881"/>
          </a:xfrm>
          <a:prstGeom prst="ellipse">
            <a:avLst/>
          </a:prstGeom>
          <a:noFill/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6" name="Google Shape;1086;p18"/>
          <p:cNvSpPr txBox="1"/>
          <p:nvPr/>
        </p:nvSpPr>
        <p:spPr>
          <a:xfrm>
            <a:off x="380138" y="61968"/>
            <a:ext cx="440957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WHILE- LISTENING</a:t>
            </a:r>
            <a:endParaRPr dirty="0"/>
          </a:p>
        </p:txBody>
      </p:sp>
      <p:sp>
        <p:nvSpPr>
          <p:cNvPr id="2" name="Google Shape;1066;p17">
            <a:extLst>
              <a:ext uri="{FF2B5EF4-FFF2-40B4-BE49-F238E27FC236}">
                <a16:creationId xmlns:a16="http://schemas.microsoft.com/office/drawing/2014/main" id="{5CEE2F6E-2DC2-881F-5FEA-3E8C4527E9B9}"/>
              </a:ext>
            </a:extLst>
          </p:cNvPr>
          <p:cNvSpPr/>
          <p:nvPr/>
        </p:nvSpPr>
        <p:spPr>
          <a:xfrm>
            <a:off x="815110" y="744578"/>
            <a:ext cx="743843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Listen and choose the correct answer A, B, or C.</a:t>
            </a:r>
            <a:endParaRPr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19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2" name="Google Shape;1092;p19"/>
          <p:cNvSpPr/>
          <p:nvPr/>
        </p:nvSpPr>
        <p:spPr>
          <a:xfrm>
            <a:off x="403741" y="879973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3" name="Google Shape;1093;p19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sp>
        <p:nvSpPr>
          <p:cNvPr id="1096" name="Google Shape;1096;p19"/>
          <p:cNvSpPr/>
          <p:nvPr/>
        </p:nvSpPr>
        <p:spPr>
          <a:xfrm>
            <a:off x="443638" y="1644815"/>
            <a:ext cx="8383909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5. 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According to </a:t>
            </a:r>
            <a:r>
              <a:rPr lang="en-US" sz="2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Ms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Hoa, what does ‛</a:t>
            </a:r>
            <a:r>
              <a:rPr lang="en-U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reference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 mean?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An application letter that gives additional information about someone’s abilities.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A person who agrees to provide information about a job applicant.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A record of the things someone has learnt and done.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7" name="Google Shape;1097;p19"/>
          <p:cNvSpPr/>
          <p:nvPr/>
        </p:nvSpPr>
        <p:spPr>
          <a:xfrm>
            <a:off x="403741" y="2947918"/>
            <a:ext cx="546955" cy="553998"/>
          </a:xfrm>
          <a:prstGeom prst="ellipse">
            <a:avLst/>
          </a:prstGeom>
          <a:noFill/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2" name="Google Shape;1102;p19"/>
          <p:cNvSpPr txBox="1"/>
          <p:nvPr/>
        </p:nvSpPr>
        <p:spPr>
          <a:xfrm>
            <a:off x="380138" y="61968"/>
            <a:ext cx="41918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WHILE- LISTENING</a:t>
            </a:r>
            <a:endParaRPr dirty="0"/>
          </a:p>
        </p:txBody>
      </p:sp>
      <p:sp>
        <p:nvSpPr>
          <p:cNvPr id="2" name="Google Shape;1066;p17">
            <a:extLst>
              <a:ext uri="{FF2B5EF4-FFF2-40B4-BE49-F238E27FC236}">
                <a16:creationId xmlns:a16="http://schemas.microsoft.com/office/drawing/2014/main" id="{01880337-8146-AE28-4199-7A3C3C200511}"/>
              </a:ext>
            </a:extLst>
          </p:cNvPr>
          <p:cNvSpPr/>
          <p:nvPr/>
        </p:nvSpPr>
        <p:spPr>
          <a:xfrm>
            <a:off x="803326" y="821069"/>
            <a:ext cx="743843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Listen and choose the correct answer A, B, or C.</a:t>
            </a:r>
            <a:endParaRPr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p20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8" name="Google Shape;1108;p20"/>
          <p:cNvSpPr txBox="1"/>
          <p:nvPr/>
        </p:nvSpPr>
        <p:spPr>
          <a:xfrm>
            <a:off x="380137" y="61968"/>
            <a:ext cx="4366033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POST- LISTENING</a:t>
            </a:r>
            <a:endParaRPr dirty="0"/>
          </a:p>
        </p:txBody>
      </p:sp>
      <p:sp>
        <p:nvSpPr>
          <p:cNvPr id="1109" name="Google Shape;1109;p20"/>
          <p:cNvSpPr/>
          <p:nvPr/>
        </p:nvSpPr>
        <p:spPr>
          <a:xfrm>
            <a:off x="403741" y="879973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0" name="Google Shape;1110;p20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/>
          </a:p>
        </p:txBody>
      </p:sp>
      <p:sp>
        <p:nvSpPr>
          <p:cNvPr id="1111" name="Google Shape;1111;p20"/>
          <p:cNvSpPr/>
          <p:nvPr/>
        </p:nvSpPr>
        <p:spPr>
          <a:xfrm>
            <a:off x="938938" y="796658"/>
            <a:ext cx="801844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 the following questions.</a:t>
            </a:r>
            <a:endParaRPr dirty="0"/>
          </a:p>
        </p:txBody>
      </p:sp>
      <p:sp>
        <p:nvSpPr>
          <p:cNvPr id="1112" name="Google Shape;1112;p20"/>
          <p:cNvSpPr/>
          <p:nvPr/>
        </p:nvSpPr>
        <p:spPr>
          <a:xfrm>
            <a:off x="205967" y="1694607"/>
            <a:ext cx="4366033" cy="2585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600" b="1" i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Would you like to become a teacher?</a:t>
            </a:r>
            <a:endParaRPr sz="3600" b="1" i="1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600" b="1" i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Why/Why not?</a:t>
            </a:r>
            <a:endParaRPr sz="3600" dirty="0">
              <a:solidFill>
                <a:srgbClr val="00206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404002-6B52-4752-FB7E-4350009B5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462" y="1331458"/>
            <a:ext cx="4100538" cy="3650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2" name="Google Shape;1122;p21"/>
          <p:cNvGrpSpPr/>
          <p:nvPr/>
        </p:nvGrpSpPr>
        <p:grpSpPr>
          <a:xfrm>
            <a:off x="0" y="4489369"/>
            <a:ext cx="9143998" cy="1615381"/>
            <a:chOff x="0" y="-38100"/>
            <a:chExt cx="4816592" cy="850900"/>
          </a:xfrm>
        </p:grpSpPr>
        <p:sp>
          <p:nvSpPr>
            <p:cNvPr id="1123" name="Google Shape;1123;p21"/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Google Shape;1124;p2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Calibri"/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25" name="Google Shape;1125;p21"/>
          <p:cNvSpPr/>
          <p:nvPr/>
        </p:nvSpPr>
        <p:spPr>
          <a:xfrm>
            <a:off x="0" y="4561699"/>
            <a:ext cx="2057400" cy="581801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5361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6" name="Google Shape;1126;p21"/>
          <p:cNvSpPr/>
          <p:nvPr/>
        </p:nvSpPr>
        <p:spPr>
          <a:xfrm rot="-5400000" flipH="1">
            <a:off x="856591" y="-856591"/>
            <a:ext cx="1704638" cy="3417820"/>
          </a:xfrm>
          <a:custGeom>
            <a:avLst/>
            <a:gdLst/>
            <a:ahLst/>
            <a:cxnLst/>
            <a:rect l="l" t="t" r="r" b="b"/>
            <a:pathLst>
              <a:path w="3409275" h="6835640" extrusionOk="0">
                <a:moveTo>
                  <a:pt x="0" y="6835640"/>
                </a:moveTo>
                <a:lnTo>
                  <a:pt x="3409276" y="6835640"/>
                </a:lnTo>
                <a:lnTo>
                  <a:pt x="3409276" y="0"/>
                </a:lnTo>
                <a:lnTo>
                  <a:pt x="0" y="0"/>
                </a:lnTo>
                <a:lnTo>
                  <a:pt x="0" y="683564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7" name="Google Shape;1127;p21"/>
          <p:cNvSpPr/>
          <p:nvPr/>
        </p:nvSpPr>
        <p:spPr>
          <a:xfrm rot="-1004669">
            <a:off x="6162102" y="2645703"/>
            <a:ext cx="3693634" cy="2907685"/>
          </a:xfrm>
          <a:custGeom>
            <a:avLst/>
            <a:gdLst/>
            <a:ahLst/>
            <a:cxnLst/>
            <a:rect l="l" t="t" r="r" b="b"/>
            <a:pathLst>
              <a:path w="10151396" h="7715061" extrusionOk="0">
                <a:moveTo>
                  <a:pt x="0" y="0"/>
                </a:moveTo>
                <a:lnTo>
                  <a:pt x="10151396" y="0"/>
                </a:lnTo>
                <a:lnTo>
                  <a:pt x="10151396" y="7715062"/>
                </a:lnTo>
                <a:lnTo>
                  <a:pt x="0" y="77150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8" name="Google Shape;1128;p21"/>
          <p:cNvSpPr/>
          <p:nvPr/>
        </p:nvSpPr>
        <p:spPr>
          <a:xfrm>
            <a:off x="403741" y="879973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9" name="Google Shape;1129;p21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3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30" name="Google Shape;1130;p2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Wrap-up</a:t>
            </a:r>
            <a:endParaRPr/>
          </a:p>
        </p:txBody>
      </p:sp>
      <p:sp>
        <p:nvSpPr>
          <p:cNvPr id="1131" name="Google Shape;1131;p21"/>
          <p:cNvSpPr txBox="1"/>
          <p:nvPr/>
        </p:nvSpPr>
        <p:spPr>
          <a:xfrm>
            <a:off x="380138" y="1617738"/>
            <a:ext cx="7593030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have you learnt today?</a:t>
            </a:r>
            <a:endParaRPr sz="32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Listening for main idea and specific information</a:t>
            </a: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2" name="Google Shape;1132;p21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3" name="Google Shape;1133;p21"/>
          <p:cNvSpPr txBox="1"/>
          <p:nvPr/>
        </p:nvSpPr>
        <p:spPr>
          <a:xfrm>
            <a:off x="380138" y="61968"/>
            <a:ext cx="405034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" name="Google Shape;1138;p22"/>
          <p:cNvSpPr/>
          <p:nvPr/>
        </p:nvSpPr>
        <p:spPr>
          <a:xfrm rot="5400000">
            <a:off x="8119836" y="-477336"/>
            <a:ext cx="1655088" cy="3318471"/>
          </a:xfrm>
          <a:custGeom>
            <a:avLst/>
            <a:gdLst/>
            <a:ahLst/>
            <a:cxnLst/>
            <a:rect l="l" t="t" r="r" b="b"/>
            <a:pathLst>
              <a:path w="3310175" h="6636943" extrusionOk="0">
                <a:moveTo>
                  <a:pt x="0" y="0"/>
                </a:moveTo>
                <a:lnTo>
                  <a:pt x="3310175" y="0"/>
                </a:lnTo>
                <a:lnTo>
                  <a:pt x="3310175" y="6636943"/>
                </a:lnTo>
                <a:lnTo>
                  <a:pt x="0" y="66369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9" name="Google Shape;1139;p22"/>
          <p:cNvSpPr txBox="1">
            <a:spLocks noGrp="1"/>
          </p:cNvSpPr>
          <p:nvPr>
            <p:ph type="subTitle" idx="1"/>
          </p:nvPr>
        </p:nvSpPr>
        <p:spPr>
          <a:xfrm>
            <a:off x="1651000" y="1534505"/>
            <a:ext cx="7296380" cy="2711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61950" lvl="0" indent="-25717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3600" dirty="0">
                <a:latin typeface="Calibri"/>
                <a:ea typeface="Calibri"/>
                <a:cs typeface="Calibri"/>
                <a:sym typeface="Calibri"/>
              </a:rPr>
              <a:t>Do exercises in the workbook.</a:t>
            </a:r>
            <a:endParaRPr sz="3600" dirty="0"/>
          </a:p>
          <a:p>
            <a:pPr marL="361950" lvl="0" indent="-25717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3600" dirty="0">
                <a:latin typeface="Calibri"/>
                <a:ea typeface="Calibri"/>
                <a:cs typeface="Calibri"/>
                <a:sym typeface="Calibri"/>
              </a:rPr>
              <a:t>Prepare Lesson 6 – Unit 9.</a:t>
            </a:r>
            <a:endParaRPr sz="3600" dirty="0"/>
          </a:p>
        </p:txBody>
      </p:sp>
      <p:sp>
        <p:nvSpPr>
          <p:cNvPr id="1140" name="Google Shape;1140;p22"/>
          <p:cNvSpPr/>
          <p:nvPr/>
        </p:nvSpPr>
        <p:spPr>
          <a:xfrm>
            <a:off x="604465" y="896700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1" name="Google Shape;1141;p22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1142" name="Google Shape;1142;p22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/>
          </a:p>
        </p:txBody>
      </p:sp>
      <p:sp>
        <p:nvSpPr>
          <p:cNvPr id="1143" name="Google Shape;1143;p22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4" name="Google Shape;1144;p22"/>
          <p:cNvSpPr txBox="1"/>
          <p:nvPr/>
        </p:nvSpPr>
        <p:spPr>
          <a:xfrm>
            <a:off x="380138" y="61968"/>
            <a:ext cx="41918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/>
          </a:p>
        </p:txBody>
      </p:sp>
      <p:grpSp>
        <p:nvGrpSpPr>
          <p:cNvPr id="1145" name="Google Shape;1145;p22"/>
          <p:cNvGrpSpPr/>
          <p:nvPr/>
        </p:nvGrpSpPr>
        <p:grpSpPr>
          <a:xfrm>
            <a:off x="0" y="4489369"/>
            <a:ext cx="9143998" cy="1615381"/>
            <a:chOff x="0" y="-38100"/>
            <a:chExt cx="4816592" cy="850900"/>
          </a:xfrm>
        </p:grpSpPr>
        <p:sp>
          <p:nvSpPr>
            <p:cNvPr id="1146" name="Google Shape;1146;p22"/>
            <p:cNvSpPr/>
            <p:nvPr/>
          </p:nvSpPr>
          <p:spPr>
            <a:xfrm>
              <a:off x="0" y="0"/>
              <a:ext cx="4816592" cy="306463"/>
            </a:xfrm>
            <a:custGeom>
              <a:avLst/>
              <a:gdLst/>
              <a:ahLst/>
              <a:cxnLst/>
              <a:rect l="l" t="t" r="r" b="b"/>
              <a:pathLst>
                <a:path w="4816592" h="30646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306463"/>
                  </a:lnTo>
                  <a:lnTo>
                    <a:pt x="0" y="306463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7" name="Google Shape;1147;p2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Calibri"/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48" name="Google Shape;1148;p22"/>
          <p:cNvSpPr/>
          <p:nvPr/>
        </p:nvSpPr>
        <p:spPr>
          <a:xfrm>
            <a:off x="0" y="4561699"/>
            <a:ext cx="2057400" cy="581801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25361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9" name="Google Shape;1149;p22"/>
          <p:cNvSpPr/>
          <p:nvPr/>
        </p:nvSpPr>
        <p:spPr>
          <a:xfrm rot="-269720">
            <a:off x="-2889" y="2639697"/>
            <a:ext cx="2063177" cy="1962119"/>
          </a:xfrm>
          <a:custGeom>
            <a:avLst/>
            <a:gdLst/>
            <a:ahLst/>
            <a:cxnLst/>
            <a:rect l="l" t="t" r="r" b="b"/>
            <a:pathLst>
              <a:path w="7561862" h="6919104" extrusionOk="0">
                <a:moveTo>
                  <a:pt x="0" y="0"/>
                </a:moveTo>
                <a:lnTo>
                  <a:pt x="7561862" y="0"/>
                </a:lnTo>
                <a:lnTo>
                  <a:pt x="7561862" y="6919104"/>
                </a:lnTo>
                <a:lnTo>
                  <a:pt x="0" y="69191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2"/>
          <p:cNvSpPr/>
          <p:nvPr/>
        </p:nvSpPr>
        <p:spPr>
          <a:xfrm>
            <a:off x="-111979" y="-790575"/>
            <a:ext cx="1589566" cy="1589566"/>
          </a:xfrm>
          <a:custGeom>
            <a:avLst/>
            <a:gdLst/>
            <a:ahLst/>
            <a:cxnLst/>
            <a:rect l="l" t="t" r="r" b="b"/>
            <a:pathLst>
              <a:path w="3179131" h="3179131" extrusionOk="0">
                <a:moveTo>
                  <a:pt x="0" y="0"/>
                </a:moveTo>
                <a:lnTo>
                  <a:pt x="3179131" y="0"/>
                </a:lnTo>
                <a:lnTo>
                  <a:pt x="3179131" y="3179131"/>
                </a:lnTo>
                <a:lnTo>
                  <a:pt x="0" y="31791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2" name="Google Shape;842;p2"/>
          <p:cNvSpPr/>
          <p:nvPr/>
        </p:nvSpPr>
        <p:spPr>
          <a:xfrm>
            <a:off x="7563289" y="-592486"/>
            <a:ext cx="2377257" cy="2383215"/>
          </a:xfrm>
          <a:custGeom>
            <a:avLst/>
            <a:gdLst/>
            <a:ahLst/>
            <a:cxnLst/>
            <a:rect l="l" t="t" r="r" b="b"/>
            <a:pathLst>
              <a:path w="4754513" h="4766429" extrusionOk="0">
                <a:moveTo>
                  <a:pt x="0" y="0"/>
                </a:moveTo>
                <a:lnTo>
                  <a:pt x="4754513" y="0"/>
                </a:lnTo>
                <a:lnTo>
                  <a:pt x="4754513" y="4766430"/>
                </a:lnTo>
                <a:lnTo>
                  <a:pt x="0" y="47664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3" name="Google Shape;843;p2"/>
          <p:cNvSpPr/>
          <p:nvPr/>
        </p:nvSpPr>
        <p:spPr>
          <a:xfrm rot="5400000">
            <a:off x="6038228" y="-726674"/>
            <a:ext cx="1446100" cy="2899448"/>
          </a:xfrm>
          <a:custGeom>
            <a:avLst/>
            <a:gdLst/>
            <a:ahLst/>
            <a:cxnLst/>
            <a:rect l="l" t="t" r="r" b="b"/>
            <a:pathLst>
              <a:path w="2892199" h="5798895" extrusionOk="0">
                <a:moveTo>
                  <a:pt x="0" y="0"/>
                </a:moveTo>
                <a:lnTo>
                  <a:pt x="2892199" y="0"/>
                </a:lnTo>
                <a:lnTo>
                  <a:pt x="2892199" y="5798895"/>
                </a:lnTo>
                <a:lnTo>
                  <a:pt x="0" y="57988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4" name="Google Shape;844;p2"/>
          <p:cNvSpPr txBox="1"/>
          <p:nvPr/>
        </p:nvSpPr>
        <p:spPr>
          <a:xfrm>
            <a:off x="257919" y="1812105"/>
            <a:ext cx="6176400" cy="1354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52FB"/>
              </a:buClr>
              <a:buSzPts val="4400"/>
              <a:buFont typeface="Open Sans"/>
              <a:buNone/>
            </a:pPr>
            <a:r>
              <a:rPr lang="en-US" sz="4400" b="1" i="0" u="none" strike="noStrike" cap="none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PREPARATION FOR EMPLOYMENT</a:t>
            </a:r>
            <a:endParaRPr dirty="0">
              <a:solidFill>
                <a:srgbClr val="002060"/>
              </a:solidFill>
            </a:endParaRPr>
          </a:p>
        </p:txBody>
      </p:sp>
      <p:grpSp>
        <p:nvGrpSpPr>
          <p:cNvPr id="845" name="Google Shape;845;p2"/>
          <p:cNvGrpSpPr/>
          <p:nvPr/>
        </p:nvGrpSpPr>
        <p:grpSpPr>
          <a:xfrm>
            <a:off x="0" y="3931565"/>
            <a:ext cx="9143998" cy="1615380"/>
            <a:chOff x="0" y="-38100"/>
            <a:chExt cx="4816592" cy="850900"/>
          </a:xfrm>
        </p:grpSpPr>
        <p:sp>
          <p:nvSpPr>
            <p:cNvPr id="846" name="Google Shape;846;p2"/>
            <p:cNvSpPr/>
            <p:nvPr/>
          </p:nvSpPr>
          <p:spPr>
            <a:xfrm>
              <a:off x="0" y="0"/>
              <a:ext cx="4816592" cy="600286"/>
            </a:xfrm>
            <a:custGeom>
              <a:avLst/>
              <a:gdLst/>
              <a:ahLst/>
              <a:cxnLst/>
              <a:rect l="l" t="t" r="r" b="b"/>
              <a:pathLst>
                <a:path w="4816592" h="600286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600286"/>
                  </a:lnTo>
                  <a:lnTo>
                    <a:pt x="0" y="600286"/>
                  </a:lnTo>
                  <a:close/>
                </a:path>
              </a:pathLst>
            </a:custGeom>
            <a:solidFill>
              <a:srgbClr val="0F52FB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Calibri"/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48" name="Google Shape;848;p2"/>
          <p:cNvSpPr/>
          <p:nvPr/>
        </p:nvSpPr>
        <p:spPr>
          <a:xfrm>
            <a:off x="0" y="4561699"/>
            <a:ext cx="2057400" cy="2057400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9" name="Google Shape;849;p2"/>
          <p:cNvSpPr/>
          <p:nvPr/>
        </p:nvSpPr>
        <p:spPr>
          <a:xfrm rot="-5400000">
            <a:off x="163498" y="2696348"/>
            <a:ext cx="1628714" cy="3265591"/>
          </a:xfrm>
          <a:custGeom>
            <a:avLst/>
            <a:gdLst/>
            <a:ahLst/>
            <a:cxnLst/>
            <a:rect l="l" t="t" r="r" b="b"/>
            <a:pathLst>
              <a:path w="3257427" h="6531181" extrusionOk="0">
                <a:moveTo>
                  <a:pt x="0" y="0"/>
                </a:moveTo>
                <a:lnTo>
                  <a:pt x="3257427" y="0"/>
                </a:lnTo>
                <a:lnTo>
                  <a:pt x="3257427" y="6531181"/>
                </a:lnTo>
                <a:lnTo>
                  <a:pt x="0" y="653118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0" name="Google Shape;850;p2"/>
          <p:cNvSpPr/>
          <p:nvPr/>
        </p:nvSpPr>
        <p:spPr>
          <a:xfrm>
            <a:off x="5088299" y="1412331"/>
            <a:ext cx="5312715" cy="4037664"/>
          </a:xfrm>
          <a:custGeom>
            <a:avLst/>
            <a:gdLst/>
            <a:ahLst/>
            <a:cxnLst/>
            <a:rect l="l" t="t" r="r" b="b"/>
            <a:pathLst>
              <a:path w="10625431" h="8075327" extrusionOk="0">
                <a:moveTo>
                  <a:pt x="0" y="0"/>
                </a:moveTo>
                <a:lnTo>
                  <a:pt x="10625431" y="0"/>
                </a:lnTo>
                <a:lnTo>
                  <a:pt x="10625431" y="8075327"/>
                </a:lnTo>
                <a:lnTo>
                  <a:pt x="0" y="8075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51" name="Google Shape;851;p2"/>
          <p:cNvGrpSpPr/>
          <p:nvPr/>
        </p:nvGrpSpPr>
        <p:grpSpPr>
          <a:xfrm>
            <a:off x="257925" y="3262989"/>
            <a:ext cx="3980977" cy="530276"/>
            <a:chOff x="-29760" y="0"/>
            <a:chExt cx="1664400" cy="221702"/>
          </a:xfrm>
        </p:grpSpPr>
        <p:sp>
          <p:nvSpPr>
            <p:cNvPr id="852" name="Google Shape;852;p2"/>
            <p:cNvSpPr/>
            <p:nvPr/>
          </p:nvSpPr>
          <p:spPr>
            <a:xfrm>
              <a:off x="0" y="0"/>
              <a:ext cx="1415144" cy="213762"/>
            </a:xfrm>
            <a:custGeom>
              <a:avLst/>
              <a:gdLst/>
              <a:ahLst/>
              <a:cxnLst/>
              <a:rect l="l" t="t" r="r" b="b"/>
              <a:pathLst>
                <a:path w="1415144" h="213762" extrusionOk="0">
                  <a:moveTo>
                    <a:pt x="106881" y="0"/>
                  </a:moveTo>
                  <a:lnTo>
                    <a:pt x="1308263" y="0"/>
                  </a:lnTo>
                  <a:cubicBezTo>
                    <a:pt x="1336610" y="0"/>
                    <a:pt x="1363795" y="11261"/>
                    <a:pt x="1383839" y="31305"/>
                  </a:cubicBezTo>
                  <a:cubicBezTo>
                    <a:pt x="1403883" y="51349"/>
                    <a:pt x="1415144" y="78534"/>
                    <a:pt x="1415144" y="106881"/>
                  </a:cubicBezTo>
                  <a:lnTo>
                    <a:pt x="1415144" y="106881"/>
                  </a:lnTo>
                  <a:cubicBezTo>
                    <a:pt x="1415144" y="135228"/>
                    <a:pt x="1403883" y="162413"/>
                    <a:pt x="1383839" y="182457"/>
                  </a:cubicBezTo>
                  <a:cubicBezTo>
                    <a:pt x="1363795" y="202501"/>
                    <a:pt x="1336610" y="213762"/>
                    <a:pt x="1308263" y="213762"/>
                  </a:cubicBezTo>
                  <a:lnTo>
                    <a:pt x="106881" y="213762"/>
                  </a:lnTo>
                  <a:cubicBezTo>
                    <a:pt x="78534" y="213762"/>
                    <a:pt x="51349" y="202501"/>
                    <a:pt x="31305" y="182457"/>
                  </a:cubicBezTo>
                  <a:cubicBezTo>
                    <a:pt x="11261" y="162413"/>
                    <a:pt x="0" y="135228"/>
                    <a:pt x="0" y="106881"/>
                  </a:cubicBezTo>
                  <a:lnTo>
                    <a:pt x="0" y="106881"/>
                  </a:lnTo>
                  <a:cubicBezTo>
                    <a:pt x="0" y="78534"/>
                    <a:pt x="11261" y="51349"/>
                    <a:pt x="31305" y="31305"/>
                  </a:cubicBezTo>
                  <a:cubicBezTo>
                    <a:pt x="51349" y="11261"/>
                    <a:pt x="78534" y="0"/>
                    <a:pt x="106881" y="0"/>
                  </a:cubicBezTo>
                  <a:close/>
                </a:path>
              </a:pathLst>
            </a:custGeom>
            <a:solidFill>
              <a:srgbClr val="CB6CE6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2"/>
            <p:cNvSpPr txBox="1"/>
            <p:nvPr/>
          </p:nvSpPr>
          <p:spPr>
            <a:xfrm>
              <a:off x="-29760" y="7802"/>
              <a:ext cx="1664400" cy="21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Open Sans Light"/>
                <a:buNone/>
              </a:pPr>
              <a:r>
                <a:rPr lang="en-US" sz="2400" b="1" i="0" u="none" strike="noStrike" cap="none" dirty="0">
                  <a:solidFill>
                    <a:srgbClr val="FFFFFF"/>
                  </a:solidFill>
                  <a:latin typeface="Open Sans Light"/>
                  <a:ea typeface="Open Sans Light"/>
                  <a:cs typeface="Open Sans Light"/>
                  <a:sym typeface="Open Sans Light"/>
                </a:rPr>
                <a:t>  </a:t>
              </a:r>
              <a:r>
                <a:rPr lang="en-US" sz="2400" b="1" dirty="0">
                  <a:solidFill>
                    <a:srgbClr val="FFFFFF"/>
                  </a:solidFill>
                  <a:latin typeface="Open Sans Light"/>
                  <a:ea typeface="Open Sans Light"/>
                  <a:cs typeface="Open Sans Light"/>
                  <a:sym typeface="Open Sans Light"/>
                </a:rPr>
                <a:t>LESSON 5 – LISTENING</a:t>
              </a:r>
              <a:endParaRPr dirty="0"/>
            </a:p>
          </p:txBody>
        </p:sp>
      </p:grpSp>
      <p:grpSp>
        <p:nvGrpSpPr>
          <p:cNvPr id="854" name="Google Shape;854;p2"/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855" name="Google Shape;855;p2"/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2"/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>
                <a:gd name="adj" fmla="val 25000"/>
              </a:avLst>
            </a:prstGeom>
            <a:solidFill>
              <a:srgbClr val="E4598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Unit 9</a:t>
              </a:r>
              <a:endParaRPr/>
            </a:p>
          </p:txBody>
        </p:sp>
      </p:grpSp>
      <p:sp>
        <p:nvSpPr>
          <p:cNvPr id="857" name="Google Shape;857;p2"/>
          <p:cNvSpPr txBox="1"/>
          <p:nvPr/>
        </p:nvSpPr>
        <p:spPr>
          <a:xfrm>
            <a:off x="2438400" y="418267"/>
            <a:ext cx="5319539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Career paths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4"/>
          <p:cNvSpPr/>
          <p:nvPr/>
        </p:nvSpPr>
        <p:spPr>
          <a:xfrm>
            <a:off x="0" y="0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1" name="Google Shape;891;p4"/>
          <p:cNvSpPr txBox="1"/>
          <p:nvPr/>
        </p:nvSpPr>
        <p:spPr>
          <a:xfrm>
            <a:off x="191802" y="61761"/>
            <a:ext cx="373466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/>
          </a:p>
        </p:txBody>
      </p:sp>
      <p:pic>
        <p:nvPicPr>
          <p:cNvPr id="2" name="How to Succeed in Your New Job - The Way We Work, a TED series">
            <a:hlinkClick r:id="" action="ppaction://media"/>
            <a:extLst>
              <a:ext uri="{FF2B5EF4-FFF2-40B4-BE49-F238E27FC236}">
                <a16:creationId xmlns:a16="http://schemas.microsoft.com/office/drawing/2014/main" id="{EF230A1F-7DA6-CAC4-F335-86D466FD736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7924" y="864195"/>
            <a:ext cx="7051675" cy="39665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2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8" name="Google Shape;89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43588" y="233608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899" name="Google Shape;899;p5"/>
          <p:cNvSpPr/>
          <p:nvPr/>
        </p:nvSpPr>
        <p:spPr>
          <a:xfrm>
            <a:off x="1296015" y="667265"/>
            <a:ext cx="6793885" cy="1462034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1. </a:t>
            </a:r>
            <a:r>
              <a:rPr lang="en-US" sz="2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Which situation DOESN’T happen when you start a new job in the video?</a:t>
            </a:r>
            <a:endParaRPr sz="2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0" name="Google Shape;900;p5"/>
          <p:cNvSpPr/>
          <p:nvPr/>
        </p:nvSpPr>
        <p:spPr>
          <a:xfrm>
            <a:off x="592282" y="2707146"/>
            <a:ext cx="3751118" cy="836155"/>
          </a:xfrm>
          <a:prstGeom prst="flowChartAlternateProcess">
            <a:avLst/>
          </a:prstGeom>
          <a:solidFill>
            <a:srgbClr val="CB96BA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Meeting new people</a:t>
            </a:r>
            <a:endParaRPr sz="2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1" name="Google Shape;901;p5"/>
          <p:cNvSpPr/>
          <p:nvPr/>
        </p:nvSpPr>
        <p:spPr>
          <a:xfrm>
            <a:off x="592282" y="3912491"/>
            <a:ext cx="3751118" cy="836155"/>
          </a:xfrm>
          <a:prstGeom prst="flowChartAlternateProcess">
            <a:avLst/>
          </a:prstGeom>
          <a:solidFill>
            <a:srgbClr val="FBF5F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Unfamiliar situations</a:t>
            </a:r>
            <a:endParaRPr sz="2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2" name="Google Shape;902;p5"/>
          <p:cNvSpPr/>
          <p:nvPr/>
        </p:nvSpPr>
        <p:spPr>
          <a:xfrm>
            <a:off x="4800602" y="2707147"/>
            <a:ext cx="3751116" cy="836154"/>
          </a:xfrm>
          <a:prstGeom prst="flowChartAlternateProcess">
            <a:avLst/>
          </a:prstGeom>
          <a:solidFill>
            <a:srgbClr val="F7FFB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Getting bullied</a:t>
            </a:r>
            <a:endParaRPr sz="27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3" name="Google Shape;903;p5"/>
          <p:cNvSpPr/>
          <p:nvPr/>
        </p:nvSpPr>
        <p:spPr>
          <a:xfrm>
            <a:off x="4800600" y="3912491"/>
            <a:ext cx="3751118" cy="836155"/>
          </a:xfrm>
          <a:prstGeom prst="flowChartAlternateProcess">
            <a:avLst/>
          </a:prstGeom>
          <a:solidFill>
            <a:srgbClr val="F5C3B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Wondering “What does everyone think of me?”</a:t>
            </a:r>
            <a:endParaRPr sz="2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9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8" name="Google Shape;90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68301" y="435618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909" name="Google Shape;909;p6"/>
          <p:cNvSpPr/>
          <p:nvPr/>
        </p:nvSpPr>
        <p:spPr>
          <a:xfrm>
            <a:off x="1009885" y="926687"/>
            <a:ext cx="7148945" cy="117200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Calibri"/>
              <a:buNone/>
            </a:pPr>
            <a:r>
              <a:rPr lang="en-US" sz="2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n-US" sz="2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Which “C” is not mentioned in “the 3 Cs”?</a:t>
            </a:r>
            <a:endParaRPr sz="2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0" name="Google Shape;910;p6"/>
          <p:cNvSpPr/>
          <p:nvPr/>
        </p:nvSpPr>
        <p:spPr>
          <a:xfrm>
            <a:off x="4817839" y="3924042"/>
            <a:ext cx="3756714" cy="836155"/>
          </a:xfrm>
          <a:prstGeom prst="flowChartAlternateProcess">
            <a:avLst/>
          </a:prstGeom>
          <a:solidFill>
            <a:srgbClr val="CB96BA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1422"/>
              </a:buClr>
              <a:buSzPts val="2800"/>
              <a:buFont typeface="Calibri"/>
              <a:buNone/>
            </a:pPr>
            <a:r>
              <a:rPr lang="en-US" sz="2800" b="0" i="0" u="none" strike="noStrike" cap="none">
                <a:solidFill>
                  <a:srgbClr val="281422"/>
                </a:solidFill>
                <a:latin typeface="Calibri"/>
                <a:ea typeface="Calibri"/>
                <a:cs typeface="Calibri"/>
                <a:sym typeface="Calibri"/>
              </a:rPr>
              <a:t>Competence</a:t>
            </a:r>
            <a:endParaRPr/>
          </a:p>
        </p:txBody>
      </p:sp>
      <p:sp>
        <p:nvSpPr>
          <p:cNvPr id="911" name="Google Shape;911;p6"/>
          <p:cNvSpPr/>
          <p:nvPr/>
        </p:nvSpPr>
        <p:spPr>
          <a:xfrm>
            <a:off x="569446" y="3912491"/>
            <a:ext cx="3756715" cy="836155"/>
          </a:xfrm>
          <a:prstGeom prst="flowChartAlternateProcess">
            <a:avLst/>
          </a:prstGeom>
          <a:solidFill>
            <a:srgbClr val="FBF5F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1422"/>
              </a:buClr>
              <a:buSzPts val="2800"/>
              <a:buFont typeface="Calibri"/>
              <a:buNone/>
            </a:pPr>
            <a:r>
              <a:rPr lang="en-US" sz="2800" b="0" i="0" u="none" strike="noStrike" cap="none">
                <a:solidFill>
                  <a:srgbClr val="281422"/>
                </a:solidFill>
                <a:latin typeface="Calibri"/>
                <a:ea typeface="Calibri"/>
                <a:cs typeface="Calibri"/>
                <a:sym typeface="Calibri"/>
              </a:rPr>
              <a:t>Compatibility</a:t>
            </a:r>
            <a:endParaRPr/>
          </a:p>
        </p:txBody>
      </p:sp>
      <p:sp>
        <p:nvSpPr>
          <p:cNvPr id="912" name="Google Shape;912;p6"/>
          <p:cNvSpPr/>
          <p:nvPr/>
        </p:nvSpPr>
        <p:spPr>
          <a:xfrm>
            <a:off x="4817839" y="2707144"/>
            <a:ext cx="3756714" cy="836155"/>
          </a:xfrm>
          <a:prstGeom prst="flowChartAlternateProcess">
            <a:avLst/>
          </a:prstGeom>
          <a:solidFill>
            <a:srgbClr val="F7FFB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1422"/>
              </a:buClr>
              <a:buSzPts val="2800"/>
              <a:buFont typeface="Calibri"/>
              <a:buNone/>
            </a:pPr>
            <a:r>
              <a:rPr lang="en-US" sz="2800" b="0" i="0" u="none" strike="noStrike" cap="none">
                <a:solidFill>
                  <a:srgbClr val="281422"/>
                </a:solidFill>
                <a:latin typeface="Calibri"/>
                <a:ea typeface="Calibri"/>
                <a:cs typeface="Calibri"/>
                <a:sym typeface="Calibri"/>
              </a:rPr>
              <a:t>Commitment</a:t>
            </a:r>
            <a:endParaRPr/>
          </a:p>
        </p:txBody>
      </p:sp>
      <p:sp>
        <p:nvSpPr>
          <p:cNvPr id="913" name="Google Shape;913;p6"/>
          <p:cNvSpPr/>
          <p:nvPr/>
        </p:nvSpPr>
        <p:spPr>
          <a:xfrm>
            <a:off x="569446" y="2707144"/>
            <a:ext cx="3756714" cy="836155"/>
          </a:xfrm>
          <a:prstGeom prst="flowChartAlternateProcess">
            <a:avLst/>
          </a:prstGeom>
          <a:solidFill>
            <a:srgbClr val="F5C3B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281422"/>
                </a:solidFill>
                <a:latin typeface="Calibri"/>
                <a:ea typeface="Calibri"/>
                <a:cs typeface="Calibri"/>
                <a:sym typeface="Calibri"/>
              </a:rPr>
              <a:t>Casualties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9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8" name="Google Shape;918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17096" y="24787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919" name="Google Shape;919;p7"/>
          <p:cNvSpPr/>
          <p:nvPr/>
        </p:nvSpPr>
        <p:spPr>
          <a:xfrm>
            <a:off x="1114881" y="729674"/>
            <a:ext cx="6892336" cy="125531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Calibri"/>
              <a:buNone/>
            </a:pPr>
            <a:r>
              <a:rPr lang="en-US" sz="27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-US" sz="2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28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 the “competence” section, what should you do when you are given a task</a:t>
            </a:r>
            <a:r>
              <a:rPr lang="en-US" sz="2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2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0" name="Google Shape;920;p7"/>
          <p:cNvSpPr/>
          <p:nvPr/>
        </p:nvSpPr>
        <p:spPr>
          <a:xfrm>
            <a:off x="563971" y="2505848"/>
            <a:ext cx="3830272" cy="2171660"/>
          </a:xfrm>
          <a:prstGeom prst="flowChartAlternateProcess">
            <a:avLst/>
          </a:prstGeom>
          <a:solidFill>
            <a:srgbClr val="FBF5F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3D1F33"/>
                </a:solidFill>
                <a:latin typeface="Calibri"/>
                <a:ea typeface="Calibri"/>
                <a:cs typeface="Calibri"/>
                <a:sym typeface="Calibri"/>
              </a:rPr>
              <a:t>Think and do the task step-by-step. Learn from others’ advice when you can’t try anymore.</a:t>
            </a:r>
            <a:endParaRPr dirty="0"/>
          </a:p>
        </p:txBody>
      </p:sp>
      <p:sp>
        <p:nvSpPr>
          <p:cNvPr id="921" name="Google Shape;921;p7"/>
          <p:cNvSpPr/>
          <p:nvPr/>
        </p:nvSpPr>
        <p:spPr>
          <a:xfrm>
            <a:off x="4749759" y="2519036"/>
            <a:ext cx="3830270" cy="2158472"/>
          </a:xfrm>
          <a:prstGeom prst="flowChartAlternateProcess">
            <a:avLst/>
          </a:prstGeom>
          <a:solidFill>
            <a:srgbClr val="F7FFB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1F33"/>
              </a:buClr>
              <a:buSzPts val="2800"/>
              <a:buFont typeface="Calibri"/>
              <a:buNone/>
            </a:pPr>
            <a:r>
              <a:rPr lang="en-US" sz="2800" b="0" i="0" u="none" strike="noStrike" cap="none">
                <a:solidFill>
                  <a:srgbClr val="3D1F33"/>
                </a:solidFill>
                <a:latin typeface="Calibri"/>
                <a:ea typeface="Calibri"/>
                <a:cs typeface="Calibri"/>
                <a:sym typeface="Calibri"/>
              </a:rPr>
              <a:t>Ask for help from colleagues right away or try to solve everything in silence.</a:t>
            </a:r>
            <a:endParaRPr sz="2800" b="0" i="0" u="none" strike="noStrike" cap="none">
              <a:solidFill>
                <a:srgbClr val="3D1F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6" name="Google Shape;926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17096" y="24787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927" name="Google Shape;927;p8"/>
          <p:cNvSpPr/>
          <p:nvPr/>
        </p:nvSpPr>
        <p:spPr>
          <a:xfrm>
            <a:off x="1114881" y="729674"/>
            <a:ext cx="6892336" cy="125531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Calibri"/>
              <a:buNone/>
            </a:pPr>
            <a:r>
              <a:rPr lang="en-US" sz="2700" b="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-US" sz="2700" b="1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2800" b="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 the “commitment” section, which question is NOT mentioned</a:t>
            </a:r>
            <a:r>
              <a:rPr lang="en-US" sz="2800" b="1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2700" b="1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8" name="Google Shape;928;p8"/>
          <p:cNvSpPr/>
          <p:nvPr/>
        </p:nvSpPr>
        <p:spPr>
          <a:xfrm>
            <a:off x="592282" y="2707146"/>
            <a:ext cx="3751118" cy="836155"/>
          </a:xfrm>
          <a:prstGeom prst="flowChartAlternateProcess">
            <a:avLst/>
          </a:prstGeom>
          <a:solidFill>
            <a:srgbClr val="CB96BA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are my top priorities?</a:t>
            </a:r>
            <a:endParaRPr sz="2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9" name="Google Shape;929;p8"/>
          <p:cNvSpPr/>
          <p:nvPr/>
        </p:nvSpPr>
        <p:spPr>
          <a:xfrm>
            <a:off x="4800600" y="3810714"/>
            <a:ext cx="3751118" cy="1206222"/>
          </a:xfrm>
          <a:prstGeom prst="flowChartAlternateProcess">
            <a:avLst/>
          </a:prstGeom>
          <a:solidFill>
            <a:srgbClr val="FBF5F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have your highest performers done that you would suggest I do, too? </a:t>
            </a: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0" name="Google Shape;930;p8"/>
          <p:cNvSpPr/>
          <p:nvPr/>
        </p:nvSpPr>
        <p:spPr>
          <a:xfrm>
            <a:off x="4800602" y="2707147"/>
            <a:ext cx="3751116" cy="836154"/>
          </a:xfrm>
          <a:prstGeom prst="flowChartAlternateProcess">
            <a:avLst/>
          </a:prstGeom>
          <a:solidFill>
            <a:srgbClr val="F7FFB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How would you like to communicate?</a:t>
            </a:r>
            <a:endParaRPr sz="2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1" name="Google Shape;931;p8"/>
          <p:cNvSpPr/>
          <p:nvPr/>
        </p:nvSpPr>
        <p:spPr>
          <a:xfrm>
            <a:off x="592282" y="3995747"/>
            <a:ext cx="3751118" cy="836155"/>
          </a:xfrm>
          <a:prstGeom prst="flowChartAlternateProcess">
            <a:avLst/>
          </a:prstGeom>
          <a:solidFill>
            <a:srgbClr val="DFEEF5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does everyone think of me?</a:t>
            </a:r>
            <a:endParaRPr sz="27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6" name="Google Shape;93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17096" y="24787"/>
            <a:ext cx="5406254" cy="1054628"/>
          </a:xfrm>
          <a:prstGeom prst="rect">
            <a:avLst/>
          </a:prstGeom>
          <a:noFill/>
          <a:ln>
            <a:noFill/>
          </a:ln>
        </p:spPr>
      </p:pic>
      <p:sp>
        <p:nvSpPr>
          <p:cNvPr id="937" name="Google Shape;937;p9"/>
          <p:cNvSpPr/>
          <p:nvPr/>
        </p:nvSpPr>
        <p:spPr>
          <a:xfrm>
            <a:off x="1114881" y="729674"/>
            <a:ext cx="6892336" cy="125531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Calibri"/>
              <a:buNone/>
            </a:pPr>
            <a:r>
              <a:rPr lang="en-US" sz="27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-US" sz="27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28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 the “compatibility” section, what should you do</a:t>
            </a:r>
            <a:r>
              <a:rPr lang="en-US" sz="2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27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8" name="Google Shape;938;p9"/>
          <p:cNvSpPr/>
          <p:nvPr/>
        </p:nvSpPr>
        <p:spPr>
          <a:xfrm>
            <a:off x="592282" y="2337080"/>
            <a:ext cx="3751118" cy="1206221"/>
          </a:xfrm>
          <a:prstGeom prst="flowChartAlternateProcess">
            <a:avLst/>
          </a:prstGeom>
          <a:solidFill>
            <a:srgbClr val="CB96BA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 your job well</a:t>
            </a:r>
            <a:endParaRPr sz="2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9" name="Google Shape;939;p9"/>
          <p:cNvSpPr/>
          <p:nvPr/>
        </p:nvSpPr>
        <p:spPr>
          <a:xfrm>
            <a:off x="592282" y="3810715"/>
            <a:ext cx="3751118" cy="1206222"/>
          </a:xfrm>
          <a:prstGeom prst="flowChartAlternateProcess">
            <a:avLst/>
          </a:prstGeom>
          <a:solidFill>
            <a:srgbClr val="FBF5F2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Consider whether this is a good place or not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0" name="Google Shape;940;p9"/>
          <p:cNvSpPr/>
          <p:nvPr/>
        </p:nvSpPr>
        <p:spPr>
          <a:xfrm>
            <a:off x="4800602" y="2337080"/>
            <a:ext cx="3751116" cy="1206221"/>
          </a:xfrm>
          <a:prstGeom prst="flowChartAlternateProcess">
            <a:avLst/>
          </a:prstGeom>
          <a:solidFill>
            <a:srgbClr val="F7FFB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Have a good relationship with other people</a:t>
            </a:r>
            <a:endParaRPr sz="2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1" name="Google Shape;941;p9"/>
          <p:cNvSpPr/>
          <p:nvPr/>
        </p:nvSpPr>
        <p:spPr>
          <a:xfrm>
            <a:off x="4800602" y="3810715"/>
            <a:ext cx="3751118" cy="1206221"/>
          </a:xfrm>
          <a:prstGeom prst="flowChartAlternateProcess">
            <a:avLst/>
          </a:prstGeom>
          <a:solidFill>
            <a:srgbClr val="B2DBC9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All of the above</a:t>
            </a:r>
            <a:endParaRPr sz="27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14"/>
          <p:cNvSpPr/>
          <p:nvPr/>
        </p:nvSpPr>
        <p:spPr>
          <a:xfrm>
            <a:off x="7888289" y="-592486"/>
            <a:ext cx="2052257" cy="2057400"/>
          </a:xfrm>
          <a:custGeom>
            <a:avLst/>
            <a:gdLst/>
            <a:ahLst/>
            <a:cxnLst/>
            <a:rect l="l" t="t" r="r" b="b"/>
            <a:pathLst>
              <a:path w="4104513" h="4114800" extrusionOk="0">
                <a:moveTo>
                  <a:pt x="0" y="0"/>
                </a:moveTo>
                <a:lnTo>
                  <a:pt x="4104513" y="0"/>
                </a:lnTo>
                <a:lnTo>
                  <a:pt x="41045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5" name="Google Shape;1015;p14"/>
          <p:cNvSpPr/>
          <p:nvPr/>
        </p:nvSpPr>
        <p:spPr>
          <a:xfrm rot="5400000">
            <a:off x="7602236" y="-515636"/>
            <a:ext cx="1026129" cy="2057400"/>
          </a:xfrm>
          <a:custGeom>
            <a:avLst/>
            <a:gdLst/>
            <a:ahLst/>
            <a:cxnLst/>
            <a:rect l="l" t="t" r="r" b="b"/>
            <a:pathLst>
              <a:path w="2052257" h="4114800" extrusionOk="0">
                <a:moveTo>
                  <a:pt x="0" y="0"/>
                </a:moveTo>
                <a:lnTo>
                  <a:pt x="2052256" y="0"/>
                </a:lnTo>
                <a:lnTo>
                  <a:pt x="20522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6" name="Google Shape;1016;p14"/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7" name="Google Shape;1017;p14"/>
          <p:cNvSpPr txBox="1"/>
          <p:nvPr/>
        </p:nvSpPr>
        <p:spPr>
          <a:xfrm>
            <a:off x="380138" y="61968"/>
            <a:ext cx="473614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PRE- LISTENING</a:t>
            </a:r>
            <a:endParaRPr dirty="0"/>
          </a:p>
        </p:txBody>
      </p:sp>
      <p:sp>
        <p:nvSpPr>
          <p:cNvPr id="1018" name="Google Shape;1018;p14"/>
          <p:cNvSpPr/>
          <p:nvPr/>
        </p:nvSpPr>
        <p:spPr>
          <a:xfrm>
            <a:off x="92591" y="879973"/>
            <a:ext cx="376955" cy="376955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9" name="Google Shape;1019;p14"/>
          <p:cNvSpPr txBox="1"/>
          <p:nvPr/>
        </p:nvSpPr>
        <p:spPr>
          <a:xfrm>
            <a:off x="102521" y="808238"/>
            <a:ext cx="33736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3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20" name="Google Shape;1020;p14"/>
          <p:cNvSpPr/>
          <p:nvPr/>
        </p:nvSpPr>
        <p:spPr>
          <a:xfrm>
            <a:off x="479476" y="806840"/>
            <a:ext cx="8096113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Choose the correct meanings of the underlined words.</a:t>
            </a:r>
            <a:endParaRPr sz="2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1" name="Google Shape;1021;p14"/>
          <p:cNvSpPr/>
          <p:nvPr/>
        </p:nvSpPr>
        <p:spPr>
          <a:xfrm>
            <a:off x="0" y="1301817"/>
            <a:ext cx="9431340" cy="353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1. </a:t>
            </a: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like science because it is a </a:t>
            </a:r>
            <a:r>
              <a:rPr lang="en-US" sz="32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fascinating</a:t>
            </a: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subject.</a:t>
            </a:r>
            <a:endParaRPr sz="1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A. extremely interesting</a:t>
            </a:r>
            <a:endParaRPr sz="1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B. completely boring</a:t>
            </a:r>
            <a:endParaRPr sz="1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Lots of university students work as </a:t>
            </a:r>
            <a:r>
              <a:rPr lang="en-US" sz="32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tutors</a:t>
            </a: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help school children learn better.</a:t>
            </a:r>
            <a:endParaRPr sz="1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A. teaching assistants</a:t>
            </a:r>
            <a:endParaRPr sz="1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B. private teachers</a:t>
            </a:r>
            <a:endParaRPr sz="1800" dirty="0"/>
          </a:p>
        </p:txBody>
      </p:sp>
      <p:sp>
        <p:nvSpPr>
          <p:cNvPr id="1022" name="Google Shape;1022;p14"/>
          <p:cNvSpPr/>
          <p:nvPr/>
        </p:nvSpPr>
        <p:spPr>
          <a:xfrm>
            <a:off x="880247" y="1887756"/>
            <a:ext cx="433296" cy="442565"/>
          </a:xfrm>
          <a:prstGeom prst="ellipse">
            <a:avLst/>
          </a:prstGeom>
          <a:noFill/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3" name="Google Shape;1023;p14"/>
          <p:cNvSpPr/>
          <p:nvPr/>
        </p:nvSpPr>
        <p:spPr>
          <a:xfrm>
            <a:off x="880247" y="4297529"/>
            <a:ext cx="433296" cy="420407"/>
          </a:xfrm>
          <a:prstGeom prst="ellipse">
            <a:avLst/>
          </a:prstGeom>
          <a:noFill/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areer Technical Subject for Middle School - 6th Grade: Marketing by Slidesgo">
  <a:themeElements>
    <a:clrScheme name="Simple Light">
      <a:dk1>
        <a:srgbClr val="F1D9CD"/>
      </a:dk1>
      <a:lt1>
        <a:srgbClr val="E86C5E"/>
      </a:lt1>
      <a:dk2>
        <a:srgbClr val="FFFFFF"/>
      </a:dk2>
      <a:lt2>
        <a:srgbClr val="80C5A6"/>
      </a:lt2>
      <a:accent1>
        <a:srgbClr val="F8BC7D"/>
      </a:accent1>
      <a:accent2>
        <a:srgbClr val="512944"/>
      </a:accent2>
      <a:accent3>
        <a:srgbClr val="67B1D0"/>
      </a:accent3>
      <a:accent4>
        <a:srgbClr val="499AB7"/>
      </a:accent4>
      <a:accent5>
        <a:srgbClr val="EF9D7F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704</Words>
  <Application>Microsoft Office PowerPoint</Application>
  <PresentationFormat>On-screen Show (16:9)</PresentationFormat>
  <Paragraphs>96</Paragraphs>
  <Slides>17</Slides>
  <Notes>17</Notes>
  <HiddenSlides>0</HiddenSlides>
  <MMClips>3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35" baseType="lpstr">
      <vt:lpstr>Arial</vt:lpstr>
      <vt:lpstr>Times New Roman</vt:lpstr>
      <vt:lpstr>Dosis</vt:lpstr>
      <vt:lpstr>Roboto Condensed Light</vt:lpstr>
      <vt:lpstr>Anaheim</vt:lpstr>
      <vt:lpstr>Oi</vt:lpstr>
      <vt:lpstr>Comfortaa</vt:lpstr>
      <vt:lpstr>Calibri</vt:lpstr>
      <vt:lpstr>Quicksand</vt:lpstr>
      <vt:lpstr>Catamaran ExtraBold</vt:lpstr>
      <vt:lpstr>Pacifico</vt:lpstr>
      <vt:lpstr>Open Sans Light</vt:lpstr>
      <vt:lpstr>Montserrat Medium</vt:lpstr>
      <vt:lpstr>Livvic</vt:lpstr>
      <vt:lpstr>Open Sans</vt:lpstr>
      <vt:lpstr>Alef</vt:lpstr>
      <vt:lpstr>Office Theme</vt:lpstr>
      <vt:lpstr>Career Technical Subject for Middle School - 6th Grade: Marketing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TRI NGUYEN</dc:creator>
  <cp:lastModifiedBy>PCD TRUNGTIN</cp:lastModifiedBy>
  <cp:revision>8</cp:revision>
  <dcterms:created xsi:type="dcterms:W3CDTF">2020-12-09T02:04:09Z</dcterms:created>
  <dcterms:modified xsi:type="dcterms:W3CDTF">2025-08-29T10:19:08Z</dcterms:modified>
</cp:coreProperties>
</file>