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704" r:id="rId2"/>
  </p:sldMasterIdLst>
  <p:notesMasterIdLst>
    <p:notesMasterId r:id="rId35"/>
  </p:notesMasterIdLst>
  <p:sldIdLst>
    <p:sldId id="311" r:id="rId3"/>
    <p:sldId id="256" r:id="rId4"/>
    <p:sldId id="369" r:id="rId5"/>
    <p:sldId id="370" r:id="rId6"/>
    <p:sldId id="371" r:id="rId7"/>
    <p:sldId id="394" r:id="rId8"/>
    <p:sldId id="372" r:id="rId9"/>
    <p:sldId id="373" r:id="rId10"/>
    <p:sldId id="374" r:id="rId11"/>
    <p:sldId id="375" r:id="rId12"/>
    <p:sldId id="376" r:id="rId13"/>
    <p:sldId id="377" r:id="rId14"/>
    <p:sldId id="338" r:id="rId15"/>
    <p:sldId id="395" r:id="rId16"/>
    <p:sldId id="339" r:id="rId17"/>
    <p:sldId id="355" r:id="rId18"/>
    <p:sldId id="365" r:id="rId19"/>
    <p:sldId id="366" r:id="rId20"/>
    <p:sldId id="367" r:id="rId21"/>
    <p:sldId id="368" r:id="rId22"/>
    <p:sldId id="358" r:id="rId23"/>
    <p:sldId id="396" r:id="rId24"/>
    <p:sldId id="397" r:id="rId25"/>
    <p:sldId id="398" r:id="rId26"/>
    <p:sldId id="359" r:id="rId27"/>
    <p:sldId id="399" r:id="rId28"/>
    <p:sldId id="400" r:id="rId29"/>
    <p:sldId id="401" r:id="rId30"/>
    <p:sldId id="363" r:id="rId31"/>
    <p:sldId id="393" r:id="rId32"/>
    <p:sldId id="325" r:id="rId33"/>
    <p:sldId id="392" r:id="rId34"/>
  </p:sldIdLst>
  <p:sldSz cx="9144000" cy="5143500" type="screen16x9"/>
  <p:notesSz cx="6858000" cy="9144000"/>
  <p:embeddedFontLst>
    <p:embeddedFont>
      <p:font typeface="Alef" panose="00000500000000000000" pitchFamily="2" charset="-79"/>
      <p:regular r:id="rId36"/>
      <p:bold r:id="rId37"/>
    </p:embeddedFont>
    <p:embeddedFont>
      <p:font typeface="Comfortaa" panose="020B0604020202020204" charset="0"/>
      <p:regular r:id="rId38"/>
      <p:bold r:id="rId39"/>
    </p:embeddedFont>
    <p:embeddedFont>
      <p:font typeface="Quicksand" panose="020B0604020202020204" charset="0"/>
      <p:regular r:id="rId40"/>
      <p:bold r:id="rId41"/>
    </p:embeddedFont>
    <p:embeddedFont>
      <p:font typeface="UTMFacebookK&amp;TBold" panose="02040603050506020204" pitchFamily="18" charset="0"/>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h Hoàng" initials="LH" lastIdx="1" clrIdx="0">
    <p:extLst>
      <p:ext uri="{19B8F6BF-5375-455C-9EA6-DF929625EA0E}">
        <p15:presenceInfo xmlns:p15="http://schemas.microsoft.com/office/powerpoint/2012/main" userId="db1c75afbc7b14b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209772B-0877-43CD-93D0-0F8B42B9FCD4}">
  <a:tblStyle styleId="{4209772B-0877-43CD-93D0-0F8B42B9FCD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76" autoAdjust="0"/>
    <p:restoredTop sz="94182" autoAdjust="0"/>
  </p:normalViewPr>
  <p:slideViewPr>
    <p:cSldViewPr snapToGrid="0" showGuides="1">
      <p:cViewPr varScale="1">
        <p:scale>
          <a:sx n="120" d="100"/>
          <a:sy n="120" d="100"/>
        </p:scale>
        <p:origin x="610"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7.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font" Target="fonts/font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h Hoàng" userId="db1c75afbc7b14be" providerId="LiveId" clId="{7D576F38-81C5-46FC-B230-4F94C1F3AC04}"/>
    <pc:docChg chg="modSld">
      <pc:chgData name="Linh Hoàng" userId="db1c75afbc7b14be" providerId="LiveId" clId="{7D576F38-81C5-46FC-B230-4F94C1F3AC04}" dt="2024-07-08T01:48:31.922" v="10" actId="20577"/>
      <pc:docMkLst>
        <pc:docMk/>
      </pc:docMkLst>
      <pc:sldChg chg="modSp mod">
        <pc:chgData name="Linh Hoàng" userId="db1c75afbc7b14be" providerId="LiveId" clId="{7D576F38-81C5-46FC-B230-4F94C1F3AC04}" dt="2024-07-08T01:40:24.906" v="0" actId="20577"/>
        <pc:sldMkLst>
          <pc:docMk/>
          <pc:sldMk cId="3935507080" sldId="338"/>
        </pc:sldMkLst>
        <pc:spChg chg="mod">
          <ac:chgData name="Linh Hoàng" userId="db1c75afbc7b14be" providerId="LiveId" clId="{7D576F38-81C5-46FC-B230-4F94C1F3AC04}" dt="2024-07-08T01:40:24.906" v="0" actId="20577"/>
          <ac:spMkLst>
            <pc:docMk/>
            <pc:sldMk cId="3935507080" sldId="338"/>
            <ac:spMk id="5" creationId="{8C9277CF-3839-8C79-20A6-F2DF41218C79}"/>
          </ac:spMkLst>
        </pc:spChg>
      </pc:sldChg>
      <pc:sldChg chg="modSp mod">
        <pc:chgData name="Linh Hoàng" userId="db1c75afbc7b14be" providerId="LiveId" clId="{7D576F38-81C5-46FC-B230-4F94C1F3AC04}" dt="2024-07-08T01:41:05.976" v="6" actId="14100"/>
        <pc:sldMkLst>
          <pc:docMk/>
          <pc:sldMk cId="2738828736" sldId="339"/>
        </pc:sldMkLst>
        <pc:spChg chg="mod">
          <ac:chgData name="Linh Hoàng" userId="db1c75afbc7b14be" providerId="LiveId" clId="{7D576F38-81C5-46FC-B230-4F94C1F3AC04}" dt="2024-07-08T01:41:05.976" v="6" actId="14100"/>
          <ac:spMkLst>
            <pc:docMk/>
            <pc:sldMk cId="2738828736" sldId="339"/>
            <ac:spMk id="7" creationId="{20F1BB87-E3EE-44DD-0346-574F36904460}"/>
          </ac:spMkLst>
        </pc:spChg>
        <pc:spChg chg="mod">
          <ac:chgData name="Linh Hoàng" userId="db1c75afbc7b14be" providerId="LiveId" clId="{7D576F38-81C5-46FC-B230-4F94C1F3AC04}" dt="2024-07-08T01:40:59.918" v="2" actId="403"/>
          <ac:spMkLst>
            <pc:docMk/>
            <pc:sldMk cId="2738828736" sldId="339"/>
            <ac:spMk id="9" creationId="{BEBC9F7D-B561-AA75-1481-EF46E468C2A2}"/>
          </ac:spMkLst>
        </pc:spChg>
      </pc:sldChg>
      <pc:sldChg chg="modSp mod">
        <pc:chgData name="Linh Hoàng" userId="db1c75afbc7b14be" providerId="LiveId" clId="{7D576F38-81C5-46FC-B230-4F94C1F3AC04}" dt="2024-07-08T01:48:31.922" v="10" actId="20577"/>
        <pc:sldMkLst>
          <pc:docMk/>
          <pc:sldMk cId="2834970391" sldId="363"/>
        </pc:sldMkLst>
        <pc:spChg chg="mod">
          <ac:chgData name="Linh Hoàng" userId="db1c75afbc7b14be" providerId="LiveId" clId="{7D576F38-81C5-46FC-B230-4F94C1F3AC04}" dt="2024-07-08T01:48:31.922" v="10" actId="20577"/>
          <ac:spMkLst>
            <pc:docMk/>
            <pc:sldMk cId="2834970391" sldId="363"/>
            <ac:spMk id="28" creationId="{C7DA39DC-01AE-471A-82C2-098DF5CFAFF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e67306ae2f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e67306ae2f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1730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4558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4102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4059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9289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8387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2535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52592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7898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1204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8558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8209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3108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4669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0184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8015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2FB90-C021-40C3-ACC1-60A35BBA16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9618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96" name="Google Shape;96;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46683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8741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4104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5112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 name="Google Shape;13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0467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 name="Google Shape;14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1024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1146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a:off x="2905125" y="3603100"/>
            <a:ext cx="3333600" cy="419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500"/>
              <a:buNone/>
              <a:defRPr sz="2200" b="1">
                <a:solidFill>
                  <a:schemeClr val="accent2"/>
                </a:solidFill>
              </a:defRPr>
            </a:lvl1pPr>
            <a:lvl2pPr lvl="1" algn="ctr">
              <a:lnSpc>
                <a:spcPct val="100000"/>
              </a:lnSpc>
              <a:spcBef>
                <a:spcPts val="0"/>
              </a:spcBef>
              <a:spcAft>
                <a:spcPts val="0"/>
              </a:spcAft>
              <a:buClr>
                <a:schemeClr val="accent2"/>
              </a:buClr>
              <a:buSzPts val="2500"/>
              <a:buNone/>
              <a:defRPr sz="2500">
                <a:solidFill>
                  <a:schemeClr val="accent2"/>
                </a:solidFill>
              </a:defRPr>
            </a:lvl2pPr>
            <a:lvl3pPr lvl="2" algn="ctr">
              <a:lnSpc>
                <a:spcPct val="100000"/>
              </a:lnSpc>
              <a:spcBef>
                <a:spcPts val="0"/>
              </a:spcBef>
              <a:spcAft>
                <a:spcPts val="0"/>
              </a:spcAft>
              <a:buClr>
                <a:schemeClr val="accent2"/>
              </a:buClr>
              <a:buSzPts val="2500"/>
              <a:buNone/>
              <a:defRPr sz="2500">
                <a:solidFill>
                  <a:schemeClr val="accent2"/>
                </a:solidFill>
              </a:defRPr>
            </a:lvl3pPr>
            <a:lvl4pPr lvl="3" algn="ctr">
              <a:lnSpc>
                <a:spcPct val="100000"/>
              </a:lnSpc>
              <a:spcBef>
                <a:spcPts val="0"/>
              </a:spcBef>
              <a:spcAft>
                <a:spcPts val="0"/>
              </a:spcAft>
              <a:buClr>
                <a:schemeClr val="accent2"/>
              </a:buClr>
              <a:buSzPts val="2500"/>
              <a:buNone/>
              <a:defRPr sz="2500">
                <a:solidFill>
                  <a:schemeClr val="accent2"/>
                </a:solidFill>
              </a:defRPr>
            </a:lvl4pPr>
            <a:lvl5pPr lvl="4" algn="ctr">
              <a:lnSpc>
                <a:spcPct val="100000"/>
              </a:lnSpc>
              <a:spcBef>
                <a:spcPts val="0"/>
              </a:spcBef>
              <a:spcAft>
                <a:spcPts val="0"/>
              </a:spcAft>
              <a:buClr>
                <a:schemeClr val="accent2"/>
              </a:buClr>
              <a:buSzPts val="2500"/>
              <a:buNone/>
              <a:defRPr sz="2500">
                <a:solidFill>
                  <a:schemeClr val="accent2"/>
                </a:solidFill>
              </a:defRPr>
            </a:lvl5pPr>
            <a:lvl6pPr lvl="5" algn="ctr">
              <a:lnSpc>
                <a:spcPct val="100000"/>
              </a:lnSpc>
              <a:spcBef>
                <a:spcPts val="0"/>
              </a:spcBef>
              <a:spcAft>
                <a:spcPts val="0"/>
              </a:spcAft>
              <a:buClr>
                <a:schemeClr val="accent2"/>
              </a:buClr>
              <a:buSzPts val="2500"/>
              <a:buNone/>
              <a:defRPr sz="2500">
                <a:solidFill>
                  <a:schemeClr val="accent2"/>
                </a:solidFill>
              </a:defRPr>
            </a:lvl6pPr>
            <a:lvl7pPr lvl="6" algn="ctr">
              <a:lnSpc>
                <a:spcPct val="100000"/>
              </a:lnSpc>
              <a:spcBef>
                <a:spcPts val="0"/>
              </a:spcBef>
              <a:spcAft>
                <a:spcPts val="0"/>
              </a:spcAft>
              <a:buClr>
                <a:schemeClr val="accent2"/>
              </a:buClr>
              <a:buSzPts val="2500"/>
              <a:buNone/>
              <a:defRPr sz="2500">
                <a:solidFill>
                  <a:schemeClr val="accent2"/>
                </a:solidFill>
              </a:defRPr>
            </a:lvl7pPr>
            <a:lvl8pPr lvl="7" algn="ctr">
              <a:lnSpc>
                <a:spcPct val="100000"/>
              </a:lnSpc>
              <a:spcBef>
                <a:spcPts val="0"/>
              </a:spcBef>
              <a:spcAft>
                <a:spcPts val="0"/>
              </a:spcAft>
              <a:buClr>
                <a:schemeClr val="accent2"/>
              </a:buClr>
              <a:buSzPts val="2500"/>
              <a:buNone/>
              <a:defRPr sz="2500">
                <a:solidFill>
                  <a:schemeClr val="accent2"/>
                </a:solidFill>
              </a:defRPr>
            </a:lvl8pPr>
            <a:lvl9pPr lvl="8" algn="ctr">
              <a:lnSpc>
                <a:spcPct val="100000"/>
              </a:lnSpc>
              <a:spcBef>
                <a:spcPts val="0"/>
              </a:spcBef>
              <a:spcAft>
                <a:spcPts val="0"/>
              </a:spcAft>
              <a:buClr>
                <a:schemeClr val="accent2"/>
              </a:buClr>
              <a:buSzPts val="2500"/>
              <a:buNone/>
              <a:defRPr sz="2500">
                <a:solidFill>
                  <a:schemeClr val="accent2"/>
                </a:solidFill>
              </a:defRPr>
            </a:lvl9pPr>
          </a:lstStyle>
          <a:p>
            <a:endParaRPr/>
          </a:p>
        </p:txBody>
      </p:sp>
      <p:sp>
        <p:nvSpPr>
          <p:cNvPr id="10" name="Google Shape;10;p2"/>
          <p:cNvSpPr txBox="1">
            <a:spLocks noGrp="1"/>
          </p:cNvSpPr>
          <p:nvPr>
            <p:ph type="ctrTitle"/>
          </p:nvPr>
        </p:nvSpPr>
        <p:spPr>
          <a:xfrm>
            <a:off x="1521225" y="1128125"/>
            <a:ext cx="6101700" cy="2308500"/>
          </a:xfrm>
          <a:prstGeom prst="rect">
            <a:avLst/>
          </a:prstGeom>
          <a:ln>
            <a:noFill/>
          </a:ln>
        </p:spPr>
        <p:txBody>
          <a:bodyPr spcFirstLastPara="1" wrap="square" lIns="91425" tIns="91425" rIns="91425" bIns="91425" anchor="b" anchorCtr="0">
            <a:noAutofit/>
          </a:bodyPr>
          <a:lstStyle>
            <a:lvl1pPr lvl="0" algn="ctr">
              <a:spcBef>
                <a:spcPts val="0"/>
              </a:spcBef>
              <a:spcAft>
                <a:spcPts val="0"/>
              </a:spcAft>
              <a:buClr>
                <a:schemeClr val="dk2"/>
              </a:buClr>
              <a:buSzPts val="4700"/>
              <a:buFont typeface="Droid Sans"/>
              <a:buNone/>
              <a:defRPr sz="4800">
                <a:solidFill>
                  <a:schemeClr val="accent2"/>
                </a:solidFill>
              </a:defRPr>
            </a:lvl1pPr>
            <a:lvl2pPr lvl="1" algn="ctr">
              <a:spcBef>
                <a:spcPts val="0"/>
              </a:spcBef>
              <a:spcAft>
                <a:spcPts val="0"/>
              </a:spcAft>
              <a:buClr>
                <a:schemeClr val="dk2"/>
              </a:buClr>
              <a:buSzPts val="5200"/>
              <a:buNone/>
              <a:defRPr sz="5200">
                <a:solidFill>
                  <a:schemeClr val="dk2"/>
                </a:solidFill>
              </a:defRPr>
            </a:lvl2pPr>
            <a:lvl3pPr lvl="2" algn="ctr">
              <a:spcBef>
                <a:spcPts val="0"/>
              </a:spcBef>
              <a:spcAft>
                <a:spcPts val="0"/>
              </a:spcAft>
              <a:buClr>
                <a:schemeClr val="dk2"/>
              </a:buClr>
              <a:buSzPts val="5200"/>
              <a:buNone/>
              <a:defRPr sz="5200">
                <a:solidFill>
                  <a:schemeClr val="dk2"/>
                </a:solidFill>
              </a:defRPr>
            </a:lvl3pPr>
            <a:lvl4pPr lvl="3" algn="ctr">
              <a:spcBef>
                <a:spcPts val="0"/>
              </a:spcBef>
              <a:spcAft>
                <a:spcPts val="0"/>
              </a:spcAft>
              <a:buClr>
                <a:schemeClr val="dk2"/>
              </a:buClr>
              <a:buSzPts val="5200"/>
              <a:buNone/>
              <a:defRPr sz="5200">
                <a:solidFill>
                  <a:schemeClr val="dk2"/>
                </a:solidFill>
              </a:defRPr>
            </a:lvl4pPr>
            <a:lvl5pPr lvl="4" algn="ctr">
              <a:spcBef>
                <a:spcPts val="0"/>
              </a:spcBef>
              <a:spcAft>
                <a:spcPts val="0"/>
              </a:spcAft>
              <a:buClr>
                <a:schemeClr val="dk2"/>
              </a:buClr>
              <a:buSzPts val="5200"/>
              <a:buNone/>
              <a:defRPr sz="5200">
                <a:solidFill>
                  <a:schemeClr val="dk2"/>
                </a:solidFill>
              </a:defRPr>
            </a:lvl5pPr>
            <a:lvl6pPr lvl="5" algn="ctr">
              <a:spcBef>
                <a:spcPts val="0"/>
              </a:spcBef>
              <a:spcAft>
                <a:spcPts val="0"/>
              </a:spcAft>
              <a:buClr>
                <a:schemeClr val="dk2"/>
              </a:buClr>
              <a:buSzPts val="5200"/>
              <a:buNone/>
              <a:defRPr sz="5200">
                <a:solidFill>
                  <a:schemeClr val="dk2"/>
                </a:solidFill>
              </a:defRPr>
            </a:lvl6pPr>
            <a:lvl7pPr lvl="6" algn="ctr">
              <a:spcBef>
                <a:spcPts val="0"/>
              </a:spcBef>
              <a:spcAft>
                <a:spcPts val="0"/>
              </a:spcAft>
              <a:buClr>
                <a:schemeClr val="dk2"/>
              </a:buClr>
              <a:buSzPts val="5200"/>
              <a:buNone/>
              <a:defRPr sz="5200">
                <a:solidFill>
                  <a:schemeClr val="dk2"/>
                </a:solidFill>
              </a:defRPr>
            </a:lvl7pPr>
            <a:lvl8pPr lvl="7" algn="ctr">
              <a:spcBef>
                <a:spcPts val="0"/>
              </a:spcBef>
              <a:spcAft>
                <a:spcPts val="0"/>
              </a:spcAft>
              <a:buClr>
                <a:schemeClr val="dk2"/>
              </a:buClr>
              <a:buSzPts val="5200"/>
              <a:buNone/>
              <a:defRPr sz="5200">
                <a:solidFill>
                  <a:schemeClr val="dk2"/>
                </a:solidFill>
              </a:defRPr>
            </a:lvl8pPr>
            <a:lvl9pPr lvl="8" algn="ctr">
              <a:spcBef>
                <a:spcPts val="0"/>
              </a:spcBef>
              <a:spcAft>
                <a:spcPts val="0"/>
              </a:spcAft>
              <a:buClr>
                <a:schemeClr val="dk2"/>
              </a:buClr>
              <a:buSzPts val="5200"/>
              <a:buNone/>
              <a:defRPr sz="5200">
                <a:solidFill>
                  <a:schemeClr val="dk2"/>
                </a:solidFill>
              </a:defRPr>
            </a:lvl9pPr>
          </a:lstStyle>
          <a:p>
            <a:endParaRPr/>
          </a:p>
        </p:txBody>
      </p:sp>
      <p:grpSp>
        <p:nvGrpSpPr>
          <p:cNvPr id="11" name="Google Shape;11;p2"/>
          <p:cNvGrpSpPr/>
          <p:nvPr/>
        </p:nvGrpSpPr>
        <p:grpSpPr>
          <a:xfrm>
            <a:off x="-3176922" y="-724306"/>
            <a:ext cx="4612127" cy="4612082"/>
            <a:chOff x="3896445" y="840725"/>
            <a:chExt cx="2534275" cy="2534250"/>
          </a:xfrm>
        </p:grpSpPr>
        <p:sp>
          <p:nvSpPr>
            <p:cNvPr id="12" name="Google Shape;12;p2"/>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5;p2"/>
          <p:cNvGrpSpPr/>
          <p:nvPr/>
        </p:nvGrpSpPr>
        <p:grpSpPr>
          <a:xfrm>
            <a:off x="7572340" y="2404875"/>
            <a:ext cx="2162798" cy="1206590"/>
            <a:chOff x="7572340" y="2404875"/>
            <a:chExt cx="2162798" cy="1206590"/>
          </a:xfrm>
        </p:grpSpPr>
        <p:sp>
          <p:nvSpPr>
            <p:cNvPr id="16" name="Google Shape;16;p2"/>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 name="Google Shape;20;p2"/>
          <p:cNvSpPr/>
          <p:nvPr/>
        </p:nvSpPr>
        <p:spPr>
          <a:xfrm>
            <a:off x="-520225" y="4005638"/>
            <a:ext cx="1206584" cy="1206584"/>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5972155" y="-442455"/>
            <a:ext cx="894539" cy="894484"/>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77D2D-40E9-8709-A2B2-E75592723C3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D4EF94CA-F4AA-908D-5A5C-4A85DE3FBEE5}"/>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BE29A0-C449-FA61-2F61-8BC570C78AB8}"/>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5" name="Footer Placeholder 4">
            <a:extLst>
              <a:ext uri="{FF2B5EF4-FFF2-40B4-BE49-F238E27FC236}">
                <a16:creationId xmlns:a16="http://schemas.microsoft.com/office/drawing/2014/main" id="{144EE553-C6BA-D96C-1714-85B314CA9F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D472AF-9840-48CD-2AFC-3B4E90C8CDD7}"/>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366582106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067A6-8B43-D4C6-25F7-28EC79F086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937F25-F6D4-ED64-6073-40411862BB28}"/>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B9B8FB-5792-9FF6-FE86-0AC2FD597DA4}"/>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91A27F-D2FE-3AD1-F971-A1C8D2EAC423}"/>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6" name="Footer Placeholder 5">
            <a:extLst>
              <a:ext uri="{FF2B5EF4-FFF2-40B4-BE49-F238E27FC236}">
                <a16:creationId xmlns:a16="http://schemas.microsoft.com/office/drawing/2014/main" id="{41CCE2E6-8A14-9577-B2F6-68F8FA787D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DA4349-D287-8C79-5BC0-DA95A33F242D}"/>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227130276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65978-2363-A23A-0156-567255BF804B}"/>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392B32-3204-6CDF-6F10-20C0D694AB4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92365A75-C2C3-FD1B-994E-63C6FEF5A993}"/>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718ABB8-445C-E412-E196-70D0D2E33D9F}"/>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3F93AA93-DE8A-E6F4-5ADA-57284E44E57D}"/>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2DAF939-EA31-A877-7749-78225D9BAB3F}"/>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8" name="Footer Placeholder 7">
            <a:extLst>
              <a:ext uri="{FF2B5EF4-FFF2-40B4-BE49-F238E27FC236}">
                <a16:creationId xmlns:a16="http://schemas.microsoft.com/office/drawing/2014/main" id="{391DFFB2-045A-8CB1-03EF-ED7B2D0448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81A7FEB-377B-FF74-7D1D-9E4E8AC3CDE8}"/>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33735415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F6D27-4958-6EFD-A98C-3CB212D4A7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8078FD-B1DA-35A2-5D44-DDDD6273880D}"/>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4" name="Footer Placeholder 3">
            <a:extLst>
              <a:ext uri="{FF2B5EF4-FFF2-40B4-BE49-F238E27FC236}">
                <a16:creationId xmlns:a16="http://schemas.microsoft.com/office/drawing/2014/main" id="{A417BCF9-C7FE-1BB1-4D01-A136417D78C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D8C5256-B554-54A2-1666-6611288C4C37}"/>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3610232576"/>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D04ED1-AD9F-D543-36E2-6BB0B5166DF2}"/>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3" name="Footer Placeholder 2">
            <a:extLst>
              <a:ext uri="{FF2B5EF4-FFF2-40B4-BE49-F238E27FC236}">
                <a16:creationId xmlns:a16="http://schemas.microsoft.com/office/drawing/2014/main" id="{4AE6425C-D870-29DE-79E8-F7D903E79FA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24665E-B29F-218C-8111-5B28A15A7CF6}"/>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488666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3F570-5AD5-B970-57DB-C2A354DD739B}"/>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8FEBF64-A92D-1997-71EC-A19FF1329EB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2C6D76-4191-7278-9045-CE9DA424C16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0257EC9-B46B-6E0E-24D1-CC56C307BCA0}"/>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6" name="Footer Placeholder 5">
            <a:extLst>
              <a:ext uri="{FF2B5EF4-FFF2-40B4-BE49-F238E27FC236}">
                <a16:creationId xmlns:a16="http://schemas.microsoft.com/office/drawing/2014/main" id="{2DA35D5E-03D9-08CA-62C9-2CF27F505F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93E823-05BB-0C78-2934-D2EC70C2E4B5}"/>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3854184458"/>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9005F-BFF6-0C75-2AF3-C5791075280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B72E91DB-16D3-3FB7-3C14-C0392991EB3F}"/>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131F2F5-33DC-E944-1A64-E7689936497C}"/>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80EBD48-00EE-4D3B-13A0-456A3E60B3F8}"/>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6" name="Footer Placeholder 5">
            <a:extLst>
              <a:ext uri="{FF2B5EF4-FFF2-40B4-BE49-F238E27FC236}">
                <a16:creationId xmlns:a16="http://schemas.microsoft.com/office/drawing/2014/main" id="{E4624465-A57C-D8DC-7C39-928C79B71C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1D948D-9C77-5AE0-9093-C820B76FB2EF}"/>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3508398322"/>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AF154-347B-9FE4-0319-3814126C5A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C65EAF-D6A1-CA72-0845-F9332388E4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7B8592-4E2C-86D5-1F4D-DECC90E6F65B}"/>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5" name="Footer Placeholder 4">
            <a:extLst>
              <a:ext uri="{FF2B5EF4-FFF2-40B4-BE49-F238E27FC236}">
                <a16:creationId xmlns:a16="http://schemas.microsoft.com/office/drawing/2014/main" id="{50262D43-01A7-FF8E-66A3-5A706D6636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F14548-489E-1DDB-EB73-079543C88E00}"/>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4061590573"/>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0F1C94-931B-821C-9E7A-7717AF409B3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D12298E-0B5F-9392-3816-33377DE05E1F}"/>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A49B60-D8AB-F0BE-CB95-AEBA69C42F9D}"/>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5" name="Footer Placeholder 4">
            <a:extLst>
              <a:ext uri="{FF2B5EF4-FFF2-40B4-BE49-F238E27FC236}">
                <a16:creationId xmlns:a16="http://schemas.microsoft.com/office/drawing/2014/main" id="{BF822C5E-7F14-9EE4-D9BA-81EB76340C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C80C49-AD90-12B3-74FA-BC42E7D095C3}"/>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1026125382"/>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83"/>
        <p:cNvGrpSpPr/>
        <p:nvPr/>
      </p:nvGrpSpPr>
      <p:grpSpPr>
        <a:xfrm>
          <a:off x="0" y="0"/>
          <a:ext cx="0" cy="0"/>
          <a:chOff x="0" y="0"/>
          <a:chExt cx="0" cy="0"/>
        </a:xfrm>
      </p:grpSpPr>
      <p:sp>
        <p:nvSpPr>
          <p:cNvPr id="395" name="Google Shape;395;p25"/>
          <p:cNvSpPr txBox="1">
            <a:spLocks noGrp="1"/>
          </p:cNvSpPr>
          <p:nvPr>
            <p:ph type="subTitle" idx="1"/>
          </p:nvPr>
        </p:nvSpPr>
        <p:spPr>
          <a:xfrm>
            <a:off x="810096" y="301937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396" name="Google Shape;396;p25"/>
          <p:cNvSpPr txBox="1">
            <a:spLocks noGrp="1"/>
          </p:cNvSpPr>
          <p:nvPr>
            <p:ph type="subTitle" idx="2"/>
          </p:nvPr>
        </p:nvSpPr>
        <p:spPr>
          <a:xfrm>
            <a:off x="3589050" y="301937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397" name="Google Shape;397;p25"/>
          <p:cNvSpPr txBox="1">
            <a:spLocks noGrp="1"/>
          </p:cNvSpPr>
          <p:nvPr>
            <p:ph type="subTitle" idx="3"/>
          </p:nvPr>
        </p:nvSpPr>
        <p:spPr>
          <a:xfrm>
            <a:off x="808446" y="3617725"/>
            <a:ext cx="19692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98" name="Google Shape;398;p25"/>
          <p:cNvSpPr txBox="1">
            <a:spLocks noGrp="1"/>
          </p:cNvSpPr>
          <p:nvPr>
            <p:ph type="subTitle" idx="4"/>
          </p:nvPr>
        </p:nvSpPr>
        <p:spPr>
          <a:xfrm>
            <a:off x="3589050" y="3617725"/>
            <a:ext cx="19659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99" name="Google Shape;399;p25"/>
          <p:cNvSpPr txBox="1">
            <a:spLocks noGrp="1"/>
          </p:cNvSpPr>
          <p:nvPr>
            <p:ph type="subTitle" idx="5"/>
          </p:nvPr>
        </p:nvSpPr>
        <p:spPr>
          <a:xfrm>
            <a:off x="6311186" y="302822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400" name="Google Shape;400;p25"/>
          <p:cNvSpPr txBox="1">
            <a:spLocks noGrp="1"/>
          </p:cNvSpPr>
          <p:nvPr>
            <p:ph type="subTitle" idx="6"/>
          </p:nvPr>
        </p:nvSpPr>
        <p:spPr>
          <a:xfrm>
            <a:off x="6311186" y="3626575"/>
            <a:ext cx="19659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1" name="Google Shape;401;p25"/>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076263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dk2"/>
        </a:solidFill>
        <a:effectLst/>
      </p:bgPr>
    </p:bg>
    <p:spTree>
      <p:nvGrpSpPr>
        <p:cNvPr id="1" name="Shape 173"/>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CUSTOM_8">
    <p:spTree>
      <p:nvGrpSpPr>
        <p:cNvPr id="1" name="Shape 199"/>
        <p:cNvGrpSpPr/>
        <p:nvPr/>
      </p:nvGrpSpPr>
      <p:grpSpPr>
        <a:xfrm>
          <a:off x="0" y="0"/>
          <a:ext cx="0" cy="0"/>
          <a:chOff x="0" y="0"/>
          <a:chExt cx="0" cy="0"/>
        </a:xfrm>
      </p:grpSpPr>
      <p:sp>
        <p:nvSpPr>
          <p:cNvPr id="200" name="Google Shape;200;p14"/>
          <p:cNvSpPr txBox="1">
            <a:spLocks noGrp="1"/>
          </p:cNvSpPr>
          <p:nvPr>
            <p:ph type="title"/>
          </p:nvPr>
        </p:nvSpPr>
        <p:spPr>
          <a:xfrm>
            <a:off x="1371600" y="2890847"/>
            <a:ext cx="2967600" cy="45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6"/>
              </a:buClr>
              <a:buSzPts val="1800"/>
              <a:buNone/>
              <a:defRPr sz="2000">
                <a:solidFill>
                  <a:schemeClr val="accent2"/>
                </a:solidFill>
              </a:defRPr>
            </a:lvl1pPr>
            <a:lvl2pPr lvl="1" rtl="0">
              <a:spcBef>
                <a:spcPts val="0"/>
              </a:spcBef>
              <a:spcAft>
                <a:spcPts val="0"/>
              </a:spcAft>
              <a:buSzPts val="1800"/>
              <a:buNone/>
              <a:defRPr sz="1800" b="1"/>
            </a:lvl2pPr>
            <a:lvl3pPr lvl="2" rtl="0">
              <a:spcBef>
                <a:spcPts val="0"/>
              </a:spcBef>
              <a:spcAft>
                <a:spcPts val="0"/>
              </a:spcAft>
              <a:buSzPts val="1800"/>
              <a:buNone/>
              <a:defRPr sz="1800" b="1"/>
            </a:lvl3pPr>
            <a:lvl4pPr lvl="3" rtl="0">
              <a:spcBef>
                <a:spcPts val="0"/>
              </a:spcBef>
              <a:spcAft>
                <a:spcPts val="0"/>
              </a:spcAft>
              <a:buSzPts val="1800"/>
              <a:buNone/>
              <a:defRPr sz="1800" b="1"/>
            </a:lvl4pPr>
            <a:lvl5pPr lvl="4" rtl="0">
              <a:spcBef>
                <a:spcPts val="0"/>
              </a:spcBef>
              <a:spcAft>
                <a:spcPts val="0"/>
              </a:spcAft>
              <a:buSzPts val="1800"/>
              <a:buNone/>
              <a:defRPr sz="1800" b="1"/>
            </a:lvl5pPr>
            <a:lvl6pPr lvl="5" rtl="0">
              <a:spcBef>
                <a:spcPts val="0"/>
              </a:spcBef>
              <a:spcAft>
                <a:spcPts val="0"/>
              </a:spcAft>
              <a:buSzPts val="1800"/>
              <a:buNone/>
              <a:defRPr sz="1800" b="1"/>
            </a:lvl6pPr>
            <a:lvl7pPr lvl="6" rtl="0">
              <a:spcBef>
                <a:spcPts val="0"/>
              </a:spcBef>
              <a:spcAft>
                <a:spcPts val="0"/>
              </a:spcAft>
              <a:buSzPts val="1800"/>
              <a:buNone/>
              <a:defRPr sz="1800" b="1"/>
            </a:lvl7pPr>
            <a:lvl8pPr lvl="7" rtl="0">
              <a:spcBef>
                <a:spcPts val="0"/>
              </a:spcBef>
              <a:spcAft>
                <a:spcPts val="0"/>
              </a:spcAft>
              <a:buSzPts val="1800"/>
              <a:buNone/>
              <a:defRPr sz="1800" b="1"/>
            </a:lvl8pPr>
            <a:lvl9pPr lvl="8" rtl="0">
              <a:spcBef>
                <a:spcPts val="0"/>
              </a:spcBef>
              <a:spcAft>
                <a:spcPts val="0"/>
              </a:spcAft>
              <a:buSzPts val="1800"/>
              <a:buNone/>
              <a:defRPr sz="1800" b="1"/>
            </a:lvl9pPr>
          </a:lstStyle>
          <a:p>
            <a:endParaRPr/>
          </a:p>
        </p:txBody>
      </p:sp>
      <p:sp>
        <p:nvSpPr>
          <p:cNvPr id="201" name="Google Shape;201;p14"/>
          <p:cNvSpPr txBox="1">
            <a:spLocks noGrp="1"/>
          </p:cNvSpPr>
          <p:nvPr>
            <p:ph type="subTitle" idx="1"/>
          </p:nvPr>
        </p:nvSpPr>
        <p:spPr>
          <a:xfrm>
            <a:off x="1371600" y="1545646"/>
            <a:ext cx="6400800" cy="134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25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grpSp>
        <p:nvGrpSpPr>
          <p:cNvPr id="202" name="Google Shape;202;p14"/>
          <p:cNvGrpSpPr/>
          <p:nvPr/>
        </p:nvGrpSpPr>
        <p:grpSpPr>
          <a:xfrm>
            <a:off x="-2054389" y="1231574"/>
            <a:ext cx="2815959" cy="2814841"/>
            <a:chOff x="4187495" y="1131775"/>
            <a:chExt cx="1952950" cy="1952175"/>
          </a:xfrm>
        </p:grpSpPr>
        <p:sp>
          <p:nvSpPr>
            <p:cNvPr id="203" name="Google Shape;203;p1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05;p14"/>
          <p:cNvGrpSpPr/>
          <p:nvPr/>
        </p:nvGrpSpPr>
        <p:grpSpPr>
          <a:xfrm>
            <a:off x="7294940" y="138913"/>
            <a:ext cx="2162798" cy="1206590"/>
            <a:chOff x="7572340" y="2404875"/>
            <a:chExt cx="2162798" cy="1206590"/>
          </a:xfrm>
        </p:grpSpPr>
        <p:sp>
          <p:nvSpPr>
            <p:cNvPr id="206" name="Google Shape;206;p14"/>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4"/>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4"/>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4"/>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14"/>
          <p:cNvSpPr/>
          <p:nvPr/>
        </p:nvSpPr>
        <p:spPr>
          <a:xfrm>
            <a:off x="6153525" y="4536575"/>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4"/>
          <p:cNvSpPr/>
          <p:nvPr/>
        </p:nvSpPr>
        <p:spPr>
          <a:xfrm>
            <a:off x="8086474" y="3683874"/>
            <a:ext cx="2029693" cy="2029693"/>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2" name="Google Shape;212;p14"/>
          <p:cNvGrpSpPr/>
          <p:nvPr/>
        </p:nvGrpSpPr>
        <p:grpSpPr>
          <a:xfrm>
            <a:off x="3053010" y="-1405350"/>
            <a:ext cx="2391088" cy="2391065"/>
            <a:chOff x="3896445" y="840725"/>
            <a:chExt cx="2534275" cy="2534250"/>
          </a:xfrm>
        </p:grpSpPr>
        <p:sp>
          <p:nvSpPr>
            <p:cNvPr id="213" name="Google Shape;213;p14"/>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4"/>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4"/>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hree columns">
  <p:cSld name="CUSTOM_12_1_1_1">
    <p:spTree>
      <p:nvGrpSpPr>
        <p:cNvPr id="1" name="Shape 383"/>
        <p:cNvGrpSpPr/>
        <p:nvPr/>
      </p:nvGrpSpPr>
      <p:grpSpPr>
        <a:xfrm>
          <a:off x="0" y="0"/>
          <a:ext cx="0" cy="0"/>
          <a:chOff x="0" y="0"/>
          <a:chExt cx="0" cy="0"/>
        </a:xfrm>
      </p:grpSpPr>
      <p:grpSp>
        <p:nvGrpSpPr>
          <p:cNvPr id="384" name="Google Shape;384;p25"/>
          <p:cNvGrpSpPr/>
          <p:nvPr/>
        </p:nvGrpSpPr>
        <p:grpSpPr>
          <a:xfrm>
            <a:off x="-2275588" y="1764925"/>
            <a:ext cx="2848525" cy="2848497"/>
            <a:chOff x="3896445" y="840725"/>
            <a:chExt cx="2534275" cy="2534250"/>
          </a:xfrm>
        </p:grpSpPr>
        <p:sp>
          <p:nvSpPr>
            <p:cNvPr id="385" name="Google Shape;385;p25"/>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5"/>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5"/>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5"/>
          <p:cNvSpPr/>
          <p:nvPr/>
        </p:nvSpPr>
        <p:spPr>
          <a:xfrm>
            <a:off x="8150000" y="420722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9" name="Google Shape;389;p25"/>
          <p:cNvGrpSpPr/>
          <p:nvPr/>
        </p:nvGrpSpPr>
        <p:grpSpPr>
          <a:xfrm flipH="1">
            <a:off x="-238085" y="-599912"/>
            <a:ext cx="2162798" cy="1206590"/>
            <a:chOff x="7572340" y="2404875"/>
            <a:chExt cx="2162798" cy="1206590"/>
          </a:xfrm>
        </p:grpSpPr>
        <p:sp>
          <p:nvSpPr>
            <p:cNvPr id="390" name="Google Shape;390;p25"/>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5"/>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5"/>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5"/>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4" name="Google Shape;394;p25"/>
          <p:cNvSpPr/>
          <p:nvPr/>
        </p:nvSpPr>
        <p:spPr>
          <a:xfrm>
            <a:off x="8389500" y="1742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5"/>
          <p:cNvSpPr txBox="1">
            <a:spLocks noGrp="1"/>
          </p:cNvSpPr>
          <p:nvPr>
            <p:ph type="subTitle" idx="1"/>
          </p:nvPr>
        </p:nvSpPr>
        <p:spPr>
          <a:xfrm>
            <a:off x="810096" y="301937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396" name="Google Shape;396;p25"/>
          <p:cNvSpPr txBox="1">
            <a:spLocks noGrp="1"/>
          </p:cNvSpPr>
          <p:nvPr>
            <p:ph type="subTitle" idx="2"/>
          </p:nvPr>
        </p:nvSpPr>
        <p:spPr>
          <a:xfrm>
            <a:off x="3589050" y="301937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397" name="Google Shape;397;p25"/>
          <p:cNvSpPr txBox="1">
            <a:spLocks noGrp="1"/>
          </p:cNvSpPr>
          <p:nvPr>
            <p:ph type="subTitle" idx="3"/>
          </p:nvPr>
        </p:nvSpPr>
        <p:spPr>
          <a:xfrm>
            <a:off x="808446" y="3617725"/>
            <a:ext cx="19692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98" name="Google Shape;398;p25"/>
          <p:cNvSpPr txBox="1">
            <a:spLocks noGrp="1"/>
          </p:cNvSpPr>
          <p:nvPr>
            <p:ph type="subTitle" idx="4"/>
          </p:nvPr>
        </p:nvSpPr>
        <p:spPr>
          <a:xfrm>
            <a:off x="3589050" y="3617725"/>
            <a:ext cx="19659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99" name="Google Shape;399;p25"/>
          <p:cNvSpPr txBox="1">
            <a:spLocks noGrp="1"/>
          </p:cNvSpPr>
          <p:nvPr>
            <p:ph type="subTitle" idx="5"/>
          </p:nvPr>
        </p:nvSpPr>
        <p:spPr>
          <a:xfrm>
            <a:off x="6311186" y="3028225"/>
            <a:ext cx="1965900" cy="33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5"/>
              </a:buClr>
              <a:buSzPts val="1800"/>
              <a:buFont typeface="Alef"/>
              <a:buNone/>
              <a:defRPr sz="2440" b="1">
                <a:solidFill>
                  <a:schemeClr val="accent2"/>
                </a:solidFill>
                <a:latin typeface="Quicksand"/>
                <a:ea typeface="Quicksand"/>
                <a:cs typeface="Quicksand"/>
                <a:sym typeface="Quicksand"/>
              </a:defRPr>
            </a:lvl1pPr>
            <a:lvl2pPr lvl="1"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2pPr>
            <a:lvl3pPr lvl="2"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3pPr>
            <a:lvl4pPr lvl="3"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4pPr>
            <a:lvl5pPr lvl="4"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5pPr>
            <a:lvl6pPr lvl="5"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6pPr>
            <a:lvl7pPr lvl="6"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7pPr>
            <a:lvl8pPr lvl="7"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8pPr>
            <a:lvl9pPr lvl="8" rtl="0">
              <a:spcBef>
                <a:spcPts val="0"/>
              </a:spcBef>
              <a:spcAft>
                <a:spcPts val="0"/>
              </a:spcAft>
              <a:buClr>
                <a:schemeClr val="accent5"/>
              </a:buClr>
              <a:buSzPts val="1400"/>
              <a:buFont typeface="Alef"/>
              <a:buNone/>
              <a:defRPr b="1">
                <a:solidFill>
                  <a:schemeClr val="accent5"/>
                </a:solidFill>
                <a:latin typeface="Alef"/>
                <a:ea typeface="Alef"/>
                <a:cs typeface="Alef"/>
                <a:sym typeface="Alef"/>
              </a:defRPr>
            </a:lvl9pPr>
          </a:lstStyle>
          <a:p>
            <a:endParaRPr/>
          </a:p>
        </p:txBody>
      </p:sp>
      <p:sp>
        <p:nvSpPr>
          <p:cNvPr id="400" name="Google Shape;400;p25"/>
          <p:cNvSpPr txBox="1">
            <a:spLocks noGrp="1"/>
          </p:cNvSpPr>
          <p:nvPr>
            <p:ph type="subTitle" idx="6"/>
          </p:nvPr>
        </p:nvSpPr>
        <p:spPr>
          <a:xfrm>
            <a:off x="6311186" y="3626575"/>
            <a:ext cx="1965900" cy="84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400">
                <a:solidFill>
                  <a:schemeClr val="accent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1" name="Google Shape;401;p25"/>
          <p:cNvSpPr txBox="1">
            <a:spLocks noGrp="1"/>
          </p:cNvSpPr>
          <p:nvPr>
            <p:ph type="title"/>
          </p:nvPr>
        </p:nvSpPr>
        <p:spPr>
          <a:xfrm>
            <a:off x="754500" y="532650"/>
            <a:ext cx="7635000" cy="433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2700"/>
              <a:buNone/>
              <a:defRPr sz="2718">
                <a:solidFill>
                  <a:schemeClr val="accent2"/>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p:cSld name="CUSTOM_7">
    <p:spTree>
      <p:nvGrpSpPr>
        <p:cNvPr id="1" name="Shape 641"/>
        <p:cNvGrpSpPr/>
        <p:nvPr/>
      </p:nvGrpSpPr>
      <p:grpSpPr>
        <a:xfrm>
          <a:off x="0" y="0"/>
          <a:ext cx="0" cy="0"/>
          <a:chOff x="0" y="0"/>
          <a:chExt cx="0" cy="0"/>
        </a:xfrm>
      </p:grpSpPr>
      <p:grpSp>
        <p:nvGrpSpPr>
          <p:cNvPr id="642" name="Google Shape;642;p39"/>
          <p:cNvGrpSpPr/>
          <p:nvPr/>
        </p:nvGrpSpPr>
        <p:grpSpPr>
          <a:xfrm>
            <a:off x="-2043068" y="2117364"/>
            <a:ext cx="3026178" cy="3026148"/>
            <a:chOff x="3896445" y="840725"/>
            <a:chExt cx="2534275" cy="2534250"/>
          </a:xfrm>
        </p:grpSpPr>
        <p:sp>
          <p:nvSpPr>
            <p:cNvPr id="643" name="Google Shape;643;p3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6" name="Google Shape;646;p39"/>
          <p:cNvSpPr/>
          <p:nvPr/>
        </p:nvSpPr>
        <p:spPr>
          <a:xfrm>
            <a:off x="8377825" y="264980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7" name="Google Shape;647;p39"/>
          <p:cNvGrpSpPr/>
          <p:nvPr/>
        </p:nvGrpSpPr>
        <p:grpSpPr>
          <a:xfrm flipH="1">
            <a:off x="-430935" y="-201412"/>
            <a:ext cx="2162798" cy="1206590"/>
            <a:chOff x="7572340" y="2404875"/>
            <a:chExt cx="2162798" cy="1206590"/>
          </a:xfrm>
        </p:grpSpPr>
        <p:sp>
          <p:nvSpPr>
            <p:cNvPr id="648" name="Google Shape;648;p39"/>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9"/>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9"/>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9"/>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2" name="Google Shape;652;p39"/>
          <p:cNvSpPr/>
          <p:nvPr/>
        </p:nvSpPr>
        <p:spPr>
          <a:xfrm>
            <a:off x="8377825" y="3244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3" name="Google Shape;653;p39"/>
          <p:cNvGrpSpPr/>
          <p:nvPr/>
        </p:nvGrpSpPr>
        <p:grpSpPr>
          <a:xfrm>
            <a:off x="4684457" y="4204839"/>
            <a:ext cx="3026178" cy="3026148"/>
            <a:chOff x="3896445" y="840725"/>
            <a:chExt cx="2534275" cy="2534250"/>
          </a:xfrm>
        </p:grpSpPr>
        <p:sp>
          <p:nvSpPr>
            <p:cNvPr id="654" name="Google Shape;654;p39"/>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9"/>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9"/>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7" name="Google Shape;657;p39"/>
          <p:cNvSpPr/>
          <p:nvPr/>
        </p:nvSpPr>
        <p:spPr>
          <a:xfrm>
            <a:off x="1457425" y="4567075"/>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1">
  <p:cSld name="TITLE_1">
    <p:spTree>
      <p:nvGrpSpPr>
        <p:cNvPr id="1" name="Shape 658"/>
        <p:cNvGrpSpPr/>
        <p:nvPr/>
      </p:nvGrpSpPr>
      <p:grpSpPr>
        <a:xfrm>
          <a:off x="0" y="0"/>
          <a:ext cx="0" cy="0"/>
          <a:chOff x="0" y="0"/>
          <a:chExt cx="0" cy="0"/>
        </a:xfrm>
      </p:grpSpPr>
      <p:grpSp>
        <p:nvGrpSpPr>
          <p:cNvPr id="659" name="Google Shape;659;p40"/>
          <p:cNvGrpSpPr/>
          <p:nvPr/>
        </p:nvGrpSpPr>
        <p:grpSpPr>
          <a:xfrm>
            <a:off x="5818957" y="3846164"/>
            <a:ext cx="3026178" cy="3026148"/>
            <a:chOff x="3896445" y="840725"/>
            <a:chExt cx="2534275" cy="2534250"/>
          </a:xfrm>
        </p:grpSpPr>
        <p:sp>
          <p:nvSpPr>
            <p:cNvPr id="660" name="Google Shape;660;p4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4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3" name="Google Shape;663;p40"/>
          <p:cNvSpPr/>
          <p:nvPr/>
        </p:nvSpPr>
        <p:spPr>
          <a:xfrm>
            <a:off x="-788875" y="1072850"/>
            <a:ext cx="1693956" cy="1693956"/>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4" name="Google Shape;664;p40"/>
          <p:cNvGrpSpPr/>
          <p:nvPr/>
        </p:nvGrpSpPr>
        <p:grpSpPr>
          <a:xfrm flipH="1">
            <a:off x="-79235" y="3846163"/>
            <a:ext cx="2162798" cy="1206590"/>
            <a:chOff x="7572340" y="2404875"/>
            <a:chExt cx="2162798" cy="1206590"/>
          </a:xfrm>
        </p:grpSpPr>
        <p:sp>
          <p:nvSpPr>
            <p:cNvPr id="665" name="Google Shape;665;p40"/>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0"/>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0"/>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40"/>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9" name="Google Shape;669;p40"/>
          <p:cNvSpPr/>
          <p:nvPr/>
        </p:nvSpPr>
        <p:spPr>
          <a:xfrm>
            <a:off x="209575" y="-583150"/>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0" name="Google Shape;670;p40"/>
          <p:cNvGrpSpPr/>
          <p:nvPr/>
        </p:nvGrpSpPr>
        <p:grpSpPr>
          <a:xfrm>
            <a:off x="7476126" y="-486630"/>
            <a:ext cx="3739830" cy="3739793"/>
            <a:chOff x="3896445" y="840725"/>
            <a:chExt cx="2534275" cy="2534250"/>
          </a:xfrm>
        </p:grpSpPr>
        <p:sp>
          <p:nvSpPr>
            <p:cNvPr id="671" name="Google Shape;671;p40"/>
            <p:cNvSpPr/>
            <p:nvPr/>
          </p:nvSpPr>
          <p:spPr>
            <a:xfrm>
              <a:off x="3896445" y="840725"/>
              <a:ext cx="2534275" cy="2534250"/>
            </a:xfrm>
            <a:custGeom>
              <a:avLst/>
              <a:gdLst/>
              <a:ahLst/>
              <a:cxnLst/>
              <a:rect l="l" t="t" r="r" b="b"/>
              <a:pathLst>
                <a:path w="101371" h="101370" extrusionOk="0">
                  <a:moveTo>
                    <a:pt x="50062" y="1"/>
                  </a:moveTo>
                  <a:lnTo>
                    <a:pt x="50062" y="396"/>
                  </a:lnTo>
                  <a:cubicBezTo>
                    <a:pt x="50306" y="396"/>
                    <a:pt x="50562" y="382"/>
                    <a:pt x="50814" y="382"/>
                  </a:cubicBezTo>
                  <a:cubicBezTo>
                    <a:pt x="50940" y="382"/>
                    <a:pt x="51065" y="386"/>
                    <a:pt x="51187" y="396"/>
                  </a:cubicBezTo>
                  <a:lnTo>
                    <a:pt x="51187" y="1"/>
                  </a:lnTo>
                  <a:close/>
                  <a:moveTo>
                    <a:pt x="48907" y="31"/>
                  </a:moveTo>
                  <a:cubicBezTo>
                    <a:pt x="48543" y="31"/>
                    <a:pt x="48147" y="61"/>
                    <a:pt x="47783" y="92"/>
                  </a:cubicBezTo>
                  <a:lnTo>
                    <a:pt x="47783" y="457"/>
                  </a:lnTo>
                  <a:cubicBezTo>
                    <a:pt x="48178" y="426"/>
                    <a:pt x="48543" y="426"/>
                    <a:pt x="48938" y="396"/>
                  </a:cubicBezTo>
                  <a:lnTo>
                    <a:pt x="48907" y="31"/>
                  </a:lnTo>
                  <a:close/>
                  <a:moveTo>
                    <a:pt x="52342" y="31"/>
                  </a:moveTo>
                  <a:lnTo>
                    <a:pt x="52342" y="396"/>
                  </a:lnTo>
                  <a:cubicBezTo>
                    <a:pt x="52707" y="426"/>
                    <a:pt x="53102" y="426"/>
                    <a:pt x="53467" y="457"/>
                  </a:cubicBezTo>
                  <a:lnTo>
                    <a:pt x="53497" y="61"/>
                  </a:lnTo>
                  <a:cubicBezTo>
                    <a:pt x="53102" y="61"/>
                    <a:pt x="52737" y="31"/>
                    <a:pt x="52342" y="31"/>
                  </a:cubicBezTo>
                  <a:close/>
                  <a:moveTo>
                    <a:pt x="46628" y="153"/>
                  </a:moveTo>
                  <a:cubicBezTo>
                    <a:pt x="46263" y="183"/>
                    <a:pt x="45868" y="213"/>
                    <a:pt x="45503" y="274"/>
                  </a:cubicBezTo>
                  <a:lnTo>
                    <a:pt x="45533" y="639"/>
                  </a:lnTo>
                  <a:cubicBezTo>
                    <a:pt x="45898" y="609"/>
                    <a:pt x="46293" y="578"/>
                    <a:pt x="46658" y="548"/>
                  </a:cubicBezTo>
                  <a:lnTo>
                    <a:pt x="46628" y="153"/>
                  </a:lnTo>
                  <a:close/>
                  <a:moveTo>
                    <a:pt x="54652" y="153"/>
                  </a:moveTo>
                  <a:lnTo>
                    <a:pt x="54622" y="548"/>
                  </a:lnTo>
                  <a:cubicBezTo>
                    <a:pt x="54986" y="548"/>
                    <a:pt x="55351" y="578"/>
                    <a:pt x="55746" y="639"/>
                  </a:cubicBezTo>
                  <a:lnTo>
                    <a:pt x="55777" y="244"/>
                  </a:lnTo>
                  <a:cubicBezTo>
                    <a:pt x="55412" y="213"/>
                    <a:pt x="55017" y="183"/>
                    <a:pt x="54652" y="153"/>
                  </a:cubicBezTo>
                  <a:close/>
                  <a:moveTo>
                    <a:pt x="44348" y="396"/>
                  </a:moveTo>
                  <a:cubicBezTo>
                    <a:pt x="43983" y="426"/>
                    <a:pt x="43588" y="487"/>
                    <a:pt x="43223" y="548"/>
                  </a:cubicBezTo>
                  <a:lnTo>
                    <a:pt x="43284" y="913"/>
                  </a:lnTo>
                  <a:cubicBezTo>
                    <a:pt x="43649" y="882"/>
                    <a:pt x="44014" y="821"/>
                    <a:pt x="44409" y="761"/>
                  </a:cubicBezTo>
                  <a:lnTo>
                    <a:pt x="44348" y="396"/>
                  </a:lnTo>
                  <a:close/>
                  <a:moveTo>
                    <a:pt x="56901" y="365"/>
                  </a:moveTo>
                  <a:lnTo>
                    <a:pt x="56871" y="761"/>
                  </a:lnTo>
                  <a:cubicBezTo>
                    <a:pt x="57236" y="791"/>
                    <a:pt x="57631" y="852"/>
                    <a:pt x="57996" y="913"/>
                  </a:cubicBezTo>
                  <a:lnTo>
                    <a:pt x="58056" y="517"/>
                  </a:lnTo>
                  <a:cubicBezTo>
                    <a:pt x="57661" y="487"/>
                    <a:pt x="57297" y="426"/>
                    <a:pt x="56901" y="365"/>
                  </a:cubicBezTo>
                  <a:close/>
                  <a:moveTo>
                    <a:pt x="59181" y="700"/>
                  </a:moveTo>
                  <a:lnTo>
                    <a:pt x="59120" y="1095"/>
                  </a:lnTo>
                  <a:cubicBezTo>
                    <a:pt x="59485" y="1156"/>
                    <a:pt x="59880" y="1216"/>
                    <a:pt x="60245" y="1277"/>
                  </a:cubicBezTo>
                  <a:lnTo>
                    <a:pt x="60306" y="913"/>
                  </a:lnTo>
                  <a:cubicBezTo>
                    <a:pt x="59941" y="852"/>
                    <a:pt x="59546" y="761"/>
                    <a:pt x="59181" y="700"/>
                  </a:cubicBezTo>
                  <a:close/>
                  <a:moveTo>
                    <a:pt x="42099" y="730"/>
                  </a:moveTo>
                  <a:cubicBezTo>
                    <a:pt x="41704" y="791"/>
                    <a:pt x="41339" y="852"/>
                    <a:pt x="40944" y="943"/>
                  </a:cubicBezTo>
                  <a:lnTo>
                    <a:pt x="41035" y="1308"/>
                  </a:lnTo>
                  <a:cubicBezTo>
                    <a:pt x="41400" y="1247"/>
                    <a:pt x="41764" y="1156"/>
                    <a:pt x="42160" y="1095"/>
                  </a:cubicBezTo>
                  <a:lnTo>
                    <a:pt x="42099" y="730"/>
                  </a:lnTo>
                  <a:close/>
                  <a:moveTo>
                    <a:pt x="61430" y="1156"/>
                  </a:moveTo>
                  <a:lnTo>
                    <a:pt x="61339" y="1520"/>
                  </a:lnTo>
                  <a:cubicBezTo>
                    <a:pt x="61734" y="1581"/>
                    <a:pt x="62099" y="1672"/>
                    <a:pt x="62464" y="1764"/>
                  </a:cubicBezTo>
                  <a:lnTo>
                    <a:pt x="62555" y="1399"/>
                  </a:lnTo>
                  <a:cubicBezTo>
                    <a:pt x="62190" y="1308"/>
                    <a:pt x="61795" y="1216"/>
                    <a:pt x="61430" y="1156"/>
                  </a:cubicBezTo>
                  <a:close/>
                  <a:moveTo>
                    <a:pt x="39819" y="1156"/>
                  </a:moveTo>
                  <a:cubicBezTo>
                    <a:pt x="39454" y="1247"/>
                    <a:pt x="39090" y="1338"/>
                    <a:pt x="38725" y="1429"/>
                  </a:cubicBezTo>
                  <a:lnTo>
                    <a:pt x="38816" y="1794"/>
                  </a:lnTo>
                  <a:cubicBezTo>
                    <a:pt x="39181" y="1703"/>
                    <a:pt x="39545" y="1612"/>
                    <a:pt x="39910" y="1551"/>
                  </a:cubicBezTo>
                  <a:lnTo>
                    <a:pt x="39819" y="1156"/>
                  </a:lnTo>
                  <a:close/>
                  <a:moveTo>
                    <a:pt x="63680" y="1672"/>
                  </a:moveTo>
                  <a:lnTo>
                    <a:pt x="63558" y="2037"/>
                  </a:lnTo>
                  <a:cubicBezTo>
                    <a:pt x="63923" y="2128"/>
                    <a:pt x="64288" y="2250"/>
                    <a:pt x="64652" y="2341"/>
                  </a:cubicBezTo>
                  <a:lnTo>
                    <a:pt x="64774" y="1976"/>
                  </a:lnTo>
                  <a:cubicBezTo>
                    <a:pt x="64409" y="1885"/>
                    <a:pt x="64044" y="1764"/>
                    <a:pt x="63680" y="1672"/>
                  </a:cubicBezTo>
                  <a:close/>
                  <a:moveTo>
                    <a:pt x="37600" y="1703"/>
                  </a:moveTo>
                  <a:cubicBezTo>
                    <a:pt x="37235" y="1794"/>
                    <a:pt x="36871" y="1916"/>
                    <a:pt x="36506" y="2007"/>
                  </a:cubicBezTo>
                  <a:lnTo>
                    <a:pt x="36597" y="2372"/>
                  </a:lnTo>
                  <a:cubicBezTo>
                    <a:pt x="36962" y="2280"/>
                    <a:pt x="37327" y="2159"/>
                    <a:pt x="37691" y="2068"/>
                  </a:cubicBezTo>
                  <a:lnTo>
                    <a:pt x="37600" y="1703"/>
                  </a:lnTo>
                  <a:close/>
                  <a:moveTo>
                    <a:pt x="65868" y="2311"/>
                  </a:moveTo>
                  <a:lnTo>
                    <a:pt x="65747" y="2675"/>
                  </a:lnTo>
                  <a:cubicBezTo>
                    <a:pt x="66111" y="2797"/>
                    <a:pt x="66476" y="2919"/>
                    <a:pt x="66841" y="3040"/>
                  </a:cubicBezTo>
                  <a:lnTo>
                    <a:pt x="66962" y="2675"/>
                  </a:lnTo>
                  <a:cubicBezTo>
                    <a:pt x="66598" y="2554"/>
                    <a:pt x="66233" y="2432"/>
                    <a:pt x="65868" y="2311"/>
                  </a:cubicBezTo>
                  <a:close/>
                  <a:moveTo>
                    <a:pt x="35412" y="2341"/>
                  </a:moveTo>
                  <a:cubicBezTo>
                    <a:pt x="35047" y="2463"/>
                    <a:pt x="34682" y="2584"/>
                    <a:pt x="34317" y="2706"/>
                  </a:cubicBezTo>
                  <a:lnTo>
                    <a:pt x="34439" y="3071"/>
                  </a:lnTo>
                  <a:cubicBezTo>
                    <a:pt x="34804" y="2949"/>
                    <a:pt x="35168" y="2827"/>
                    <a:pt x="35533" y="2706"/>
                  </a:cubicBezTo>
                  <a:lnTo>
                    <a:pt x="35412" y="2341"/>
                  </a:lnTo>
                  <a:close/>
                  <a:moveTo>
                    <a:pt x="68026" y="3040"/>
                  </a:moveTo>
                  <a:lnTo>
                    <a:pt x="67905" y="3405"/>
                  </a:lnTo>
                  <a:cubicBezTo>
                    <a:pt x="68269" y="3527"/>
                    <a:pt x="68634" y="3679"/>
                    <a:pt x="68969" y="3800"/>
                  </a:cubicBezTo>
                  <a:lnTo>
                    <a:pt x="69120" y="3466"/>
                  </a:lnTo>
                  <a:cubicBezTo>
                    <a:pt x="68756" y="3314"/>
                    <a:pt x="68391" y="3192"/>
                    <a:pt x="68026" y="3040"/>
                  </a:cubicBezTo>
                  <a:close/>
                  <a:moveTo>
                    <a:pt x="33254" y="3071"/>
                  </a:moveTo>
                  <a:cubicBezTo>
                    <a:pt x="32889" y="3223"/>
                    <a:pt x="32524" y="3344"/>
                    <a:pt x="32159" y="3496"/>
                  </a:cubicBezTo>
                  <a:lnTo>
                    <a:pt x="32311" y="3830"/>
                  </a:lnTo>
                  <a:cubicBezTo>
                    <a:pt x="32646" y="3709"/>
                    <a:pt x="33010" y="3587"/>
                    <a:pt x="33375" y="3435"/>
                  </a:cubicBezTo>
                  <a:lnTo>
                    <a:pt x="33254" y="3071"/>
                  </a:lnTo>
                  <a:close/>
                  <a:moveTo>
                    <a:pt x="70184" y="3891"/>
                  </a:moveTo>
                  <a:lnTo>
                    <a:pt x="70032" y="4226"/>
                  </a:lnTo>
                  <a:cubicBezTo>
                    <a:pt x="70397" y="4378"/>
                    <a:pt x="70731" y="4530"/>
                    <a:pt x="71096" y="4682"/>
                  </a:cubicBezTo>
                  <a:lnTo>
                    <a:pt x="71248" y="4347"/>
                  </a:lnTo>
                  <a:cubicBezTo>
                    <a:pt x="70883" y="4195"/>
                    <a:pt x="70519" y="4043"/>
                    <a:pt x="70184" y="3891"/>
                  </a:cubicBezTo>
                  <a:close/>
                  <a:moveTo>
                    <a:pt x="31095" y="3922"/>
                  </a:moveTo>
                  <a:cubicBezTo>
                    <a:pt x="30761" y="4074"/>
                    <a:pt x="30396" y="4226"/>
                    <a:pt x="30062" y="4378"/>
                  </a:cubicBezTo>
                  <a:lnTo>
                    <a:pt x="30214" y="4712"/>
                  </a:lnTo>
                  <a:cubicBezTo>
                    <a:pt x="30548" y="4560"/>
                    <a:pt x="30913" y="4408"/>
                    <a:pt x="31247" y="4286"/>
                  </a:cubicBezTo>
                  <a:lnTo>
                    <a:pt x="31095" y="3922"/>
                  </a:lnTo>
                  <a:close/>
                  <a:moveTo>
                    <a:pt x="72282" y="4803"/>
                  </a:moveTo>
                  <a:lnTo>
                    <a:pt x="72130" y="5168"/>
                  </a:lnTo>
                  <a:cubicBezTo>
                    <a:pt x="72464" y="5320"/>
                    <a:pt x="72798" y="5472"/>
                    <a:pt x="73133" y="5654"/>
                  </a:cubicBezTo>
                  <a:lnTo>
                    <a:pt x="73315" y="5320"/>
                  </a:lnTo>
                  <a:cubicBezTo>
                    <a:pt x="72981" y="5137"/>
                    <a:pt x="72616" y="4986"/>
                    <a:pt x="72282" y="4803"/>
                  </a:cubicBezTo>
                  <a:close/>
                  <a:moveTo>
                    <a:pt x="29029" y="4864"/>
                  </a:moveTo>
                  <a:cubicBezTo>
                    <a:pt x="28694" y="5016"/>
                    <a:pt x="28329" y="5168"/>
                    <a:pt x="27995" y="5350"/>
                  </a:cubicBezTo>
                  <a:lnTo>
                    <a:pt x="28177" y="5685"/>
                  </a:lnTo>
                  <a:cubicBezTo>
                    <a:pt x="28512" y="5533"/>
                    <a:pt x="28846" y="5350"/>
                    <a:pt x="29181" y="5198"/>
                  </a:cubicBezTo>
                  <a:lnTo>
                    <a:pt x="29029" y="4864"/>
                  </a:lnTo>
                  <a:close/>
                  <a:moveTo>
                    <a:pt x="74349" y="5837"/>
                  </a:moveTo>
                  <a:lnTo>
                    <a:pt x="74166" y="6171"/>
                  </a:lnTo>
                  <a:cubicBezTo>
                    <a:pt x="74501" y="6353"/>
                    <a:pt x="74835" y="6536"/>
                    <a:pt x="75169" y="6718"/>
                  </a:cubicBezTo>
                  <a:lnTo>
                    <a:pt x="75352" y="6384"/>
                  </a:lnTo>
                  <a:cubicBezTo>
                    <a:pt x="75017" y="6201"/>
                    <a:pt x="74683" y="6019"/>
                    <a:pt x="74349" y="5837"/>
                  </a:cubicBezTo>
                  <a:close/>
                  <a:moveTo>
                    <a:pt x="26992" y="5867"/>
                  </a:moveTo>
                  <a:cubicBezTo>
                    <a:pt x="26658" y="6049"/>
                    <a:pt x="26323" y="6232"/>
                    <a:pt x="25989" y="6414"/>
                  </a:cubicBezTo>
                  <a:lnTo>
                    <a:pt x="26171" y="6748"/>
                  </a:lnTo>
                  <a:cubicBezTo>
                    <a:pt x="26506" y="6566"/>
                    <a:pt x="26840" y="6384"/>
                    <a:pt x="27174" y="6201"/>
                  </a:cubicBezTo>
                  <a:lnTo>
                    <a:pt x="26992" y="5867"/>
                  </a:lnTo>
                  <a:close/>
                  <a:moveTo>
                    <a:pt x="76324" y="6961"/>
                  </a:moveTo>
                  <a:lnTo>
                    <a:pt x="76142" y="7296"/>
                  </a:lnTo>
                  <a:cubicBezTo>
                    <a:pt x="76476" y="7478"/>
                    <a:pt x="76811" y="7660"/>
                    <a:pt x="77115" y="7873"/>
                  </a:cubicBezTo>
                  <a:lnTo>
                    <a:pt x="77327" y="7539"/>
                  </a:lnTo>
                  <a:cubicBezTo>
                    <a:pt x="76993" y="7356"/>
                    <a:pt x="76659" y="7144"/>
                    <a:pt x="76324" y="6961"/>
                  </a:cubicBezTo>
                  <a:close/>
                  <a:moveTo>
                    <a:pt x="24986" y="6992"/>
                  </a:moveTo>
                  <a:cubicBezTo>
                    <a:pt x="24652" y="7174"/>
                    <a:pt x="24348" y="7387"/>
                    <a:pt x="24013" y="7569"/>
                  </a:cubicBezTo>
                  <a:lnTo>
                    <a:pt x="24226" y="7903"/>
                  </a:lnTo>
                  <a:cubicBezTo>
                    <a:pt x="24530" y="7691"/>
                    <a:pt x="24864" y="7508"/>
                    <a:pt x="25199" y="7326"/>
                  </a:cubicBezTo>
                  <a:lnTo>
                    <a:pt x="24986" y="6992"/>
                  </a:lnTo>
                  <a:close/>
                  <a:moveTo>
                    <a:pt x="78300" y="8177"/>
                  </a:moveTo>
                  <a:lnTo>
                    <a:pt x="78087" y="8481"/>
                  </a:lnTo>
                  <a:cubicBezTo>
                    <a:pt x="78391" y="8694"/>
                    <a:pt x="78726" y="8907"/>
                    <a:pt x="79029" y="9119"/>
                  </a:cubicBezTo>
                  <a:lnTo>
                    <a:pt x="79242" y="8815"/>
                  </a:lnTo>
                  <a:cubicBezTo>
                    <a:pt x="78938" y="8603"/>
                    <a:pt x="78604" y="8390"/>
                    <a:pt x="78300" y="8177"/>
                  </a:cubicBezTo>
                  <a:close/>
                  <a:moveTo>
                    <a:pt x="23041" y="8207"/>
                  </a:moveTo>
                  <a:cubicBezTo>
                    <a:pt x="22737" y="8390"/>
                    <a:pt x="22402" y="8603"/>
                    <a:pt x="22098" y="8815"/>
                  </a:cubicBezTo>
                  <a:lnTo>
                    <a:pt x="22311" y="9150"/>
                  </a:lnTo>
                  <a:cubicBezTo>
                    <a:pt x="22615" y="8937"/>
                    <a:pt x="22949" y="8724"/>
                    <a:pt x="23253" y="8511"/>
                  </a:cubicBezTo>
                  <a:lnTo>
                    <a:pt x="23041" y="8207"/>
                  </a:lnTo>
                  <a:close/>
                  <a:moveTo>
                    <a:pt x="21156" y="9484"/>
                  </a:moveTo>
                  <a:cubicBezTo>
                    <a:pt x="20852" y="9697"/>
                    <a:pt x="20548" y="9940"/>
                    <a:pt x="20244" y="10153"/>
                  </a:cubicBezTo>
                  <a:lnTo>
                    <a:pt x="20457" y="10457"/>
                  </a:lnTo>
                  <a:cubicBezTo>
                    <a:pt x="20761" y="10244"/>
                    <a:pt x="21065" y="10001"/>
                    <a:pt x="21369" y="9788"/>
                  </a:cubicBezTo>
                  <a:lnTo>
                    <a:pt x="21156" y="9484"/>
                  </a:lnTo>
                  <a:close/>
                  <a:moveTo>
                    <a:pt x="80185" y="9454"/>
                  </a:moveTo>
                  <a:lnTo>
                    <a:pt x="79972" y="9758"/>
                  </a:lnTo>
                  <a:cubicBezTo>
                    <a:pt x="80276" y="10001"/>
                    <a:pt x="80580" y="10214"/>
                    <a:pt x="80884" y="10457"/>
                  </a:cubicBezTo>
                  <a:lnTo>
                    <a:pt x="81096" y="10153"/>
                  </a:lnTo>
                  <a:cubicBezTo>
                    <a:pt x="80792" y="9910"/>
                    <a:pt x="80488" y="9697"/>
                    <a:pt x="80185" y="9454"/>
                  </a:cubicBezTo>
                  <a:close/>
                  <a:moveTo>
                    <a:pt x="82008" y="10821"/>
                  </a:moveTo>
                  <a:lnTo>
                    <a:pt x="81795" y="11125"/>
                  </a:lnTo>
                  <a:cubicBezTo>
                    <a:pt x="82069" y="11369"/>
                    <a:pt x="82373" y="11612"/>
                    <a:pt x="82677" y="11855"/>
                  </a:cubicBezTo>
                  <a:lnTo>
                    <a:pt x="82920" y="11551"/>
                  </a:lnTo>
                  <a:cubicBezTo>
                    <a:pt x="82616" y="11308"/>
                    <a:pt x="82312" y="11065"/>
                    <a:pt x="82008" y="10821"/>
                  </a:cubicBezTo>
                  <a:close/>
                  <a:moveTo>
                    <a:pt x="19332" y="10852"/>
                  </a:moveTo>
                  <a:cubicBezTo>
                    <a:pt x="19028" y="11095"/>
                    <a:pt x="18724" y="11338"/>
                    <a:pt x="18451" y="11581"/>
                  </a:cubicBezTo>
                  <a:lnTo>
                    <a:pt x="18694" y="11885"/>
                  </a:lnTo>
                  <a:cubicBezTo>
                    <a:pt x="18968" y="11642"/>
                    <a:pt x="19272" y="11399"/>
                    <a:pt x="19575" y="11156"/>
                  </a:cubicBezTo>
                  <a:lnTo>
                    <a:pt x="19332" y="10852"/>
                  </a:lnTo>
                  <a:close/>
                  <a:moveTo>
                    <a:pt x="83771" y="12280"/>
                  </a:moveTo>
                  <a:lnTo>
                    <a:pt x="83528" y="12584"/>
                  </a:lnTo>
                  <a:cubicBezTo>
                    <a:pt x="83832" y="12828"/>
                    <a:pt x="84106" y="13071"/>
                    <a:pt x="84379" y="13344"/>
                  </a:cubicBezTo>
                  <a:lnTo>
                    <a:pt x="84653" y="13040"/>
                  </a:lnTo>
                  <a:cubicBezTo>
                    <a:pt x="84349" y="12797"/>
                    <a:pt x="84075" y="12554"/>
                    <a:pt x="83771" y="12280"/>
                  </a:cubicBezTo>
                  <a:close/>
                  <a:moveTo>
                    <a:pt x="17569" y="12311"/>
                  </a:moveTo>
                  <a:cubicBezTo>
                    <a:pt x="17265" y="12584"/>
                    <a:pt x="16992" y="12828"/>
                    <a:pt x="16718" y="13071"/>
                  </a:cubicBezTo>
                  <a:lnTo>
                    <a:pt x="16961" y="13375"/>
                  </a:lnTo>
                  <a:cubicBezTo>
                    <a:pt x="17235" y="13101"/>
                    <a:pt x="17539" y="12858"/>
                    <a:pt x="17813" y="12615"/>
                  </a:cubicBezTo>
                  <a:lnTo>
                    <a:pt x="17569" y="12311"/>
                  </a:lnTo>
                  <a:close/>
                  <a:moveTo>
                    <a:pt x="85504" y="13831"/>
                  </a:moveTo>
                  <a:lnTo>
                    <a:pt x="85230" y="14104"/>
                  </a:lnTo>
                  <a:cubicBezTo>
                    <a:pt x="85504" y="14378"/>
                    <a:pt x="85777" y="14621"/>
                    <a:pt x="86051" y="14894"/>
                  </a:cubicBezTo>
                  <a:lnTo>
                    <a:pt x="86324" y="14621"/>
                  </a:lnTo>
                  <a:cubicBezTo>
                    <a:pt x="86051" y="14347"/>
                    <a:pt x="85777" y="14074"/>
                    <a:pt x="85504" y="13831"/>
                  </a:cubicBezTo>
                  <a:close/>
                  <a:moveTo>
                    <a:pt x="15867" y="13861"/>
                  </a:moveTo>
                  <a:cubicBezTo>
                    <a:pt x="15594" y="14135"/>
                    <a:pt x="15320" y="14378"/>
                    <a:pt x="15047" y="14651"/>
                  </a:cubicBezTo>
                  <a:lnTo>
                    <a:pt x="15320" y="14925"/>
                  </a:lnTo>
                  <a:cubicBezTo>
                    <a:pt x="15594" y="14651"/>
                    <a:pt x="15867" y="14378"/>
                    <a:pt x="16141" y="14135"/>
                  </a:cubicBezTo>
                  <a:lnTo>
                    <a:pt x="15867" y="13861"/>
                  </a:lnTo>
                  <a:close/>
                  <a:moveTo>
                    <a:pt x="87115" y="15442"/>
                  </a:moveTo>
                  <a:lnTo>
                    <a:pt x="86841" y="15715"/>
                  </a:lnTo>
                  <a:cubicBezTo>
                    <a:pt x="87115" y="15989"/>
                    <a:pt x="87358" y="16262"/>
                    <a:pt x="87631" y="16536"/>
                  </a:cubicBezTo>
                  <a:lnTo>
                    <a:pt x="87905" y="16262"/>
                  </a:lnTo>
                  <a:cubicBezTo>
                    <a:pt x="87631" y="15989"/>
                    <a:pt x="87388" y="15715"/>
                    <a:pt x="87115" y="15442"/>
                  </a:cubicBezTo>
                  <a:close/>
                  <a:moveTo>
                    <a:pt x="14226" y="15472"/>
                  </a:moveTo>
                  <a:cubicBezTo>
                    <a:pt x="13983" y="15746"/>
                    <a:pt x="13709" y="16019"/>
                    <a:pt x="13466" y="16293"/>
                  </a:cubicBezTo>
                  <a:lnTo>
                    <a:pt x="13740" y="16566"/>
                  </a:lnTo>
                  <a:cubicBezTo>
                    <a:pt x="13983" y="16293"/>
                    <a:pt x="14256" y="15989"/>
                    <a:pt x="14499" y="15715"/>
                  </a:cubicBezTo>
                  <a:lnTo>
                    <a:pt x="14226" y="15472"/>
                  </a:lnTo>
                  <a:close/>
                  <a:moveTo>
                    <a:pt x="88665" y="17113"/>
                  </a:moveTo>
                  <a:lnTo>
                    <a:pt x="88391" y="17387"/>
                  </a:lnTo>
                  <a:cubicBezTo>
                    <a:pt x="88635" y="17660"/>
                    <a:pt x="88878" y="17934"/>
                    <a:pt x="89121" y="18238"/>
                  </a:cubicBezTo>
                  <a:lnTo>
                    <a:pt x="89425" y="17995"/>
                  </a:lnTo>
                  <a:cubicBezTo>
                    <a:pt x="89182" y="17691"/>
                    <a:pt x="88938" y="17417"/>
                    <a:pt x="88665" y="17113"/>
                  </a:cubicBezTo>
                  <a:close/>
                  <a:moveTo>
                    <a:pt x="12676" y="17144"/>
                  </a:moveTo>
                  <a:cubicBezTo>
                    <a:pt x="12433" y="17417"/>
                    <a:pt x="12189" y="17721"/>
                    <a:pt x="11946" y="18025"/>
                  </a:cubicBezTo>
                  <a:lnTo>
                    <a:pt x="12220" y="18268"/>
                  </a:lnTo>
                  <a:cubicBezTo>
                    <a:pt x="12463" y="17964"/>
                    <a:pt x="12706" y="17691"/>
                    <a:pt x="12980" y="17387"/>
                  </a:cubicBezTo>
                  <a:lnTo>
                    <a:pt x="12676" y="17144"/>
                  </a:lnTo>
                  <a:close/>
                  <a:moveTo>
                    <a:pt x="90154" y="18876"/>
                  </a:moveTo>
                  <a:lnTo>
                    <a:pt x="89850" y="19119"/>
                  </a:lnTo>
                  <a:cubicBezTo>
                    <a:pt x="90094" y="19393"/>
                    <a:pt x="90337" y="19697"/>
                    <a:pt x="90549" y="20001"/>
                  </a:cubicBezTo>
                  <a:lnTo>
                    <a:pt x="90853" y="19758"/>
                  </a:lnTo>
                  <a:cubicBezTo>
                    <a:pt x="90610" y="19454"/>
                    <a:pt x="90397" y="19150"/>
                    <a:pt x="90154" y="18876"/>
                  </a:cubicBezTo>
                  <a:close/>
                  <a:moveTo>
                    <a:pt x="11217" y="18907"/>
                  </a:moveTo>
                  <a:cubicBezTo>
                    <a:pt x="10974" y="19211"/>
                    <a:pt x="10730" y="19484"/>
                    <a:pt x="10487" y="19788"/>
                  </a:cubicBezTo>
                  <a:lnTo>
                    <a:pt x="10791" y="20031"/>
                  </a:lnTo>
                  <a:cubicBezTo>
                    <a:pt x="11034" y="19727"/>
                    <a:pt x="11277" y="19423"/>
                    <a:pt x="11490" y="19150"/>
                  </a:cubicBezTo>
                  <a:lnTo>
                    <a:pt x="11217" y="18907"/>
                  </a:lnTo>
                  <a:close/>
                  <a:moveTo>
                    <a:pt x="91553" y="20670"/>
                  </a:moveTo>
                  <a:lnTo>
                    <a:pt x="91249" y="20913"/>
                  </a:lnTo>
                  <a:cubicBezTo>
                    <a:pt x="91461" y="21217"/>
                    <a:pt x="91674" y="21521"/>
                    <a:pt x="91887" y="21825"/>
                  </a:cubicBezTo>
                  <a:lnTo>
                    <a:pt x="92221" y="21612"/>
                  </a:lnTo>
                  <a:cubicBezTo>
                    <a:pt x="91978" y="21308"/>
                    <a:pt x="91765" y="20974"/>
                    <a:pt x="91553" y="20670"/>
                  </a:cubicBezTo>
                  <a:close/>
                  <a:moveTo>
                    <a:pt x="9818" y="20730"/>
                  </a:moveTo>
                  <a:cubicBezTo>
                    <a:pt x="9575" y="21034"/>
                    <a:pt x="9363" y="21338"/>
                    <a:pt x="9150" y="21642"/>
                  </a:cubicBezTo>
                  <a:lnTo>
                    <a:pt x="9454" y="21855"/>
                  </a:lnTo>
                  <a:cubicBezTo>
                    <a:pt x="9666" y="21551"/>
                    <a:pt x="9879" y="21247"/>
                    <a:pt x="10122" y="20943"/>
                  </a:cubicBezTo>
                  <a:lnTo>
                    <a:pt x="9818" y="20730"/>
                  </a:lnTo>
                  <a:close/>
                  <a:moveTo>
                    <a:pt x="92860" y="22554"/>
                  </a:moveTo>
                  <a:lnTo>
                    <a:pt x="92556" y="22767"/>
                  </a:lnTo>
                  <a:cubicBezTo>
                    <a:pt x="92768" y="23071"/>
                    <a:pt x="92951" y="23405"/>
                    <a:pt x="93163" y="23709"/>
                  </a:cubicBezTo>
                  <a:lnTo>
                    <a:pt x="93498" y="23496"/>
                  </a:lnTo>
                  <a:cubicBezTo>
                    <a:pt x="93285" y="23192"/>
                    <a:pt x="93072" y="22858"/>
                    <a:pt x="92860" y="22554"/>
                  </a:cubicBezTo>
                  <a:close/>
                  <a:moveTo>
                    <a:pt x="8481" y="22585"/>
                  </a:moveTo>
                  <a:cubicBezTo>
                    <a:pt x="8268" y="22919"/>
                    <a:pt x="8086" y="23223"/>
                    <a:pt x="7873" y="23557"/>
                  </a:cubicBezTo>
                  <a:lnTo>
                    <a:pt x="8177" y="23770"/>
                  </a:lnTo>
                  <a:cubicBezTo>
                    <a:pt x="8390" y="23436"/>
                    <a:pt x="8603" y="23132"/>
                    <a:pt x="8815" y="22797"/>
                  </a:cubicBezTo>
                  <a:lnTo>
                    <a:pt x="8481" y="22585"/>
                  </a:lnTo>
                  <a:close/>
                  <a:moveTo>
                    <a:pt x="94075" y="24469"/>
                  </a:moveTo>
                  <a:lnTo>
                    <a:pt x="93771" y="24682"/>
                  </a:lnTo>
                  <a:cubicBezTo>
                    <a:pt x="93954" y="25016"/>
                    <a:pt x="94136" y="25320"/>
                    <a:pt x="94349" y="25655"/>
                  </a:cubicBezTo>
                  <a:lnTo>
                    <a:pt x="94683" y="25472"/>
                  </a:lnTo>
                  <a:cubicBezTo>
                    <a:pt x="94471" y="25138"/>
                    <a:pt x="94288" y="24803"/>
                    <a:pt x="94075" y="24469"/>
                  </a:cubicBezTo>
                  <a:close/>
                  <a:moveTo>
                    <a:pt x="7265" y="24530"/>
                  </a:moveTo>
                  <a:cubicBezTo>
                    <a:pt x="7052" y="24864"/>
                    <a:pt x="6870" y="25199"/>
                    <a:pt x="6688" y="25533"/>
                  </a:cubicBezTo>
                  <a:lnTo>
                    <a:pt x="7022" y="25715"/>
                  </a:lnTo>
                  <a:cubicBezTo>
                    <a:pt x="7204" y="25381"/>
                    <a:pt x="7387" y="25047"/>
                    <a:pt x="7600" y="24743"/>
                  </a:cubicBezTo>
                  <a:lnTo>
                    <a:pt x="7265" y="24530"/>
                  </a:lnTo>
                  <a:close/>
                  <a:moveTo>
                    <a:pt x="95230" y="26475"/>
                  </a:moveTo>
                  <a:lnTo>
                    <a:pt x="94896" y="26658"/>
                  </a:lnTo>
                  <a:cubicBezTo>
                    <a:pt x="95078" y="26992"/>
                    <a:pt x="95261" y="27326"/>
                    <a:pt x="95413" y="27661"/>
                  </a:cubicBezTo>
                  <a:lnTo>
                    <a:pt x="95778" y="27478"/>
                  </a:lnTo>
                  <a:cubicBezTo>
                    <a:pt x="95595" y="27144"/>
                    <a:pt x="95413" y="26779"/>
                    <a:pt x="95230" y="26475"/>
                  </a:cubicBezTo>
                  <a:close/>
                  <a:moveTo>
                    <a:pt x="6110" y="26536"/>
                  </a:moveTo>
                  <a:cubicBezTo>
                    <a:pt x="5928" y="26870"/>
                    <a:pt x="5745" y="27205"/>
                    <a:pt x="5593" y="27539"/>
                  </a:cubicBezTo>
                  <a:lnTo>
                    <a:pt x="5928" y="27721"/>
                  </a:lnTo>
                  <a:cubicBezTo>
                    <a:pt x="6110" y="27387"/>
                    <a:pt x="6262" y="27053"/>
                    <a:pt x="6445" y="26718"/>
                  </a:cubicBezTo>
                  <a:lnTo>
                    <a:pt x="6110" y="26536"/>
                  </a:lnTo>
                  <a:close/>
                  <a:moveTo>
                    <a:pt x="96264" y="28481"/>
                  </a:moveTo>
                  <a:lnTo>
                    <a:pt x="95929" y="28664"/>
                  </a:lnTo>
                  <a:cubicBezTo>
                    <a:pt x="96112" y="28998"/>
                    <a:pt x="96264" y="29332"/>
                    <a:pt x="96416" y="29697"/>
                  </a:cubicBezTo>
                  <a:lnTo>
                    <a:pt x="96781" y="29515"/>
                  </a:lnTo>
                  <a:cubicBezTo>
                    <a:pt x="96598" y="29180"/>
                    <a:pt x="96446" y="28846"/>
                    <a:pt x="96264" y="28481"/>
                  </a:cubicBezTo>
                  <a:close/>
                  <a:moveTo>
                    <a:pt x="5077" y="28572"/>
                  </a:moveTo>
                  <a:cubicBezTo>
                    <a:pt x="4894" y="28907"/>
                    <a:pt x="4742" y="29241"/>
                    <a:pt x="4590" y="29606"/>
                  </a:cubicBezTo>
                  <a:lnTo>
                    <a:pt x="4925" y="29758"/>
                  </a:lnTo>
                  <a:cubicBezTo>
                    <a:pt x="5077" y="29424"/>
                    <a:pt x="5259" y="29059"/>
                    <a:pt x="5411" y="28724"/>
                  </a:cubicBezTo>
                  <a:lnTo>
                    <a:pt x="5077" y="28572"/>
                  </a:lnTo>
                  <a:close/>
                  <a:moveTo>
                    <a:pt x="97237" y="30579"/>
                  </a:moveTo>
                  <a:lnTo>
                    <a:pt x="96872" y="30731"/>
                  </a:lnTo>
                  <a:cubicBezTo>
                    <a:pt x="97024" y="31065"/>
                    <a:pt x="97176" y="31430"/>
                    <a:pt x="97328" y="31764"/>
                  </a:cubicBezTo>
                  <a:lnTo>
                    <a:pt x="97662" y="31612"/>
                  </a:lnTo>
                  <a:cubicBezTo>
                    <a:pt x="97540" y="31278"/>
                    <a:pt x="97388" y="30913"/>
                    <a:pt x="97237" y="30579"/>
                  </a:cubicBezTo>
                  <a:close/>
                  <a:moveTo>
                    <a:pt x="4104" y="30639"/>
                  </a:moveTo>
                  <a:cubicBezTo>
                    <a:pt x="3952" y="31004"/>
                    <a:pt x="3800" y="31369"/>
                    <a:pt x="3679" y="31703"/>
                  </a:cubicBezTo>
                  <a:lnTo>
                    <a:pt x="4013" y="31855"/>
                  </a:lnTo>
                  <a:cubicBezTo>
                    <a:pt x="4165" y="31490"/>
                    <a:pt x="4317" y="31156"/>
                    <a:pt x="4469" y="30791"/>
                  </a:cubicBezTo>
                  <a:lnTo>
                    <a:pt x="4104" y="30639"/>
                  </a:lnTo>
                  <a:close/>
                  <a:moveTo>
                    <a:pt x="98088" y="32676"/>
                  </a:moveTo>
                  <a:lnTo>
                    <a:pt x="97723" y="32828"/>
                  </a:lnTo>
                  <a:cubicBezTo>
                    <a:pt x="97875" y="33162"/>
                    <a:pt x="97996" y="33527"/>
                    <a:pt x="98118" y="33892"/>
                  </a:cubicBezTo>
                  <a:lnTo>
                    <a:pt x="98483" y="33770"/>
                  </a:lnTo>
                  <a:cubicBezTo>
                    <a:pt x="98361" y="33405"/>
                    <a:pt x="98240" y="33041"/>
                    <a:pt x="98088" y="32676"/>
                  </a:cubicBezTo>
                  <a:close/>
                  <a:moveTo>
                    <a:pt x="3253" y="32767"/>
                  </a:moveTo>
                  <a:cubicBezTo>
                    <a:pt x="3131" y="33132"/>
                    <a:pt x="2979" y="33497"/>
                    <a:pt x="2858" y="33861"/>
                  </a:cubicBezTo>
                  <a:lnTo>
                    <a:pt x="3223" y="33983"/>
                  </a:lnTo>
                  <a:cubicBezTo>
                    <a:pt x="3344" y="33618"/>
                    <a:pt x="3466" y="33284"/>
                    <a:pt x="3618" y="32919"/>
                  </a:cubicBezTo>
                  <a:lnTo>
                    <a:pt x="3253" y="32767"/>
                  </a:lnTo>
                  <a:close/>
                  <a:moveTo>
                    <a:pt x="98847" y="34864"/>
                  </a:moveTo>
                  <a:lnTo>
                    <a:pt x="98483" y="34956"/>
                  </a:lnTo>
                  <a:cubicBezTo>
                    <a:pt x="98604" y="35320"/>
                    <a:pt x="98726" y="35685"/>
                    <a:pt x="98847" y="36050"/>
                  </a:cubicBezTo>
                  <a:lnTo>
                    <a:pt x="99212" y="35959"/>
                  </a:lnTo>
                  <a:cubicBezTo>
                    <a:pt x="99091" y="35563"/>
                    <a:pt x="98969" y="35199"/>
                    <a:pt x="98847" y="34864"/>
                  </a:cubicBezTo>
                  <a:close/>
                  <a:moveTo>
                    <a:pt x="2493" y="34956"/>
                  </a:moveTo>
                  <a:cubicBezTo>
                    <a:pt x="2372" y="35320"/>
                    <a:pt x="2250" y="35685"/>
                    <a:pt x="2159" y="36050"/>
                  </a:cubicBezTo>
                  <a:lnTo>
                    <a:pt x="2524" y="36171"/>
                  </a:lnTo>
                  <a:cubicBezTo>
                    <a:pt x="2615" y="35807"/>
                    <a:pt x="2736" y="35442"/>
                    <a:pt x="2858" y="35077"/>
                  </a:cubicBezTo>
                  <a:lnTo>
                    <a:pt x="2493" y="34956"/>
                  </a:lnTo>
                  <a:close/>
                  <a:moveTo>
                    <a:pt x="99516" y="37053"/>
                  </a:moveTo>
                  <a:lnTo>
                    <a:pt x="99151" y="37144"/>
                  </a:lnTo>
                  <a:cubicBezTo>
                    <a:pt x="99273" y="37509"/>
                    <a:pt x="99364" y="37874"/>
                    <a:pt x="99455" y="38238"/>
                  </a:cubicBezTo>
                  <a:lnTo>
                    <a:pt x="99820" y="38147"/>
                  </a:lnTo>
                  <a:cubicBezTo>
                    <a:pt x="99729" y="37782"/>
                    <a:pt x="99638" y="37418"/>
                    <a:pt x="99516" y="37053"/>
                  </a:cubicBezTo>
                  <a:close/>
                  <a:moveTo>
                    <a:pt x="1824" y="37144"/>
                  </a:moveTo>
                  <a:cubicBezTo>
                    <a:pt x="1733" y="37509"/>
                    <a:pt x="1642" y="37874"/>
                    <a:pt x="1520" y="38269"/>
                  </a:cubicBezTo>
                  <a:lnTo>
                    <a:pt x="1916" y="38360"/>
                  </a:lnTo>
                  <a:cubicBezTo>
                    <a:pt x="2007" y="37965"/>
                    <a:pt x="2098" y="37630"/>
                    <a:pt x="2189" y="37266"/>
                  </a:cubicBezTo>
                  <a:lnTo>
                    <a:pt x="1824" y="37144"/>
                  </a:lnTo>
                  <a:close/>
                  <a:moveTo>
                    <a:pt x="100094" y="39272"/>
                  </a:moveTo>
                  <a:lnTo>
                    <a:pt x="99729" y="39333"/>
                  </a:lnTo>
                  <a:cubicBezTo>
                    <a:pt x="99790" y="39728"/>
                    <a:pt x="99881" y="40092"/>
                    <a:pt x="99972" y="40457"/>
                  </a:cubicBezTo>
                  <a:lnTo>
                    <a:pt x="100337" y="40396"/>
                  </a:lnTo>
                  <a:cubicBezTo>
                    <a:pt x="100246" y="40001"/>
                    <a:pt x="100185" y="39636"/>
                    <a:pt x="100094" y="39272"/>
                  </a:cubicBezTo>
                  <a:close/>
                  <a:moveTo>
                    <a:pt x="1277" y="39363"/>
                  </a:moveTo>
                  <a:cubicBezTo>
                    <a:pt x="1186" y="39758"/>
                    <a:pt x="1095" y="40123"/>
                    <a:pt x="1034" y="40488"/>
                  </a:cubicBezTo>
                  <a:lnTo>
                    <a:pt x="1399" y="40579"/>
                  </a:lnTo>
                  <a:cubicBezTo>
                    <a:pt x="1460" y="40184"/>
                    <a:pt x="1551" y="39819"/>
                    <a:pt x="1642" y="39454"/>
                  </a:cubicBezTo>
                  <a:lnTo>
                    <a:pt x="1277" y="39363"/>
                  </a:lnTo>
                  <a:close/>
                  <a:moveTo>
                    <a:pt x="100550" y="41491"/>
                  </a:moveTo>
                  <a:lnTo>
                    <a:pt x="100185" y="41582"/>
                  </a:lnTo>
                  <a:cubicBezTo>
                    <a:pt x="100246" y="41947"/>
                    <a:pt x="100306" y="42311"/>
                    <a:pt x="100367" y="42706"/>
                  </a:cubicBezTo>
                  <a:lnTo>
                    <a:pt x="100732" y="42646"/>
                  </a:lnTo>
                  <a:cubicBezTo>
                    <a:pt x="100671" y="42250"/>
                    <a:pt x="100610" y="41886"/>
                    <a:pt x="100550" y="41491"/>
                  </a:cubicBezTo>
                  <a:close/>
                  <a:moveTo>
                    <a:pt x="821" y="41612"/>
                  </a:moveTo>
                  <a:cubicBezTo>
                    <a:pt x="730" y="41977"/>
                    <a:pt x="669" y="42372"/>
                    <a:pt x="609" y="42737"/>
                  </a:cubicBezTo>
                  <a:lnTo>
                    <a:pt x="1004" y="42798"/>
                  </a:lnTo>
                  <a:cubicBezTo>
                    <a:pt x="1065" y="42433"/>
                    <a:pt x="1125" y="42038"/>
                    <a:pt x="1186" y="41673"/>
                  </a:cubicBezTo>
                  <a:lnTo>
                    <a:pt x="821" y="41612"/>
                  </a:lnTo>
                  <a:close/>
                  <a:moveTo>
                    <a:pt x="100914" y="43770"/>
                  </a:moveTo>
                  <a:lnTo>
                    <a:pt x="100550" y="43831"/>
                  </a:lnTo>
                  <a:cubicBezTo>
                    <a:pt x="100580" y="44196"/>
                    <a:pt x="100641" y="44561"/>
                    <a:pt x="100671" y="44956"/>
                  </a:cubicBezTo>
                  <a:lnTo>
                    <a:pt x="101066" y="44895"/>
                  </a:lnTo>
                  <a:cubicBezTo>
                    <a:pt x="101006" y="44530"/>
                    <a:pt x="100975" y="44135"/>
                    <a:pt x="100914" y="43770"/>
                  </a:cubicBezTo>
                  <a:close/>
                  <a:moveTo>
                    <a:pt x="457" y="43861"/>
                  </a:moveTo>
                  <a:cubicBezTo>
                    <a:pt x="396" y="44257"/>
                    <a:pt x="365" y="44621"/>
                    <a:pt x="305" y="45016"/>
                  </a:cubicBezTo>
                  <a:lnTo>
                    <a:pt x="700" y="45047"/>
                  </a:lnTo>
                  <a:cubicBezTo>
                    <a:pt x="730" y="44682"/>
                    <a:pt x="791" y="44317"/>
                    <a:pt x="821" y="43922"/>
                  </a:cubicBezTo>
                  <a:lnTo>
                    <a:pt x="457" y="43861"/>
                  </a:lnTo>
                  <a:close/>
                  <a:moveTo>
                    <a:pt x="101158" y="46050"/>
                  </a:moveTo>
                  <a:lnTo>
                    <a:pt x="100793" y="46080"/>
                  </a:lnTo>
                  <a:cubicBezTo>
                    <a:pt x="100823" y="46445"/>
                    <a:pt x="100854" y="46840"/>
                    <a:pt x="100884" y="47205"/>
                  </a:cubicBezTo>
                  <a:lnTo>
                    <a:pt x="101249" y="47175"/>
                  </a:lnTo>
                  <a:cubicBezTo>
                    <a:pt x="101218" y="46810"/>
                    <a:pt x="101218" y="46415"/>
                    <a:pt x="101158" y="46050"/>
                  </a:cubicBezTo>
                  <a:close/>
                  <a:moveTo>
                    <a:pt x="183" y="46141"/>
                  </a:moveTo>
                  <a:cubicBezTo>
                    <a:pt x="153" y="46536"/>
                    <a:pt x="122" y="46931"/>
                    <a:pt x="122" y="47296"/>
                  </a:cubicBezTo>
                  <a:lnTo>
                    <a:pt x="487" y="47327"/>
                  </a:lnTo>
                  <a:cubicBezTo>
                    <a:pt x="517" y="46931"/>
                    <a:pt x="548" y="46567"/>
                    <a:pt x="578" y="46202"/>
                  </a:cubicBezTo>
                  <a:lnTo>
                    <a:pt x="183" y="46141"/>
                  </a:lnTo>
                  <a:close/>
                  <a:moveTo>
                    <a:pt x="100945" y="48330"/>
                  </a:moveTo>
                  <a:cubicBezTo>
                    <a:pt x="100975" y="48725"/>
                    <a:pt x="100975" y="49090"/>
                    <a:pt x="100975" y="49485"/>
                  </a:cubicBezTo>
                  <a:lnTo>
                    <a:pt x="101370" y="49454"/>
                  </a:lnTo>
                  <a:cubicBezTo>
                    <a:pt x="101370" y="49090"/>
                    <a:pt x="101340" y="48694"/>
                    <a:pt x="101340" y="48330"/>
                  </a:cubicBezTo>
                  <a:close/>
                  <a:moveTo>
                    <a:pt x="61" y="48451"/>
                  </a:moveTo>
                  <a:cubicBezTo>
                    <a:pt x="31" y="48816"/>
                    <a:pt x="31" y="49211"/>
                    <a:pt x="1" y="49576"/>
                  </a:cubicBezTo>
                  <a:lnTo>
                    <a:pt x="396" y="49606"/>
                  </a:lnTo>
                  <a:cubicBezTo>
                    <a:pt x="396" y="49211"/>
                    <a:pt x="426" y="48846"/>
                    <a:pt x="426" y="48451"/>
                  </a:cubicBezTo>
                  <a:close/>
                  <a:moveTo>
                    <a:pt x="101006" y="50609"/>
                  </a:moveTo>
                  <a:lnTo>
                    <a:pt x="101006" y="50700"/>
                  </a:lnTo>
                  <a:cubicBezTo>
                    <a:pt x="101006" y="51065"/>
                    <a:pt x="101006" y="51460"/>
                    <a:pt x="100975" y="51825"/>
                  </a:cubicBezTo>
                  <a:lnTo>
                    <a:pt x="101370" y="51825"/>
                  </a:lnTo>
                  <a:cubicBezTo>
                    <a:pt x="101370" y="51460"/>
                    <a:pt x="101370" y="51065"/>
                    <a:pt x="101370" y="50700"/>
                  </a:cubicBezTo>
                  <a:lnTo>
                    <a:pt x="101370" y="50609"/>
                  </a:lnTo>
                  <a:close/>
                  <a:moveTo>
                    <a:pt x="1" y="50731"/>
                  </a:moveTo>
                  <a:cubicBezTo>
                    <a:pt x="1" y="51126"/>
                    <a:pt x="1" y="51491"/>
                    <a:pt x="1" y="51886"/>
                  </a:cubicBezTo>
                  <a:lnTo>
                    <a:pt x="396" y="51855"/>
                  </a:lnTo>
                  <a:cubicBezTo>
                    <a:pt x="365" y="51491"/>
                    <a:pt x="365" y="51126"/>
                    <a:pt x="365" y="50731"/>
                  </a:cubicBezTo>
                  <a:close/>
                  <a:moveTo>
                    <a:pt x="100945" y="52950"/>
                  </a:moveTo>
                  <a:cubicBezTo>
                    <a:pt x="100945" y="53345"/>
                    <a:pt x="100914" y="53710"/>
                    <a:pt x="100884" y="54105"/>
                  </a:cubicBezTo>
                  <a:lnTo>
                    <a:pt x="101279" y="54135"/>
                  </a:lnTo>
                  <a:cubicBezTo>
                    <a:pt x="101279" y="53740"/>
                    <a:pt x="101310" y="53375"/>
                    <a:pt x="101340" y="52980"/>
                  </a:cubicBezTo>
                  <a:lnTo>
                    <a:pt x="100945" y="52950"/>
                  </a:lnTo>
                  <a:close/>
                  <a:moveTo>
                    <a:pt x="61" y="53011"/>
                  </a:moveTo>
                  <a:cubicBezTo>
                    <a:pt x="61" y="53406"/>
                    <a:pt x="92" y="53801"/>
                    <a:pt x="122" y="54166"/>
                  </a:cubicBezTo>
                  <a:lnTo>
                    <a:pt x="487" y="54135"/>
                  </a:lnTo>
                  <a:cubicBezTo>
                    <a:pt x="457" y="53770"/>
                    <a:pt x="457" y="53375"/>
                    <a:pt x="426" y="53011"/>
                  </a:cubicBezTo>
                  <a:close/>
                  <a:moveTo>
                    <a:pt x="100793" y="55229"/>
                  </a:moveTo>
                  <a:cubicBezTo>
                    <a:pt x="100762" y="55625"/>
                    <a:pt x="100732" y="55989"/>
                    <a:pt x="100671" y="56354"/>
                  </a:cubicBezTo>
                  <a:lnTo>
                    <a:pt x="101066" y="56415"/>
                  </a:lnTo>
                  <a:cubicBezTo>
                    <a:pt x="101097" y="56020"/>
                    <a:pt x="101158" y="55655"/>
                    <a:pt x="101188" y="55260"/>
                  </a:cubicBezTo>
                  <a:lnTo>
                    <a:pt x="100793" y="55229"/>
                  </a:lnTo>
                  <a:close/>
                  <a:moveTo>
                    <a:pt x="578" y="55260"/>
                  </a:moveTo>
                  <a:lnTo>
                    <a:pt x="213" y="55321"/>
                  </a:lnTo>
                  <a:cubicBezTo>
                    <a:pt x="244" y="55685"/>
                    <a:pt x="274" y="56080"/>
                    <a:pt x="335" y="56445"/>
                  </a:cubicBezTo>
                  <a:lnTo>
                    <a:pt x="700" y="56415"/>
                  </a:lnTo>
                  <a:cubicBezTo>
                    <a:pt x="669" y="56020"/>
                    <a:pt x="609" y="55655"/>
                    <a:pt x="578" y="55260"/>
                  </a:cubicBezTo>
                  <a:close/>
                  <a:moveTo>
                    <a:pt x="100550" y="57479"/>
                  </a:moveTo>
                  <a:cubicBezTo>
                    <a:pt x="100489" y="57874"/>
                    <a:pt x="100428" y="58239"/>
                    <a:pt x="100367" y="58603"/>
                  </a:cubicBezTo>
                  <a:lnTo>
                    <a:pt x="100762" y="58664"/>
                  </a:lnTo>
                  <a:cubicBezTo>
                    <a:pt x="100823" y="58299"/>
                    <a:pt x="100884" y="57935"/>
                    <a:pt x="100914" y="57539"/>
                  </a:cubicBezTo>
                  <a:lnTo>
                    <a:pt x="100550" y="57479"/>
                  </a:lnTo>
                  <a:close/>
                  <a:moveTo>
                    <a:pt x="852" y="57539"/>
                  </a:moveTo>
                  <a:lnTo>
                    <a:pt x="457" y="57570"/>
                  </a:lnTo>
                  <a:cubicBezTo>
                    <a:pt x="517" y="57965"/>
                    <a:pt x="578" y="58330"/>
                    <a:pt x="639" y="58725"/>
                  </a:cubicBezTo>
                  <a:lnTo>
                    <a:pt x="1004" y="58664"/>
                  </a:lnTo>
                  <a:cubicBezTo>
                    <a:pt x="943" y="58299"/>
                    <a:pt x="882" y="57904"/>
                    <a:pt x="852" y="57539"/>
                  </a:cubicBezTo>
                  <a:close/>
                  <a:moveTo>
                    <a:pt x="100185" y="59728"/>
                  </a:moveTo>
                  <a:cubicBezTo>
                    <a:pt x="100124" y="60123"/>
                    <a:pt x="100063" y="60488"/>
                    <a:pt x="99972" y="60853"/>
                  </a:cubicBezTo>
                  <a:lnTo>
                    <a:pt x="100337" y="60944"/>
                  </a:lnTo>
                  <a:cubicBezTo>
                    <a:pt x="100428" y="60549"/>
                    <a:pt x="100489" y="60184"/>
                    <a:pt x="100580" y="59819"/>
                  </a:cubicBezTo>
                  <a:lnTo>
                    <a:pt x="100185" y="59728"/>
                  </a:lnTo>
                  <a:close/>
                  <a:moveTo>
                    <a:pt x="1186" y="59789"/>
                  </a:moveTo>
                  <a:lnTo>
                    <a:pt x="821" y="59850"/>
                  </a:lnTo>
                  <a:cubicBezTo>
                    <a:pt x="882" y="60214"/>
                    <a:pt x="973" y="60609"/>
                    <a:pt x="1034" y="60974"/>
                  </a:cubicBezTo>
                  <a:lnTo>
                    <a:pt x="1399" y="60883"/>
                  </a:lnTo>
                  <a:cubicBezTo>
                    <a:pt x="1338" y="60518"/>
                    <a:pt x="1277" y="60153"/>
                    <a:pt x="1186" y="59789"/>
                  </a:cubicBezTo>
                  <a:close/>
                  <a:moveTo>
                    <a:pt x="99729" y="61977"/>
                  </a:moveTo>
                  <a:cubicBezTo>
                    <a:pt x="99638" y="62342"/>
                    <a:pt x="99547" y="62707"/>
                    <a:pt x="99455" y="63071"/>
                  </a:cubicBezTo>
                  <a:lnTo>
                    <a:pt x="99820" y="63163"/>
                  </a:lnTo>
                  <a:cubicBezTo>
                    <a:pt x="99942" y="62798"/>
                    <a:pt x="100033" y="62433"/>
                    <a:pt x="100094" y="62038"/>
                  </a:cubicBezTo>
                  <a:lnTo>
                    <a:pt x="99729" y="61977"/>
                  </a:lnTo>
                  <a:close/>
                  <a:moveTo>
                    <a:pt x="1642" y="62008"/>
                  </a:moveTo>
                  <a:lnTo>
                    <a:pt x="1277" y="62099"/>
                  </a:lnTo>
                  <a:cubicBezTo>
                    <a:pt x="1368" y="62464"/>
                    <a:pt x="1460" y="62828"/>
                    <a:pt x="1551" y="63193"/>
                  </a:cubicBezTo>
                  <a:lnTo>
                    <a:pt x="1916" y="63102"/>
                  </a:lnTo>
                  <a:cubicBezTo>
                    <a:pt x="1824" y="62737"/>
                    <a:pt x="1733" y="62372"/>
                    <a:pt x="1642" y="62008"/>
                  </a:cubicBezTo>
                  <a:close/>
                  <a:moveTo>
                    <a:pt x="99182" y="64166"/>
                  </a:moveTo>
                  <a:cubicBezTo>
                    <a:pt x="99091" y="64530"/>
                    <a:pt x="98969" y="64895"/>
                    <a:pt x="98847" y="65260"/>
                  </a:cubicBezTo>
                  <a:lnTo>
                    <a:pt x="99212" y="65382"/>
                  </a:lnTo>
                  <a:cubicBezTo>
                    <a:pt x="99334" y="65017"/>
                    <a:pt x="99455" y="64652"/>
                    <a:pt x="99547" y="64287"/>
                  </a:cubicBezTo>
                  <a:lnTo>
                    <a:pt x="99182" y="64166"/>
                  </a:lnTo>
                  <a:close/>
                  <a:moveTo>
                    <a:pt x="2220" y="64196"/>
                  </a:moveTo>
                  <a:lnTo>
                    <a:pt x="1855" y="64318"/>
                  </a:lnTo>
                  <a:cubicBezTo>
                    <a:pt x="1946" y="64682"/>
                    <a:pt x="2068" y="65047"/>
                    <a:pt x="2159" y="65412"/>
                  </a:cubicBezTo>
                  <a:lnTo>
                    <a:pt x="2524" y="65290"/>
                  </a:lnTo>
                  <a:cubicBezTo>
                    <a:pt x="2432" y="64926"/>
                    <a:pt x="2311" y="64561"/>
                    <a:pt x="2220" y="64196"/>
                  </a:cubicBezTo>
                  <a:close/>
                  <a:moveTo>
                    <a:pt x="98513" y="66354"/>
                  </a:moveTo>
                  <a:cubicBezTo>
                    <a:pt x="98392" y="66719"/>
                    <a:pt x="98270" y="67084"/>
                    <a:pt x="98148" y="67448"/>
                  </a:cubicBezTo>
                  <a:lnTo>
                    <a:pt x="98513" y="67570"/>
                  </a:lnTo>
                  <a:cubicBezTo>
                    <a:pt x="98635" y="67205"/>
                    <a:pt x="98756" y="66841"/>
                    <a:pt x="98878" y="66476"/>
                  </a:cubicBezTo>
                  <a:lnTo>
                    <a:pt x="98513" y="66354"/>
                  </a:lnTo>
                  <a:close/>
                  <a:moveTo>
                    <a:pt x="2858" y="66385"/>
                  </a:moveTo>
                  <a:lnTo>
                    <a:pt x="2524" y="66506"/>
                  </a:lnTo>
                  <a:cubicBezTo>
                    <a:pt x="2645" y="66871"/>
                    <a:pt x="2767" y="67236"/>
                    <a:pt x="2888" y="67600"/>
                  </a:cubicBezTo>
                  <a:lnTo>
                    <a:pt x="3253" y="67448"/>
                  </a:lnTo>
                  <a:cubicBezTo>
                    <a:pt x="3101" y="67114"/>
                    <a:pt x="2979" y="66749"/>
                    <a:pt x="2858" y="66385"/>
                  </a:cubicBezTo>
                  <a:close/>
                  <a:moveTo>
                    <a:pt x="97753" y="68512"/>
                  </a:moveTo>
                  <a:cubicBezTo>
                    <a:pt x="97632" y="68847"/>
                    <a:pt x="97480" y="69211"/>
                    <a:pt x="97328" y="69576"/>
                  </a:cubicBezTo>
                  <a:lnTo>
                    <a:pt x="97692" y="69698"/>
                  </a:lnTo>
                  <a:cubicBezTo>
                    <a:pt x="97844" y="69363"/>
                    <a:pt x="97966" y="68999"/>
                    <a:pt x="98118" y="68634"/>
                  </a:cubicBezTo>
                  <a:lnTo>
                    <a:pt x="97753" y="68512"/>
                  </a:lnTo>
                  <a:close/>
                  <a:moveTo>
                    <a:pt x="3618" y="68512"/>
                  </a:moveTo>
                  <a:lnTo>
                    <a:pt x="3283" y="68664"/>
                  </a:lnTo>
                  <a:cubicBezTo>
                    <a:pt x="3405" y="69029"/>
                    <a:pt x="3557" y="69363"/>
                    <a:pt x="3709" y="69728"/>
                  </a:cubicBezTo>
                  <a:lnTo>
                    <a:pt x="4043" y="69576"/>
                  </a:lnTo>
                  <a:cubicBezTo>
                    <a:pt x="3922" y="69242"/>
                    <a:pt x="3770" y="68877"/>
                    <a:pt x="3618" y="68512"/>
                  </a:cubicBezTo>
                  <a:close/>
                  <a:moveTo>
                    <a:pt x="4499" y="70640"/>
                  </a:moveTo>
                  <a:lnTo>
                    <a:pt x="4134" y="70792"/>
                  </a:lnTo>
                  <a:cubicBezTo>
                    <a:pt x="4286" y="71126"/>
                    <a:pt x="4438" y="71491"/>
                    <a:pt x="4590" y="71825"/>
                  </a:cubicBezTo>
                  <a:lnTo>
                    <a:pt x="4955" y="71673"/>
                  </a:lnTo>
                  <a:cubicBezTo>
                    <a:pt x="4803" y="71309"/>
                    <a:pt x="4621" y="70974"/>
                    <a:pt x="4499" y="70640"/>
                  </a:cubicBezTo>
                  <a:close/>
                  <a:moveTo>
                    <a:pt x="96902" y="70610"/>
                  </a:moveTo>
                  <a:cubicBezTo>
                    <a:pt x="96750" y="70974"/>
                    <a:pt x="96598" y="71309"/>
                    <a:pt x="96446" y="71673"/>
                  </a:cubicBezTo>
                  <a:lnTo>
                    <a:pt x="96781" y="71825"/>
                  </a:lnTo>
                  <a:cubicBezTo>
                    <a:pt x="96933" y="71461"/>
                    <a:pt x="97115" y="71126"/>
                    <a:pt x="97267" y="70762"/>
                  </a:cubicBezTo>
                  <a:lnTo>
                    <a:pt x="96902" y="70610"/>
                  </a:lnTo>
                  <a:close/>
                  <a:moveTo>
                    <a:pt x="5411" y="72676"/>
                  </a:moveTo>
                  <a:lnTo>
                    <a:pt x="5077" y="72859"/>
                  </a:lnTo>
                  <a:cubicBezTo>
                    <a:pt x="5259" y="73193"/>
                    <a:pt x="5411" y="73528"/>
                    <a:pt x="5593" y="73892"/>
                  </a:cubicBezTo>
                  <a:lnTo>
                    <a:pt x="5928" y="73710"/>
                  </a:lnTo>
                  <a:cubicBezTo>
                    <a:pt x="5745" y="73376"/>
                    <a:pt x="5593" y="73041"/>
                    <a:pt x="5411" y="72676"/>
                  </a:cubicBezTo>
                  <a:close/>
                  <a:moveTo>
                    <a:pt x="95960" y="72676"/>
                  </a:moveTo>
                  <a:cubicBezTo>
                    <a:pt x="95778" y="73041"/>
                    <a:pt x="95626" y="73376"/>
                    <a:pt x="95443" y="73710"/>
                  </a:cubicBezTo>
                  <a:lnTo>
                    <a:pt x="95778" y="73892"/>
                  </a:lnTo>
                  <a:cubicBezTo>
                    <a:pt x="95960" y="73528"/>
                    <a:pt x="96112" y="73193"/>
                    <a:pt x="96294" y="72859"/>
                  </a:cubicBezTo>
                  <a:lnTo>
                    <a:pt x="95960" y="72676"/>
                  </a:lnTo>
                  <a:close/>
                  <a:moveTo>
                    <a:pt x="6475" y="74713"/>
                  </a:moveTo>
                  <a:lnTo>
                    <a:pt x="6141" y="74895"/>
                  </a:lnTo>
                  <a:cubicBezTo>
                    <a:pt x="6323" y="75230"/>
                    <a:pt x="6505" y="75564"/>
                    <a:pt x="6688" y="75898"/>
                  </a:cubicBezTo>
                  <a:lnTo>
                    <a:pt x="7022" y="75686"/>
                  </a:lnTo>
                  <a:cubicBezTo>
                    <a:pt x="6840" y="75351"/>
                    <a:pt x="6657" y="75047"/>
                    <a:pt x="6475" y="74713"/>
                  </a:cubicBezTo>
                  <a:close/>
                  <a:moveTo>
                    <a:pt x="94896" y="74713"/>
                  </a:moveTo>
                  <a:cubicBezTo>
                    <a:pt x="94714" y="75047"/>
                    <a:pt x="94531" y="75382"/>
                    <a:pt x="94349" y="75716"/>
                  </a:cubicBezTo>
                  <a:lnTo>
                    <a:pt x="94683" y="75898"/>
                  </a:lnTo>
                  <a:cubicBezTo>
                    <a:pt x="94866" y="75564"/>
                    <a:pt x="95048" y="75230"/>
                    <a:pt x="95230" y="74895"/>
                  </a:cubicBezTo>
                  <a:lnTo>
                    <a:pt x="94896" y="74713"/>
                  </a:lnTo>
                  <a:close/>
                  <a:moveTo>
                    <a:pt x="7600" y="76658"/>
                  </a:moveTo>
                  <a:lnTo>
                    <a:pt x="7265" y="76871"/>
                  </a:lnTo>
                  <a:cubicBezTo>
                    <a:pt x="7478" y="77205"/>
                    <a:pt x="7660" y="77509"/>
                    <a:pt x="7873" y="77844"/>
                  </a:cubicBezTo>
                  <a:lnTo>
                    <a:pt x="8208" y="77631"/>
                  </a:lnTo>
                  <a:cubicBezTo>
                    <a:pt x="7995" y="77327"/>
                    <a:pt x="7782" y="76993"/>
                    <a:pt x="7600" y="76658"/>
                  </a:cubicBezTo>
                  <a:close/>
                  <a:moveTo>
                    <a:pt x="93771" y="76689"/>
                  </a:moveTo>
                  <a:cubicBezTo>
                    <a:pt x="93589" y="77023"/>
                    <a:pt x="93376" y="77327"/>
                    <a:pt x="93163" y="77661"/>
                  </a:cubicBezTo>
                  <a:lnTo>
                    <a:pt x="93498" y="77874"/>
                  </a:lnTo>
                  <a:cubicBezTo>
                    <a:pt x="93711" y="77540"/>
                    <a:pt x="93893" y="77205"/>
                    <a:pt x="94106" y="76871"/>
                  </a:cubicBezTo>
                  <a:lnTo>
                    <a:pt x="93771" y="76689"/>
                  </a:lnTo>
                  <a:close/>
                  <a:moveTo>
                    <a:pt x="8815" y="78604"/>
                  </a:moveTo>
                  <a:lnTo>
                    <a:pt x="8511" y="78786"/>
                  </a:lnTo>
                  <a:cubicBezTo>
                    <a:pt x="8724" y="79120"/>
                    <a:pt x="8937" y="79424"/>
                    <a:pt x="9150" y="79759"/>
                  </a:cubicBezTo>
                  <a:lnTo>
                    <a:pt x="9454" y="79515"/>
                  </a:lnTo>
                  <a:cubicBezTo>
                    <a:pt x="9241" y="79212"/>
                    <a:pt x="9028" y="78908"/>
                    <a:pt x="8815" y="78604"/>
                  </a:cubicBezTo>
                  <a:close/>
                  <a:moveTo>
                    <a:pt x="92556" y="78604"/>
                  </a:moveTo>
                  <a:cubicBezTo>
                    <a:pt x="92343" y="78938"/>
                    <a:pt x="92130" y="79242"/>
                    <a:pt x="91917" y="79546"/>
                  </a:cubicBezTo>
                  <a:lnTo>
                    <a:pt x="92221" y="79759"/>
                  </a:lnTo>
                  <a:cubicBezTo>
                    <a:pt x="92434" y="79455"/>
                    <a:pt x="92647" y="79151"/>
                    <a:pt x="92860" y="78816"/>
                  </a:cubicBezTo>
                  <a:lnTo>
                    <a:pt x="92556" y="78604"/>
                  </a:lnTo>
                  <a:close/>
                  <a:moveTo>
                    <a:pt x="10122" y="80458"/>
                  </a:moveTo>
                  <a:lnTo>
                    <a:pt x="9818" y="80671"/>
                  </a:lnTo>
                  <a:cubicBezTo>
                    <a:pt x="10031" y="80974"/>
                    <a:pt x="10274" y="81278"/>
                    <a:pt x="10487" y="81582"/>
                  </a:cubicBezTo>
                  <a:lnTo>
                    <a:pt x="10791" y="81370"/>
                  </a:lnTo>
                  <a:cubicBezTo>
                    <a:pt x="10578" y="81066"/>
                    <a:pt x="10335" y="80762"/>
                    <a:pt x="10122" y="80458"/>
                  </a:cubicBezTo>
                  <a:close/>
                  <a:moveTo>
                    <a:pt x="91249" y="80488"/>
                  </a:moveTo>
                  <a:cubicBezTo>
                    <a:pt x="91036" y="80762"/>
                    <a:pt x="90793" y="81096"/>
                    <a:pt x="90549" y="81370"/>
                  </a:cubicBezTo>
                  <a:lnTo>
                    <a:pt x="90853" y="81613"/>
                  </a:lnTo>
                  <a:cubicBezTo>
                    <a:pt x="91097" y="81309"/>
                    <a:pt x="91340" y="81005"/>
                    <a:pt x="91553" y="80701"/>
                  </a:cubicBezTo>
                  <a:lnTo>
                    <a:pt x="91249" y="80488"/>
                  </a:lnTo>
                  <a:close/>
                  <a:moveTo>
                    <a:pt x="11490" y="82251"/>
                  </a:moveTo>
                  <a:lnTo>
                    <a:pt x="11217" y="82494"/>
                  </a:lnTo>
                  <a:cubicBezTo>
                    <a:pt x="11460" y="82768"/>
                    <a:pt x="11703" y="83072"/>
                    <a:pt x="11946" y="83376"/>
                  </a:cubicBezTo>
                  <a:lnTo>
                    <a:pt x="12220" y="83133"/>
                  </a:lnTo>
                  <a:cubicBezTo>
                    <a:pt x="11977" y="82829"/>
                    <a:pt x="11733" y="82555"/>
                    <a:pt x="11490" y="82251"/>
                  </a:cubicBezTo>
                  <a:close/>
                  <a:moveTo>
                    <a:pt x="89850" y="82281"/>
                  </a:moveTo>
                  <a:cubicBezTo>
                    <a:pt x="89607" y="82585"/>
                    <a:pt x="89394" y="82859"/>
                    <a:pt x="89121" y="83163"/>
                  </a:cubicBezTo>
                  <a:lnTo>
                    <a:pt x="89425" y="83406"/>
                  </a:lnTo>
                  <a:cubicBezTo>
                    <a:pt x="89668" y="83102"/>
                    <a:pt x="89911" y="82798"/>
                    <a:pt x="90154" y="82525"/>
                  </a:cubicBezTo>
                  <a:lnTo>
                    <a:pt x="89850" y="82281"/>
                  </a:lnTo>
                  <a:close/>
                  <a:moveTo>
                    <a:pt x="12980" y="83984"/>
                  </a:moveTo>
                  <a:lnTo>
                    <a:pt x="12676" y="84227"/>
                  </a:lnTo>
                  <a:cubicBezTo>
                    <a:pt x="12949" y="84531"/>
                    <a:pt x="13192" y="84804"/>
                    <a:pt x="13466" y="85078"/>
                  </a:cubicBezTo>
                  <a:lnTo>
                    <a:pt x="13740" y="84835"/>
                  </a:lnTo>
                  <a:cubicBezTo>
                    <a:pt x="13466" y="84561"/>
                    <a:pt x="13223" y="84257"/>
                    <a:pt x="12980" y="83984"/>
                  </a:cubicBezTo>
                  <a:close/>
                  <a:moveTo>
                    <a:pt x="88391" y="84014"/>
                  </a:moveTo>
                  <a:cubicBezTo>
                    <a:pt x="88148" y="84288"/>
                    <a:pt x="87875" y="84592"/>
                    <a:pt x="87631" y="84865"/>
                  </a:cubicBezTo>
                  <a:lnTo>
                    <a:pt x="87905" y="85108"/>
                  </a:lnTo>
                  <a:cubicBezTo>
                    <a:pt x="88148" y="84835"/>
                    <a:pt x="88422" y="84561"/>
                    <a:pt x="88665" y="84257"/>
                  </a:cubicBezTo>
                  <a:lnTo>
                    <a:pt x="88391" y="84014"/>
                  </a:lnTo>
                  <a:close/>
                  <a:moveTo>
                    <a:pt x="14499" y="85655"/>
                  </a:moveTo>
                  <a:lnTo>
                    <a:pt x="14226" y="85929"/>
                  </a:lnTo>
                  <a:cubicBezTo>
                    <a:pt x="14499" y="86202"/>
                    <a:pt x="14773" y="86476"/>
                    <a:pt x="15047" y="86719"/>
                  </a:cubicBezTo>
                  <a:lnTo>
                    <a:pt x="15320" y="86476"/>
                  </a:lnTo>
                  <a:cubicBezTo>
                    <a:pt x="15047" y="86202"/>
                    <a:pt x="14773" y="85929"/>
                    <a:pt x="14499" y="85655"/>
                  </a:cubicBezTo>
                  <a:close/>
                  <a:moveTo>
                    <a:pt x="86841" y="85686"/>
                  </a:moveTo>
                  <a:cubicBezTo>
                    <a:pt x="86568" y="85959"/>
                    <a:pt x="86324" y="86233"/>
                    <a:pt x="86051" y="86506"/>
                  </a:cubicBezTo>
                  <a:lnTo>
                    <a:pt x="86324" y="86750"/>
                  </a:lnTo>
                  <a:cubicBezTo>
                    <a:pt x="86568" y="86506"/>
                    <a:pt x="86841" y="86233"/>
                    <a:pt x="87115" y="85959"/>
                  </a:cubicBezTo>
                  <a:lnTo>
                    <a:pt x="86841" y="85686"/>
                  </a:lnTo>
                  <a:close/>
                  <a:moveTo>
                    <a:pt x="16141" y="87236"/>
                  </a:moveTo>
                  <a:lnTo>
                    <a:pt x="15867" y="87540"/>
                  </a:lnTo>
                  <a:cubicBezTo>
                    <a:pt x="16141" y="87783"/>
                    <a:pt x="16414" y="88057"/>
                    <a:pt x="16718" y="88300"/>
                  </a:cubicBezTo>
                  <a:lnTo>
                    <a:pt x="16961" y="88026"/>
                  </a:lnTo>
                  <a:cubicBezTo>
                    <a:pt x="16688" y="87753"/>
                    <a:pt x="16414" y="87510"/>
                    <a:pt x="16141" y="87236"/>
                  </a:cubicBezTo>
                  <a:close/>
                  <a:moveTo>
                    <a:pt x="85230" y="87266"/>
                  </a:moveTo>
                  <a:cubicBezTo>
                    <a:pt x="84957" y="87540"/>
                    <a:pt x="84683" y="87783"/>
                    <a:pt x="84379" y="88057"/>
                  </a:cubicBezTo>
                  <a:lnTo>
                    <a:pt x="84653" y="88330"/>
                  </a:lnTo>
                  <a:cubicBezTo>
                    <a:pt x="84926" y="88087"/>
                    <a:pt x="85200" y="87813"/>
                    <a:pt x="85504" y="87570"/>
                  </a:cubicBezTo>
                  <a:lnTo>
                    <a:pt x="85230" y="87266"/>
                  </a:lnTo>
                  <a:close/>
                  <a:moveTo>
                    <a:pt x="17813" y="88786"/>
                  </a:moveTo>
                  <a:lnTo>
                    <a:pt x="17569" y="89060"/>
                  </a:lnTo>
                  <a:cubicBezTo>
                    <a:pt x="17843" y="89303"/>
                    <a:pt x="18147" y="89576"/>
                    <a:pt x="18451" y="89820"/>
                  </a:cubicBezTo>
                  <a:lnTo>
                    <a:pt x="18694" y="89516"/>
                  </a:lnTo>
                  <a:cubicBezTo>
                    <a:pt x="18390" y="89272"/>
                    <a:pt x="18086" y="89029"/>
                    <a:pt x="17813" y="88786"/>
                  </a:cubicBezTo>
                  <a:close/>
                  <a:moveTo>
                    <a:pt x="83528" y="88817"/>
                  </a:moveTo>
                  <a:cubicBezTo>
                    <a:pt x="83254" y="89060"/>
                    <a:pt x="82951" y="89303"/>
                    <a:pt x="82677" y="89546"/>
                  </a:cubicBezTo>
                  <a:lnTo>
                    <a:pt x="82920" y="89820"/>
                  </a:lnTo>
                  <a:cubicBezTo>
                    <a:pt x="83194" y="89576"/>
                    <a:pt x="83498" y="89333"/>
                    <a:pt x="83771" y="89090"/>
                  </a:cubicBezTo>
                  <a:lnTo>
                    <a:pt x="83528" y="88817"/>
                  </a:lnTo>
                  <a:close/>
                  <a:moveTo>
                    <a:pt x="19575" y="90215"/>
                  </a:moveTo>
                  <a:lnTo>
                    <a:pt x="19332" y="90519"/>
                  </a:lnTo>
                  <a:cubicBezTo>
                    <a:pt x="19636" y="90762"/>
                    <a:pt x="19940" y="91005"/>
                    <a:pt x="20244" y="91218"/>
                  </a:cubicBezTo>
                  <a:lnTo>
                    <a:pt x="20457" y="90914"/>
                  </a:lnTo>
                  <a:cubicBezTo>
                    <a:pt x="20153" y="90701"/>
                    <a:pt x="19879" y="90458"/>
                    <a:pt x="19575" y="90215"/>
                  </a:cubicBezTo>
                  <a:close/>
                  <a:moveTo>
                    <a:pt x="81795" y="90245"/>
                  </a:moveTo>
                  <a:cubicBezTo>
                    <a:pt x="81492" y="90488"/>
                    <a:pt x="81188" y="90701"/>
                    <a:pt x="80884" y="90944"/>
                  </a:cubicBezTo>
                  <a:lnTo>
                    <a:pt x="81127" y="91248"/>
                  </a:lnTo>
                  <a:cubicBezTo>
                    <a:pt x="81431" y="91005"/>
                    <a:pt x="81735" y="90792"/>
                    <a:pt x="82008" y="90549"/>
                  </a:cubicBezTo>
                  <a:lnTo>
                    <a:pt x="81795" y="90245"/>
                  </a:lnTo>
                  <a:close/>
                  <a:moveTo>
                    <a:pt x="21369" y="91583"/>
                  </a:moveTo>
                  <a:lnTo>
                    <a:pt x="21156" y="91886"/>
                  </a:lnTo>
                  <a:cubicBezTo>
                    <a:pt x="21460" y="92130"/>
                    <a:pt x="21794" y="92342"/>
                    <a:pt x="22098" y="92555"/>
                  </a:cubicBezTo>
                  <a:lnTo>
                    <a:pt x="22311" y="92251"/>
                  </a:lnTo>
                  <a:cubicBezTo>
                    <a:pt x="22007" y="92038"/>
                    <a:pt x="21703" y="91826"/>
                    <a:pt x="21369" y="91583"/>
                  </a:cubicBezTo>
                  <a:close/>
                  <a:moveTo>
                    <a:pt x="79972" y="91613"/>
                  </a:moveTo>
                  <a:cubicBezTo>
                    <a:pt x="79668" y="91826"/>
                    <a:pt x="79364" y="92038"/>
                    <a:pt x="79029" y="92251"/>
                  </a:cubicBezTo>
                  <a:lnTo>
                    <a:pt x="79242" y="92586"/>
                  </a:lnTo>
                  <a:cubicBezTo>
                    <a:pt x="79577" y="92373"/>
                    <a:pt x="79881" y="92130"/>
                    <a:pt x="80185" y="91917"/>
                  </a:cubicBezTo>
                  <a:lnTo>
                    <a:pt x="79972" y="91613"/>
                  </a:lnTo>
                  <a:close/>
                  <a:moveTo>
                    <a:pt x="23253" y="92890"/>
                  </a:moveTo>
                  <a:lnTo>
                    <a:pt x="23071" y="93193"/>
                  </a:lnTo>
                  <a:cubicBezTo>
                    <a:pt x="23375" y="93406"/>
                    <a:pt x="23709" y="93619"/>
                    <a:pt x="24013" y="93801"/>
                  </a:cubicBezTo>
                  <a:lnTo>
                    <a:pt x="24226" y="93497"/>
                  </a:lnTo>
                  <a:cubicBezTo>
                    <a:pt x="23892" y="93285"/>
                    <a:pt x="23588" y="93072"/>
                    <a:pt x="23253" y="92890"/>
                  </a:cubicBezTo>
                  <a:close/>
                  <a:moveTo>
                    <a:pt x="78087" y="92890"/>
                  </a:moveTo>
                  <a:cubicBezTo>
                    <a:pt x="77783" y="93102"/>
                    <a:pt x="77449" y="93315"/>
                    <a:pt x="77145" y="93497"/>
                  </a:cubicBezTo>
                  <a:lnTo>
                    <a:pt x="77327" y="93832"/>
                  </a:lnTo>
                  <a:cubicBezTo>
                    <a:pt x="77662" y="93619"/>
                    <a:pt x="77996" y="93406"/>
                    <a:pt x="78300" y="93224"/>
                  </a:cubicBezTo>
                  <a:lnTo>
                    <a:pt x="78087" y="92890"/>
                  </a:lnTo>
                  <a:close/>
                  <a:moveTo>
                    <a:pt x="25199" y="94075"/>
                  </a:moveTo>
                  <a:lnTo>
                    <a:pt x="25016" y="94409"/>
                  </a:lnTo>
                  <a:cubicBezTo>
                    <a:pt x="25351" y="94592"/>
                    <a:pt x="25685" y="94804"/>
                    <a:pt x="26019" y="94987"/>
                  </a:cubicBezTo>
                  <a:lnTo>
                    <a:pt x="26202" y="94652"/>
                  </a:lnTo>
                  <a:cubicBezTo>
                    <a:pt x="25867" y="94470"/>
                    <a:pt x="25533" y="94288"/>
                    <a:pt x="25199" y="94075"/>
                  </a:cubicBezTo>
                  <a:close/>
                  <a:moveTo>
                    <a:pt x="76172" y="94075"/>
                  </a:moveTo>
                  <a:cubicBezTo>
                    <a:pt x="75838" y="94288"/>
                    <a:pt x="75504" y="94470"/>
                    <a:pt x="75169" y="94652"/>
                  </a:cubicBezTo>
                  <a:lnTo>
                    <a:pt x="75382" y="94987"/>
                  </a:lnTo>
                  <a:cubicBezTo>
                    <a:pt x="75686" y="94804"/>
                    <a:pt x="76020" y="94592"/>
                    <a:pt x="76355" y="94409"/>
                  </a:cubicBezTo>
                  <a:lnTo>
                    <a:pt x="76172" y="94075"/>
                  </a:lnTo>
                  <a:close/>
                  <a:moveTo>
                    <a:pt x="27205" y="95200"/>
                  </a:moveTo>
                  <a:lnTo>
                    <a:pt x="27022" y="95534"/>
                  </a:lnTo>
                  <a:cubicBezTo>
                    <a:pt x="27357" y="95716"/>
                    <a:pt x="27691" y="95868"/>
                    <a:pt x="28025" y="96051"/>
                  </a:cubicBezTo>
                  <a:lnTo>
                    <a:pt x="28208" y="95716"/>
                  </a:lnTo>
                  <a:cubicBezTo>
                    <a:pt x="27874" y="95534"/>
                    <a:pt x="27539" y="95382"/>
                    <a:pt x="27205" y="95200"/>
                  </a:cubicBezTo>
                  <a:close/>
                  <a:moveTo>
                    <a:pt x="74197" y="95200"/>
                  </a:moveTo>
                  <a:cubicBezTo>
                    <a:pt x="73862" y="95382"/>
                    <a:pt x="73528" y="95534"/>
                    <a:pt x="73163" y="95716"/>
                  </a:cubicBezTo>
                  <a:lnTo>
                    <a:pt x="73345" y="96051"/>
                  </a:lnTo>
                  <a:cubicBezTo>
                    <a:pt x="73680" y="95868"/>
                    <a:pt x="74014" y="95716"/>
                    <a:pt x="74349" y="95534"/>
                  </a:cubicBezTo>
                  <a:lnTo>
                    <a:pt x="74197" y="95200"/>
                  </a:lnTo>
                  <a:close/>
                  <a:moveTo>
                    <a:pt x="29241" y="96203"/>
                  </a:moveTo>
                  <a:lnTo>
                    <a:pt x="29059" y="96567"/>
                  </a:lnTo>
                  <a:cubicBezTo>
                    <a:pt x="29424" y="96719"/>
                    <a:pt x="29758" y="96871"/>
                    <a:pt x="30123" y="97023"/>
                  </a:cubicBezTo>
                  <a:lnTo>
                    <a:pt x="30275" y="96689"/>
                  </a:lnTo>
                  <a:cubicBezTo>
                    <a:pt x="29910" y="96537"/>
                    <a:pt x="29576" y="96385"/>
                    <a:pt x="29241" y="96203"/>
                  </a:cubicBezTo>
                  <a:close/>
                  <a:moveTo>
                    <a:pt x="72160" y="96203"/>
                  </a:moveTo>
                  <a:cubicBezTo>
                    <a:pt x="71826" y="96355"/>
                    <a:pt x="71461" y="96537"/>
                    <a:pt x="71127" y="96689"/>
                  </a:cubicBezTo>
                  <a:lnTo>
                    <a:pt x="71279" y="97023"/>
                  </a:lnTo>
                  <a:cubicBezTo>
                    <a:pt x="71643" y="96871"/>
                    <a:pt x="71978" y="96719"/>
                    <a:pt x="72312" y="96537"/>
                  </a:cubicBezTo>
                  <a:lnTo>
                    <a:pt x="72160" y="96203"/>
                  </a:lnTo>
                  <a:close/>
                  <a:moveTo>
                    <a:pt x="31308" y="97145"/>
                  </a:moveTo>
                  <a:lnTo>
                    <a:pt x="31156" y="97479"/>
                  </a:lnTo>
                  <a:cubicBezTo>
                    <a:pt x="31521" y="97631"/>
                    <a:pt x="31886" y="97783"/>
                    <a:pt x="32220" y="97905"/>
                  </a:cubicBezTo>
                  <a:lnTo>
                    <a:pt x="32372" y="97570"/>
                  </a:lnTo>
                  <a:cubicBezTo>
                    <a:pt x="32007" y="97418"/>
                    <a:pt x="31673" y="97297"/>
                    <a:pt x="31308" y="97145"/>
                  </a:cubicBezTo>
                  <a:close/>
                  <a:moveTo>
                    <a:pt x="70093" y="97115"/>
                  </a:moveTo>
                  <a:cubicBezTo>
                    <a:pt x="69728" y="97266"/>
                    <a:pt x="69394" y="97418"/>
                    <a:pt x="69029" y="97540"/>
                  </a:cubicBezTo>
                  <a:lnTo>
                    <a:pt x="69181" y="97905"/>
                  </a:lnTo>
                  <a:cubicBezTo>
                    <a:pt x="69516" y="97753"/>
                    <a:pt x="69880" y="97631"/>
                    <a:pt x="70245" y="97479"/>
                  </a:cubicBezTo>
                  <a:lnTo>
                    <a:pt x="70093" y="97115"/>
                  </a:lnTo>
                  <a:close/>
                  <a:moveTo>
                    <a:pt x="33436" y="97966"/>
                  </a:moveTo>
                  <a:lnTo>
                    <a:pt x="33314" y="98330"/>
                  </a:lnTo>
                  <a:cubicBezTo>
                    <a:pt x="33649" y="98452"/>
                    <a:pt x="34013" y="98574"/>
                    <a:pt x="34378" y="98695"/>
                  </a:cubicBezTo>
                  <a:lnTo>
                    <a:pt x="34500" y="98361"/>
                  </a:lnTo>
                  <a:cubicBezTo>
                    <a:pt x="34135" y="98239"/>
                    <a:pt x="33801" y="98087"/>
                    <a:pt x="33436" y="97966"/>
                  </a:cubicBezTo>
                  <a:close/>
                  <a:moveTo>
                    <a:pt x="67965" y="97966"/>
                  </a:moveTo>
                  <a:cubicBezTo>
                    <a:pt x="67631" y="98087"/>
                    <a:pt x="67266" y="98209"/>
                    <a:pt x="66902" y="98330"/>
                  </a:cubicBezTo>
                  <a:lnTo>
                    <a:pt x="67023" y="98695"/>
                  </a:lnTo>
                  <a:cubicBezTo>
                    <a:pt x="67388" y="98574"/>
                    <a:pt x="67753" y="98452"/>
                    <a:pt x="68117" y="98300"/>
                  </a:cubicBezTo>
                  <a:lnTo>
                    <a:pt x="67965" y="97966"/>
                  </a:lnTo>
                  <a:close/>
                  <a:moveTo>
                    <a:pt x="35594" y="98695"/>
                  </a:moveTo>
                  <a:lnTo>
                    <a:pt x="35472" y="99060"/>
                  </a:lnTo>
                  <a:cubicBezTo>
                    <a:pt x="35837" y="99181"/>
                    <a:pt x="36202" y="99303"/>
                    <a:pt x="36567" y="99394"/>
                  </a:cubicBezTo>
                  <a:lnTo>
                    <a:pt x="36688" y="99029"/>
                  </a:lnTo>
                  <a:cubicBezTo>
                    <a:pt x="36324" y="98938"/>
                    <a:pt x="35959" y="98817"/>
                    <a:pt x="35594" y="98695"/>
                  </a:cubicBezTo>
                  <a:close/>
                  <a:moveTo>
                    <a:pt x="65807" y="98695"/>
                  </a:moveTo>
                  <a:cubicBezTo>
                    <a:pt x="65473" y="98817"/>
                    <a:pt x="65108" y="98908"/>
                    <a:pt x="64744" y="99029"/>
                  </a:cubicBezTo>
                  <a:lnTo>
                    <a:pt x="64835" y="99394"/>
                  </a:lnTo>
                  <a:cubicBezTo>
                    <a:pt x="65199" y="99273"/>
                    <a:pt x="65564" y="99151"/>
                    <a:pt x="65929" y="99060"/>
                  </a:cubicBezTo>
                  <a:lnTo>
                    <a:pt x="65807" y="98695"/>
                  </a:lnTo>
                  <a:close/>
                  <a:moveTo>
                    <a:pt x="37783" y="99333"/>
                  </a:moveTo>
                  <a:lnTo>
                    <a:pt x="37691" y="99698"/>
                  </a:lnTo>
                  <a:cubicBezTo>
                    <a:pt x="38056" y="99789"/>
                    <a:pt x="38421" y="99881"/>
                    <a:pt x="38786" y="99972"/>
                  </a:cubicBezTo>
                  <a:lnTo>
                    <a:pt x="38877" y="99607"/>
                  </a:lnTo>
                  <a:cubicBezTo>
                    <a:pt x="38512" y="99516"/>
                    <a:pt x="38147" y="99425"/>
                    <a:pt x="37783" y="99333"/>
                  </a:cubicBezTo>
                  <a:close/>
                  <a:moveTo>
                    <a:pt x="63649" y="99333"/>
                  </a:moveTo>
                  <a:cubicBezTo>
                    <a:pt x="63285" y="99425"/>
                    <a:pt x="62920" y="99516"/>
                    <a:pt x="62525" y="99607"/>
                  </a:cubicBezTo>
                  <a:lnTo>
                    <a:pt x="62616" y="99972"/>
                  </a:lnTo>
                  <a:cubicBezTo>
                    <a:pt x="63011" y="99881"/>
                    <a:pt x="63376" y="99789"/>
                    <a:pt x="63740" y="99698"/>
                  </a:cubicBezTo>
                  <a:lnTo>
                    <a:pt x="63649" y="99333"/>
                  </a:lnTo>
                  <a:close/>
                  <a:moveTo>
                    <a:pt x="40001" y="99850"/>
                  </a:moveTo>
                  <a:lnTo>
                    <a:pt x="39910" y="100245"/>
                  </a:lnTo>
                  <a:cubicBezTo>
                    <a:pt x="40275" y="100306"/>
                    <a:pt x="40670" y="100397"/>
                    <a:pt x="41035" y="100458"/>
                  </a:cubicBezTo>
                  <a:lnTo>
                    <a:pt x="41096" y="100093"/>
                  </a:lnTo>
                  <a:cubicBezTo>
                    <a:pt x="40731" y="100032"/>
                    <a:pt x="40366" y="99941"/>
                    <a:pt x="40001" y="99850"/>
                  </a:cubicBezTo>
                  <a:close/>
                  <a:moveTo>
                    <a:pt x="61430" y="99850"/>
                  </a:moveTo>
                  <a:cubicBezTo>
                    <a:pt x="61066" y="99941"/>
                    <a:pt x="60701" y="100002"/>
                    <a:pt x="60306" y="100093"/>
                  </a:cubicBezTo>
                  <a:lnTo>
                    <a:pt x="60397" y="100458"/>
                  </a:lnTo>
                  <a:cubicBezTo>
                    <a:pt x="60762" y="100397"/>
                    <a:pt x="61126" y="100306"/>
                    <a:pt x="61491" y="100245"/>
                  </a:cubicBezTo>
                  <a:lnTo>
                    <a:pt x="61430" y="99850"/>
                  </a:lnTo>
                  <a:close/>
                  <a:moveTo>
                    <a:pt x="42220" y="100276"/>
                  </a:moveTo>
                  <a:lnTo>
                    <a:pt x="42160" y="100671"/>
                  </a:lnTo>
                  <a:cubicBezTo>
                    <a:pt x="42524" y="100732"/>
                    <a:pt x="42919" y="100792"/>
                    <a:pt x="43284" y="100853"/>
                  </a:cubicBezTo>
                  <a:lnTo>
                    <a:pt x="43345" y="100458"/>
                  </a:lnTo>
                  <a:cubicBezTo>
                    <a:pt x="42980" y="100397"/>
                    <a:pt x="42585" y="100367"/>
                    <a:pt x="42220" y="100276"/>
                  </a:cubicBezTo>
                  <a:close/>
                  <a:moveTo>
                    <a:pt x="59211" y="100276"/>
                  </a:moveTo>
                  <a:cubicBezTo>
                    <a:pt x="58816" y="100367"/>
                    <a:pt x="58452" y="100428"/>
                    <a:pt x="58087" y="100458"/>
                  </a:cubicBezTo>
                  <a:lnTo>
                    <a:pt x="58117" y="100853"/>
                  </a:lnTo>
                  <a:cubicBezTo>
                    <a:pt x="58512" y="100792"/>
                    <a:pt x="58877" y="100732"/>
                    <a:pt x="59272" y="100671"/>
                  </a:cubicBezTo>
                  <a:lnTo>
                    <a:pt x="59211" y="100276"/>
                  </a:lnTo>
                  <a:close/>
                  <a:moveTo>
                    <a:pt x="44470" y="100640"/>
                  </a:moveTo>
                  <a:lnTo>
                    <a:pt x="44439" y="101005"/>
                  </a:lnTo>
                  <a:cubicBezTo>
                    <a:pt x="44804" y="101036"/>
                    <a:pt x="45199" y="101096"/>
                    <a:pt x="45564" y="101127"/>
                  </a:cubicBezTo>
                  <a:lnTo>
                    <a:pt x="45594" y="100762"/>
                  </a:lnTo>
                  <a:cubicBezTo>
                    <a:pt x="45229" y="100701"/>
                    <a:pt x="44834" y="100671"/>
                    <a:pt x="44470" y="100640"/>
                  </a:cubicBezTo>
                  <a:close/>
                  <a:moveTo>
                    <a:pt x="56932" y="100610"/>
                  </a:moveTo>
                  <a:cubicBezTo>
                    <a:pt x="56567" y="100671"/>
                    <a:pt x="56202" y="100701"/>
                    <a:pt x="55807" y="100762"/>
                  </a:cubicBezTo>
                  <a:lnTo>
                    <a:pt x="55838" y="101127"/>
                  </a:lnTo>
                  <a:cubicBezTo>
                    <a:pt x="56233" y="101096"/>
                    <a:pt x="56597" y="101036"/>
                    <a:pt x="56993" y="101005"/>
                  </a:cubicBezTo>
                  <a:lnTo>
                    <a:pt x="56932" y="100610"/>
                  </a:lnTo>
                  <a:close/>
                  <a:moveTo>
                    <a:pt x="46749" y="100853"/>
                  </a:moveTo>
                  <a:lnTo>
                    <a:pt x="46719" y="101218"/>
                  </a:lnTo>
                  <a:cubicBezTo>
                    <a:pt x="47084" y="101248"/>
                    <a:pt x="47479" y="101279"/>
                    <a:pt x="47843" y="101309"/>
                  </a:cubicBezTo>
                  <a:lnTo>
                    <a:pt x="47874" y="100914"/>
                  </a:lnTo>
                  <a:cubicBezTo>
                    <a:pt x="47479" y="100914"/>
                    <a:pt x="47114" y="100884"/>
                    <a:pt x="46749" y="100853"/>
                  </a:cubicBezTo>
                  <a:close/>
                  <a:moveTo>
                    <a:pt x="54683" y="100853"/>
                  </a:moveTo>
                  <a:cubicBezTo>
                    <a:pt x="54318" y="100884"/>
                    <a:pt x="53923" y="100914"/>
                    <a:pt x="53558" y="100914"/>
                  </a:cubicBezTo>
                  <a:lnTo>
                    <a:pt x="53558" y="101309"/>
                  </a:lnTo>
                  <a:cubicBezTo>
                    <a:pt x="53953" y="101279"/>
                    <a:pt x="54318" y="101248"/>
                    <a:pt x="54713" y="101218"/>
                  </a:cubicBezTo>
                  <a:lnTo>
                    <a:pt x="54683" y="100853"/>
                  </a:lnTo>
                  <a:close/>
                  <a:moveTo>
                    <a:pt x="48999" y="100975"/>
                  </a:moveTo>
                  <a:lnTo>
                    <a:pt x="48999" y="101370"/>
                  </a:lnTo>
                  <a:lnTo>
                    <a:pt x="50154" y="101370"/>
                  </a:lnTo>
                  <a:lnTo>
                    <a:pt x="50154" y="101005"/>
                  </a:lnTo>
                  <a:cubicBezTo>
                    <a:pt x="49758" y="101005"/>
                    <a:pt x="49394" y="100975"/>
                    <a:pt x="48999" y="100975"/>
                  </a:cubicBezTo>
                  <a:close/>
                  <a:moveTo>
                    <a:pt x="52403" y="100975"/>
                  </a:moveTo>
                  <a:cubicBezTo>
                    <a:pt x="52038" y="101005"/>
                    <a:pt x="51673" y="101005"/>
                    <a:pt x="51278" y="101005"/>
                  </a:cubicBezTo>
                  <a:lnTo>
                    <a:pt x="51278" y="101370"/>
                  </a:lnTo>
                  <a:lnTo>
                    <a:pt x="52433" y="101370"/>
                  </a:lnTo>
                  <a:lnTo>
                    <a:pt x="52403" y="100975"/>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40"/>
            <p:cNvSpPr/>
            <p:nvPr/>
          </p:nvSpPr>
          <p:spPr>
            <a:xfrm>
              <a:off x="4187495" y="1131775"/>
              <a:ext cx="1952950" cy="1952175"/>
            </a:xfrm>
            <a:custGeom>
              <a:avLst/>
              <a:gdLst/>
              <a:ahLst/>
              <a:cxnLst/>
              <a:rect l="l" t="t" r="r" b="b"/>
              <a:pathLst>
                <a:path w="78118" h="78087" extrusionOk="0">
                  <a:moveTo>
                    <a:pt x="38420" y="0"/>
                  </a:moveTo>
                  <a:lnTo>
                    <a:pt x="38420" y="365"/>
                  </a:lnTo>
                  <a:lnTo>
                    <a:pt x="39575" y="365"/>
                  </a:lnTo>
                  <a:lnTo>
                    <a:pt x="39575" y="0"/>
                  </a:lnTo>
                  <a:close/>
                  <a:moveTo>
                    <a:pt x="37265" y="31"/>
                  </a:moveTo>
                  <a:cubicBezTo>
                    <a:pt x="36901" y="61"/>
                    <a:pt x="36505" y="91"/>
                    <a:pt x="36141" y="91"/>
                  </a:cubicBezTo>
                  <a:lnTo>
                    <a:pt x="36171" y="486"/>
                  </a:lnTo>
                  <a:cubicBezTo>
                    <a:pt x="36536" y="456"/>
                    <a:pt x="36931" y="426"/>
                    <a:pt x="37296" y="426"/>
                  </a:cubicBezTo>
                  <a:lnTo>
                    <a:pt x="37265" y="31"/>
                  </a:lnTo>
                  <a:close/>
                  <a:moveTo>
                    <a:pt x="40700" y="31"/>
                  </a:moveTo>
                  <a:lnTo>
                    <a:pt x="40700" y="395"/>
                  </a:lnTo>
                  <a:cubicBezTo>
                    <a:pt x="41065" y="426"/>
                    <a:pt x="41460" y="456"/>
                    <a:pt x="41825" y="486"/>
                  </a:cubicBezTo>
                  <a:lnTo>
                    <a:pt x="41855" y="91"/>
                  </a:lnTo>
                  <a:cubicBezTo>
                    <a:pt x="41490" y="61"/>
                    <a:pt x="41095" y="61"/>
                    <a:pt x="40700" y="31"/>
                  </a:cubicBezTo>
                  <a:close/>
                  <a:moveTo>
                    <a:pt x="43010" y="183"/>
                  </a:moveTo>
                  <a:lnTo>
                    <a:pt x="42949" y="578"/>
                  </a:lnTo>
                  <a:cubicBezTo>
                    <a:pt x="43344" y="608"/>
                    <a:pt x="43709" y="669"/>
                    <a:pt x="44104" y="699"/>
                  </a:cubicBezTo>
                  <a:lnTo>
                    <a:pt x="44135" y="335"/>
                  </a:lnTo>
                  <a:cubicBezTo>
                    <a:pt x="43770" y="274"/>
                    <a:pt x="43375" y="243"/>
                    <a:pt x="43010" y="183"/>
                  </a:cubicBezTo>
                  <a:close/>
                  <a:moveTo>
                    <a:pt x="34986" y="213"/>
                  </a:moveTo>
                  <a:cubicBezTo>
                    <a:pt x="34621" y="243"/>
                    <a:pt x="34226" y="304"/>
                    <a:pt x="33861" y="335"/>
                  </a:cubicBezTo>
                  <a:lnTo>
                    <a:pt x="33891" y="730"/>
                  </a:lnTo>
                  <a:cubicBezTo>
                    <a:pt x="34287" y="669"/>
                    <a:pt x="34651" y="608"/>
                    <a:pt x="35046" y="578"/>
                  </a:cubicBezTo>
                  <a:lnTo>
                    <a:pt x="34986" y="213"/>
                  </a:lnTo>
                  <a:close/>
                  <a:moveTo>
                    <a:pt x="45259" y="486"/>
                  </a:moveTo>
                  <a:lnTo>
                    <a:pt x="45199" y="851"/>
                  </a:lnTo>
                  <a:cubicBezTo>
                    <a:pt x="45594" y="912"/>
                    <a:pt x="45959" y="1003"/>
                    <a:pt x="46323" y="1064"/>
                  </a:cubicBezTo>
                  <a:lnTo>
                    <a:pt x="46414" y="699"/>
                  </a:lnTo>
                  <a:cubicBezTo>
                    <a:pt x="46019" y="608"/>
                    <a:pt x="45655" y="547"/>
                    <a:pt x="45259" y="486"/>
                  </a:cubicBezTo>
                  <a:close/>
                  <a:moveTo>
                    <a:pt x="32706" y="517"/>
                  </a:moveTo>
                  <a:cubicBezTo>
                    <a:pt x="32341" y="578"/>
                    <a:pt x="31976" y="638"/>
                    <a:pt x="31581" y="699"/>
                  </a:cubicBezTo>
                  <a:lnTo>
                    <a:pt x="31673" y="1094"/>
                  </a:lnTo>
                  <a:cubicBezTo>
                    <a:pt x="32037" y="1003"/>
                    <a:pt x="32402" y="942"/>
                    <a:pt x="32767" y="882"/>
                  </a:cubicBezTo>
                  <a:lnTo>
                    <a:pt x="32706" y="517"/>
                  </a:lnTo>
                  <a:close/>
                  <a:moveTo>
                    <a:pt x="47539" y="912"/>
                  </a:moveTo>
                  <a:lnTo>
                    <a:pt x="47448" y="1277"/>
                  </a:lnTo>
                  <a:cubicBezTo>
                    <a:pt x="47813" y="1368"/>
                    <a:pt x="48177" y="1459"/>
                    <a:pt x="48542" y="1550"/>
                  </a:cubicBezTo>
                  <a:lnTo>
                    <a:pt x="48633" y="1186"/>
                  </a:lnTo>
                  <a:cubicBezTo>
                    <a:pt x="48269" y="1094"/>
                    <a:pt x="47904" y="1003"/>
                    <a:pt x="47539" y="912"/>
                  </a:cubicBezTo>
                  <a:close/>
                  <a:moveTo>
                    <a:pt x="30457" y="942"/>
                  </a:moveTo>
                  <a:cubicBezTo>
                    <a:pt x="30092" y="1034"/>
                    <a:pt x="29727" y="1125"/>
                    <a:pt x="29362" y="1216"/>
                  </a:cubicBezTo>
                  <a:lnTo>
                    <a:pt x="29454" y="1581"/>
                  </a:lnTo>
                  <a:cubicBezTo>
                    <a:pt x="29818" y="1490"/>
                    <a:pt x="30183" y="1398"/>
                    <a:pt x="30548" y="1307"/>
                  </a:cubicBezTo>
                  <a:lnTo>
                    <a:pt x="30457" y="942"/>
                  </a:lnTo>
                  <a:close/>
                  <a:moveTo>
                    <a:pt x="49758" y="1490"/>
                  </a:moveTo>
                  <a:lnTo>
                    <a:pt x="49636" y="1854"/>
                  </a:lnTo>
                  <a:cubicBezTo>
                    <a:pt x="50001" y="1945"/>
                    <a:pt x="50366" y="2067"/>
                    <a:pt x="50731" y="2158"/>
                  </a:cubicBezTo>
                  <a:lnTo>
                    <a:pt x="50852" y="1824"/>
                  </a:lnTo>
                  <a:cubicBezTo>
                    <a:pt x="50487" y="1702"/>
                    <a:pt x="50123" y="1581"/>
                    <a:pt x="49758" y="1490"/>
                  </a:cubicBezTo>
                  <a:close/>
                  <a:moveTo>
                    <a:pt x="28238" y="1520"/>
                  </a:moveTo>
                  <a:cubicBezTo>
                    <a:pt x="27873" y="1611"/>
                    <a:pt x="27508" y="1733"/>
                    <a:pt x="27144" y="1854"/>
                  </a:cubicBezTo>
                  <a:lnTo>
                    <a:pt x="27265" y="2219"/>
                  </a:lnTo>
                  <a:cubicBezTo>
                    <a:pt x="27630" y="2097"/>
                    <a:pt x="27995" y="1976"/>
                    <a:pt x="28359" y="1885"/>
                  </a:cubicBezTo>
                  <a:lnTo>
                    <a:pt x="28238" y="1520"/>
                  </a:lnTo>
                  <a:close/>
                  <a:moveTo>
                    <a:pt x="51946" y="2189"/>
                  </a:moveTo>
                  <a:lnTo>
                    <a:pt x="51825" y="2523"/>
                  </a:lnTo>
                  <a:cubicBezTo>
                    <a:pt x="52159" y="2645"/>
                    <a:pt x="52524" y="2797"/>
                    <a:pt x="52889" y="2918"/>
                  </a:cubicBezTo>
                  <a:lnTo>
                    <a:pt x="53010" y="2584"/>
                  </a:lnTo>
                  <a:cubicBezTo>
                    <a:pt x="52676" y="2432"/>
                    <a:pt x="52311" y="2310"/>
                    <a:pt x="51946" y="2189"/>
                  </a:cubicBezTo>
                  <a:close/>
                  <a:moveTo>
                    <a:pt x="26049" y="2219"/>
                  </a:moveTo>
                  <a:cubicBezTo>
                    <a:pt x="25715" y="2341"/>
                    <a:pt x="25350" y="2462"/>
                    <a:pt x="24985" y="2614"/>
                  </a:cubicBezTo>
                  <a:lnTo>
                    <a:pt x="25137" y="2949"/>
                  </a:lnTo>
                  <a:cubicBezTo>
                    <a:pt x="25472" y="2827"/>
                    <a:pt x="25837" y="2705"/>
                    <a:pt x="26171" y="2553"/>
                  </a:cubicBezTo>
                  <a:lnTo>
                    <a:pt x="26049" y="2219"/>
                  </a:lnTo>
                  <a:close/>
                  <a:moveTo>
                    <a:pt x="54074" y="2979"/>
                  </a:moveTo>
                  <a:lnTo>
                    <a:pt x="53953" y="3344"/>
                  </a:lnTo>
                  <a:cubicBezTo>
                    <a:pt x="54287" y="3496"/>
                    <a:pt x="54652" y="3648"/>
                    <a:pt x="54986" y="3800"/>
                  </a:cubicBezTo>
                  <a:lnTo>
                    <a:pt x="55138" y="3465"/>
                  </a:lnTo>
                  <a:cubicBezTo>
                    <a:pt x="54804" y="3283"/>
                    <a:pt x="54439" y="3131"/>
                    <a:pt x="54074" y="2979"/>
                  </a:cubicBezTo>
                  <a:close/>
                  <a:moveTo>
                    <a:pt x="23922" y="3040"/>
                  </a:moveTo>
                  <a:cubicBezTo>
                    <a:pt x="23587" y="3192"/>
                    <a:pt x="23223" y="3344"/>
                    <a:pt x="22888" y="3496"/>
                  </a:cubicBezTo>
                  <a:lnTo>
                    <a:pt x="23040" y="3830"/>
                  </a:lnTo>
                  <a:cubicBezTo>
                    <a:pt x="23375" y="3678"/>
                    <a:pt x="23739" y="3526"/>
                    <a:pt x="24074" y="3374"/>
                  </a:cubicBezTo>
                  <a:lnTo>
                    <a:pt x="23922" y="3040"/>
                  </a:lnTo>
                  <a:close/>
                  <a:moveTo>
                    <a:pt x="56171" y="3952"/>
                  </a:moveTo>
                  <a:lnTo>
                    <a:pt x="56019" y="4286"/>
                  </a:lnTo>
                  <a:cubicBezTo>
                    <a:pt x="56354" y="4438"/>
                    <a:pt x="56688" y="4620"/>
                    <a:pt x="57023" y="4803"/>
                  </a:cubicBezTo>
                  <a:lnTo>
                    <a:pt x="57205" y="4468"/>
                  </a:lnTo>
                  <a:cubicBezTo>
                    <a:pt x="56871" y="4286"/>
                    <a:pt x="56536" y="4104"/>
                    <a:pt x="56171" y="3952"/>
                  </a:cubicBezTo>
                  <a:close/>
                  <a:moveTo>
                    <a:pt x="21855" y="3982"/>
                  </a:moveTo>
                  <a:cubicBezTo>
                    <a:pt x="21520" y="4164"/>
                    <a:pt x="21156" y="4316"/>
                    <a:pt x="20821" y="4499"/>
                  </a:cubicBezTo>
                  <a:lnTo>
                    <a:pt x="21004" y="4833"/>
                  </a:lnTo>
                  <a:cubicBezTo>
                    <a:pt x="21338" y="4651"/>
                    <a:pt x="21672" y="4499"/>
                    <a:pt x="22007" y="4316"/>
                  </a:cubicBezTo>
                  <a:lnTo>
                    <a:pt x="21855" y="3982"/>
                  </a:lnTo>
                  <a:close/>
                  <a:moveTo>
                    <a:pt x="58208" y="5015"/>
                  </a:moveTo>
                  <a:lnTo>
                    <a:pt x="58026" y="5350"/>
                  </a:lnTo>
                  <a:cubicBezTo>
                    <a:pt x="58360" y="5532"/>
                    <a:pt x="58694" y="5715"/>
                    <a:pt x="58998" y="5927"/>
                  </a:cubicBezTo>
                  <a:lnTo>
                    <a:pt x="59211" y="5593"/>
                  </a:lnTo>
                  <a:cubicBezTo>
                    <a:pt x="58877" y="5380"/>
                    <a:pt x="58542" y="5198"/>
                    <a:pt x="58208" y="5015"/>
                  </a:cubicBezTo>
                  <a:close/>
                  <a:moveTo>
                    <a:pt x="19818" y="5046"/>
                  </a:moveTo>
                  <a:cubicBezTo>
                    <a:pt x="19484" y="5228"/>
                    <a:pt x="19180" y="5441"/>
                    <a:pt x="18846" y="5623"/>
                  </a:cubicBezTo>
                  <a:lnTo>
                    <a:pt x="19028" y="5958"/>
                  </a:lnTo>
                  <a:cubicBezTo>
                    <a:pt x="19362" y="5745"/>
                    <a:pt x="19697" y="5563"/>
                    <a:pt x="20001" y="5380"/>
                  </a:cubicBezTo>
                  <a:lnTo>
                    <a:pt x="19818" y="5046"/>
                  </a:lnTo>
                  <a:close/>
                  <a:moveTo>
                    <a:pt x="60184" y="6201"/>
                  </a:moveTo>
                  <a:lnTo>
                    <a:pt x="59971" y="6535"/>
                  </a:lnTo>
                  <a:cubicBezTo>
                    <a:pt x="60305" y="6718"/>
                    <a:pt x="60609" y="6930"/>
                    <a:pt x="60913" y="7143"/>
                  </a:cubicBezTo>
                  <a:lnTo>
                    <a:pt x="61126" y="6839"/>
                  </a:lnTo>
                  <a:cubicBezTo>
                    <a:pt x="60822" y="6626"/>
                    <a:pt x="60488" y="6414"/>
                    <a:pt x="60184" y="6201"/>
                  </a:cubicBezTo>
                  <a:close/>
                  <a:moveTo>
                    <a:pt x="17873" y="6231"/>
                  </a:moveTo>
                  <a:cubicBezTo>
                    <a:pt x="17539" y="6444"/>
                    <a:pt x="17235" y="6657"/>
                    <a:pt x="16931" y="6870"/>
                  </a:cubicBezTo>
                  <a:lnTo>
                    <a:pt x="17143" y="7174"/>
                  </a:lnTo>
                  <a:cubicBezTo>
                    <a:pt x="17447" y="6961"/>
                    <a:pt x="17751" y="6748"/>
                    <a:pt x="18086" y="6566"/>
                  </a:cubicBezTo>
                  <a:lnTo>
                    <a:pt x="17873" y="6231"/>
                  </a:lnTo>
                  <a:close/>
                  <a:moveTo>
                    <a:pt x="62068" y="7508"/>
                  </a:moveTo>
                  <a:lnTo>
                    <a:pt x="61855" y="7812"/>
                  </a:lnTo>
                  <a:cubicBezTo>
                    <a:pt x="62159" y="8025"/>
                    <a:pt x="62463" y="8268"/>
                    <a:pt x="62767" y="8481"/>
                  </a:cubicBezTo>
                  <a:lnTo>
                    <a:pt x="62980" y="8177"/>
                  </a:lnTo>
                  <a:cubicBezTo>
                    <a:pt x="62676" y="7964"/>
                    <a:pt x="62372" y="7721"/>
                    <a:pt x="62068" y="7508"/>
                  </a:cubicBezTo>
                  <a:close/>
                  <a:moveTo>
                    <a:pt x="15988" y="7538"/>
                  </a:moveTo>
                  <a:cubicBezTo>
                    <a:pt x="15654" y="7751"/>
                    <a:pt x="15380" y="7994"/>
                    <a:pt x="15076" y="8237"/>
                  </a:cubicBezTo>
                  <a:lnTo>
                    <a:pt x="15289" y="8511"/>
                  </a:lnTo>
                  <a:cubicBezTo>
                    <a:pt x="15593" y="8298"/>
                    <a:pt x="15897" y="8055"/>
                    <a:pt x="16201" y="7842"/>
                  </a:cubicBezTo>
                  <a:lnTo>
                    <a:pt x="15988" y="7538"/>
                  </a:lnTo>
                  <a:close/>
                  <a:moveTo>
                    <a:pt x="63892" y="8906"/>
                  </a:moveTo>
                  <a:lnTo>
                    <a:pt x="63649" y="9210"/>
                  </a:lnTo>
                  <a:cubicBezTo>
                    <a:pt x="63922" y="9453"/>
                    <a:pt x="64226" y="9696"/>
                    <a:pt x="64500" y="9940"/>
                  </a:cubicBezTo>
                  <a:lnTo>
                    <a:pt x="64743" y="9636"/>
                  </a:lnTo>
                  <a:cubicBezTo>
                    <a:pt x="64470" y="9392"/>
                    <a:pt x="64166" y="9149"/>
                    <a:pt x="63892" y="8906"/>
                  </a:cubicBezTo>
                  <a:close/>
                  <a:moveTo>
                    <a:pt x="14165" y="8936"/>
                  </a:moveTo>
                  <a:cubicBezTo>
                    <a:pt x="13891" y="9180"/>
                    <a:pt x="13587" y="9423"/>
                    <a:pt x="13314" y="9696"/>
                  </a:cubicBezTo>
                  <a:lnTo>
                    <a:pt x="13557" y="9970"/>
                  </a:lnTo>
                  <a:cubicBezTo>
                    <a:pt x="13830" y="9727"/>
                    <a:pt x="14134" y="9484"/>
                    <a:pt x="14408" y="9240"/>
                  </a:cubicBezTo>
                  <a:lnTo>
                    <a:pt x="14165" y="8936"/>
                  </a:lnTo>
                  <a:close/>
                  <a:moveTo>
                    <a:pt x="65594" y="10426"/>
                  </a:moveTo>
                  <a:lnTo>
                    <a:pt x="65351" y="10699"/>
                  </a:lnTo>
                  <a:cubicBezTo>
                    <a:pt x="65625" y="10943"/>
                    <a:pt x="65898" y="11216"/>
                    <a:pt x="66172" y="11490"/>
                  </a:cubicBezTo>
                  <a:lnTo>
                    <a:pt x="66445" y="11216"/>
                  </a:lnTo>
                  <a:cubicBezTo>
                    <a:pt x="66172" y="10943"/>
                    <a:pt x="65898" y="10669"/>
                    <a:pt x="65594" y="10426"/>
                  </a:cubicBezTo>
                  <a:close/>
                  <a:moveTo>
                    <a:pt x="12462" y="10456"/>
                  </a:moveTo>
                  <a:cubicBezTo>
                    <a:pt x="12189" y="10699"/>
                    <a:pt x="11915" y="10973"/>
                    <a:pt x="11642" y="11247"/>
                  </a:cubicBezTo>
                  <a:lnTo>
                    <a:pt x="11885" y="11520"/>
                  </a:lnTo>
                  <a:cubicBezTo>
                    <a:pt x="12158" y="11247"/>
                    <a:pt x="12432" y="10973"/>
                    <a:pt x="12706" y="10730"/>
                  </a:cubicBezTo>
                  <a:lnTo>
                    <a:pt x="12462" y="10456"/>
                  </a:lnTo>
                  <a:close/>
                  <a:moveTo>
                    <a:pt x="67236" y="12037"/>
                  </a:moveTo>
                  <a:lnTo>
                    <a:pt x="66962" y="12280"/>
                  </a:lnTo>
                  <a:cubicBezTo>
                    <a:pt x="67236" y="12554"/>
                    <a:pt x="67479" y="12827"/>
                    <a:pt x="67752" y="13131"/>
                  </a:cubicBezTo>
                  <a:lnTo>
                    <a:pt x="68026" y="12857"/>
                  </a:lnTo>
                  <a:cubicBezTo>
                    <a:pt x="67752" y="12584"/>
                    <a:pt x="67509" y="12310"/>
                    <a:pt x="67236" y="12037"/>
                  </a:cubicBezTo>
                  <a:close/>
                  <a:moveTo>
                    <a:pt x="10821" y="12067"/>
                  </a:moveTo>
                  <a:cubicBezTo>
                    <a:pt x="10548" y="12341"/>
                    <a:pt x="10304" y="12614"/>
                    <a:pt x="10031" y="12888"/>
                  </a:cubicBezTo>
                  <a:lnTo>
                    <a:pt x="10335" y="13161"/>
                  </a:lnTo>
                  <a:cubicBezTo>
                    <a:pt x="10578" y="12888"/>
                    <a:pt x="10821" y="12584"/>
                    <a:pt x="11095" y="12310"/>
                  </a:cubicBezTo>
                  <a:lnTo>
                    <a:pt x="10821" y="12067"/>
                  </a:lnTo>
                  <a:close/>
                  <a:moveTo>
                    <a:pt x="68786" y="13739"/>
                  </a:moveTo>
                  <a:lnTo>
                    <a:pt x="68482" y="13982"/>
                  </a:lnTo>
                  <a:cubicBezTo>
                    <a:pt x="68725" y="14256"/>
                    <a:pt x="68968" y="14560"/>
                    <a:pt x="69211" y="14833"/>
                  </a:cubicBezTo>
                  <a:lnTo>
                    <a:pt x="69515" y="14620"/>
                  </a:lnTo>
                  <a:cubicBezTo>
                    <a:pt x="69272" y="14316"/>
                    <a:pt x="69029" y="14013"/>
                    <a:pt x="68786" y="13739"/>
                  </a:cubicBezTo>
                  <a:close/>
                  <a:moveTo>
                    <a:pt x="9301" y="13769"/>
                  </a:moveTo>
                  <a:cubicBezTo>
                    <a:pt x="9028" y="14043"/>
                    <a:pt x="8785" y="14347"/>
                    <a:pt x="8572" y="14651"/>
                  </a:cubicBezTo>
                  <a:lnTo>
                    <a:pt x="8845" y="14894"/>
                  </a:lnTo>
                  <a:cubicBezTo>
                    <a:pt x="9089" y="14590"/>
                    <a:pt x="9332" y="14286"/>
                    <a:pt x="9575" y="14013"/>
                  </a:cubicBezTo>
                  <a:lnTo>
                    <a:pt x="9301" y="13769"/>
                  </a:lnTo>
                  <a:close/>
                  <a:moveTo>
                    <a:pt x="70214" y="15502"/>
                  </a:moveTo>
                  <a:lnTo>
                    <a:pt x="69910" y="15745"/>
                  </a:lnTo>
                  <a:cubicBezTo>
                    <a:pt x="70123" y="16049"/>
                    <a:pt x="70366" y="16353"/>
                    <a:pt x="70579" y="16657"/>
                  </a:cubicBezTo>
                  <a:lnTo>
                    <a:pt x="70883" y="16444"/>
                  </a:lnTo>
                  <a:cubicBezTo>
                    <a:pt x="70670" y="16110"/>
                    <a:pt x="70457" y="15806"/>
                    <a:pt x="70214" y="15502"/>
                  </a:cubicBezTo>
                  <a:close/>
                  <a:moveTo>
                    <a:pt x="7842" y="15563"/>
                  </a:moveTo>
                  <a:cubicBezTo>
                    <a:pt x="7630" y="15867"/>
                    <a:pt x="7386" y="16171"/>
                    <a:pt x="7174" y="16475"/>
                  </a:cubicBezTo>
                  <a:lnTo>
                    <a:pt x="7478" y="16687"/>
                  </a:lnTo>
                  <a:cubicBezTo>
                    <a:pt x="7690" y="16383"/>
                    <a:pt x="7933" y="16079"/>
                    <a:pt x="8146" y="15775"/>
                  </a:cubicBezTo>
                  <a:lnTo>
                    <a:pt x="7842" y="15563"/>
                  </a:lnTo>
                  <a:close/>
                  <a:moveTo>
                    <a:pt x="71552" y="17386"/>
                  </a:moveTo>
                  <a:lnTo>
                    <a:pt x="71217" y="17599"/>
                  </a:lnTo>
                  <a:cubicBezTo>
                    <a:pt x="71430" y="17903"/>
                    <a:pt x="71643" y="18207"/>
                    <a:pt x="71856" y="18541"/>
                  </a:cubicBezTo>
                  <a:lnTo>
                    <a:pt x="72160" y="18329"/>
                  </a:lnTo>
                  <a:cubicBezTo>
                    <a:pt x="71947" y="18025"/>
                    <a:pt x="71764" y="17690"/>
                    <a:pt x="71552" y="17386"/>
                  </a:cubicBezTo>
                  <a:close/>
                  <a:moveTo>
                    <a:pt x="6535" y="17417"/>
                  </a:moveTo>
                  <a:cubicBezTo>
                    <a:pt x="6323" y="17751"/>
                    <a:pt x="6110" y="18055"/>
                    <a:pt x="5897" y="18389"/>
                  </a:cubicBezTo>
                  <a:lnTo>
                    <a:pt x="6231" y="18602"/>
                  </a:lnTo>
                  <a:cubicBezTo>
                    <a:pt x="6414" y="18268"/>
                    <a:pt x="6626" y="17964"/>
                    <a:pt x="6839" y="17630"/>
                  </a:cubicBezTo>
                  <a:lnTo>
                    <a:pt x="6535" y="17417"/>
                  </a:lnTo>
                  <a:close/>
                  <a:moveTo>
                    <a:pt x="72768" y="19301"/>
                  </a:moveTo>
                  <a:lnTo>
                    <a:pt x="72433" y="19514"/>
                  </a:lnTo>
                  <a:cubicBezTo>
                    <a:pt x="72616" y="19818"/>
                    <a:pt x="72798" y="20152"/>
                    <a:pt x="72980" y="20487"/>
                  </a:cubicBezTo>
                  <a:lnTo>
                    <a:pt x="73315" y="20304"/>
                  </a:lnTo>
                  <a:cubicBezTo>
                    <a:pt x="73132" y="19970"/>
                    <a:pt x="72950" y="19636"/>
                    <a:pt x="72768" y="19301"/>
                  </a:cubicBezTo>
                  <a:close/>
                  <a:moveTo>
                    <a:pt x="5319" y="19362"/>
                  </a:moveTo>
                  <a:cubicBezTo>
                    <a:pt x="5107" y="19696"/>
                    <a:pt x="4924" y="20031"/>
                    <a:pt x="4742" y="20365"/>
                  </a:cubicBezTo>
                  <a:lnTo>
                    <a:pt x="5076" y="20548"/>
                  </a:lnTo>
                  <a:cubicBezTo>
                    <a:pt x="5259" y="20213"/>
                    <a:pt x="5441" y="19879"/>
                    <a:pt x="5623" y="19575"/>
                  </a:cubicBezTo>
                  <a:lnTo>
                    <a:pt x="5319" y="19362"/>
                  </a:lnTo>
                  <a:close/>
                  <a:moveTo>
                    <a:pt x="73862" y="21338"/>
                  </a:moveTo>
                  <a:lnTo>
                    <a:pt x="73527" y="21490"/>
                  </a:lnTo>
                  <a:cubicBezTo>
                    <a:pt x="73679" y="21824"/>
                    <a:pt x="73862" y="22159"/>
                    <a:pt x="74014" y="22523"/>
                  </a:cubicBezTo>
                  <a:lnTo>
                    <a:pt x="74348" y="22341"/>
                  </a:lnTo>
                  <a:cubicBezTo>
                    <a:pt x="74196" y="22007"/>
                    <a:pt x="74044" y="21672"/>
                    <a:pt x="73862" y="21338"/>
                  </a:cubicBezTo>
                  <a:close/>
                  <a:moveTo>
                    <a:pt x="4225" y="21399"/>
                  </a:moveTo>
                  <a:cubicBezTo>
                    <a:pt x="4043" y="21733"/>
                    <a:pt x="3860" y="22067"/>
                    <a:pt x="3708" y="22432"/>
                  </a:cubicBezTo>
                  <a:lnTo>
                    <a:pt x="4043" y="22584"/>
                  </a:lnTo>
                  <a:cubicBezTo>
                    <a:pt x="4195" y="22250"/>
                    <a:pt x="4377" y="21885"/>
                    <a:pt x="4560" y="21551"/>
                  </a:cubicBezTo>
                  <a:lnTo>
                    <a:pt x="4225" y="21399"/>
                  </a:lnTo>
                  <a:close/>
                  <a:moveTo>
                    <a:pt x="74834" y="23374"/>
                  </a:moveTo>
                  <a:lnTo>
                    <a:pt x="74500" y="23526"/>
                  </a:lnTo>
                  <a:cubicBezTo>
                    <a:pt x="74652" y="23891"/>
                    <a:pt x="74774" y="24225"/>
                    <a:pt x="74926" y="24590"/>
                  </a:cubicBezTo>
                  <a:lnTo>
                    <a:pt x="75290" y="24438"/>
                  </a:lnTo>
                  <a:cubicBezTo>
                    <a:pt x="75138" y="24073"/>
                    <a:pt x="74986" y="23739"/>
                    <a:pt x="74834" y="23374"/>
                  </a:cubicBezTo>
                  <a:close/>
                  <a:moveTo>
                    <a:pt x="3222" y="23466"/>
                  </a:moveTo>
                  <a:cubicBezTo>
                    <a:pt x="3070" y="23830"/>
                    <a:pt x="2918" y="24165"/>
                    <a:pt x="2797" y="24529"/>
                  </a:cubicBezTo>
                  <a:lnTo>
                    <a:pt x="3131" y="24681"/>
                  </a:lnTo>
                  <a:cubicBezTo>
                    <a:pt x="3283" y="24317"/>
                    <a:pt x="3435" y="23952"/>
                    <a:pt x="3587" y="23618"/>
                  </a:cubicBezTo>
                  <a:lnTo>
                    <a:pt x="3222" y="23466"/>
                  </a:lnTo>
                  <a:close/>
                  <a:moveTo>
                    <a:pt x="75686" y="25502"/>
                  </a:moveTo>
                  <a:lnTo>
                    <a:pt x="75321" y="25654"/>
                  </a:lnTo>
                  <a:cubicBezTo>
                    <a:pt x="75473" y="25988"/>
                    <a:pt x="75594" y="26353"/>
                    <a:pt x="75716" y="26718"/>
                  </a:cubicBezTo>
                  <a:lnTo>
                    <a:pt x="76081" y="26596"/>
                  </a:lnTo>
                  <a:cubicBezTo>
                    <a:pt x="75959" y="26232"/>
                    <a:pt x="75837" y="25867"/>
                    <a:pt x="75686" y="25502"/>
                  </a:cubicBezTo>
                  <a:close/>
                  <a:moveTo>
                    <a:pt x="2371" y="25593"/>
                  </a:moveTo>
                  <a:cubicBezTo>
                    <a:pt x="2249" y="25958"/>
                    <a:pt x="2128" y="26323"/>
                    <a:pt x="2006" y="26687"/>
                  </a:cubicBezTo>
                  <a:lnTo>
                    <a:pt x="2341" y="26809"/>
                  </a:lnTo>
                  <a:cubicBezTo>
                    <a:pt x="2462" y="26444"/>
                    <a:pt x="2614" y="26080"/>
                    <a:pt x="2736" y="25715"/>
                  </a:cubicBezTo>
                  <a:lnTo>
                    <a:pt x="2371" y="25593"/>
                  </a:lnTo>
                  <a:close/>
                  <a:moveTo>
                    <a:pt x="76415" y="27691"/>
                  </a:moveTo>
                  <a:lnTo>
                    <a:pt x="76050" y="27782"/>
                  </a:lnTo>
                  <a:cubicBezTo>
                    <a:pt x="76172" y="28146"/>
                    <a:pt x="76263" y="28511"/>
                    <a:pt x="76385" y="28876"/>
                  </a:cubicBezTo>
                  <a:lnTo>
                    <a:pt x="76749" y="28785"/>
                  </a:lnTo>
                  <a:cubicBezTo>
                    <a:pt x="76628" y="28420"/>
                    <a:pt x="76537" y="28055"/>
                    <a:pt x="76415" y="27691"/>
                  </a:cubicBezTo>
                  <a:close/>
                  <a:moveTo>
                    <a:pt x="1642" y="27782"/>
                  </a:moveTo>
                  <a:cubicBezTo>
                    <a:pt x="1550" y="28146"/>
                    <a:pt x="1429" y="28511"/>
                    <a:pt x="1338" y="28876"/>
                  </a:cubicBezTo>
                  <a:lnTo>
                    <a:pt x="1702" y="28998"/>
                  </a:lnTo>
                  <a:cubicBezTo>
                    <a:pt x="1794" y="28602"/>
                    <a:pt x="1915" y="28268"/>
                    <a:pt x="2006" y="27903"/>
                  </a:cubicBezTo>
                  <a:lnTo>
                    <a:pt x="1642" y="27782"/>
                  </a:lnTo>
                  <a:close/>
                  <a:moveTo>
                    <a:pt x="77023" y="29909"/>
                  </a:moveTo>
                  <a:lnTo>
                    <a:pt x="76658" y="29970"/>
                  </a:lnTo>
                  <a:cubicBezTo>
                    <a:pt x="76749" y="30365"/>
                    <a:pt x="76841" y="30730"/>
                    <a:pt x="76901" y="31095"/>
                  </a:cubicBezTo>
                  <a:lnTo>
                    <a:pt x="77266" y="31004"/>
                  </a:lnTo>
                  <a:cubicBezTo>
                    <a:pt x="77205" y="30639"/>
                    <a:pt x="77114" y="30274"/>
                    <a:pt x="77023" y="29909"/>
                  </a:cubicBezTo>
                  <a:close/>
                  <a:moveTo>
                    <a:pt x="1034" y="30001"/>
                  </a:moveTo>
                  <a:cubicBezTo>
                    <a:pt x="973" y="30365"/>
                    <a:pt x="882" y="30730"/>
                    <a:pt x="791" y="31125"/>
                  </a:cubicBezTo>
                  <a:lnTo>
                    <a:pt x="1186" y="31186"/>
                  </a:lnTo>
                  <a:cubicBezTo>
                    <a:pt x="1246" y="30821"/>
                    <a:pt x="1338" y="30457"/>
                    <a:pt x="1429" y="30092"/>
                  </a:cubicBezTo>
                  <a:lnTo>
                    <a:pt x="1034" y="30001"/>
                  </a:lnTo>
                  <a:close/>
                  <a:moveTo>
                    <a:pt x="77479" y="32128"/>
                  </a:moveTo>
                  <a:lnTo>
                    <a:pt x="77114" y="32219"/>
                  </a:lnTo>
                  <a:cubicBezTo>
                    <a:pt x="77175" y="32584"/>
                    <a:pt x="77236" y="32949"/>
                    <a:pt x="77296" y="33314"/>
                  </a:cubicBezTo>
                  <a:lnTo>
                    <a:pt x="77692" y="33283"/>
                  </a:lnTo>
                  <a:cubicBezTo>
                    <a:pt x="77631" y="32888"/>
                    <a:pt x="77570" y="32523"/>
                    <a:pt x="77479" y="32128"/>
                  </a:cubicBezTo>
                  <a:close/>
                  <a:moveTo>
                    <a:pt x="578" y="32250"/>
                  </a:moveTo>
                  <a:cubicBezTo>
                    <a:pt x="517" y="32615"/>
                    <a:pt x="456" y="33010"/>
                    <a:pt x="395" y="33374"/>
                  </a:cubicBezTo>
                  <a:lnTo>
                    <a:pt x="791" y="33435"/>
                  </a:lnTo>
                  <a:cubicBezTo>
                    <a:pt x="821" y="33040"/>
                    <a:pt x="882" y="32675"/>
                    <a:pt x="973" y="32311"/>
                  </a:cubicBezTo>
                  <a:lnTo>
                    <a:pt x="578" y="32250"/>
                  </a:lnTo>
                  <a:close/>
                  <a:moveTo>
                    <a:pt x="77813" y="34408"/>
                  </a:moveTo>
                  <a:lnTo>
                    <a:pt x="77448" y="34469"/>
                  </a:lnTo>
                  <a:cubicBezTo>
                    <a:pt x="77509" y="34833"/>
                    <a:pt x="77540" y="35198"/>
                    <a:pt x="77570" y="35593"/>
                  </a:cubicBezTo>
                  <a:lnTo>
                    <a:pt x="77935" y="35563"/>
                  </a:lnTo>
                  <a:cubicBezTo>
                    <a:pt x="77904" y="35168"/>
                    <a:pt x="77874" y="34803"/>
                    <a:pt x="77813" y="34408"/>
                  </a:cubicBezTo>
                  <a:close/>
                  <a:moveTo>
                    <a:pt x="243" y="34499"/>
                  </a:moveTo>
                  <a:cubicBezTo>
                    <a:pt x="213" y="34894"/>
                    <a:pt x="183" y="35259"/>
                    <a:pt x="152" y="35654"/>
                  </a:cubicBezTo>
                  <a:lnTo>
                    <a:pt x="517" y="35685"/>
                  </a:lnTo>
                  <a:cubicBezTo>
                    <a:pt x="547" y="35320"/>
                    <a:pt x="578" y="34925"/>
                    <a:pt x="639" y="34560"/>
                  </a:cubicBezTo>
                  <a:lnTo>
                    <a:pt x="243" y="34499"/>
                  </a:lnTo>
                  <a:close/>
                  <a:moveTo>
                    <a:pt x="78026" y="36688"/>
                  </a:moveTo>
                  <a:lnTo>
                    <a:pt x="77661" y="36718"/>
                  </a:lnTo>
                  <a:cubicBezTo>
                    <a:pt x="77692" y="37083"/>
                    <a:pt x="77692" y="37478"/>
                    <a:pt x="77692" y="37843"/>
                  </a:cubicBezTo>
                  <a:lnTo>
                    <a:pt x="78087" y="37843"/>
                  </a:lnTo>
                  <a:cubicBezTo>
                    <a:pt x="78087" y="37448"/>
                    <a:pt x="78056" y="37083"/>
                    <a:pt x="78026" y="36688"/>
                  </a:cubicBezTo>
                  <a:close/>
                  <a:moveTo>
                    <a:pt x="61" y="36809"/>
                  </a:moveTo>
                  <a:cubicBezTo>
                    <a:pt x="31" y="37174"/>
                    <a:pt x="31" y="37569"/>
                    <a:pt x="0" y="37934"/>
                  </a:cubicBezTo>
                  <a:lnTo>
                    <a:pt x="395" y="37964"/>
                  </a:lnTo>
                  <a:cubicBezTo>
                    <a:pt x="395" y="37569"/>
                    <a:pt x="426" y="37204"/>
                    <a:pt x="426" y="36809"/>
                  </a:cubicBezTo>
                  <a:close/>
                  <a:moveTo>
                    <a:pt x="77722" y="38967"/>
                  </a:moveTo>
                  <a:lnTo>
                    <a:pt x="77722" y="39058"/>
                  </a:lnTo>
                  <a:cubicBezTo>
                    <a:pt x="77722" y="39423"/>
                    <a:pt x="77722" y="39818"/>
                    <a:pt x="77692" y="40183"/>
                  </a:cubicBezTo>
                  <a:lnTo>
                    <a:pt x="78087" y="40183"/>
                  </a:lnTo>
                  <a:cubicBezTo>
                    <a:pt x="78087" y="39818"/>
                    <a:pt x="78117" y="39423"/>
                    <a:pt x="78087" y="39058"/>
                  </a:cubicBezTo>
                  <a:lnTo>
                    <a:pt x="78087" y="38967"/>
                  </a:lnTo>
                  <a:close/>
                  <a:moveTo>
                    <a:pt x="0" y="39089"/>
                  </a:moveTo>
                  <a:cubicBezTo>
                    <a:pt x="0" y="39454"/>
                    <a:pt x="0" y="39849"/>
                    <a:pt x="0" y="40244"/>
                  </a:cubicBezTo>
                  <a:lnTo>
                    <a:pt x="395" y="40213"/>
                  </a:lnTo>
                  <a:cubicBezTo>
                    <a:pt x="365" y="39849"/>
                    <a:pt x="365" y="39454"/>
                    <a:pt x="365" y="39089"/>
                  </a:cubicBezTo>
                  <a:close/>
                  <a:moveTo>
                    <a:pt x="77661" y="41308"/>
                  </a:moveTo>
                  <a:cubicBezTo>
                    <a:pt x="77631" y="41703"/>
                    <a:pt x="77600" y="42068"/>
                    <a:pt x="77570" y="42463"/>
                  </a:cubicBezTo>
                  <a:lnTo>
                    <a:pt x="77965" y="42493"/>
                  </a:lnTo>
                  <a:cubicBezTo>
                    <a:pt x="77996" y="42098"/>
                    <a:pt x="78026" y="41733"/>
                    <a:pt x="78026" y="41338"/>
                  </a:cubicBezTo>
                  <a:lnTo>
                    <a:pt x="77661" y="41308"/>
                  </a:lnTo>
                  <a:close/>
                  <a:moveTo>
                    <a:pt x="61" y="41369"/>
                  </a:moveTo>
                  <a:cubicBezTo>
                    <a:pt x="91" y="41764"/>
                    <a:pt x="122" y="42128"/>
                    <a:pt x="152" y="42524"/>
                  </a:cubicBezTo>
                  <a:lnTo>
                    <a:pt x="517" y="42493"/>
                  </a:lnTo>
                  <a:cubicBezTo>
                    <a:pt x="487" y="42098"/>
                    <a:pt x="456" y="41733"/>
                    <a:pt x="456" y="41369"/>
                  </a:cubicBezTo>
                  <a:close/>
                  <a:moveTo>
                    <a:pt x="77448" y="43587"/>
                  </a:moveTo>
                  <a:cubicBezTo>
                    <a:pt x="77418" y="43952"/>
                    <a:pt x="77357" y="44347"/>
                    <a:pt x="77327" y="44712"/>
                  </a:cubicBezTo>
                  <a:lnTo>
                    <a:pt x="77692" y="44773"/>
                  </a:lnTo>
                  <a:cubicBezTo>
                    <a:pt x="77752" y="44378"/>
                    <a:pt x="77783" y="44013"/>
                    <a:pt x="77844" y="43618"/>
                  </a:cubicBezTo>
                  <a:lnTo>
                    <a:pt x="77448" y="43587"/>
                  </a:lnTo>
                  <a:close/>
                  <a:moveTo>
                    <a:pt x="639" y="43618"/>
                  </a:moveTo>
                  <a:lnTo>
                    <a:pt x="274" y="43648"/>
                  </a:lnTo>
                  <a:cubicBezTo>
                    <a:pt x="304" y="44043"/>
                    <a:pt x="365" y="44408"/>
                    <a:pt x="426" y="44803"/>
                  </a:cubicBezTo>
                  <a:lnTo>
                    <a:pt x="791" y="44742"/>
                  </a:lnTo>
                  <a:cubicBezTo>
                    <a:pt x="730" y="44378"/>
                    <a:pt x="699" y="43983"/>
                    <a:pt x="639" y="43618"/>
                  </a:cubicBezTo>
                  <a:close/>
                  <a:moveTo>
                    <a:pt x="77114" y="45837"/>
                  </a:moveTo>
                  <a:cubicBezTo>
                    <a:pt x="77053" y="46201"/>
                    <a:pt x="76993" y="46566"/>
                    <a:pt x="76932" y="46931"/>
                  </a:cubicBezTo>
                  <a:lnTo>
                    <a:pt x="77296" y="47022"/>
                  </a:lnTo>
                  <a:cubicBezTo>
                    <a:pt x="77357" y="46657"/>
                    <a:pt x="77448" y="46262"/>
                    <a:pt x="77509" y="45897"/>
                  </a:cubicBezTo>
                  <a:lnTo>
                    <a:pt x="77114" y="45837"/>
                  </a:lnTo>
                  <a:close/>
                  <a:moveTo>
                    <a:pt x="973" y="45867"/>
                  </a:moveTo>
                  <a:lnTo>
                    <a:pt x="608" y="45928"/>
                  </a:lnTo>
                  <a:cubicBezTo>
                    <a:pt x="669" y="46293"/>
                    <a:pt x="730" y="46688"/>
                    <a:pt x="821" y="47053"/>
                  </a:cubicBezTo>
                  <a:lnTo>
                    <a:pt x="1186" y="46992"/>
                  </a:lnTo>
                  <a:cubicBezTo>
                    <a:pt x="1094" y="46597"/>
                    <a:pt x="1034" y="46232"/>
                    <a:pt x="973" y="45867"/>
                  </a:cubicBezTo>
                  <a:close/>
                  <a:moveTo>
                    <a:pt x="76689" y="48056"/>
                  </a:moveTo>
                  <a:cubicBezTo>
                    <a:pt x="76597" y="48420"/>
                    <a:pt x="76506" y="48785"/>
                    <a:pt x="76385" y="49150"/>
                  </a:cubicBezTo>
                  <a:lnTo>
                    <a:pt x="76749" y="49241"/>
                  </a:lnTo>
                  <a:cubicBezTo>
                    <a:pt x="76871" y="48876"/>
                    <a:pt x="76962" y="48511"/>
                    <a:pt x="77053" y="48147"/>
                  </a:cubicBezTo>
                  <a:lnTo>
                    <a:pt x="76689" y="48056"/>
                  </a:lnTo>
                  <a:close/>
                  <a:moveTo>
                    <a:pt x="1429" y="48086"/>
                  </a:moveTo>
                  <a:lnTo>
                    <a:pt x="1064" y="48177"/>
                  </a:lnTo>
                  <a:cubicBezTo>
                    <a:pt x="1155" y="48542"/>
                    <a:pt x="1246" y="48907"/>
                    <a:pt x="1338" y="49271"/>
                  </a:cubicBezTo>
                  <a:lnTo>
                    <a:pt x="1702" y="49180"/>
                  </a:lnTo>
                  <a:cubicBezTo>
                    <a:pt x="1611" y="48815"/>
                    <a:pt x="1520" y="48451"/>
                    <a:pt x="1429" y="48086"/>
                  </a:cubicBezTo>
                  <a:close/>
                  <a:moveTo>
                    <a:pt x="76081" y="50244"/>
                  </a:moveTo>
                  <a:cubicBezTo>
                    <a:pt x="75959" y="50609"/>
                    <a:pt x="75868" y="50974"/>
                    <a:pt x="75746" y="51338"/>
                  </a:cubicBezTo>
                  <a:lnTo>
                    <a:pt x="76081" y="51460"/>
                  </a:lnTo>
                  <a:cubicBezTo>
                    <a:pt x="76202" y="51095"/>
                    <a:pt x="76324" y="50730"/>
                    <a:pt x="76445" y="50335"/>
                  </a:cubicBezTo>
                  <a:lnTo>
                    <a:pt x="76081" y="50244"/>
                  </a:lnTo>
                  <a:close/>
                  <a:moveTo>
                    <a:pt x="2037" y="50274"/>
                  </a:moveTo>
                  <a:lnTo>
                    <a:pt x="1672" y="50396"/>
                  </a:lnTo>
                  <a:cubicBezTo>
                    <a:pt x="1763" y="50761"/>
                    <a:pt x="1885" y="51126"/>
                    <a:pt x="2006" y="51490"/>
                  </a:cubicBezTo>
                  <a:lnTo>
                    <a:pt x="2371" y="51369"/>
                  </a:lnTo>
                  <a:cubicBezTo>
                    <a:pt x="2249" y="51004"/>
                    <a:pt x="2128" y="50639"/>
                    <a:pt x="2037" y="50274"/>
                  </a:cubicBezTo>
                  <a:close/>
                  <a:moveTo>
                    <a:pt x="2766" y="52433"/>
                  </a:moveTo>
                  <a:lnTo>
                    <a:pt x="2401" y="52554"/>
                  </a:lnTo>
                  <a:cubicBezTo>
                    <a:pt x="2523" y="52919"/>
                    <a:pt x="2675" y="53284"/>
                    <a:pt x="2797" y="53618"/>
                  </a:cubicBezTo>
                  <a:lnTo>
                    <a:pt x="3161" y="53496"/>
                  </a:lnTo>
                  <a:cubicBezTo>
                    <a:pt x="3009" y="53132"/>
                    <a:pt x="2888" y="52797"/>
                    <a:pt x="2766" y="52433"/>
                  </a:cubicBezTo>
                  <a:close/>
                  <a:moveTo>
                    <a:pt x="75351" y="52402"/>
                  </a:moveTo>
                  <a:cubicBezTo>
                    <a:pt x="75230" y="52767"/>
                    <a:pt x="75078" y="53101"/>
                    <a:pt x="74956" y="53466"/>
                  </a:cubicBezTo>
                  <a:lnTo>
                    <a:pt x="75290" y="53618"/>
                  </a:lnTo>
                  <a:cubicBezTo>
                    <a:pt x="75442" y="53253"/>
                    <a:pt x="75594" y="52888"/>
                    <a:pt x="75716" y="52524"/>
                  </a:cubicBezTo>
                  <a:lnTo>
                    <a:pt x="75351" y="52402"/>
                  </a:lnTo>
                  <a:close/>
                  <a:moveTo>
                    <a:pt x="3587" y="54530"/>
                  </a:moveTo>
                  <a:lnTo>
                    <a:pt x="3253" y="54682"/>
                  </a:lnTo>
                  <a:cubicBezTo>
                    <a:pt x="3405" y="55047"/>
                    <a:pt x="3557" y="55381"/>
                    <a:pt x="3708" y="55715"/>
                  </a:cubicBezTo>
                  <a:lnTo>
                    <a:pt x="4073" y="55563"/>
                  </a:lnTo>
                  <a:cubicBezTo>
                    <a:pt x="3891" y="55229"/>
                    <a:pt x="3739" y="54864"/>
                    <a:pt x="3587" y="54530"/>
                  </a:cubicBezTo>
                  <a:close/>
                  <a:moveTo>
                    <a:pt x="74500" y="54499"/>
                  </a:moveTo>
                  <a:cubicBezTo>
                    <a:pt x="74348" y="54864"/>
                    <a:pt x="74196" y="55199"/>
                    <a:pt x="74044" y="55563"/>
                  </a:cubicBezTo>
                  <a:lnTo>
                    <a:pt x="74379" y="55715"/>
                  </a:lnTo>
                  <a:cubicBezTo>
                    <a:pt x="74530" y="55381"/>
                    <a:pt x="74713" y="55016"/>
                    <a:pt x="74865" y="54651"/>
                  </a:cubicBezTo>
                  <a:lnTo>
                    <a:pt x="74500" y="54499"/>
                  </a:lnTo>
                  <a:close/>
                  <a:moveTo>
                    <a:pt x="4560" y="56566"/>
                  </a:moveTo>
                  <a:lnTo>
                    <a:pt x="4225" y="56749"/>
                  </a:lnTo>
                  <a:cubicBezTo>
                    <a:pt x="4408" y="57083"/>
                    <a:pt x="4590" y="57417"/>
                    <a:pt x="4772" y="57752"/>
                  </a:cubicBezTo>
                  <a:lnTo>
                    <a:pt x="5076" y="57569"/>
                  </a:lnTo>
                  <a:cubicBezTo>
                    <a:pt x="4894" y="57265"/>
                    <a:pt x="4742" y="56931"/>
                    <a:pt x="4560" y="56566"/>
                  </a:cubicBezTo>
                  <a:close/>
                  <a:moveTo>
                    <a:pt x="73527" y="56566"/>
                  </a:moveTo>
                  <a:cubicBezTo>
                    <a:pt x="73375" y="56901"/>
                    <a:pt x="73193" y="57235"/>
                    <a:pt x="73011" y="57569"/>
                  </a:cubicBezTo>
                  <a:lnTo>
                    <a:pt x="73345" y="57752"/>
                  </a:lnTo>
                  <a:cubicBezTo>
                    <a:pt x="73527" y="57417"/>
                    <a:pt x="73710" y="57083"/>
                    <a:pt x="73862" y="56749"/>
                  </a:cubicBezTo>
                  <a:lnTo>
                    <a:pt x="73527" y="56566"/>
                  </a:lnTo>
                  <a:close/>
                  <a:moveTo>
                    <a:pt x="5654" y="58572"/>
                  </a:moveTo>
                  <a:lnTo>
                    <a:pt x="5319" y="58755"/>
                  </a:lnTo>
                  <a:cubicBezTo>
                    <a:pt x="5532" y="59089"/>
                    <a:pt x="5715" y="59424"/>
                    <a:pt x="5927" y="59727"/>
                  </a:cubicBezTo>
                  <a:lnTo>
                    <a:pt x="6231" y="59545"/>
                  </a:lnTo>
                  <a:cubicBezTo>
                    <a:pt x="6049" y="59211"/>
                    <a:pt x="5836" y="58876"/>
                    <a:pt x="5654" y="58572"/>
                  </a:cubicBezTo>
                  <a:close/>
                  <a:moveTo>
                    <a:pt x="72433" y="58572"/>
                  </a:moveTo>
                  <a:cubicBezTo>
                    <a:pt x="72251" y="58907"/>
                    <a:pt x="72038" y="59211"/>
                    <a:pt x="71856" y="59545"/>
                  </a:cubicBezTo>
                  <a:lnTo>
                    <a:pt x="72190" y="59727"/>
                  </a:lnTo>
                  <a:cubicBezTo>
                    <a:pt x="72372" y="59424"/>
                    <a:pt x="72585" y="59089"/>
                    <a:pt x="72768" y="58755"/>
                  </a:cubicBezTo>
                  <a:lnTo>
                    <a:pt x="72433" y="58572"/>
                  </a:lnTo>
                  <a:close/>
                  <a:moveTo>
                    <a:pt x="6839" y="60487"/>
                  </a:moveTo>
                  <a:lnTo>
                    <a:pt x="6535" y="60700"/>
                  </a:lnTo>
                  <a:cubicBezTo>
                    <a:pt x="6748" y="61004"/>
                    <a:pt x="6961" y="61338"/>
                    <a:pt x="7174" y="61642"/>
                  </a:cubicBezTo>
                  <a:lnTo>
                    <a:pt x="7508" y="61430"/>
                  </a:lnTo>
                  <a:cubicBezTo>
                    <a:pt x="7265" y="61126"/>
                    <a:pt x="7052" y="60791"/>
                    <a:pt x="6839" y="60487"/>
                  </a:cubicBezTo>
                  <a:close/>
                  <a:moveTo>
                    <a:pt x="71248" y="60487"/>
                  </a:moveTo>
                  <a:cubicBezTo>
                    <a:pt x="71035" y="60822"/>
                    <a:pt x="70822" y="61126"/>
                    <a:pt x="70609" y="61430"/>
                  </a:cubicBezTo>
                  <a:lnTo>
                    <a:pt x="70913" y="61642"/>
                  </a:lnTo>
                  <a:cubicBezTo>
                    <a:pt x="71126" y="61338"/>
                    <a:pt x="71339" y="61034"/>
                    <a:pt x="71552" y="60700"/>
                  </a:cubicBezTo>
                  <a:lnTo>
                    <a:pt x="71248" y="60487"/>
                  </a:lnTo>
                  <a:close/>
                  <a:moveTo>
                    <a:pt x="8177" y="62341"/>
                  </a:moveTo>
                  <a:lnTo>
                    <a:pt x="7873" y="62554"/>
                  </a:lnTo>
                  <a:cubicBezTo>
                    <a:pt x="8085" y="62858"/>
                    <a:pt x="8329" y="63162"/>
                    <a:pt x="8572" y="63466"/>
                  </a:cubicBezTo>
                  <a:lnTo>
                    <a:pt x="8876" y="63223"/>
                  </a:lnTo>
                  <a:cubicBezTo>
                    <a:pt x="8633" y="62949"/>
                    <a:pt x="8389" y="62645"/>
                    <a:pt x="8177" y="62341"/>
                  </a:cubicBezTo>
                  <a:close/>
                  <a:moveTo>
                    <a:pt x="69910" y="62341"/>
                  </a:moveTo>
                  <a:cubicBezTo>
                    <a:pt x="69698" y="62645"/>
                    <a:pt x="69454" y="62949"/>
                    <a:pt x="69211" y="63253"/>
                  </a:cubicBezTo>
                  <a:lnTo>
                    <a:pt x="69515" y="63497"/>
                  </a:lnTo>
                  <a:cubicBezTo>
                    <a:pt x="69758" y="63193"/>
                    <a:pt x="70002" y="62889"/>
                    <a:pt x="70214" y="62585"/>
                  </a:cubicBezTo>
                  <a:lnTo>
                    <a:pt x="69910" y="62341"/>
                  </a:lnTo>
                  <a:close/>
                  <a:moveTo>
                    <a:pt x="9575" y="64104"/>
                  </a:moveTo>
                  <a:lnTo>
                    <a:pt x="9301" y="64348"/>
                  </a:lnTo>
                  <a:cubicBezTo>
                    <a:pt x="9544" y="64652"/>
                    <a:pt x="9788" y="64925"/>
                    <a:pt x="10061" y="65199"/>
                  </a:cubicBezTo>
                  <a:lnTo>
                    <a:pt x="10335" y="64955"/>
                  </a:lnTo>
                  <a:cubicBezTo>
                    <a:pt x="10092" y="64682"/>
                    <a:pt x="9818" y="64378"/>
                    <a:pt x="9575" y="64104"/>
                  </a:cubicBezTo>
                  <a:close/>
                  <a:moveTo>
                    <a:pt x="68512" y="64104"/>
                  </a:moveTo>
                  <a:cubicBezTo>
                    <a:pt x="68269" y="64408"/>
                    <a:pt x="67995" y="64682"/>
                    <a:pt x="67752" y="64986"/>
                  </a:cubicBezTo>
                  <a:lnTo>
                    <a:pt x="68026" y="65229"/>
                  </a:lnTo>
                  <a:cubicBezTo>
                    <a:pt x="68299" y="64955"/>
                    <a:pt x="68543" y="64652"/>
                    <a:pt x="68786" y="64378"/>
                  </a:cubicBezTo>
                  <a:lnTo>
                    <a:pt x="68512" y="64104"/>
                  </a:lnTo>
                  <a:close/>
                  <a:moveTo>
                    <a:pt x="11095" y="65776"/>
                  </a:moveTo>
                  <a:lnTo>
                    <a:pt x="10821" y="66050"/>
                  </a:lnTo>
                  <a:cubicBezTo>
                    <a:pt x="11095" y="66323"/>
                    <a:pt x="11368" y="66597"/>
                    <a:pt x="11642" y="66870"/>
                  </a:cubicBezTo>
                  <a:lnTo>
                    <a:pt x="11915" y="66597"/>
                  </a:lnTo>
                  <a:cubicBezTo>
                    <a:pt x="11642" y="66323"/>
                    <a:pt x="11368" y="66050"/>
                    <a:pt x="11095" y="65776"/>
                  </a:cubicBezTo>
                  <a:close/>
                  <a:moveTo>
                    <a:pt x="66992" y="65807"/>
                  </a:moveTo>
                  <a:cubicBezTo>
                    <a:pt x="66719" y="66080"/>
                    <a:pt x="66445" y="66354"/>
                    <a:pt x="66172" y="66627"/>
                  </a:cubicBezTo>
                  <a:lnTo>
                    <a:pt x="66445" y="66870"/>
                  </a:lnTo>
                  <a:cubicBezTo>
                    <a:pt x="66719" y="66627"/>
                    <a:pt x="66992" y="66354"/>
                    <a:pt x="67266" y="66080"/>
                  </a:cubicBezTo>
                  <a:lnTo>
                    <a:pt x="66992" y="65807"/>
                  </a:lnTo>
                  <a:close/>
                  <a:moveTo>
                    <a:pt x="12736" y="67387"/>
                  </a:moveTo>
                  <a:lnTo>
                    <a:pt x="12462" y="67661"/>
                  </a:lnTo>
                  <a:cubicBezTo>
                    <a:pt x="12736" y="67934"/>
                    <a:pt x="13040" y="68177"/>
                    <a:pt x="13314" y="68421"/>
                  </a:cubicBezTo>
                  <a:lnTo>
                    <a:pt x="13557" y="68147"/>
                  </a:lnTo>
                  <a:cubicBezTo>
                    <a:pt x="13283" y="67904"/>
                    <a:pt x="13010" y="67630"/>
                    <a:pt x="12736" y="67387"/>
                  </a:cubicBezTo>
                  <a:close/>
                  <a:moveTo>
                    <a:pt x="65351" y="67387"/>
                  </a:moveTo>
                  <a:cubicBezTo>
                    <a:pt x="65077" y="67661"/>
                    <a:pt x="64804" y="67904"/>
                    <a:pt x="64530" y="68147"/>
                  </a:cubicBezTo>
                  <a:lnTo>
                    <a:pt x="64773" y="68451"/>
                  </a:lnTo>
                  <a:cubicBezTo>
                    <a:pt x="65047" y="68177"/>
                    <a:pt x="65351" y="67934"/>
                    <a:pt x="65625" y="67661"/>
                  </a:cubicBezTo>
                  <a:lnTo>
                    <a:pt x="65351" y="67387"/>
                  </a:lnTo>
                  <a:close/>
                  <a:moveTo>
                    <a:pt x="14438" y="68877"/>
                  </a:moveTo>
                  <a:lnTo>
                    <a:pt x="14195" y="69180"/>
                  </a:lnTo>
                  <a:cubicBezTo>
                    <a:pt x="14499" y="69424"/>
                    <a:pt x="14773" y="69667"/>
                    <a:pt x="15076" y="69880"/>
                  </a:cubicBezTo>
                  <a:lnTo>
                    <a:pt x="15320" y="69576"/>
                  </a:lnTo>
                  <a:cubicBezTo>
                    <a:pt x="15016" y="69363"/>
                    <a:pt x="14712" y="69120"/>
                    <a:pt x="14438" y="68877"/>
                  </a:cubicBezTo>
                  <a:close/>
                  <a:moveTo>
                    <a:pt x="63649" y="68877"/>
                  </a:moveTo>
                  <a:cubicBezTo>
                    <a:pt x="63345" y="69120"/>
                    <a:pt x="63071" y="69363"/>
                    <a:pt x="62767" y="69606"/>
                  </a:cubicBezTo>
                  <a:lnTo>
                    <a:pt x="63011" y="69910"/>
                  </a:lnTo>
                  <a:cubicBezTo>
                    <a:pt x="63314" y="69667"/>
                    <a:pt x="63588" y="69424"/>
                    <a:pt x="63892" y="69180"/>
                  </a:cubicBezTo>
                  <a:lnTo>
                    <a:pt x="63649" y="68877"/>
                  </a:lnTo>
                  <a:close/>
                  <a:moveTo>
                    <a:pt x="16232" y="70275"/>
                  </a:moveTo>
                  <a:lnTo>
                    <a:pt x="15988" y="70579"/>
                  </a:lnTo>
                  <a:cubicBezTo>
                    <a:pt x="16323" y="70822"/>
                    <a:pt x="16627" y="71035"/>
                    <a:pt x="16931" y="71247"/>
                  </a:cubicBezTo>
                  <a:lnTo>
                    <a:pt x="17143" y="70943"/>
                  </a:lnTo>
                  <a:cubicBezTo>
                    <a:pt x="16839" y="70731"/>
                    <a:pt x="16535" y="70487"/>
                    <a:pt x="16232" y="70275"/>
                  </a:cubicBezTo>
                  <a:close/>
                  <a:moveTo>
                    <a:pt x="61855" y="70275"/>
                  </a:moveTo>
                  <a:cubicBezTo>
                    <a:pt x="61552" y="70518"/>
                    <a:pt x="61248" y="70731"/>
                    <a:pt x="60944" y="70943"/>
                  </a:cubicBezTo>
                  <a:lnTo>
                    <a:pt x="61156" y="71247"/>
                  </a:lnTo>
                  <a:cubicBezTo>
                    <a:pt x="61460" y="71035"/>
                    <a:pt x="61764" y="70822"/>
                    <a:pt x="62099" y="70579"/>
                  </a:cubicBezTo>
                  <a:lnTo>
                    <a:pt x="61855" y="70275"/>
                  </a:lnTo>
                  <a:close/>
                  <a:moveTo>
                    <a:pt x="18086" y="71551"/>
                  </a:moveTo>
                  <a:lnTo>
                    <a:pt x="17903" y="71886"/>
                  </a:lnTo>
                  <a:cubicBezTo>
                    <a:pt x="18207" y="72098"/>
                    <a:pt x="18542" y="72281"/>
                    <a:pt x="18876" y="72494"/>
                  </a:cubicBezTo>
                  <a:lnTo>
                    <a:pt x="19058" y="72159"/>
                  </a:lnTo>
                  <a:cubicBezTo>
                    <a:pt x="18724" y="71977"/>
                    <a:pt x="18420" y="71764"/>
                    <a:pt x="18086" y="71551"/>
                  </a:cubicBezTo>
                  <a:close/>
                  <a:moveTo>
                    <a:pt x="60001" y="71551"/>
                  </a:moveTo>
                  <a:cubicBezTo>
                    <a:pt x="59667" y="71764"/>
                    <a:pt x="59363" y="71977"/>
                    <a:pt x="59029" y="72159"/>
                  </a:cubicBezTo>
                  <a:lnTo>
                    <a:pt x="59241" y="72494"/>
                  </a:lnTo>
                  <a:cubicBezTo>
                    <a:pt x="59545" y="72311"/>
                    <a:pt x="59880" y="72098"/>
                    <a:pt x="60184" y="71886"/>
                  </a:cubicBezTo>
                  <a:lnTo>
                    <a:pt x="60001" y="71551"/>
                  </a:lnTo>
                  <a:close/>
                  <a:moveTo>
                    <a:pt x="20031" y="72737"/>
                  </a:moveTo>
                  <a:lnTo>
                    <a:pt x="19849" y="73071"/>
                  </a:lnTo>
                  <a:cubicBezTo>
                    <a:pt x="20183" y="73253"/>
                    <a:pt x="20517" y="73436"/>
                    <a:pt x="20852" y="73618"/>
                  </a:cubicBezTo>
                  <a:lnTo>
                    <a:pt x="21034" y="73284"/>
                  </a:lnTo>
                  <a:cubicBezTo>
                    <a:pt x="20700" y="73102"/>
                    <a:pt x="20365" y="72919"/>
                    <a:pt x="20031" y="72737"/>
                  </a:cubicBezTo>
                  <a:close/>
                  <a:moveTo>
                    <a:pt x="58056" y="72737"/>
                  </a:moveTo>
                  <a:cubicBezTo>
                    <a:pt x="57722" y="72919"/>
                    <a:pt x="57387" y="73102"/>
                    <a:pt x="57053" y="73284"/>
                  </a:cubicBezTo>
                  <a:lnTo>
                    <a:pt x="57235" y="73618"/>
                  </a:lnTo>
                  <a:cubicBezTo>
                    <a:pt x="57570" y="73436"/>
                    <a:pt x="57904" y="73253"/>
                    <a:pt x="58238" y="73071"/>
                  </a:cubicBezTo>
                  <a:lnTo>
                    <a:pt x="58056" y="72737"/>
                  </a:lnTo>
                  <a:close/>
                  <a:moveTo>
                    <a:pt x="22067" y="73801"/>
                  </a:moveTo>
                  <a:lnTo>
                    <a:pt x="21885" y="74135"/>
                  </a:lnTo>
                  <a:cubicBezTo>
                    <a:pt x="22219" y="74317"/>
                    <a:pt x="22584" y="74469"/>
                    <a:pt x="22919" y="74621"/>
                  </a:cubicBezTo>
                  <a:lnTo>
                    <a:pt x="23071" y="74287"/>
                  </a:lnTo>
                  <a:cubicBezTo>
                    <a:pt x="22736" y="74135"/>
                    <a:pt x="22402" y="73953"/>
                    <a:pt x="22067" y="73801"/>
                  </a:cubicBezTo>
                  <a:close/>
                  <a:moveTo>
                    <a:pt x="56050" y="73801"/>
                  </a:moveTo>
                  <a:cubicBezTo>
                    <a:pt x="55716" y="73953"/>
                    <a:pt x="55381" y="74135"/>
                    <a:pt x="55016" y="74287"/>
                  </a:cubicBezTo>
                  <a:lnTo>
                    <a:pt x="55168" y="74621"/>
                  </a:lnTo>
                  <a:cubicBezTo>
                    <a:pt x="55533" y="74469"/>
                    <a:pt x="55868" y="74317"/>
                    <a:pt x="56232" y="74135"/>
                  </a:cubicBezTo>
                  <a:lnTo>
                    <a:pt x="56050" y="73801"/>
                  </a:lnTo>
                  <a:close/>
                  <a:moveTo>
                    <a:pt x="53983" y="74743"/>
                  </a:moveTo>
                  <a:cubicBezTo>
                    <a:pt x="53649" y="74864"/>
                    <a:pt x="53284" y="75016"/>
                    <a:pt x="52950" y="75138"/>
                  </a:cubicBezTo>
                  <a:lnTo>
                    <a:pt x="53071" y="75503"/>
                  </a:lnTo>
                  <a:cubicBezTo>
                    <a:pt x="53436" y="75381"/>
                    <a:pt x="53801" y="75229"/>
                    <a:pt x="54135" y="75077"/>
                  </a:cubicBezTo>
                  <a:lnTo>
                    <a:pt x="53983" y="74743"/>
                  </a:lnTo>
                  <a:close/>
                  <a:moveTo>
                    <a:pt x="24134" y="74743"/>
                  </a:moveTo>
                  <a:lnTo>
                    <a:pt x="23982" y="75077"/>
                  </a:lnTo>
                  <a:cubicBezTo>
                    <a:pt x="24347" y="75229"/>
                    <a:pt x="24682" y="75381"/>
                    <a:pt x="25046" y="75533"/>
                  </a:cubicBezTo>
                  <a:lnTo>
                    <a:pt x="25198" y="75168"/>
                  </a:lnTo>
                  <a:cubicBezTo>
                    <a:pt x="24834" y="75016"/>
                    <a:pt x="24469" y="74895"/>
                    <a:pt x="24134" y="74743"/>
                  </a:cubicBezTo>
                  <a:close/>
                  <a:moveTo>
                    <a:pt x="51886" y="75533"/>
                  </a:moveTo>
                  <a:cubicBezTo>
                    <a:pt x="51521" y="75685"/>
                    <a:pt x="51156" y="75807"/>
                    <a:pt x="50791" y="75898"/>
                  </a:cubicBezTo>
                  <a:lnTo>
                    <a:pt x="50913" y="76263"/>
                  </a:lnTo>
                  <a:cubicBezTo>
                    <a:pt x="51278" y="76141"/>
                    <a:pt x="51643" y="76019"/>
                    <a:pt x="52007" y="75898"/>
                  </a:cubicBezTo>
                  <a:lnTo>
                    <a:pt x="51886" y="75533"/>
                  </a:lnTo>
                  <a:close/>
                  <a:moveTo>
                    <a:pt x="26262" y="75564"/>
                  </a:moveTo>
                  <a:lnTo>
                    <a:pt x="26141" y="75928"/>
                  </a:lnTo>
                  <a:cubicBezTo>
                    <a:pt x="26475" y="76050"/>
                    <a:pt x="26840" y="76171"/>
                    <a:pt x="27204" y="76293"/>
                  </a:cubicBezTo>
                  <a:lnTo>
                    <a:pt x="27326" y="75928"/>
                  </a:lnTo>
                  <a:cubicBezTo>
                    <a:pt x="26961" y="75807"/>
                    <a:pt x="26596" y="75685"/>
                    <a:pt x="26262" y="75564"/>
                  </a:cubicBezTo>
                  <a:close/>
                  <a:moveTo>
                    <a:pt x="28420" y="76232"/>
                  </a:moveTo>
                  <a:lnTo>
                    <a:pt x="28329" y="76597"/>
                  </a:lnTo>
                  <a:cubicBezTo>
                    <a:pt x="28694" y="76719"/>
                    <a:pt x="29059" y="76810"/>
                    <a:pt x="29423" y="76901"/>
                  </a:cubicBezTo>
                  <a:lnTo>
                    <a:pt x="29514" y="76536"/>
                  </a:lnTo>
                  <a:cubicBezTo>
                    <a:pt x="29150" y="76445"/>
                    <a:pt x="28785" y="76354"/>
                    <a:pt x="28420" y="76232"/>
                  </a:cubicBezTo>
                  <a:close/>
                  <a:moveTo>
                    <a:pt x="49728" y="76232"/>
                  </a:moveTo>
                  <a:cubicBezTo>
                    <a:pt x="49332" y="76354"/>
                    <a:pt x="48998" y="76445"/>
                    <a:pt x="48603" y="76536"/>
                  </a:cubicBezTo>
                  <a:lnTo>
                    <a:pt x="48725" y="76901"/>
                  </a:lnTo>
                  <a:cubicBezTo>
                    <a:pt x="49089" y="76810"/>
                    <a:pt x="49454" y="76719"/>
                    <a:pt x="49819" y="76597"/>
                  </a:cubicBezTo>
                  <a:lnTo>
                    <a:pt x="49728" y="76232"/>
                  </a:lnTo>
                  <a:close/>
                  <a:moveTo>
                    <a:pt x="47509" y="76779"/>
                  </a:moveTo>
                  <a:cubicBezTo>
                    <a:pt x="47144" y="76871"/>
                    <a:pt x="46779" y="76962"/>
                    <a:pt x="46384" y="77023"/>
                  </a:cubicBezTo>
                  <a:lnTo>
                    <a:pt x="46475" y="77387"/>
                  </a:lnTo>
                  <a:cubicBezTo>
                    <a:pt x="46840" y="77326"/>
                    <a:pt x="47235" y="77266"/>
                    <a:pt x="47600" y="77175"/>
                  </a:cubicBezTo>
                  <a:lnTo>
                    <a:pt x="47509" y="76779"/>
                  </a:lnTo>
                  <a:close/>
                  <a:moveTo>
                    <a:pt x="30609" y="76810"/>
                  </a:moveTo>
                  <a:lnTo>
                    <a:pt x="30548" y="77175"/>
                  </a:lnTo>
                  <a:cubicBezTo>
                    <a:pt x="30913" y="77266"/>
                    <a:pt x="31277" y="77326"/>
                    <a:pt x="31673" y="77418"/>
                  </a:cubicBezTo>
                  <a:lnTo>
                    <a:pt x="31733" y="77023"/>
                  </a:lnTo>
                  <a:cubicBezTo>
                    <a:pt x="31369" y="76962"/>
                    <a:pt x="30973" y="76871"/>
                    <a:pt x="30609" y="76810"/>
                  </a:cubicBezTo>
                  <a:close/>
                  <a:moveTo>
                    <a:pt x="45290" y="77235"/>
                  </a:moveTo>
                  <a:cubicBezTo>
                    <a:pt x="44925" y="77296"/>
                    <a:pt x="44530" y="77326"/>
                    <a:pt x="44165" y="77387"/>
                  </a:cubicBezTo>
                  <a:lnTo>
                    <a:pt x="44196" y="77752"/>
                  </a:lnTo>
                  <a:cubicBezTo>
                    <a:pt x="44591" y="77722"/>
                    <a:pt x="44955" y="77661"/>
                    <a:pt x="45351" y="77600"/>
                  </a:cubicBezTo>
                  <a:lnTo>
                    <a:pt x="45290" y="77235"/>
                  </a:lnTo>
                  <a:close/>
                  <a:moveTo>
                    <a:pt x="32858" y="77235"/>
                  </a:moveTo>
                  <a:lnTo>
                    <a:pt x="32797" y="77600"/>
                  </a:lnTo>
                  <a:cubicBezTo>
                    <a:pt x="33162" y="77661"/>
                    <a:pt x="33557" y="77722"/>
                    <a:pt x="33922" y="77782"/>
                  </a:cubicBezTo>
                  <a:lnTo>
                    <a:pt x="33983" y="77387"/>
                  </a:lnTo>
                  <a:cubicBezTo>
                    <a:pt x="33587" y="77357"/>
                    <a:pt x="33223" y="77296"/>
                    <a:pt x="32858" y="77235"/>
                  </a:cubicBezTo>
                  <a:close/>
                  <a:moveTo>
                    <a:pt x="35107" y="77539"/>
                  </a:moveTo>
                  <a:lnTo>
                    <a:pt x="35077" y="77904"/>
                  </a:lnTo>
                  <a:cubicBezTo>
                    <a:pt x="35442" y="77934"/>
                    <a:pt x="35806" y="77965"/>
                    <a:pt x="36201" y="77995"/>
                  </a:cubicBezTo>
                  <a:lnTo>
                    <a:pt x="36232" y="77630"/>
                  </a:lnTo>
                  <a:cubicBezTo>
                    <a:pt x="35867" y="77600"/>
                    <a:pt x="35472" y="77570"/>
                    <a:pt x="35107" y="77539"/>
                  </a:cubicBezTo>
                  <a:close/>
                  <a:moveTo>
                    <a:pt x="43041" y="77509"/>
                  </a:moveTo>
                  <a:cubicBezTo>
                    <a:pt x="42645" y="77570"/>
                    <a:pt x="42281" y="77600"/>
                    <a:pt x="41885" y="77630"/>
                  </a:cubicBezTo>
                  <a:lnTo>
                    <a:pt x="41916" y="77995"/>
                  </a:lnTo>
                  <a:cubicBezTo>
                    <a:pt x="42311" y="77965"/>
                    <a:pt x="42676" y="77934"/>
                    <a:pt x="43071" y="77904"/>
                  </a:cubicBezTo>
                  <a:lnTo>
                    <a:pt x="43041" y="77509"/>
                  </a:lnTo>
                  <a:close/>
                  <a:moveTo>
                    <a:pt x="37357" y="77691"/>
                  </a:moveTo>
                  <a:lnTo>
                    <a:pt x="37357" y="78056"/>
                  </a:lnTo>
                  <a:cubicBezTo>
                    <a:pt x="37721" y="78086"/>
                    <a:pt x="38116" y="78086"/>
                    <a:pt x="38481" y="78086"/>
                  </a:cubicBezTo>
                  <a:lnTo>
                    <a:pt x="38512" y="77722"/>
                  </a:lnTo>
                  <a:cubicBezTo>
                    <a:pt x="38116" y="77722"/>
                    <a:pt x="37752" y="77691"/>
                    <a:pt x="37357" y="77691"/>
                  </a:cubicBezTo>
                  <a:close/>
                  <a:moveTo>
                    <a:pt x="40761" y="77691"/>
                  </a:moveTo>
                  <a:cubicBezTo>
                    <a:pt x="40396" y="77691"/>
                    <a:pt x="40031" y="77722"/>
                    <a:pt x="39636" y="77722"/>
                  </a:cubicBezTo>
                  <a:lnTo>
                    <a:pt x="39636" y="78086"/>
                  </a:lnTo>
                  <a:cubicBezTo>
                    <a:pt x="40031" y="78086"/>
                    <a:pt x="40396" y="78086"/>
                    <a:pt x="40791" y="78056"/>
                  </a:cubicBezTo>
                  <a:lnTo>
                    <a:pt x="40761" y="776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40"/>
            <p:cNvSpPr/>
            <p:nvPr/>
          </p:nvSpPr>
          <p:spPr>
            <a:xfrm>
              <a:off x="4633545" y="1577825"/>
              <a:ext cx="1060825" cy="1060825"/>
            </a:xfrm>
            <a:custGeom>
              <a:avLst/>
              <a:gdLst/>
              <a:ahLst/>
              <a:cxnLst/>
              <a:rect l="l" t="t" r="r" b="b"/>
              <a:pathLst>
                <a:path w="42433" h="42433" extrusionOk="0">
                  <a:moveTo>
                    <a:pt x="21156" y="0"/>
                  </a:moveTo>
                  <a:cubicBezTo>
                    <a:pt x="20761" y="0"/>
                    <a:pt x="20366" y="0"/>
                    <a:pt x="20001" y="31"/>
                  </a:cubicBezTo>
                  <a:lnTo>
                    <a:pt x="20031" y="395"/>
                  </a:lnTo>
                  <a:cubicBezTo>
                    <a:pt x="20396" y="395"/>
                    <a:pt x="20761" y="365"/>
                    <a:pt x="21156" y="365"/>
                  </a:cubicBezTo>
                  <a:lnTo>
                    <a:pt x="21156" y="0"/>
                  </a:lnTo>
                  <a:close/>
                  <a:moveTo>
                    <a:pt x="22281" y="31"/>
                  </a:moveTo>
                  <a:lnTo>
                    <a:pt x="22281" y="395"/>
                  </a:lnTo>
                  <a:cubicBezTo>
                    <a:pt x="22645" y="426"/>
                    <a:pt x="23010" y="456"/>
                    <a:pt x="23405" y="487"/>
                  </a:cubicBezTo>
                  <a:lnTo>
                    <a:pt x="23436" y="92"/>
                  </a:lnTo>
                  <a:cubicBezTo>
                    <a:pt x="23040" y="61"/>
                    <a:pt x="22676" y="31"/>
                    <a:pt x="22281" y="31"/>
                  </a:cubicBezTo>
                  <a:close/>
                  <a:moveTo>
                    <a:pt x="18846" y="122"/>
                  </a:moveTo>
                  <a:cubicBezTo>
                    <a:pt x="18481" y="152"/>
                    <a:pt x="18086" y="213"/>
                    <a:pt x="17721" y="274"/>
                  </a:cubicBezTo>
                  <a:lnTo>
                    <a:pt x="17782" y="639"/>
                  </a:lnTo>
                  <a:cubicBezTo>
                    <a:pt x="18147" y="578"/>
                    <a:pt x="18511" y="547"/>
                    <a:pt x="18907" y="487"/>
                  </a:cubicBezTo>
                  <a:lnTo>
                    <a:pt x="18846" y="122"/>
                  </a:lnTo>
                  <a:close/>
                  <a:moveTo>
                    <a:pt x="24560" y="244"/>
                  </a:moveTo>
                  <a:lnTo>
                    <a:pt x="24499" y="639"/>
                  </a:lnTo>
                  <a:cubicBezTo>
                    <a:pt x="24895" y="699"/>
                    <a:pt x="25259" y="760"/>
                    <a:pt x="25624" y="851"/>
                  </a:cubicBezTo>
                  <a:lnTo>
                    <a:pt x="25715" y="456"/>
                  </a:lnTo>
                  <a:cubicBezTo>
                    <a:pt x="25320" y="395"/>
                    <a:pt x="24955" y="304"/>
                    <a:pt x="24560" y="244"/>
                  </a:cubicBezTo>
                  <a:close/>
                  <a:moveTo>
                    <a:pt x="16597" y="487"/>
                  </a:moveTo>
                  <a:cubicBezTo>
                    <a:pt x="16201" y="578"/>
                    <a:pt x="15837" y="669"/>
                    <a:pt x="15472" y="760"/>
                  </a:cubicBezTo>
                  <a:lnTo>
                    <a:pt x="15563" y="1125"/>
                  </a:lnTo>
                  <a:cubicBezTo>
                    <a:pt x="15928" y="1034"/>
                    <a:pt x="16293" y="943"/>
                    <a:pt x="16657" y="851"/>
                  </a:cubicBezTo>
                  <a:lnTo>
                    <a:pt x="16597" y="487"/>
                  </a:lnTo>
                  <a:close/>
                  <a:moveTo>
                    <a:pt x="26810" y="730"/>
                  </a:moveTo>
                  <a:lnTo>
                    <a:pt x="26718" y="1095"/>
                  </a:lnTo>
                  <a:cubicBezTo>
                    <a:pt x="27083" y="1216"/>
                    <a:pt x="27448" y="1307"/>
                    <a:pt x="27782" y="1429"/>
                  </a:cubicBezTo>
                  <a:lnTo>
                    <a:pt x="27904" y="1064"/>
                  </a:lnTo>
                  <a:cubicBezTo>
                    <a:pt x="27569" y="943"/>
                    <a:pt x="27174" y="851"/>
                    <a:pt x="26810" y="730"/>
                  </a:cubicBezTo>
                  <a:close/>
                  <a:moveTo>
                    <a:pt x="14378" y="1095"/>
                  </a:moveTo>
                  <a:cubicBezTo>
                    <a:pt x="14013" y="1216"/>
                    <a:pt x="13648" y="1368"/>
                    <a:pt x="13283" y="1520"/>
                  </a:cubicBezTo>
                  <a:lnTo>
                    <a:pt x="13435" y="1854"/>
                  </a:lnTo>
                  <a:cubicBezTo>
                    <a:pt x="13800" y="1733"/>
                    <a:pt x="14134" y="1581"/>
                    <a:pt x="14499" y="1459"/>
                  </a:cubicBezTo>
                  <a:lnTo>
                    <a:pt x="14378" y="1095"/>
                  </a:lnTo>
                  <a:close/>
                  <a:moveTo>
                    <a:pt x="28998" y="1459"/>
                  </a:moveTo>
                  <a:lnTo>
                    <a:pt x="28876" y="1824"/>
                  </a:lnTo>
                  <a:cubicBezTo>
                    <a:pt x="29211" y="1946"/>
                    <a:pt x="29545" y="2098"/>
                    <a:pt x="29910" y="2250"/>
                  </a:cubicBezTo>
                  <a:lnTo>
                    <a:pt x="30062" y="1915"/>
                  </a:lnTo>
                  <a:cubicBezTo>
                    <a:pt x="29727" y="1763"/>
                    <a:pt x="29363" y="1611"/>
                    <a:pt x="28998" y="1459"/>
                  </a:cubicBezTo>
                  <a:close/>
                  <a:moveTo>
                    <a:pt x="12250" y="1976"/>
                  </a:moveTo>
                  <a:cubicBezTo>
                    <a:pt x="11885" y="2128"/>
                    <a:pt x="11551" y="2310"/>
                    <a:pt x="11217" y="2493"/>
                  </a:cubicBezTo>
                  <a:lnTo>
                    <a:pt x="11399" y="2827"/>
                  </a:lnTo>
                  <a:cubicBezTo>
                    <a:pt x="11733" y="2645"/>
                    <a:pt x="12068" y="2462"/>
                    <a:pt x="12402" y="2310"/>
                  </a:cubicBezTo>
                  <a:lnTo>
                    <a:pt x="12250" y="1976"/>
                  </a:lnTo>
                  <a:close/>
                  <a:moveTo>
                    <a:pt x="31095" y="2432"/>
                  </a:moveTo>
                  <a:lnTo>
                    <a:pt x="30913" y="2766"/>
                  </a:lnTo>
                  <a:cubicBezTo>
                    <a:pt x="31247" y="2949"/>
                    <a:pt x="31582" y="3131"/>
                    <a:pt x="31886" y="3313"/>
                  </a:cubicBezTo>
                  <a:lnTo>
                    <a:pt x="32098" y="2979"/>
                  </a:lnTo>
                  <a:cubicBezTo>
                    <a:pt x="31764" y="2797"/>
                    <a:pt x="31430" y="2614"/>
                    <a:pt x="31095" y="2432"/>
                  </a:cubicBezTo>
                  <a:close/>
                  <a:moveTo>
                    <a:pt x="10213" y="3040"/>
                  </a:moveTo>
                  <a:cubicBezTo>
                    <a:pt x="9909" y="3253"/>
                    <a:pt x="9575" y="3465"/>
                    <a:pt x="9271" y="3678"/>
                  </a:cubicBezTo>
                  <a:lnTo>
                    <a:pt x="9484" y="3982"/>
                  </a:lnTo>
                  <a:cubicBezTo>
                    <a:pt x="9788" y="3769"/>
                    <a:pt x="10092" y="3557"/>
                    <a:pt x="10426" y="3374"/>
                  </a:cubicBezTo>
                  <a:lnTo>
                    <a:pt x="10213" y="3040"/>
                  </a:lnTo>
                  <a:close/>
                  <a:moveTo>
                    <a:pt x="33071" y="3617"/>
                  </a:moveTo>
                  <a:lnTo>
                    <a:pt x="32858" y="3921"/>
                  </a:lnTo>
                  <a:cubicBezTo>
                    <a:pt x="33162" y="4134"/>
                    <a:pt x="33466" y="4347"/>
                    <a:pt x="33770" y="4590"/>
                  </a:cubicBezTo>
                  <a:lnTo>
                    <a:pt x="33983" y="4286"/>
                  </a:lnTo>
                  <a:cubicBezTo>
                    <a:pt x="33679" y="4043"/>
                    <a:pt x="33375" y="3830"/>
                    <a:pt x="33071" y="3617"/>
                  </a:cubicBezTo>
                  <a:close/>
                  <a:moveTo>
                    <a:pt x="8329" y="4347"/>
                  </a:moveTo>
                  <a:cubicBezTo>
                    <a:pt x="8025" y="4590"/>
                    <a:pt x="7721" y="4833"/>
                    <a:pt x="7447" y="5076"/>
                  </a:cubicBezTo>
                  <a:lnTo>
                    <a:pt x="7691" y="5350"/>
                  </a:lnTo>
                  <a:cubicBezTo>
                    <a:pt x="7964" y="5107"/>
                    <a:pt x="8268" y="4864"/>
                    <a:pt x="8572" y="4651"/>
                  </a:cubicBezTo>
                  <a:lnTo>
                    <a:pt x="8329" y="4347"/>
                  </a:lnTo>
                  <a:close/>
                  <a:moveTo>
                    <a:pt x="34895" y="4985"/>
                  </a:moveTo>
                  <a:lnTo>
                    <a:pt x="34652" y="5289"/>
                  </a:lnTo>
                  <a:cubicBezTo>
                    <a:pt x="34925" y="5532"/>
                    <a:pt x="35199" y="5776"/>
                    <a:pt x="35472" y="6049"/>
                  </a:cubicBezTo>
                  <a:lnTo>
                    <a:pt x="35746" y="5745"/>
                  </a:lnTo>
                  <a:cubicBezTo>
                    <a:pt x="35472" y="5502"/>
                    <a:pt x="35168" y="5228"/>
                    <a:pt x="34895" y="4985"/>
                  </a:cubicBezTo>
                  <a:close/>
                  <a:moveTo>
                    <a:pt x="6566" y="5836"/>
                  </a:moveTo>
                  <a:cubicBezTo>
                    <a:pt x="6292" y="6110"/>
                    <a:pt x="6019" y="6383"/>
                    <a:pt x="5776" y="6657"/>
                  </a:cubicBezTo>
                  <a:lnTo>
                    <a:pt x="6049" y="6900"/>
                  </a:lnTo>
                  <a:cubicBezTo>
                    <a:pt x="6292" y="6627"/>
                    <a:pt x="6566" y="6383"/>
                    <a:pt x="6840" y="6110"/>
                  </a:cubicBezTo>
                  <a:lnTo>
                    <a:pt x="6566" y="5836"/>
                  </a:lnTo>
                  <a:close/>
                  <a:moveTo>
                    <a:pt x="36567" y="6566"/>
                  </a:moveTo>
                  <a:lnTo>
                    <a:pt x="36293" y="6839"/>
                  </a:lnTo>
                  <a:cubicBezTo>
                    <a:pt x="36536" y="7113"/>
                    <a:pt x="36810" y="7386"/>
                    <a:pt x="37053" y="7660"/>
                  </a:cubicBezTo>
                  <a:lnTo>
                    <a:pt x="37326" y="7417"/>
                  </a:lnTo>
                  <a:cubicBezTo>
                    <a:pt x="37083" y="7143"/>
                    <a:pt x="36840" y="6839"/>
                    <a:pt x="36567" y="6566"/>
                  </a:cubicBezTo>
                  <a:close/>
                  <a:moveTo>
                    <a:pt x="4985" y="7508"/>
                  </a:moveTo>
                  <a:cubicBezTo>
                    <a:pt x="4773" y="7782"/>
                    <a:pt x="4529" y="8086"/>
                    <a:pt x="4286" y="8390"/>
                  </a:cubicBezTo>
                  <a:lnTo>
                    <a:pt x="4590" y="8633"/>
                  </a:lnTo>
                  <a:cubicBezTo>
                    <a:pt x="4803" y="8329"/>
                    <a:pt x="5046" y="8025"/>
                    <a:pt x="5289" y="7751"/>
                  </a:cubicBezTo>
                  <a:lnTo>
                    <a:pt x="4985" y="7508"/>
                  </a:lnTo>
                  <a:close/>
                  <a:moveTo>
                    <a:pt x="38056" y="8298"/>
                  </a:moveTo>
                  <a:lnTo>
                    <a:pt x="37752" y="8542"/>
                  </a:lnTo>
                  <a:cubicBezTo>
                    <a:pt x="37995" y="8845"/>
                    <a:pt x="38208" y="9149"/>
                    <a:pt x="38421" y="9453"/>
                  </a:cubicBezTo>
                  <a:lnTo>
                    <a:pt x="38725" y="9241"/>
                  </a:lnTo>
                  <a:cubicBezTo>
                    <a:pt x="38512" y="8937"/>
                    <a:pt x="38299" y="8602"/>
                    <a:pt x="38056" y="8298"/>
                  </a:cubicBezTo>
                  <a:close/>
                  <a:moveTo>
                    <a:pt x="3618" y="9332"/>
                  </a:moveTo>
                  <a:cubicBezTo>
                    <a:pt x="3405" y="9666"/>
                    <a:pt x="3192" y="9970"/>
                    <a:pt x="3010" y="10304"/>
                  </a:cubicBezTo>
                  <a:lnTo>
                    <a:pt x="3314" y="10487"/>
                  </a:lnTo>
                  <a:cubicBezTo>
                    <a:pt x="3526" y="10183"/>
                    <a:pt x="3709" y="9849"/>
                    <a:pt x="3922" y="9545"/>
                  </a:cubicBezTo>
                  <a:lnTo>
                    <a:pt x="3618" y="9332"/>
                  </a:lnTo>
                  <a:close/>
                  <a:moveTo>
                    <a:pt x="39363" y="10213"/>
                  </a:moveTo>
                  <a:lnTo>
                    <a:pt x="39029" y="10396"/>
                  </a:lnTo>
                  <a:cubicBezTo>
                    <a:pt x="39241" y="10730"/>
                    <a:pt x="39424" y="11064"/>
                    <a:pt x="39576" y="11368"/>
                  </a:cubicBezTo>
                  <a:lnTo>
                    <a:pt x="39940" y="11216"/>
                  </a:lnTo>
                  <a:cubicBezTo>
                    <a:pt x="39758" y="10882"/>
                    <a:pt x="39545" y="10548"/>
                    <a:pt x="39363" y="10213"/>
                  </a:cubicBezTo>
                  <a:close/>
                  <a:moveTo>
                    <a:pt x="2432" y="11308"/>
                  </a:moveTo>
                  <a:cubicBezTo>
                    <a:pt x="2250" y="11642"/>
                    <a:pt x="2098" y="12007"/>
                    <a:pt x="1915" y="12341"/>
                  </a:cubicBezTo>
                  <a:lnTo>
                    <a:pt x="2280" y="12493"/>
                  </a:lnTo>
                  <a:cubicBezTo>
                    <a:pt x="2432" y="12159"/>
                    <a:pt x="2584" y="11824"/>
                    <a:pt x="2767" y="11490"/>
                  </a:cubicBezTo>
                  <a:lnTo>
                    <a:pt x="2432" y="11308"/>
                  </a:lnTo>
                  <a:close/>
                  <a:moveTo>
                    <a:pt x="40427" y="12219"/>
                  </a:moveTo>
                  <a:lnTo>
                    <a:pt x="40092" y="12402"/>
                  </a:lnTo>
                  <a:cubicBezTo>
                    <a:pt x="40244" y="12736"/>
                    <a:pt x="40396" y="13070"/>
                    <a:pt x="40548" y="13435"/>
                  </a:cubicBezTo>
                  <a:lnTo>
                    <a:pt x="40883" y="13283"/>
                  </a:lnTo>
                  <a:cubicBezTo>
                    <a:pt x="40761" y="12918"/>
                    <a:pt x="40609" y="12584"/>
                    <a:pt x="40427" y="12219"/>
                  </a:cubicBezTo>
                  <a:close/>
                  <a:moveTo>
                    <a:pt x="1459" y="13405"/>
                  </a:moveTo>
                  <a:cubicBezTo>
                    <a:pt x="1338" y="13770"/>
                    <a:pt x="1186" y="14134"/>
                    <a:pt x="1064" y="14469"/>
                  </a:cubicBezTo>
                  <a:lnTo>
                    <a:pt x="1429" y="14590"/>
                  </a:lnTo>
                  <a:cubicBezTo>
                    <a:pt x="1551" y="14256"/>
                    <a:pt x="1672" y="13891"/>
                    <a:pt x="1824" y="13526"/>
                  </a:cubicBezTo>
                  <a:lnTo>
                    <a:pt x="1459" y="13405"/>
                  </a:lnTo>
                  <a:close/>
                  <a:moveTo>
                    <a:pt x="41308" y="14347"/>
                  </a:moveTo>
                  <a:lnTo>
                    <a:pt x="40944" y="14469"/>
                  </a:lnTo>
                  <a:cubicBezTo>
                    <a:pt x="41065" y="14833"/>
                    <a:pt x="41156" y="15198"/>
                    <a:pt x="41278" y="15563"/>
                  </a:cubicBezTo>
                  <a:lnTo>
                    <a:pt x="41643" y="15441"/>
                  </a:lnTo>
                  <a:cubicBezTo>
                    <a:pt x="41521" y="15107"/>
                    <a:pt x="41430" y="14712"/>
                    <a:pt x="41308" y="14347"/>
                  </a:cubicBezTo>
                  <a:close/>
                  <a:moveTo>
                    <a:pt x="730" y="15563"/>
                  </a:moveTo>
                  <a:cubicBezTo>
                    <a:pt x="639" y="15928"/>
                    <a:pt x="548" y="16323"/>
                    <a:pt x="456" y="16688"/>
                  </a:cubicBezTo>
                  <a:lnTo>
                    <a:pt x="852" y="16779"/>
                  </a:lnTo>
                  <a:cubicBezTo>
                    <a:pt x="912" y="16414"/>
                    <a:pt x="1004" y="16049"/>
                    <a:pt x="1095" y="15684"/>
                  </a:cubicBezTo>
                  <a:lnTo>
                    <a:pt x="730" y="15563"/>
                  </a:lnTo>
                  <a:close/>
                  <a:moveTo>
                    <a:pt x="41916" y="16566"/>
                  </a:moveTo>
                  <a:lnTo>
                    <a:pt x="41551" y="16657"/>
                  </a:lnTo>
                  <a:cubicBezTo>
                    <a:pt x="41612" y="17022"/>
                    <a:pt x="41703" y="17387"/>
                    <a:pt x="41764" y="17751"/>
                  </a:cubicBezTo>
                  <a:lnTo>
                    <a:pt x="42129" y="17691"/>
                  </a:lnTo>
                  <a:cubicBezTo>
                    <a:pt x="42068" y="17326"/>
                    <a:pt x="42007" y="16931"/>
                    <a:pt x="41916" y="16566"/>
                  </a:cubicBezTo>
                  <a:close/>
                  <a:moveTo>
                    <a:pt x="274" y="17812"/>
                  </a:moveTo>
                  <a:cubicBezTo>
                    <a:pt x="213" y="18207"/>
                    <a:pt x="152" y="18572"/>
                    <a:pt x="122" y="18967"/>
                  </a:cubicBezTo>
                  <a:lnTo>
                    <a:pt x="487" y="18998"/>
                  </a:lnTo>
                  <a:cubicBezTo>
                    <a:pt x="517" y="18633"/>
                    <a:pt x="578" y="18268"/>
                    <a:pt x="639" y="17873"/>
                  </a:cubicBezTo>
                  <a:lnTo>
                    <a:pt x="274" y="17812"/>
                  </a:lnTo>
                  <a:close/>
                  <a:moveTo>
                    <a:pt x="42281" y="18815"/>
                  </a:moveTo>
                  <a:lnTo>
                    <a:pt x="41916" y="18876"/>
                  </a:lnTo>
                  <a:cubicBezTo>
                    <a:pt x="41947" y="19241"/>
                    <a:pt x="41977" y="19636"/>
                    <a:pt x="42007" y="20001"/>
                  </a:cubicBezTo>
                  <a:lnTo>
                    <a:pt x="42402" y="19970"/>
                  </a:lnTo>
                  <a:cubicBezTo>
                    <a:pt x="42372" y="19606"/>
                    <a:pt x="42342" y="19210"/>
                    <a:pt x="42281" y="18815"/>
                  </a:cubicBezTo>
                  <a:close/>
                  <a:moveTo>
                    <a:pt x="0" y="20092"/>
                  </a:moveTo>
                  <a:cubicBezTo>
                    <a:pt x="0" y="20457"/>
                    <a:pt x="0" y="20852"/>
                    <a:pt x="0" y="21216"/>
                  </a:cubicBezTo>
                  <a:lnTo>
                    <a:pt x="0" y="21247"/>
                  </a:lnTo>
                  <a:lnTo>
                    <a:pt x="365" y="21247"/>
                  </a:lnTo>
                  <a:lnTo>
                    <a:pt x="365" y="21216"/>
                  </a:lnTo>
                  <a:cubicBezTo>
                    <a:pt x="365" y="20852"/>
                    <a:pt x="365" y="20487"/>
                    <a:pt x="396" y="20122"/>
                  </a:cubicBezTo>
                  <a:lnTo>
                    <a:pt x="0" y="20092"/>
                  </a:lnTo>
                  <a:close/>
                  <a:moveTo>
                    <a:pt x="42038" y="21125"/>
                  </a:moveTo>
                  <a:lnTo>
                    <a:pt x="42038" y="21216"/>
                  </a:lnTo>
                  <a:cubicBezTo>
                    <a:pt x="42038" y="21581"/>
                    <a:pt x="42038" y="21976"/>
                    <a:pt x="42007" y="22341"/>
                  </a:cubicBezTo>
                  <a:lnTo>
                    <a:pt x="42402" y="22371"/>
                  </a:lnTo>
                  <a:cubicBezTo>
                    <a:pt x="42402" y="21976"/>
                    <a:pt x="42433" y="21581"/>
                    <a:pt x="42433" y="21216"/>
                  </a:cubicBezTo>
                  <a:lnTo>
                    <a:pt x="42433" y="21125"/>
                  </a:lnTo>
                  <a:close/>
                  <a:moveTo>
                    <a:pt x="396" y="22371"/>
                  </a:moveTo>
                  <a:lnTo>
                    <a:pt x="31" y="22402"/>
                  </a:lnTo>
                  <a:cubicBezTo>
                    <a:pt x="31" y="22767"/>
                    <a:pt x="61" y="23162"/>
                    <a:pt x="122" y="23557"/>
                  </a:cubicBezTo>
                  <a:lnTo>
                    <a:pt x="487" y="23496"/>
                  </a:lnTo>
                  <a:cubicBezTo>
                    <a:pt x="456" y="23131"/>
                    <a:pt x="426" y="22767"/>
                    <a:pt x="396" y="22371"/>
                  </a:cubicBezTo>
                  <a:close/>
                  <a:moveTo>
                    <a:pt x="41916" y="23466"/>
                  </a:moveTo>
                  <a:cubicBezTo>
                    <a:pt x="41886" y="23830"/>
                    <a:pt x="41825" y="24195"/>
                    <a:pt x="41764" y="24590"/>
                  </a:cubicBezTo>
                  <a:lnTo>
                    <a:pt x="42159" y="24651"/>
                  </a:lnTo>
                  <a:cubicBezTo>
                    <a:pt x="42220" y="24256"/>
                    <a:pt x="42251" y="23891"/>
                    <a:pt x="42311" y="23496"/>
                  </a:cubicBezTo>
                  <a:lnTo>
                    <a:pt x="41916" y="23466"/>
                  </a:lnTo>
                  <a:close/>
                  <a:moveTo>
                    <a:pt x="639" y="24621"/>
                  </a:moveTo>
                  <a:lnTo>
                    <a:pt x="274" y="24682"/>
                  </a:lnTo>
                  <a:cubicBezTo>
                    <a:pt x="335" y="25046"/>
                    <a:pt x="396" y="25441"/>
                    <a:pt x="487" y="25806"/>
                  </a:cubicBezTo>
                  <a:lnTo>
                    <a:pt x="852" y="25745"/>
                  </a:lnTo>
                  <a:cubicBezTo>
                    <a:pt x="791" y="25350"/>
                    <a:pt x="700" y="24986"/>
                    <a:pt x="639" y="24621"/>
                  </a:cubicBezTo>
                  <a:close/>
                  <a:moveTo>
                    <a:pt x="41551" y="25685"/>
                  </a:moveTo>
                  <a:cubicBezTo>
                    <a:pt x="41491" y="26049"/>
                    <a:pt x="41399" y="26414"/>
                    <a:pt x="41278" y="26779"/>
                  </a:cubicBezTo>
                  <a:lnTo>
                    <a:pt x="41673" y="26870"/>
                  </a:lnTo>
                  <a:cubicBezTo>
                    <a:pt x="41764" y="26505"/>
                    <a:pt x="41855" y="26141"/>
                    <a:pt x="41947" y="25776"/>
                  </a:cubicBezTo>
                  <a:lnTo>
                    <a:pt x="41551" y="25685"/>
                  </a:lnTo>
                  <a:close/>
                  <a:moveTo>
                    <a:pt x="1125" y="26809"/>
                  </a:moveTo>
                  <a:lnTo>
                    <a:pt x="760" y="26931"/>
                  </a:lnTo>
                  <a:cubicBezTo>
                    <a:pt x="882" y="27296"/>
                    <a:pt x="973" y="27660"/>
                    <a:pt x="1095" y="28025"/>
                  </a:cubicBezTo>
                  <a:lnTo>
                    <a:pt x="1459" y="27903"/>
                  </a:lnTo>
                  <a:cubicBezTo>
                    <a:pt x="1338" y="27539"/>
                    <a:pt x="1247" y="27174"/>
                    <a:pt x="1125" y="26809"/>
                  </a:cubicBezTo>
                  <a:close/>
                  <a:moveTo>
                    <a:pt x="40974" y="27873"/>
                  </a:moveTo>
                  <a:cubicBezTo>
                    <a:pt x="40852" y="28207"/>
                    <a:pt x="40700" y="28572"/>
                    <a:pt x="40579" y="28907"/>
                  </a:cubicBezTo>
                  <a:lnTo>
                    <a:pt x="40913" y="29059"/>
                  </a:lnTo>
                  <a:cubicBezTo>
                    <a:pt x="41065" y="28694"/>
                    <a:pt x="41217" y="28329"/>
                    <a:pt x="41339" y="27995"/>
                  </a:cubicBezTo>
                  <a:lnTo>
                    <a:pt x="40974" y="27873"/>
                  </a:lnTo>
                  <a:close/>
                  <a:moveTo>
                    <a:pt x="1855" y="28967"/>
                  </a:moveTo>
                  <a:lnTo>
                    <a:pt x="1490" y="29089"/>
                  </a:lnTo>
                  <a:cubicBezTo>
                    <a:pt x="1642" y="29454"/>
                    <a:pt x="1794" y="29818"/>
                    <a:pt x="1946" y="30153"/>
                  </a:cubicBezTo>
                  <a:lnTo>
                    <a:pt x="2311" y="30001"/>
                  </a:lnTo>
                  <a:cubicBezTo>
                    <a:pt x="2159" y="29636"/>
                    <a:pt x="2007" y="29302"/>
                    <a:pt x="1855" y="28967"/>
                  </a:cubicBezTo>
                  <a:close/>
                  <a:moveTo>
                    <a:pt x="40123" y="29970"/>
                  </a:moveTo>
                  <a:cubicBezTo>
                    <a:pt x="39971" y="30305"/>
                    <a:pt x="39788" y="30639"/>
                    <a:pt x="39606" y="30973"/>
                  </a:cubicBezTo>
                  <a:lnTo>
                    <a:pt x="39940" y="31156"/>
                  </a:lnTo>
                  <a:cubicBezTo>
                    <a:pt x="40153" y="30821"/>
                    <a:pt x="40305" y="30457"/>
                    <a:pt x="40457" y="30122"/>
                  </a:cubicBezTo>
                  <a:lnTo>
                    <a:pt x="40123" y="29970"/>
                  </a:lnTo>
                  <a:close/>
                  <a:moveTo>
                    <a:pt x="2797" y="31004"/>
                  </a:moveTo>
                  <a:lnTo>
                    <a:pt x="2463" y="31186"/>
                  </a:lnTo>
                  <a:cubicBezTo>
                    <a:pt x="2645" y="31521"/>
                    <a:pt x="2827" y="31855"/>
                    <a:pt x="3040" y="32189"/>
                  </a:cubicBezTo>
                  <a:lnTo>
                    <a:pt x="3344" y="31977"/>
                  </a:lnTo>
                  <a:cubicBezTo>
                    <a:pt x="3162" y="31673"/>
                    <a:pt x="2979" y="31338"/>
                    <a:pt x="2797" y="31004"/>
                  </a:cubicBezTo>
                  <a:close/>
                  <a:moveTo>
                    <a:pt x="39059" y="31946"/>
                  </a:moveTo>
                  <a:cubicBezTo>
                    <a:pt x="38877" y="32280"/>
                    <a:pt x="38664" y="32584"/>
                    <a:pt x="38451" y="32919"/>
                  </a:cubicBezTo>
                  <a:lnTo>
                    <a:pt x="38755" y="33132"/>
                  </a:lnTo>
                  <a:cubicBezTo>
                    <a:pt x="38998" y="32797"/>
                    <a:pt x="39181" y="32463"/>
                    <a:pt x="39393" y="32159"/>
                  </a:cubicBezTo>
                  <a:lnTo>
                    <a:pt x="39059" y="31946"/>
                  </a:lnTo>
                  <a:close/>
                  <a:moveTo>
                    <a:pt x="3982" y="32919"/>
                  </a:moveTo>
                  <a:lnTo>
                    <a:pt x="3648" y="33132"/>
                  </a:lnTo>
                  <a:cubicBezTo>
                    <a:pt x="3861" y="33466"/>
                    <a:pt x="4104" y="33770"/>
                    <a:pt x="4317" y="34074"/>
                  </a:cubicBezTo>
                  <a:lnTo>
                    <a:pt x="4621" y="33831"/>
                  </a:lnTo>
                  <a:cubicBezTo>
                    <a:pt x="4408" y="33557"/>
                    <a:pt x="4195" y="33253"/>
                    <a:pt x="3982" y="32919"/>
                  </a:cubicBezTo>
                  <a:close/>
                  <a:moveTo>
                    <a:pt x="37813" y="33831"/>
                  </a:moveTo>
                  <a:cubicBezTo>
                    <a:pt x="37570" y="34104"/>
                    <a:pt x="37326" y="34408"/>
                    <a:pt x="37083" y="34712"/>
                  </a:cubicBezTo>
                  <a:lnTo>
                    <a:pt x="37387" y="34955"/>
                  </a:lnTo>
                  <a:cubicBezTo>
                    <a:pt x="37630" y="34651"/>
                    <a:pt x="37874" y="34347"/>
                    <a:pt x="38086" y="34043"/>
                  </a:cubicBezTo>
                  <a:lnTo>
                    <a:pt x="37813" y="33831"/>
                  </a:lnTo>
                  <a:close/>
                  <a:moveTo>
                    <a:pt x="5350" y="34712"/>
                  </a:moveTo>
                  <a:lnTo>
                    <a:pt x="5046" y="34955"/>
                  </a:lnTo>
                  <a:cubicBezTo>
                    <a:pt x="5289" y="35259"/>
                    <a:pt x="5563" y="35533"/>
                    <a:pt x="5806" y="35806"/>
                  </a:cubicBezTo>
                  <a:lnTo>
                    <a:pt x="6080" y="35563"/>
                  </a:lnTo>
                  <a:cubicBezTo>
                    <a:pt x="5836" y="35290"/>
                    <a:pt x="5593" y="35016"/>
                    <a:pt x="5350" y="34712"/>
                  </a:cubicBezTo>
                  <a:close/>
                  <a:moveTo>
                    <a:pt x="36323" y="35533"/>
                  </a:moveTo>
                  <a:cubicBezTo>
                    <a:pt x="36080" y="35806"/>
                    <a:pt x="35807" y="36080"/>
                    <a:pt x="35533" y="36323"/>
                  </a:cubicBezTo>
                  <a:lnTo>
                    <a:pt x="35807" y="36627"/>
                  </a:lnTo>
                  <a:cubicBezTo>
                    <a:pt x="36080" y="36353"/>
                    <a:pt x="36354" y="36080"/>
                    <a:pt x="36627" y="35806"/>
                  </a:cubicBezTo>
                  <a:lnTo>
                    <a:pt x="36323" y="35533"/>
                  </a:lnTo>
                  <a:close/>
                  <a:moveTo>
                    <a:pt x="6900" y="36353"/>
                  </a:moveTo>
                  <a:lnTo>
                    <a:pt x="6627" y="36627"/>
                  </a:lnTo>
                  <a:cubicBezTo>
                    <a:pt x="6900" y="36901"/>
                    <a:pt x="7204" y="37144"/>
                    <a:pt x="7478" y="37387"/>
                  </a:cubicBezTo>
                  <a:lnTo>
                    <a:pt x="7721" y="37113"/>
                  </a:lnTo>
                  <a:cubicBezTo>
                    <a:pt x="7447" y="36870"/>
                    <a:pt x="7174" y="36597"/>
                    <a:pt x="6900" y="36353"/>
                  </a:cubicBezTo>
                  <a:close/>
                  <a:moveTo>
                    <a:pt x="34682" y="37083"/>
                  </a:moveTo>
                  <a:cubicBezTo>
                    <a:pt x="34408" y="37326"/>
                    <a:pt x="34104" y="37569"/>
                    <a:pt x="33831" y="37782"/>
                  </a:cubicBezTo>
                  <a:lnTo>
                    <a:pt x="34044" y="38086"/>
                  </a:lnTo>
                  <a:cubicBezTo>
                    <a:pt x="34348" y="37873"/>
                    <a:pt x="34652" y="37630"/>
                    <a:pt x="34956" y="37387"/>
                  </a:cubicBezTo>
                  <a:lnTo>
                    <a:pt x="34682" y="37083"/>
                  </a:lnTo>
                  <a:close/>
                  <a:moveTo>
                    <a:pt x="8602" y="37812"/>
                  </a:moveTo>
                  <a:lnTo>
                    <a:pt x="8390" y="38116"/>
                  </a:lnTo>
                  <a:cubicBezTo>
                    <a:pt x="8694" y="38360"/>
                    <a:pt x="8998" y="38572"/>
                    <a:pt x="9302" y="38785"/>
                  </a:cubicBezTo>
                  <a:lnTo>
                    <a:pt x="9514" y="38481"/>
                  </a:lnTo>
                  <a:cubicBezTo>
                    <a:pt x="9210" y="38268"/>
                    <a:pt x="8906" y="38025"/>
                    <a:pt x="8602" y="37812"/>
                  </a:cubicBezTo>
                  <a:close/>
                  <a:moveTo>
                    <a:pt x="32919" y="38451"/>
                  </a:moveTo>
                  <a:cubicBezTo>
                    <a:pt x="32585" y="38664"/>
                    <a:pt x="32281" y="38876"/>
                    <a:pt x="31946" y="39059"/>
                  </a:cubicBezTo>
                  <a:lnTo>
                    <a:pt x="32159" y="39393"/>
                  </a:lnTo>
                  <a:cubicBezTo>
                    <a:pt x="32493" y="39180"/>
                    <a:pt x="32797" y="38998"/>
                    <a:pt x="33101" y="38785"/>
                  </a:cubicBezTo>
                  <a:lnTo>
                    <a:pt x="32919" y="38451"/>
                  </a:lnTo>
                  <a:close/>
                  <a:moveTo>
                    <a:pt x="10487" y="39089"/>
                  </a:moveTo>
                  <a:lnTo>
                    <a:pt x="10274" y="39393"/>
                  </a:lnTo>
                  <a:cubicBezTo>
                    <a:pt x="10609" y="39606"/>
                    <a:pt x="10943" y="39788"/>
                    <a:pt x="11277" y="39971"/>
                  </a:cubicBezTo>
                  <a:lnTo>
                    <a:pt x="11460" y="39636"/>
                  </a:lnTo>
                  <a:cubicBezTo>
                    <a:pt x="11125" y="39454"/>
                    <a:pt x="10791" y="39271"/>
                    <a:pt x="10487" y="39089"/>
                  </a:cubicBezTo>
                  <a:close/>
                  <a:moveTo>
                    <a:pt x="30974" y="39606"/>
                  </a:moveTo>
                  <a:cubicBezTo>
                    <a:pt x="30639" y="39788"/>
                    <a:pt x="30305" y="39971"/>
                    <a:pt x="29971" y="40123"/>
                  </a:cubicBezTo>
                  <a:lnTo>
                    <a:pt x="30123" y="40457"/>
                  </a:lnTo>
                  <a:cubicBezTo>
                    <a:pt x="30487" y="40305"/>
                    <a:pt x="30822" y="40123"/>
                    <a:pt x="31156" y="39940"/>
                  </a:cubicBezTo>
                  <a:lnTo>
                    <a:pt x="30974" y="39606"/>
                  </a:lnTo>
                  <a:close/>
                  <a:moveTo>
                    <a:pt x="12463" y="40153"/>
                  </a:moveTo>
                  <a:lnTo>
                    <a:pt x="12311" y="40487"/>
                  </a:lnTo>
                  <a:cubicBezTo>
                    <a:pt x="12676" y="40639"/>
                    <a:pt x="13010" y="40791"/>
                    <a:pt x="13375" y="40943"/>
                  </a:cubicBezTo>
                  <a:lnTo>
                    <a:pt x="13527" y="40578"/>
                  </a:lnTo>
                  <a:cubicBezTo>
                    <a:pt x="13162" y="40457"/>
                    <a:pt x="12827" y="40305"/>
                    <a:pt x="12463" y="40153"/>
                  </a:cubicBezTo>
                  <a:close/>
                  <a:moveTo>
                    <a:pt x="28937" y="40578"/>
                  </a:moveTo>
                  <a:cubicBezTo>
                    <a:pt x="28603" y="40700"/>
                    <a:pt x="28238" y="40822"/>
                    <a:pt x="27873" y="40943"/>
                  </a:cubicBezTo>
                  <a:lnTo>
                    <a:pt x="27995" y="41308"/>
                  </a:lnTo>
                  <a:cubicBezTo>
                    <a:pt x="28360" y="41186"/>
                    <a:pt x="28724" y="41065"/>
                    <a:pt x="29089" y="40913"/>
                  </a:cubicBezTo>
                  <a:lnTo>
                    <a:pt x="28937" y="40578"/>
                  </a:lnTo>
                  <a:close/>
                  <a:moveTo>
                    <a:pt x="14590" y="40974"/>
                  </a:moveTo>
                  <a:lnTo>
                    <a:pt x="14469" y="41338"/>
                  </a:lnTo>
                  <a:cubicBezTo>
                    <a:pt x="14803" y="41460"/>
                    <a:pt x="15198" y="41551"/>
                    <a:pt x="15563" y="41673"/>
                  </a:cubicBezTo>
                  <a:lnTo>
                    <a:pt x="15654" y="41308"/>
                  </a:lnTo>
                  <a:cubicBezTo>
                    <a:pt x="15290" y="41217"/>
                    <a:pt x="14925" y="41095"/>
                    <a:pt x="14590" y="40974"/>
                  </a:cubicBezTo>
                  <a:close/>
                  <a:moveTo>
                    <a:pt x="26810" y="41278"/>
                  </a:moveTo>
                  <a:cubicBezTo>
                    <a:pt x="26445" y="41399"/>
                    <a:pt x="26080" y="41490"/>
                    <a:pt x="25715" y="41551"/>
                  </a:cubicBezTo>
                  <a:lnTo>
                    <a:pt x="25776" y="41946"/>
                  </a:lnTo>
                  <a:cubicBezTo>
                    <a:pt x="26171" y="41855"/>
                    <a:pt x="26536" y="41764"/>
                    <a:pt x="26901" y="41642"/>
                  </a:cubicBezTo>
                  <a:lnTo>
                    <a:pt x="26810" y="41278"/>
                  </a:lnTo>
                  <a:close/>
                  <a:moveTo>
                    <a:pt x="16749" y="41582"/>
                  </a:moveTo>
                  <a:lnTo>
                    <a:pt x="16657" y="41946"/>
                  </a:lnTo>
                  <a:cubicBezTo>
                    <a:pt x="17052" y="42037"/>
                    <a:pt x="17417" y="42098"/>
                    <a:pt x="17782" y="42159"/>
                  </a:cubicBezTo>
                  <a:lnTo>
                    <a:pt x="17843" y="41794"/>
                  </a:lnTo>
                  <a:cubicBezTo>
                    <a:pt x="17478" y="41733"/>
                    <a:pt x="17113" y="41642"/>
                    <a:pt x="16749" y="41582"/>
                  </a:cubicBezTo>
                  <a:close/>
                  <a:moveTo>
                    <a:pt x="24591" y="41764"/>
                  </a:moveTo>
                  <a:cubicBezTo>
                    <a:pt x="24226" y="41825"/>
                    <a:pt x="23861" y="41885"/>
                    <a:pt x="23466" y="41916"/>
                  </a:cubicBezTo>
                  <a:lnTo>
                    <a:pt x="23527" y="42311"/>
                  </a:lnTo>
                  <a:cubicBezTo>
                    <a:pt x="23892" y="42250"/>
                    <a:pt x="24287" y="42220"/>
                    <a:pt x="24651" y="42159"/>
                  </a:cubicBezTo>
                  <a:lnTo>
                    <a:pt x="24591" y="41764"/>
                  </a:lnTo>
                  <a:close/>
                  <a:moveTo>
                    <a:pt x="18967" y="41946"/>
                  </a:moveTo>
                  <a:lnTo>
                    <a:pt x="18937" y="42311"/>
                  </a:lnTo>
                  <a:cubicBezTo>
                    <a:pt x="19302" y="42341"/>
                    <a:pt x="19697" y="42372"/>
                    <a:pt x="20092" y="42402"/>
                  </a:cubicBezTo>
                  <a:lnTo>
                    <a:pt x="20092" y="42007"/>
                  </a:lnTo>
                  <a:cubicBezTo>
                    <a:pt x="19727" y="42007"/>
                    <a:pt x="19363" y="41977"/>
                    <a:pt x="18967" y="41946"/>
                  </a:cubicBezTo>
                  <a:close/>
                  <a:moveTo>
                    <a:pt x="22372" y="42007"/>
                  </a:moveTo>
                  <a:cubicBezTo>
                    <a:pt x="21977" y="42037"/>
                    <a:pt x="21612" y="42037"/>
                    <a:pt x="21217" y="42037"/>
                  </a:cubicBezTo>
                  <a:lnTo>
                    <a:pt x="21217" y="42433"/>
                  </a:lnTo>
                  <a:cubicBezTo>
                    <a:pt x="21612" y="42433"/>
                    <a:pt x="22007" y="42433"/>
                    <a:pt x="22372" y="42402"/>
                  </a:cubicBezTo>
                  <a:lnTo>
                    <a:pt x="22372" y="42007"/>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4" name="Google Shape;674;p40"/>
          <p:cNvSpPr/>
          <p:nvPr/>
        </p:nvSpPr>
        <p:spPr>
          <a:xfrm>
            <a:off x="5893375" y="-821375"/>
            <a:ext cx="1354579" cy="1354579"/>
          </a:xfrm>
          <a:custGeom>
            <a:avLst/>
            <a:gdLst/>
            <a:ahLst/>
            <a:cxnLst/>
            <a:rect l="l" t="t" r="r" b="b"/>
            <a:pathLst>
              <a:path w="28543" h="28543" extrusionOk="0">
                <a:moveTo>
                  <a:pt x="14287" y="6505"/>
                </a:moveTo>
                <a:cubicBezTo>
                  <a:pt x="18542" y="6505"/>
                  <a:pt x="22038" y="10001"/>
                  <a:pt x="22038" y="14256"/>
                </a:cubicBezTo>
                <a:cubicBezTo>
                  <a:pt x="22038" y="18542"/>
                  <a:pt x="18542" y="22038"/>
                  <a:pt x="14287" y="22038"/>
                </a:cubicBezTo>
                <a:cubicBezTo>
                  <a:pt x="10001" y="22038"/>
                  <a:pt x="6506" y="18542"/>
                  <a:pt x="6506" y="14256"/>
                </a:cubicBezTo>
                <a:cubicBezTo>
                  <a:pt x="6506" y="10001"/>
                  <a:pt x="10001" y="6505"/>
                  <a:pt x="14287" y="6505"/>
                </a:cubicBezTo>
                <a:close/>
                <a:moveTo>
                  <a:pt x="14287" y="6141"/>
                </a:moveTo>
                <a:cubicBezTo>
                  <a:pt x="9788" y="6141"/>
                  <a:pt x="6141" y="9788"/>
                  <a:pt x="6141" y="14287"/>
                </a:cubicBezTo>
                <a:cubicBezTo>
                  <a:pt x="6141" y="18755"/>
                  <a:pt x="9788" y="22402"/>
                  <a:pt x="14287" y="22402"/>
                </a:cubicBezTo>
                <a:cubicBezTo>
                  <a:pt x="18755" y="22402"/>
                  <a:pt x="22403" y="18755"/>
                  <a:pt x="22403" y="14287"/>
                </a:cubicBezTo>
                <a:cubicBezTo>
                  <a:pt x="22403" y="9788"/>
                  <a:pt x="18755" y="6141"/>
                  <a:pt x="14287" y="6141"/>
                </a:cubicBezTo>
                <a:close/>
                <a:moveTo>
                  <a:pt x="15381" y="366"/>
                </a:moveTo>
                <a:lnTo>
                  <a:pt x="15746" y="3040"/>
                </a:lnTo>
                <a:lnTo>
                  <a:pt x="15868" y="3071"/>
                </a:lnTo>
                <a:cubicBezTo>
                  <a:pt x="16871" y="3192"/>
                  <a:pt x="17843" y="3466"/>
                  <a:pt x="18694" y="3831"/>
                </a:cubicBezTo>
                <a:lnTo>
                  <a:pt x="18846" y="3891"/>
                </a:lnTo>
                <a:lnTo>
                  <a:pt x="20518" y="1794"/>
                </a:lnTo>
                <a:lnTo>
                  <a:pt x="22372" y="2919"/>
                </a:lnTo>
                <a:lnTo>
                  <a:pt x="21308" y="5381"/>
                </a:lnTo>
                <a:lnTo>
                  <a:pt x="21430" y="5472"/>
                </a:lnTo>
                <a:cubicBezTo>
                  <a:pt x="22007" y="5958"/>
                  <a:pt x="22524" y="6475"/>
                  <a:pt x="23011" y="7022"/>
                </a:cubicBezTo>
                <a:lnTo>
                  <a:pt x="23102" y="7144"/>
                </a:lnTo>
                <a:lnTo>
                  <a:pt x="25533" y="6049"/>
                </a:lnTo>
                <a:lnTo>
                  <a:pt x="26688" y="7934"/>
                </a:lnTo>
                <a:lnTo>
                  <a:pt x="24622" y="9606"/>
                </a:lnTo>
                <a:lnTo>
                  <a:pt x="24682" y="9758"/>
                </a:lnTo>
                <a:cubicBezTo>
                  <a:pt x="25077" y="10670"/>
                  <a:pt x="25351" y="11642"/>
                  <a:pt x="25503" y="12676"/>
                </a:cubicBezTo>
                <a:lnTo>
                  <a:pt x="25503" y="12828"/>
                </a:lnTo>
                <a:lnTo>
                  <a:pt x="28178" y="13192"/>
                </a:lnTo>
                <a:lnTo>
                  <a:pt x="28178" y="15381"/>
                </a:lnTo>
                <a:lnTo>
                  <a:pt x="25503" y="15746"/>
                </a:lnTo>
                <a:lnTo>
                  <a:pt x="25473" y="15867"/>
                </a:lnTo>
                <a:cubicBezTo>
                  <a:pt x="25351" y="16870"/>
                  <a:pt x="25077" y="17843"/>
                  <a:pt x="24713" y="18694"/>
                </a:cubicBezTo>
                <a:lnTo>
                  <a:pt x="24652" y="18846"/>
                </a:lnTo>
                <a:lnTo>
                  <a:pt x="26749" y="20487"/>
                </a:lnTo>
                <a:lnTo>
                  <a:pt x="25625" y="22372"/>
                </a:lnTo>
                <a:lnTo>
                  <a:pt x="23163" y="21308"/>
                </a:lnTo>
                <a:lnTo>
                  <a:pt x="23071" y="21430"/>
                </a:lnTo>
                <a:cubicBezTo>
                  <a:pt x="22615" y="22007"/>
                  <a:pt x="22068" y="22524"/>
                  <a:pt x="21521" y="23010"/>
                </a:cubicBezTo>
                <a:lnTo>
                  <a:pt x="21400" y="23101"/>
                </a:lnTo>
                <a:lnTo>
                  <a:pt x="22494" y="25533"/>
                </a:lnTo>
                <a:lnTo>
                  <a:pt x="20640" y="26688"/>
                </a:lnTo>
                <a:lnTo>
                  <a:pt x="18938" y="24591"/>
                </a:lnTo>
                <a:lnTo>
                  <a:pt x="18786" y="24652"/>
                </a:lnTo>
                <a:cubicBezTo>
                  <a:pt x="17904" y="25047"/>
                  <a:pt x="16901" y="25351"/>
                  <a:pt x="15868" y="25472"/>
                </a:cubicBezTo>
                <a:lnTo>
                  <a:pt x="15716" y="25503"/>
                </a:lnTo>
                <a:lnTo>
                  <a:pt x="15381" y="28177"/>
                </a:lnTo>
                <a:lnTo>
                  <a:pt x="13193" y="28177"/>
                </a:lnTo>
                <a:lnTo>
                  <a:pt x="12798" y="25503"/>
                </a:lnTo>
                <a:lnTo>
                  <a:pt x="12676" y="25472"/>
                </a:lnTo>
                <a:cubicBezTo>
                  <a:pt x="11673" y="25320"/>
                  <a:pt x="10700" y="25077"/>
                  <a:pt x="9849" y="24712"/>
                </a:cubicBezTo>
                <a:lnTo>
                  <a:pt x="9697" y="24652"/>
                </a:lnTo>
                <a:lnTo>
                  <a:pt x="8056" y="26718"/>
                </a:lnTo>
                <a:lnTo>
                  <a:pt x="6171" y="25594"/>
                </a:lnTo>
                <a:lnTo>
                  <a:pt x="7235" y="23162"/>
                </a:lnTo>
                <a:lnTo>
                  <a:pt x="7114" y="23071"/>
                </a:lnTo>
                <a:cubicBezTo>
                  <a:pt x="6536" y="22585"/>
                  <a:pt x="6019" y="22068"/>
                  <a:pt x="5533" y="21521"/>
                </a:cubicBezTo>
                <a:lnTo>
                  <a:pt x="5442" y="21399"/>
                </a:lnTo>
                <a:lnTo>
                  <a:pt x="3010" y="22493"/>
                </a:lnTo>
                <a:lnTo>
                  <a:pt x="1855" y="20609"/>
                </a:lnTo>
                <a:lnTo>
                  <a:pt x="3952" y="18937"/>
                </a:lnTo>
                <a:lnTo>
                  <a:pt x="3892" y="18785"/>
                </a:lnTo>
                <a:cubicBezTo>
                  <a:pt x="3496" y="17873"/>
                  <a:pt x="3193" y="16901"/>
                  <a:pt x="3071" y="15867"/>
                </a:cubicBezTo>
                <a:lnTo>
                  <a:pt x="3041" y="15715"/>
                </a:lnTo>
                <a:lnTo>
                  <a:pt x="396" y="15351"/>
                </a:lnTo>
                <a:lnTo>
                  <a:pt x="396" y="13162"/>
                </a:lnTo>
                <a:lnTo>
                  <a:pt x="3041" y="12828"/>
                </a:lnTo>
                <a:lnTo>
                  <a:pt x="3071" y="12676"/>
                </a:lnTo>
                <a:cubicBezTo>
                  <a:pt x="3193" y="11673"/>
                  <a:pt x="3466" y="10700"/>
                  <a:pt x="3831" y="9849"/>
                </a:cubicBezTo>
                <a:lnTo>
                  <a:pt x="3892" y="9697"/>
                </a:lnTo>
                <a:lnTo>
                  <a:pt x="1794" y="8056"/>
                </a:lnTo>
                <a:lnTo>
                  <a:pt x="2919" y="6171"/>
                </a:lnTo>
                <a:lnTo>
                  <a:pt x="5381" y="7235"/>
                </a:lnTo>
                <a:lnTo>
                  <a:pt x="5472" y="7113"/>
                </a:lnTo>
                <a:cubicBezTo>
                  <a:pt x="5959" y="6536"/>
                  <a:pt x="6475" y="6019"/>
                  <a:pt x="7022" y="5533"/>
                </a:cubicBezTo>
                <a:lnTo>
                  <a:pt x="7144" y="5442"/>
                </a:lnTo>
                <a:lnTo>
                  <a:pt x="6050" y="3010"/>
                </a:lnTo>
                <a:lnTo>
                  <a:pt x="7934" y="1855"/>
                </a:lnTo>
                <a:lnTo>
                  <a:pt x="9606" y="3952"/>
                </a:lnTo>
                <a:lnTo>
                  <a:pt x="9758" y="3891"/>
                </a:lnTo>
                <a:cubicBezTo>
                  <a:pt x="10670" y="3496"/>
                  <a:pt x="11643" y="3192"/>
                  <a:pt x="12676" y="3071"/>
                </a:cubicBezTo>
                <a:lnTo>
                  <a:pt x="12828" y="3040"/>
                </a:lnTo>
                <a:lnTo>
                  <a:pt x="13193" y="366"/>
                </a:lnTo>
                <a:close/>
                <a:moveTo>
                  <a:pt x="12858" y="1"/>
                </a:moveTo>
                <a:lnTo>
                  <a:pt x="12494" y="2706"/>
                </a:lnTo>
                <a:cubicBezTo>
                  <a:pt x="11521" y="2858"/>
                  <a:pt x="10579" y="3101"/>
                  <a:pt x="9728" y="3496"/>
                </a:cubicBezTo>
                <a:lnTo>
                  <a:pt x="7995" y="1369"/>
                </a:lnTo>
                <a:lnTo>
                  <a:pt x="5594" y="2858"/>
                </a:lnTo>
                <a:lnTo>
                  <a:pt x="6688" y="5350"/>
                </a:lnTo>
                <a:cubicBezTo>
                  <a:pt x="6171" y="5776"/>
                  <a:pt x="5715" y="6262"/>
                  <a:pt x="5290" y="6779"/>
                </a:cubicBezTo>
                <a:lnTo>
                  <a:pt x="2767" y="5685"/>
                </a:lnTo>
                <a:lnTo>
                  <a:pt x="1308" y="8147"/>
                </a:lnTo>
                <a:lnTo>
                  <a:pt x="3436" y="9849"/>
                </a:lnTo>
                <a:cubicBezTo>
                  <a:pt x="3101" y="10670"/>
                  <a:pt x="2858" y="11551"/>
                  <a:pt x="2706" y="12493"/>
                </a:cubicBezTo>
                <a:lnTo>
                  <a:pt x="1" y="12858"/>
                </a:lnTo>
                <a:lnTo>
                  <a:pt x="1" y="15685"/>
                </a:lnTo>
                <a:lnTo>
                  <a:pt x="2706" y="16050"/>
                </a:lnTo>
                <a:cubicBezTo>
                  <a:pt x="2858" y="17022"/>
                  <a:pt x="3132" y="17934"/>
                  <a:pt x="3496" y="18816"/>
                </a:cubicBezTo>
                <a:lnTo>
                  <a:pt x="1369" y="20548"/>
                </a:lnTo>
                <a:lnTo>
                  <a:pt x="2858" y="22949"/>
                </a:lnTo>
                <a:lnTo>
                  <a:pt x="5351" y="21855"/>
                </a:lnTo>
                <a:cubicBezTo>
                  <a:pt x="5776" y="22372"/>
                  <a:pt x="6263" y="22828"/>
                  <a:pt x="6779" y="23253"/>
                </a:cubicBezTo>
                <a:lnTo>
                  <a:pt x="5685" y="25776"/>
                </a:lnTo>
                <a:lnTo>
                  <a:pt x="8147" y="27235"/>
                </a:lnTo>
                <a:lnTo>
                  <a:pt x="9849" y="25108"/>
                </a:lnTo>
                <a:cubicBezTo>
                  <a:pt x="10670" y="25442"/>
                  <a:pt x="11551" y="25685"/>
                  <a:pt x="12494" y="25837"/>
                </a:cubicBezTo>
                <a:lnTo>
                  <a:pt x="12858" y="28542"/>
                </a:lnTo>
                <a:lnTo>
                  <a:pt x="15685" y="28542"/>
                </a:lnTo>
                <a:lnTo>
                  <a:pt x="16050" y="25837"/>
                </a:lnTo>
                <a:cubicBezTo>
                  <a:pt x="17023" y="25685"/>
                  <a:pt x="17934" y="25442"/>
                  <a:pt x="18816" y="25077"/>
                </a:cubicBezTo>
                <a:lnTo>
                  <a:pt x="20518" y="27174"/>
                </a:lnTo>
                <a:lnTo>
                  <a:pt x="22950" y="25685"/>
                </a:lnTo>
                <a:lnTo>
                  <a:pt x="21856" y="23193"/>
                </a:lnTo>
                <a:cubicBezTo>
                  <a:pt x="22342" y="22767"/>
                  <a:pt x="22828" y="22281"/>
                  <a:pt x="23254" y="21764"/>
                </a:cubicBezTo>
                <a:lnTo>
                  <a:pt x="25746" y="22858"/>
                </a:lnTo>
                <a:lnTo>
                  <a:pt x="27236" y="20427"/>
                </a:lnTo>
                <a:lnTo>
                  <a:pt x="25108" y="18724"/>
                </a:lnTo>
                <a:cubicBezTo>
                  <a:pt x="25442" y="17904"/>
                  <a:pt x="25685" y="16992"/>
                  <a:pt x="25837" y="16080"/>
                </a:cubicBezTo>
                <a:lnTo>
                  <a:pt x="28543" y="15685"/>
                </a:lnTo>
                <a:lnTo>
                  <a:pt x="28543" y="12858"/>
                </a:lnTo>
                <a:lnTo>
                  <a:pt x="25837" y="12493"/>
                </a:lnTo>
                <a:cubicBezTo>
                  <a:pt x="25685" y="11521"/>
                  <a:pt x="25412" y="10609"/>
                  <a:pt x="25047" y="9727"/>
                </a:cubicBezTo>
                <a:lnTo>
                  <a:pt x="27175" y="7995"/>
                </a:lnTo>
                <a:lnTo>
                  <a:pt x="25685" y="5594"/>
                </a:lnTo>
                <a:lnTo>
                  <a:pt x="23193" y="6688"/>
                </a:lnTo>
                <a:cubicBezTo>
                  <a:pt x="22767" y="6171"/>
                  <a:pt x="22281" y="5715"/>
                  <a:pt x="21764" y="5290"/>
                </a:cubicBezTo>
                <a:lnTo>
                  <a:pt x="22859" y="2797"/>
                </a:lnTo>
                <a:lnTo>
                  <a:pt x="20397" y="1308"/>
                </a:lnTo>
                <a:lnTo>
                  <a:pt x="18694" y="3435"/>
                </a:lnTo>
                <a:cubicBezTo>
                  <a:pt x="17874" y="3101"/>
                  <a:pt x="16992" y="2858"/>
                  <a:pt x="16050" y="2706"/>
                </a:cubicBezTo>
                <a:lnTo>
                  <a:pt x="156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9790697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DFD-2037-434B-32DC-79C97CFEC93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D092EE80-4968-717A-A89A-85414D3AA751}"/>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1A79BAE-0658-B4AF-06F5-B7E052D7DD86}"/>
              </a:ext>
            </a:extLst>
          </p:cNvPr>
          <p:cNvSpPr>
            <a:spLocks noGrp="1"/>
          </p:cNvSpPr>
          <p:nvPr>
            <p:ph type="dt" sz="half" idx="10"/>
          </p:nvPr>
        </p:nvSpPr>
        <p:spPr/>
        <p:txBody>
          <a:bodyPr/>
          <a:lstStyle/>
          <a:p>
            <a:fld id="{27B51F67-8A61-4CC5-B083-D9B4A5E58D99}" type="datetimeFigureOut">
              <a:rPr lang="en-US" smtClean="0"/>
              <a:t>8/29/2025</a:t>
            </a:fld>
            <a:endParaRPr lang="en-US"/>
          </a:p>
        </p:txBody>
      </p:sp>
      <p:sp>
        <p:nvSpPr>
          <p:cNvPr id="5" name="Footer Placeholder 4">
            <a:extLst>
              <a:ext uri="{FF2B5EF4-FFF2-40B4-BE49-F238E27FC236}">
                <a16:creationId xmlns:a16="http://schemas.microsoft.com/office/drawing/2014/main" id="{1EF91006-5D17-227F-5728-A3BF62DA52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D8F70D-91F7-AAA3-2541-34069ECA8034}"/>
              </a:ext>
            </a:extLst>
          </p:cNvPr>
          <p:cNvSpPr>
            <a:spLocks noGrp="1"/>
          </p:cNvSpPr>
          <p:nvPr>
            <p:ph type="sldNum" sz="quarter" idx="12"/>
          </p:nvPr>
        </p:nvSpPr>
        <p:spPr/>
        <p:txBody>
          <a:bodyPr/>
          <a:lstStyle/>
          <a:p>
            <a:fld id="{0F52CC58-080D-486E-828D-6181A0FD9AC9}" type="slidenum">
              <a:rPr lang="en-US" smtClean="0"/>
              <a:t>‹#›</a:t>
            </a:fld>
            <a:endParaRPr lang="en-US"/>
          </a:p>
        </p:txBody>
      </p:sp>
    </p:spTree>
    <p:extLst>
      <p:ext uri="{BB962C8B-B14F-4D97-AF65-F5344CB8AC3E}">
        <p14:creationId xmlns:p14="http://schemas.microsoft.com/office/powerpoint/2010/main" val="219398482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38409-6B63-09D1-F50D-03B93D6528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848F6B-BD02-5C57-8525-1083548043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FB03F9-23A7-E367-F939-E1D75E9E0B8B}"/>
              </a:ext>
            </a:extLst>
          </p:cNvPr>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a:extLst>
              <a:ext uri="{FF2B5EF4-FFF2-40B4-BE49-F238E27FC236}">
                <a16:creationId xmlns:a16="http://schemas.microsoft.com/office/drawing/2014/main" id="{4F3F2FC1-ABB7-FFC8-4E78-A6C4A6BF75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280E77-AECC-5E0D-A885-70F15C1C1B30}"/>
              </a:ext>
            </a:extLst>
          </p:cNvPr>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418846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2"/>
              </a:buClr>
              <a:buSzPts val="2700"/>
              <a:buFont typeface="Quicksand"/>
              <a:buNone/>
              <a:defRPr sz="2700" b="1">
                <a:solidFill>
                  <a:schemeClr val="accent2"/>
                </a:solidFill>
                <a:latin typeface="Quicksand"/>
                <a:ea typeface="Quicksand"/>
                <a:cs typeface="Quicksand"/>
                <a:sym typeface="Quicksand"/>
              </a:defRPr>
            </a:lvl1pPr>
            <a:lvl2pPr lvl="1">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2pPr>
            <a:lvl3pPr lvl="2">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3pPr>
            <a:lvl4pPr lvl="3">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4pPr>
            <a:lvl5pPr lvl="4">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5pPr>
            <a:lvl6pPr lvl="5">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6pPr>
            <a:lvl7pPr lvl="6">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7pPr>
            <a:lvl8pPr lvl="7">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8pPr>
            <a:lvl9pPr lvl="8">
              <a:spcBef>
                <a:spcPts val="0"/>
              </a:spcBef>
              <a:spcAft>
                <a:spcPts val="0"/>
              </a:spcAft>
              <a:buClr>
                <a:schemeClr val="accent2"/>
              </a:buClr>
              <a:buSzPts val="2800"/>
              <a:buFont typeface="Quicksand"/>
              <a:buNone/>
              <a:defRPr sz="2800" b="1">
                <a:solidFill>
                  <a:schemeClr val="accent2"/>
                </a:solidFill>
                <a:latin typeface="Quicksand"/>
                <a:ea typeface="Quicksand"/>
                <a:cs typeface="Quicksand"/>
                <a:sym typeface="Quicksan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accent2"/>
              </a:buClr>
              <a:buSzPts val="1800"/>
              <a:buFont typeface="Comfortaa"/>
              <a:buChar char="●"/>
              <a:defRPr sz="1800">
                <a:solidFill>
                  <a:schemeClr val="accent2"/>
                </a:solidFill>
                <a:latin typeface="Comfortaa"/>
                <a:ea typeface="Comfortaa"/>
                <a:cs typeface="Comfortaa"/>
                <a:sym typeface="Comfortaa"/>
              </a:defRPr>
            </a:lvl1pPr>
            <a:lvl2pPr marL="914400" lvl="1"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2pPr>
            <a:lvl3pPr marL="1371600" lvl="2"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3pPr>
            <a:lvl4pPr marL="1828800" lvl="3"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4pPr>
            <a:lvl5pPr marL="2286000" lvl="4"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5pPr>
            <a:lvl6pPr marL="2743200" lvl="5"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6pPr>
            <a:lvl7pPr marL="3200400" lvl="6"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7pPr>
            <a:lvl8pPr marL="3657600" lvl="7"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8pPr>
            <a:lvl9pPr marL="4114800" lvl="8" indent="-317500" rtl="0">
              <a:lnSpc>
                <a:spcPct val="115000"/>
              </a:lnSpc>
              <a:spcBef>
                <a:spcPts val="0"/>
              </a:spcBef>
              <a:spcAft>
                <a:spcPts val="0"/>
              </a:spcAft>
              <a:buClr>
                <a:schemeClr val="accent2"/>
              </a:buClr>
              <a:buSzPts val="1400"/>
              <a:buFont typeface="Comfortaa"/>
              <a:buChar char="■"/>
              <a:defRPr>
                <a:solidFill>
                  <a:schemeClr val="accent2"/>
                </a:solidFill>
                <a:latin typeface="Comfortaa"/>
                <a:ea typeface="Comfortaa"/>
                <a:cs typeface="Comfortaa"/>
                <a:sym typeface="Comfortaa"/>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8" r:id="rId2"/>
    <p:sldLayoutId id="2147483660" r:id="rId3"/>
    <p:sldLayoutId id="2147483671" r:id="rId4"/>
    <p:sldLayoutId id="2147483685" r:id="rId5"/>
    <p:sldLayoutId id="2147483686" r:id="rId6"/>
    <p:sldLayoutId id="214748370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8984FD-57C0-7A15-C330-29F8F698218D}"/>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1D230C-B2B3-E2B5-C0B6-DF0FDCD2515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6BFB95-8B53-65E7-7790-0BC3C814F78C}"/>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7B51F67-8A61-4CC5-B083-D9B4A5E58D99}" type="datetimeFigureOut">
              <a:rPr lang="en-US" smtClean="0"/>
              <a:t>8/29/2025</a:t>
            </a:fld>
            <a:endParaRPr lang="en-US"/>
          </a:p>
        </p:txBody>
      </p:sp>
      <p:sp>
        <p:nvSpPr>
          <p:cNvPr id="5" name="Footer Placeholder 4">
            <a:extLst>
              <a:ext uri="{FF2B5EF4-FFF2-40B4-BE49-F238E27FC236}">
                <a16:creationId xmlns:a16="http://schemas.microsoft.com/office/drawing/2014/main" id="{21D4A51E-B0E2-B34D-8B78-411168A11E17}"/>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6BCB5B-E2F4-9EBA-1311-EC4DD2536F4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F52CC58-080D-486E-828D-6181A0FD9AC9}" type="slidenum">
              <a:rPr lang="en-US" smtClean="0"/>
              <a:t>‹#›</a:t>
            </a:fld>
            <a:endParaRPr lang="en-US"/>
          </a:p>
        </p:txBody>
      </p:sp>
    </p:spTree>
    <p:extLst>
      <p:ext uri="{BB962C8B-B14F-4D97-AF65-F5344CB8AC3E}">
        <p14:creationId xmlns:p14="http://schemas.microsoft.com/office/powerpoint/2010/main" val="253132959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image" Target="../media/image9.png"/><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image" Target="../media/image9.png"/><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image" Target="../media/image9.pn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hyperlink" Target="https://pixabay.com/en/conversation-dialogue-interview-1262311/"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8.png"/><Relationship Id="rId3" Type="http://schemas.openxmlformats.org/officeDocument/2006/relationships/image" Target="../media/image5.jpeg"/><Relationship Id="rId7" Type="http://schemas.openxmlformats.org/officeDocument/2006/relationships/slide" Target="slide12.xml"/><Relationship Id="rId12" Type="http://schemas.openxmlformats.org/officeDocument/2006/relationships/slide" Target="slide10.xml"/><Relationship Id="rId17" Type="http://schemas.openxmlformats.org/officeDocument/2006/relationships/slide" Target="slide13.xml"/><Relationship Id="rId2" Type="http://schemas.openxmlformats.org/officeDocument/2006/relationships/notesSlide" Target="../notesSlides/notesSlide3.xml"/><Relationship Id="rId16"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slide" Target="slide6.xml"/><Relationship Id="rId5" Type="http://schemas.openxmlformats.org/officeDocument/2006/relationships/slide" Target="slide11.xml"/><Relationship Id="rId15" Type="http://schemas.openxmlformats.org/officeDocument/2006/relationships/slide" Target="slide5.xml"/><Relationship Id="rId10" Type="http://schemas.openxmlformats.org/officeDocument/2006/relationships/slide" Target="slide9.xml"/><Relationship Id="rId4" Type="http://schemas.openxmlformats.org/officeDocument/2006/relationships/image" Target="../media/image6.png"/><Relationship Id="rId9" Type="http://schemas.openxmlformats.org/officeDocument/2006/relationships/slide" Target="slide8.xml"/><Relationship Id="rId1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image" Target="../media/image9.png"/><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image" Target="../media/image9.png"/><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image" Target="../media/image9.png"/><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slide" Target="slide16.xml"/><Relationship Id="rId5" Type="http://schemas.openxmlformats.org/officeDocument/2006/relationships/image" Target="../media/image9.png"/><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slide" Target="slide16.xml"/><Relationship Id="rId5" Type="http://schemas.openxmlformats.org/officeDocument/2006/relationships/image" Target="../media/image9.png"/><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6E2CBDE9-28D4-5FE0-85AE-3A8B479CD96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52" name="Google Shape;152;p7"/>
          <p:cNvSpPr/>
          <p:nvPr/>
        </p:nvSpPr>
        <p:spPr>
          <a:xfrm>
            <a:off x="158750" y="228600"/>
            <a:ext cx="8902699" cy="1792768"/>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1" i="0" u="none" strike="noStrike" kern="1200" cap="none" spc="0" normalizeH="0" baseline="0" noProof="0" dirty="0">
              <a:ln>
                <a:noFill/>
              </a:ln>
              <a:solidFill>
                <a:schemeClr val="accent6">
                  <a:lumMod val="75000"/>
                </a:schemeClr>
              </a:solidFill>
              <a:effectLst/>
              <a:uLnTx/>
              <a:uFillTx/>
              <a:latin typeface="Calibri"/>
              <a:ea typeface="Calibri"/>
              <a:cs typeface="Calibri"/>
              <a:sym typeface="Calibri"/>
            </a:endParaRPr>
          </a:p>
        </p:txBody>
      </p:sp>
      <p:sp>
        <p:nvSpPr>
          <p:cNvPr id="153" name="Google Shape;153;p7"/>
          <p:cNvSpPr txBox="1"/>
          <p:nvPr/>
        </p:nvSpPr>
        <p:spPr>
          <a:xfrm>
            <a:off x="215900" y="210092"/>
            <a:ext cx="8769350" cy="1792768"/>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prstClr val="black"/>
                </a:solidFill>
                <a:latin typeface="Calibri"/>
                <a:ea typeface="Calibri"/>
                <a:cs typeface="Calibri"/>
                <a:sym typeface="Calibri"/>
              </a:rPr>
              <a:t>a person whose job is to collect and write news stories for newspapers, magazines, radio, television or online news sites</a:t>
            </a:r>
          </a:p>
          <a:p>
            <a:pPr lvl="0" algn="ctr">
              <a:buClrTx/>
              <a:defRPr/>
            </a:pPr>
            <a:r>
              <a:rPr kumimoji="0" lang="en-US" sz="2800" b="1" i="0" u="none" strike="noStrike" kern="1200" cap="none" spc="0" normalizeH="0" baseline="0" noProof="0" dirty="0">
                <a:ln>
                  <a:noFill/>
                </a:ln>
                <a:solidFill>
                  <a:prstClr val="black"/>
                </a:solidFill>
                <a:effectLst/>
                <a:uLnTx/>
                <a:uFillTx/>
                <a:latin typeface="Calibri"/>
                <a:ea typeface="Calibri"/>
                <a:cs typeface="Calibri"/>
                <a:sym typeface="Calibri"/>
              </a:rPr>
              <a:t>Hint: j_________</a:t>
            </a:r>
            <a:endParaRPr kumimoji="0" lang="en-US" sz="2800" b="1" i="0" u="none" strike="noStrike" kern="1200" cap="none" spc="0" normalizeH="0" baseline="0" noProof="0" dirty="0">
              <a:ln>
                <a:noFill/>
              </a:ln>
              <a:solidFill>
                <a:prstClr val="black"/>
              </a:solidFill>
              <a:effectLst/>
              <a:uLnTx/>
              <a:uFillTx/>
              <a:latin typeface="Calibri"/>
              <a:ea typeface="+mn-ea"/>
              <a:cs typeface="+mn-cs"/>
            </a:endParaRPr>
          </a:p>
        </p:txBody>
      </p:sp>
      <p:sp>
        <p:nvSpPr>
          <p:cNvPr id="154" name="Google Shape;154;p7"/>
          <p:cNvSpPr/>
          <p:nvPr/>
        </p:nvSpPr>
        <p:spPr>
          <a:xfrm>
            <a:off x="2551622" y="2357811"/>
            <a:ext cx="3469254" cy="1017238"/>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55" name="Google Shape;155;p7"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56" name="Google Shape;156;p7"/>
          <p:cNvSpPr txBox="1"/>
          <p:nvPr/>
        </p:nvSpPr>
        <p:spPr>
          <a:xfrm>
            <a:off x="3321053" y="2484939"/>
            <a:ext cx="2441056" cy="684773"/>
          </a:xfrm>
          <a:prstGeom prst="rect">
            <a:avLst/>
          </a:prstGeom>
          <a:noFill/>
          <a:ln>
            <a:noFill/>
          </a:ln>
        </p:spPr>
        <p:txBody>
          <a:bodyPr spcFirstLastPara="1" wrap="square" lIns="68569" tIns="34275" rIns="68569"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rPr>
              <a:t>journalist</a:t>
            </a:r>
            <a:endParaRPr kumimoji="0"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endParaRPr>
          </a:p>
        </p:txBody>
      </p:sp>
      <p:pic>
        <p:nvPicPr>
          <p:cNvPr id="157" name="Google Shape;157;p7" descr="886255f75f86d6f948235e2659cdd1c2.png">
            <a:hlinkClick r:id="rId6" action="ppaction://hlinksldjump"/>
          </p:cNvPr>
          <p:cNvPicPr preferRelativeResize="0"/>
          <p:nvPr/>
        </p:nvPicPr>
        <p:blipFill rotWithShape="1">
          <a:blip r:embed="rId7">
            <a:alphaModFix/>
          </a:blip>
          <a:srcRect/>
          <a:stretch/>
        </p:blipFill>
        <p:spPr>
          <a:xfrm>
            <a:off x="3829050" y="3314700"/>
            <a:ext cx="1425063" cy="1380530"/>
          </a:xfrm>
          <a:prstGeom prst="rect">
            <a:avLst/>
          </a:prstGeom>
          <a:noFill/>
          <a:ln>
            <a:noFill/>
          </a:ln>
        </p:spPr>
      </p:pic>
      <p:sp>
        <p:nvSpPr>
          <p:cNvPr id="3" name="Arrow: Left 2">
            <a:extLst>
              <a:ext uri="{FF2B5EF4-FFF2-40B4-BE49-F238E27FC236}">
                <a16:creationId xmlns:a16="http://schemas.microsoft.com/office/drawing/2014/main" id="{32B4C11B-B839-6C6E-446F-CF0A8808C03B}"/>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212933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2"/>
                                        </p:tgtEl>
                                        <p:attrNameLst>
                                          <p:attrName>style.visibility</p:attrName>
                                        </p:attrNameLst>
                                      </p:cBhvr>
                                      <p:to>
                                        <p:strVal val="visible"/>
                                      </p:to>
                                    </p:set>
                                    <p:animEffect transition="in" filter="fade">
                                      <p:cBhvr>
                                        <p:cTn id="7" dur="1000"/>
                                        <p:tgtEl>
                                          <p:spTgt spid="152"/>
                                        </p:tgtEl>
                                      </p:cBhvr>
                                    </p:animEffect>
                                  </p:childTnLst>
                                </p:cTn>
                              </p:par>
                              <p:par>
                                <p:cTn id="8" presetID="10" presetClass="entr" presetSubtype="0" fill="hold" nodeType="withEffect">
                                  <p:stCondLst>
                                    <p:cond delay="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1000"/>
                                        <p:tgtEl>
                                          <p:spTgt spid="15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4"/>
                                        </p:tgtEl>
                                        <p:attrNameLst>
                                          <p:attrName>style.visibility</p:attrName>
                                        </p:attrNameLst>
                                      </p:cBhvr>
                                      <p:to>
                                        <p:strVal val="visible"/>
                                      </p:to>
                                    </p:set>
                                    <p:animEffect transition="in" filter="fade">
                                      <p:cBhvr>
                                        <p:cTn id="15" dur="1000"/>
                                        <p:tgtEl>
                                          <p:spTgt spid="154"/>
                                        </p:tgtEl>
                                      </p:cBhvr>
                                    </p:animEffect>
                                  </p:childTnLst>
                                </p:cTn>
                              </p:par>
                              <p:par>
                                <p:cTn id="16" presetID="10" presetClass="entr" presetSubtype="0" fill="hold" nodeType="withEffect">
                                  <p:stCondLst>
                                    <p:cond delay="0"/>
                                  </p:stCondLst>
                                  <p:childTnLst>
                                    <p:set>
                                      <p:cBhvr>
                                        <p:cTn id="17" dur="1" fill="hold">
                                          <p:stCondLst>
                                            <p:cond delay="0"/>
                                          </p:stCondLst>
                                        </p:cTn>
                                        <p:tgtEl>
                                          <p:spTgt spid="156"/>
                                        </p:tgtEl>
                                        <p:attrNameLst>
                                          <p:attrName>style.visibility</p:attrName>
                                        </p:attrNameLst>
                                      </p:cBhvr>
                                      <p:to>
                                        <p:strVal val="visible"/>
                                      </p:to>
                                    </p:set>
                                    <p:animEffect transition="in" filter="fade">
                                      <p:cBhvr>
                                        <p:cTn id="18" dur="10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A5E4AAE7-64DD-B7CF-E15E-5F6271D903A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62" name="Google Shape;162;p8"/>
          <p:cNvSpPr/>
          <p:nvPr/>
        </p:nvSpPr>
        <p:spPr>
          <a:xfrm>
            <a:off x="2057400" y="228600"/>
            <a:ext cx="4780722" cy="1543050"/>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1" i="0" u="none" strike="noStrike" kern="1200" cap="none" spc="0" normalizeH="0" baseline="0" noProof="0" dirty="0">
              <a:ln>
                <a:noFill/>
              </a:ln>
              <a:solidFill>
                <a:prstClr val="black"/>
              </a:solidFill>
              <a:effectLst/>
              <a:uLnTx/>
              <a:uFillTx/>
              <a:latin typeface="Calibri"/>
              <a:ea typeface="Calibri"/>
              <a:cs typeface="Calibri"/>
              <a:sym typeface="Calibri"/>
            </a:endParaRPr>
          </a:p>
        </p:txBody>
      </p:sp>
      <p:sp>
        <p:nvSpPr>
          <p:cNvPr id="163" name="Google Shape;163;p8"/>
          <p:cNvSpPr txBox="1"/>
          <p:nvPr/>
        </p:nvSpPr>
        <p:spPr>
          <a:xfrm>
            <a:off x="2160767" y="342267"/>
            <a:ext cx="4573988" cy="1361881"/>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prstClr val="black"/>
                </a:solidFill>
                <a:latin typeface="Calibri"/>
                <a:ea typeface="Calibri"/>
                <a:cs typeface="Calibri"/>
                <a:sym typeface="Calibri"/>
              </a:rPr>
              <a:t>a person who is in charge of or works in a library</a:t>
            </a:r>
          </a:p>
          <a:p>
            <a:pPr lvl="0" algn="ctr">
              <a:buClrTx/>
              <a:defRPr/>
            </a:pPr>
            <a:r>
              <a:rPr kumimoji="0" lang="en-US" sz="2800" b="1" i="0" u="none" strike="noStrike" kern="1200" cap="none" spc="0" normalizeH="0" baseline="0" noProof="0" dirty="0">
                <a:ln>
                  <a:noFill/>
                </a:ln>
                <a:solidFill>
                  <a:prstClr val="black"/>
                </a:solidFill>
                <a:effectLst/>
                <a:uLnTx/>
                <a:uFillTx/>
                <a:latin typeface="Calibri"/>
                <a:ea typeface="Calibri"/>
                <a:cs typeface="Calibri"/>
                <a:sym typeface="Calibri"/>
              </a:rPr>
              <a:t>Hint: l________</a:t>
            </a:r>
            <a:endParaRPr kumimoji="0" lang="en-US" sz="2800" b="1" i="0" u="none" strike="noStrike" kern="1200" cap="none" spc="0" normalizeH="0" baseline="0" noProof="0" dirty="0">
              <a:ln>
                <a:noFill/>
              </a:ln>
              <a:solidFill>
                <a:prstClr val="black"/>
              </a:solidFill>
              <a:effectLst/>
              <a:uLnTx/>
              <a:uFillTx/>
              <a:latin typeface="Calibri"/>
              <a:ea typeface="+mn-ea"/>
              <a:cs typeface="+mn-cs"/>
            </a:endParaRPr>
          </a:p>
        </p:txBody>
      </p:sp>
      <p:sp>
        <p:nvSpPr>
          <p:cNvPr id="164" name="Google Shape;164;p8"/>
          <p:cNvSpPr/>
          <p:nvPr/>
        </p:nvSpPr>
        <p:spPr>
          <a:xfrm>
            <a:off x="2941982" y="2060381"/>
            <a:ext cx="3230217" cy="1022737"/>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65" name="Google Shape;165;p8"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66" name="Google Shape;166;p8"/>
          <p:cNvSpPr txBox="1"/>
          <p:nvPr/>
        </p:nvSpPr>
        <p:spPr>
          <a:xfrm>
            <a:off x="3556965" y="2181657"/>
            <a:ext cx="2000250" cy="684773"/>
          </a:xfrm>
          <a:prstGeom prst="rect">
            <a:avLst/>
          </a:prstGeom>
          <a:noFill/>
          <a:ln>
            <a:noFill/>
          </a:ln>
        </p:spPr>
        <p:txBody>
          <a:bodyPr spcFirstLastPara="1" wrap="square" lIns="68569" tIns="34275" rIns="68569" bIns="34275"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Body)"/>
                <a:ea typeface="+mn-ea"/>
                <a:cs typeface="+mn-cs"/>
              </a:rPr>
              <a:t>librarian</a:t>
            </a:r>
            <a:endParaRPr kumimoji="0"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Body)"/>
              <a:ea typeface="Calibri"/>
              <a:cs typeface="Calibri"/>
              <a:sym typeface="Calibri"/>
            </a:endParaRPr>
          </a:p>
        </p:txBody>
      </p:sp>
      <p:pic>
        <p:nvPicPr>
          <p:cNvPr id="167" name="Google Shape;167;p8" descr="886255f75f86d6f948235e2659cdd1c2.png">
            <a:hlinkClick r:id="rId6" action="ppaction://hlinksldjump"/>
          </p:cNvPr>
          <p:cNvPicPr preferRelativeResize="0"/>
          <p:nvPr/>
        </p:nvPicPr>
        <p:blipFill rotWithShape="1">
          <a:blip r:embed="rId7">
            <a:alphaModFix/>
          </a:blip>
          <a:srcRect/>
          <a:stretch/>
        </p:blipFill>
        <p:spPr>
          <a:xfrm>
            <a:off x="3771900" y="3314700"/>
            <a:ext cx="1425063" cy="1380530"/>
          </a:xfrm>
          <a:prstGeom prst="rect">
            <a:avLst/>
          </a:prstGeom>
          <a:noFill/>
          <a:ln>
            <a:noFill/>
          </a:ln>
        </p:spPr>
      </p:pic>
      <p:sp>
        <p:nvSpPr>
          <p:cNvPr id="3" name="Arrow: Left 2">
            <a:extLst>
              <a:ext uri="{FF2B5EF4-FFF2-40B4-BE49-F238E27FC236}">
                <a16:creationId xmlns:a16="http://schemas.microsoft.com/office/drawing/2014/main" id="{86114B02-E4B9-2931-DE50-26B78DE8819C}"/>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193555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1000"/>
                                        <p:tgtEl>
                                          <p:spTgt spid="162"/>
                                        </p:tgtEl>
                                      </p:cBhvr>
                                    </p:animEffect>
                                  </p:childTnLst>
                                </p:cTn>
                              </p:par>
                              <p:par>
                                <p:cTn id="8" presetID="10" presetClass="entr" presetSubtype="0" fill="hold" nodeType="withEffect">
                                  <p:stCondLst>
                                    <p:cond delay="0"/>
                                  </p:stCondLst>
                                  <p:childTnLst>
                                    <p:set>
                                      <p:cBhvr>
                                        <p:cTn id="9" dur="1" fill="hold">
                                          <p:stCondLst>
                                            <p:cond delay="0"/>
                                          </p:stCondLst>
                                        </p:cTn>
                                        <p:tgtEl>
                                          <p:spTgt spid="163"/>
                                        </p:tgtEl>
                                        <p:attrNameLst>
                                          <p:attrName>style.visibility</p:attrName>
                                        </p:attrNameLst>
                                      </p:cBhvr>
                                      <p:to>
                                        <p:strVal val="visible"/>
                                      </p:to>
                                    </p:set>
                                    <p:animEffect transition="in" filter="fade">
                                      <p:cBhvr>
                                        <p:cTn id="10" dur="1000"/>
                                        <p:tgtEl>
                                          <p:spTgt spid="16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4"/>
                                        </p:tgtEl>
                                        <p:attrNameLst>
                                          <p:attrName>style.visibility</p:attrName>
                                        </p:attrNameLst>
                                      </p:cBhvr>
                                      <p:to>
                                        <p:strVal val="visible"/>
                                      </p:to>
                                    </p:set>
                                    <p:animEffect transition="in" filter="fade">
                                      <p:cBhvr>
                                        <p:cTn id="15" dur="1000"/>
                                        <p:tgtEl>
                                          <p:spTgt spid="164"/>
                                        </p:tgtEl>
                                      </p:cBhvr>
                                    </p:animEffect>
                                  </p:childTnLst>
                                </p:cTn>
                              </p:par>
                              <p:par>
                                <p:cTn id="16" presetID="10" presetClass="entr" presetSubtype="0" fill="hold" nodeType="withEffect">
                                  <p:stCondLst>
                                    <p:cond delay="0"/>
                                  </p:stCondLst>
                                  <p:childTnLst>
                                    <p:set>
                                      <p:cBhvr>
                                        <p:cTn id="17" dur="1" fill="hold">
                                          <p:stCondLst>
                                            <p:cond delay="0"/>
                                          </p:stCondLst>
                                        </p:cTn>
                                        <p:tgtEl>
                                          <p:spTgt spid="166"/>
                                        </p:tgtEl>
                                        <p:attrNameLst>
                                          <p:attrName>style.visibility</p:attrName>
                                        </p:attrNameLst>
                                      </p:cBhvr>
                                      <p:to>
                                        <p:strVal val="visible"/>
                                      </p:to>
                                    </p:set>
                                    <p:animEffect transition="in" filter="fade">
                                      <p:cBhvr>
                                        <p:cTn id="18" dur="10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E8D32015-E068-5CA2-C306-4F500CDC0FE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72" name="Google Shape;172;p9"/>
          <p:cNvSpPr/>
          <p:nvPr/>
        </p:nvSpPr>
        <p:spPr>
          <a:xfrm>
            <a:off x="450850" y="219838"/>
            <a:ext cx="8401050" cy="1909705"/>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dirty="0">
              <a:ln>
                <a:noFill/>
              </a:ln>
              <a:solidFill>
                <a:prstClr val="black"/>
              </a:solidFill>
              <a:effectLst/>
              <a:uLnTx/>
              <a:uFillTx/>
              <a:latin typeface="Calibri"/>
              <a:ea typeface="Calibri"/>
              <a:cs typeface="Calibri"/>
              <a:sym typeface="Calibri"/>
            </a:endParaRPr>
          </a:p>
        </p:txBody>
      </p:sp>
      <p:sp>
        <p:nvSpPr>
          <p:cNvPr id="173" name="Google Shape;173;p9"/>
          <p:cNvSpPr txBox="1"/>
          <p:nvPr/>
        </p:nvSpPr>
        <p:spPr>
          <a:xfrm>
            <a:off x="617281" y="524549"/>
            <a:ext cx="7848600" cy="1361881"/>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schemeClr val="accent2">
                    <a:lumMod val="50000"/>
                  </a:schemeClr>
                </a:solidFill>
                <a:latin typeface="Calibri"/>
                <a:ea typeface="Calibri"/>
                <a:cs typeface="Calibri"/>
                <a:sym typeface="Calibri"/>
              </a:rPr>
              <a:t>a person who provides voices for films, television shows, video games, etc.</a:t>
            </a:r>
          </a:p>
          <a:p>
            <a:pPr lvl="0" algn="ctr">
              <a:buClrTx/>
              <a:defRPr/>
            </a:pPr>
            <a:r>
              <a:rPr kumimoji="0" lang="en-US" sz="2800" b="1" i="0" u="none" strike="noStrike" kern="1200" cap="none" spc="0" normalizeH="0" baseline="0" noProof="0" dirty="0">
                <a:ln>
                  <a:noFill/>
                </a:ln>
                <a:solidFill>
                  <a:schemeClr val="accent2">
                    <a:lumMod val="50000"/>
                  </a:schemeClr>
                </a:solidFill>
                <a:effectLst/>
                <a:uLnTx/>
                <a:uFillTx/>
                <a:latin typeface="Calibri"/>
                <a:ea typeface="Calibri"/>
                <a:cs typeface="Calibri"/>
                <a:sym typeface="Calibri"/>
              </a:rPr>
              <a:t>Hint: v_____     </a:t>
            </a:r>
            <a:r>
              <a:rPr lang="en-US" sz="2800" b="1" kern="1200" dirty="0">
                <a:solidFill>
                  <a:schemeClr val="accent2">
                    <a:lumMod val="50000"/>
                  </a:schemeClr>
                </a:solidFill>
                <a:latin typeface="Calibri"/>
                <a:ea typeface="Calibri"/>
                <a:cs typeface="Calibri"/>
                <a:sym typeface="Calibri"/>
              </a:rPr>
              <a:t>a</a:t>
            </a:r>
            <a:r>
              <a:rPr kumimoji="0" lang="en-US" sz="2800" b="1" i="0" u="none" strike="noStrike" kern="1200" cap="none" spc="0" normalizeH="0" baseline="0" noProof="0" dirty="0">
                <a:ln>
                  <a:noFill/>
                </a:ln>
                <a:solidFill>
                  <a:schemeClr val="accent2">
                    <a:lumMod val="50000"/>
                  </a:schemeClr>
                </a:solidFill>
                <a:effectLst/>
                <a:uLnTx/>
                <a:uFillTx/>
                <a:latin typeface="Calibri"/>
                <a:ea typeface="Calibri"/>
                <a:cs typeface="Calibri"/>
                <a:sym typeface="Calibri"/>
              </a:rPr>
              <a:t>______</a:t>
            </a:r>
            <a:endParaRPr kumimoji="0" lang="en-US" sz="2800" b="1" i="0" u="none" strike="noStrike" kern="1200" cap="none" spc="0" normalizeH="0" baseline="0" noProof="0" dirty="0">
              <a:ln>
                <a:noFill/>
              </a:ln>
              <a:solidFill>
                <a:schemeClr val="accent2">
                  <a:lumMod val="50000"/>
                </a:schemeClr>
              </a:solidFill>
              <a:effectLst/>
              <a:uLnTx/>
              <a:uFillTx/>
              <a:latin typeface="Calibri"/>
              <a:ea typeface="+mn-ea"/>
              <a:cs typeface="+mn-cs"/>
            </a:endParaRPr>
          </a:p>
        </p:txBody>
      </p:sp>
      <p:sp>
        <p:nvSpPr>
          <p:cNvPr id="174" name="Google Shape;174;p9"/>
          <p:cNvSpPr/>
          <p:nvPr/>
        </p:nvSpPr>
        <p:spPr>
          <a:xfrm>
            <a:off x="1712967" y="2632151"/>
            <a:ext cx="4078783" cy="1058726"/>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75" name="Google Shape;175;p9"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76" name="Google Shape;176;p9"/>
          <p:cNvSpPr txBox="1"/>
          <p:nvPr/>
        </p:nvSpPr>
        <p:spPr>
          <a:xfrm>
            <a:off x="2218333" y="2788350"/>
            <a:ext cx="3054338" cy="746328"/>
          </a:xfrm>
          <a:prstGeom prst="rect">
            <a:avLst/>
          </a:prstGeom>
          <a:noFill/>
          <a:ln>
            <a:noFill/>
          </a:ln>
        </p:spPr>
        <p:txBody>
          <a:bodyPr spcFirstLastPara="1" wrap="square" lIns="68569" tIns="34275" rIns="68569" bIns="34275"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rPr>
              <a:t>voice actor</a:t>
            </a:r>
            <a:endParaRPr kumimoji="0" sz="44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sym typeface="Calibri"/>
            </a:endParaRPr>
          </a:p>
        </p:txBody>
      </p:sp>
      <p:pic>
        <p:nvPicPr>
          <p:cNvPr id="177" name="Google Shape;177;p9" descr="886255f75f86d6f948235e2659cdd1c2.png">
            <a:hlinkClick r:id="rId6" action="ppaction://hlinksldjump"/>
          </p:cNvPr>
          <p:cNvPicPr preferRelativeResize="0"/>
          <p:nvPr/>
        </p:nvPicPr>
        <p:blipFill rotWithShape="1">
          <a:blip r:embed="rId7">
            <a:alphaModFix/>
          </a:blip>
          <a:srcRect/>
          <a:stretch/>
        </p:blipFill>
        <p:spPr>
          <a:xfrm>
            <a:off x="3829050" y="3314700"/>
            <a:ext cx="1425063" cy="1380530"/>
          </a:xfrm>
          <a:prstGeom prst="rect">
            <a:avLst/>
          </a:prstGeom>
          <a:noFill/>
          <a:ln>
            <a:noFill/>
          </a:ln>
        </p:spPr>
      </p:pic>
      <p:sp>
        <p:nvSpPr>
          <p:cNvPr id="3" name="Arrow: Left 2">
            <a:extLst>
              <a:ext uri="{FF2B5EF4-FFF2-40B4-BE49-F238E27FC236}">
                <a16:creationId xmlns:a16="http://schemas.microsoft.com/office/drawing/2014/main" id="{2335CC7F-6DD6-6328-FECF-268F6BD70C18}"/>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407783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1000"/>
                                        <p:tgtEl>
                                          <p:spTgt spid="172"/>
                                        </p:tgtEl>
                                      </p:cBhvr>
                                    </p:animEffect>
                                  </p:childTnLst>
                                </p:cTn>
                              </p:par>
                              <p:par>
                                <p:cTn id="8" presetID="10" presetClass="entr" presetSubtype="0" fill="hold" nodeType="withEffect">
                                  <p:stCondLst>
                                    <p:cond delay="0"/>
                                  </p:stCondLst>
                                  <p:childTnLst>
                                    <p:set>
                                      <p:cBhvr>
                                        <p:cTn id="9" dur="1" fill="hold">
                                          <p:stCondLst>
                                            <p:cond delay="0"/>
                                          </p:stCondLst>
                                        </p:cTn>
                                        <p:tgtEl>
                                          <p:spTgt spid="173"/>
                                        </p:tgtEl>
                                        <p:attrNameLst>
                                          <p:attrName>style.visibility</p:attrName>
                                        </p:attrNameLst>
                                      </p:cBhvr>
                                      <p:to>
                                        <p:strVal val="visible"/>
                                      </p:to>
                                    </p:set>
                                    <p:animEffect transition="in" filter="fade">
                                      <p:cBhvr>
                                        <p:cTn id="10" dur="1000"/>
                                        <p:tgtEl>
                                          <p:spTgt spid="17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4"/>
                                        </p:tgtEl>
                                        <p:attrNameLst>
                                          <p:attrName>style.visibility</p:attrName>
                                        </p:attrNameLst>
                                      </p:cBhvr>
                                      <p:to>
                                        <p:strVal val="visible"/>
                                      </p:to>
                                    </p:set>
                                    <p:animEffect transition="in" filter="fade">
                                      <p:cBhvr>
                                        <p:cTn id="15" dur="1000"/>
                                        <p:tgtEl>
                                          <p:spTgt spid="174"/>
                                        </p:tgtEl>
                                      </p:cBhvr>
                                    </p:animEffect>
                                  </p:childTnLst>
                                </p:cTn>
                              </p:par>
                              <p:par>
                                <p:cTn id="16" presetID="10" presetClass="entr" presetSubtype="0" fill="hold" nodeType="withEffect">
                                  <p:stCondLst>
                                    <p:cond delay="0"/>
                                  </p:stCondLst>
                                  <p:childTnLst>
                                    <p:set>
                                      <p:cBhvr>
                                        <p:cTn id="17" dur="1" fill="hold">
                                          <p:stCondLst>
                                            <p:cond delay="0"/>
                                          </p:stCondLst>
                                        </p:cTn>
                                        <p:tgtEl>
                                          <p:spTgt spid="176"/>
                                        </p:tgtEl>
                                        <p:attrNameLst>
                                          <p:attrName>style.visibility</p:attrName>
                                        </p:attrNameLst>
                                      </p:cBhvr>
                                      <p:to>
                                        <p:strVal val="visible"/>
                                      </p:to>
                                    </p:set>
                                    <p:animEffect transition="in" filter="fade">
                                      <p:cBhvr>
                                        <p:cTn id="18" dur="1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1</a:t>
            </a:r>
          </a:p>
        </p:txBody>
      </p:sp>
      <p:sp>
        <p:nvSpPr>
          <p:cNvPr id="28" name="Rectangle 27">
            <a:extLst>
              <a:ext uri="{FF2B5EF4-FFF2-40B4-BE49-F238E27FC236}">
                <a16:creationId xmlns:a16="http://schemas.microsoft.com/office/drawing/2014/main" id="{C7DA39DC-01AE-471A-82C2-098DF5CFAFF6}"/>
              </a:ext>
            </a:extLst>
          </p:cNvPr>
          <p:cNvSpPr/>
          <p:nvPr/>
        </p:nvSpPr>
        <p:spPr>
          <a:xfrm>
            <a:off x="839014" y="823627"/>
            <a:ext cx="816953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Work in pairs. Discuss the following questions.</a:t>
            </a:r>
          </a:p>
        </p:txBody>
      </p:sp>
      <p:sp>
        <p:nvSpPr>
          <p:cNvPr id="2" name="Rectangle 1"/>
          <p:cNvSpPr/>
          <p:nvPr/>
        </p:nvSpPr>
        <p:spPr>
          <a:xfrm>
            <a:off x="426371" y="1576694"/>
            <a:ext cx="9076810" cy="1138773"/>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1</a:t>
            </a:r>
            <a:r>
              <a:rPr kumimoji="0" lang="vi-VN"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a:t>
            </a:r>
            <a:r>
              <a:rPr kumimoji="0" lang="en-US"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 </a:t>
            </a:r>
            <a:r>
              <a:rPr kumimoji="0" lang="vi-VN"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What are your career plans?</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2</a:t>
            </a:r>
            <a:r>
              <a:rPr kumimoji="0" lang="vi-VN"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 What do you need to do to prepare your future career?</a:t>
            </a:r>
          </a:p>
        </p:txBody>
      </p:sp>
      <p:pic>
        <p:nvPicPr>
          <p:cNvPr id="7" name="Picture 6">
            <a:extLst>
              <a:ext uri="{FF2B5EF4-FFF2-40B4-BE49-F238E27FC236}">
                <a16:creationId xmlns:a16="http://schemas.microsoft.com/office/drawing/2014/main" id="{09AB0E8E-D92D-3E8B-4830-95D281F9D3B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261518" y="2861555"/>
            <a:ext cx="2620963" cy="2335512"/>
          </a:xfrm>
          <a:prstGeom prst="rect">
            <a:avLst/>
          </a:prstGeom>
        </p:spPr>
      </p:pic>
      <p:grpSp>
        <p:nvGrpSpPr>
          <p:cNvPr id="8" name="Google Shape;1104;p56">
            <a:extLst>
              <a:ext uri="{FF2B5EF4-FFF2-40B4-BE49-F238E27FC236}">
                <a16:creationId xmlns:a16="http://schemas.microsoft.com/office/drawing/2014/main" id="{4583044C-6ED6-766C-0430-9C6E148A7708}"/>
              </a:ext>
            </a:extLst>
          </p:cNvPr>
          <p:cNvGrpSpPr/>
          <p:nvPr/>
        </p:nvGrpSpPr>
        <p:grpSpPr>
          <a:xfrm rot="21249878">
            <a:off x="1450482" y="3318355"/>
            <a:ext cx="746063" cy="674779"/>
            <a:chOff x="6843802" y="2410602"/>
            <a:chExt cx="606177" cy="572387"/>
          </a:xfrm>
        </p:grpSpPr>
        <p:sp>
          <p:nvSpPr>
            <p:cNvPr id="9" name="Google Shape;1105;p56">
              <a:extLst>
                <a:ext uri="{FF2B5EF4-FFF2-40B4-BE49-F238E27FC236}">
                  <a16:creationId xmlns:a16="http://schemas.microsoft.com/office/drawing/2014/main" id="{3DC45596-C0E6-49A1-151D-5897F7DF2970}"/>
                </a:ext>
              </a:extLst>
            </p:cNvPr>
            <p:cNvSpPr/>
            <p:nvPr/>
          </p:nvSpPr>
          <p:spPr>
            <a:xfrm rot="-882117">
              <a:off x="6893749" y="2467334"/>
              <a:ext cx="506283" cy="458923"/>
            </a:xfrm>
            <a:custGeom>
              <a:avLst/>
              <a:gdLst/>
              <a:ahLst/>
              <a:cxnLst/>
              <a:rect l="l" t="t" r="r" b="b"/>
              <a:pathLst>
                <a:path w="16901" h="15320" extrusionOk="0">
                  <a:moveTo>
                    <a:pt x="2615" y="0"/>
                  </a:moveTo>
                  <a:cubicBezTo>
                    <a:pt x="1186" y="0"/>
                    <a:pt x="0" y="1186"/>
                    <a:pt x="0" y="2645"/>
                  </a:cubicBezTo>
                  <a:lnTo>
                    <a:pt x="0" y="10152"/>
                  </a:lnTo>
                  <a:cubicBezTo>
                    <a:pt x="0" y="11611"/>
                    <a:pt x="1186" y="12797"/>
                    <a:pt x="2615" y="12797"/>
                  </a:cubicBezTo>
                  <a:lnTo>
                    <a:pt x="2645" y="15320"/>
                  </a:lnTo>
                  <a:lnTo>
                    <a:pt x="5198" y="12797"/>
                  </a:lnTo>
                  <a:lnTo>
                    <a:pt x="14256" y="12797"/>
                  </a:lnTo>
                  <a:cubicBezTo>
                    <a:pt x="15715" y="12797"/>
                    <a:pt x="16900" y="11611"/>
                    <a:pt x="16900" y="10183"/>
                  </a:cubicBezTo>
                  <a:lnTo>
                    <a:pt x="16900" y="2645"/>
                  </a:lnTo>
                  <a:cubicBezTo>
                    <a:pt x="16900" y="1186"/>
                    <a:pt x="15715" y="0"/>
                    <a:pt x="14256" y="0"/>
                  </a:cubicBezTo>
                  <a:close/>
                </a:path>
              </a:pathLst>
            </a:custGeom>
            <a:solidFill>
              <a:srgbClr val="E86C5E"/>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106;p56">
              <a:extLst>
                <a:ext uri="{FF2B5EF4-FFF2-40B4-BE49-F238E27FC236}">
                  <a16:creationId xmlns:a16="http://schemas.microsoft.com/office/drawing/2014/main" id="{EFFD2654-D8F1-0F3E-B9B4-8171E4D895A0}"/>
                </a:ext>
              </a:extLst>
            </p:cNvPr>
            <p:cNvSpPr/>
            <p:nvPr/>
          </p:nvSpPr>
          <p:spPr>
            <a:xfrm rot="-882117">
              <a:off x="7013384" y="2558478"/>
              <a:ext cx="252258" cy="224009"/>
            </a:xfrm>
            <a:custGeom>
              <a:avLst/>
              <a:gdLst/>
              <a:ahLst/>
              <a:cxnLst/>
              <a:rect l="l" t="t" r="r" b="b"/>
              <a:pathLst>
                <a:path w="8421" h="7478" extrusionOk="0">
                  <a:moveTo>
                    <a:pt x="2280" y="0"/>
                  </a:moveTo>
                  <a:cubicBezTo>
                    <a:pt x="1034" y="0"/>
                    <a:pt x="0" y="1003"/>
                    <a:pt x="0" y="2280"/>
                  </a:cubicBezTo>
                  <a:cubicBezTo>
                    <a:pt x="122" y="4681"/>
                    <a:pt x="4225" y="7478"/>
                    <a:pt x="4225" y="7478"/>
                  </a:cubicBezTo>
                  <a:cubicBezTo>
                    <a:pt x="4225" y="7478"/>
                    <a:pt x="8420" y="4742"/>
                    <a:pt x="8420" y="2280"/>
                  </a:cubicBezTo>
                  <a:cubicBezTo>
                    <a:pt x="8420" y="1003"/>
                    <a:pt x="7387" y="0"/>
                    <a:pt x="6140" y="0"/>
                  </a:cubicBezTo>
                  <a:cubicBezTo>
                    <a:pt x="5320" y="0"/>
                    <a:pt x="4621" y="426"/>
                    <a:pt x="4225" y="1064"/>
                  </a:cubicBezTo>
                  <a:cubicBezTo>
                    <a:pt x="3800" y="426"/>
                    <a:pt x="3101" y="0"/>
                    <a:pt x="22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Google Shape;1108;p56">
            <a:extLst>
              <a:ext uri="{FF2B5EF4-FFF2-40B4-BE49-F238E27FC236}">
                <a16:creationId xmlns:a16="http://schemas.microsoft.com/office/drawing/2014/main" id="{42E5D01C-BF14-B8BE-8F51-AC1CE6AC3CBC}"/>
              </a:ext>
            </a:extLst>
          </p:cNvPr>
          <p:cNvSpPr/>
          <p:nvPr/>
        </p:nvSpPr>
        <p:spPr>
          <a:xfrm rot="-846224">
            <a:off x="8183818" y="1233566"/>
            <a:ext cx="444439" cy="407378"/>
          </a:xfrm>
          <a:custGeom>
            <a:avLst/>
            <a:gdLst/>
            <a:ahLst/>
            <a:cxnLst/>
            <a:rect l="l" t="t" r="r" b="b"/>
            <a:pathLst>
              <a:path w="6080" h="5573" extrusionOk="0">
                <a:moveTo>
                  <a:pt x="3040" y="0"/>
                </a:moveTo>
                <a:cubicBezTo>
                  <a:pt x="2888" y="0"/>
                  <a:pt x="2736" y="91"/>
                  <a:pt x="2675" y="274"/>
                </a:cubicBezTo>
                <a:lnTo>
                  <a:pt x="2250" y="1581"/>
                </a:lnTo>
                <a:cubicBezTo>
                  <a:pt x="2220" y="1733"/>
                  <a:pt x="2068" y="1824"/>
                  <a:pt x="1885" y="1824"/>
                </a:cubicBezTo>
                <a:lnTo>
                  <a:pt x="517" y="1824"/>
                </a:lnTo>
                <a:cubicBezTo>
                  <a:pt x="153" y="1824"/>
                  <a:pt x="1" y="2310"/>
                  <a:pt x="305" y="2523"/>
                </a:cubicBezTo>
                <a:lnTo>
                  <a:pt x="1399" y="3344"/>
                </a:lnTo>
                <a:cubicBezTo>
                  <a:pt x="1551" y="3435"/>
                  <a:pt x="1581" y="3617"/>
                  <a:pt x="1551" y="3769"/>
                </a:cubicBezTo>
                <a:lnTo>
                  <a:pt x="1125" y="5046"/>
                </a:lnTo>
                <a:cubicBezTo>
                  <a:pt x="1032" y="5327"/>
                  <a:pt x="1263" y="5572"/>
                  <a:pt x="1513" y="5572"/>
                </a:cubicBezTo>
                <a:cubicBezTo>
                  <a:pt x="1588" y="5572"/>
                  <a:pt x="1664" y="5551"/>
                  <a:pt x="1733" y="5502"/>
                </a:cubicBezTo>
                <a:lnTo>
                  <a:pt x="2827" y="4681"/>
                </a:lnTo>
                <a:cubicBezTo>
                  <a:pt x="2888" y="4636"/>
                  <a:pt x="2964" y="4613"/>
                  <a:pt x="3044" y="4613"/>
                </a:cubicBezTo>
                <a:cubicBezTo>
                  <a:pt x="3124" y="4613"/>
                  <a:pt x="3207" y="4636"/>
                  <a:pt x="3283" y="4681"/>
                </a:cubicBezTo>
                <a:lnTo>
                  <a:pt x="4378" y="5502"/>
                </a:lnTo>
                <a:cubicBezTo>
                  <a:pt x="4447" y="5551"/>
                  <a:pt x="4522" y="5572"/>
                  <a:pt x="4594" y="5572"/>
                </a:cubicBezTo>
                <a:cubicBezTo>
                  <a:pt x="4835" y="5572"/>
                  <a:pt x="5049" y="5327"/>
                  <a:pt x="4955" y="5046"/>
                </a:cubicBezTo>
                <a:lnTo>
                  <a:pt x="4560" y="3769"/>
                </a:lnTo>
                <a:cubicBezTo>
                  <a:pt x="4499" y="3617"/>
                  <a:pt x="4560" y="3435"/>
                  <a:pt x="4682" y="3344"/>
                </a:cubicBezTo>
                <a:lnTo>
                  <a:pt x="5776" y="2523"/>
                </a:lnTo>
                <a:cubicBezTo>
                  <a:pt x="6080" y="2310"/>
                  <a:pt x="5928" y="1824"/>
                  <a:pt x="5563" y="1824"/>
                </a:cubicBezTo>
                <a:lnTo>
                  <a:pt x="4195" y="1824"/>
                </a:lnTo>
                <a:cubicBezTo>
                  <a:pt x="4043" y="1824"/>
                  <a:pt x="3891" y="1733"/>
                  <a:pt x="3830" y="1581"/>
                </a:cubicBezTo>
                <a:lnTo>
                  <a:pt x="3405" y="274"/>
                </a:lnTo>
                <a:cubicBezTo>
                  <a:pt x="3344" y="91"/>
                  <a:pt x="3192" y="0"/>
                  <a:pt x="3040" y="0"/>
                </a:cubicBezTo>
                <a:close/>
              </a:path>
            </a:pathLst>
          </a:custGeom>
          <a:solidFill>
            <a:schemeClr val="l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 name="Google Shape;1115;p56">
            <a:extLst>
              <a:ext uri="{FF2B5EF4-FFF2-40B4-BE49-F238E27FC236}">
                <a16:creationId xmlns:a16="http://schemas.microsoft.com/office/drawing/2014/main" id="{C5EE4D98-3CA0-C6D2-6CF6-87406660D22E}"/>
              </a:ext>
            </a:extLst>
          </p:cNvPr>
          <p:cNvGrpSpPr/>
          <p:nvPr/>
        </p:nvGrpSpPr>
        <p:grpSpPr>
          <a:xfrm>
            <a:off x="6875262" y="2858620"/>
            <a:ext cx="910344" cy="767188"/>
            <a:chOff x="4037650" y="326163"/>
            <a:chExt cx="1068708" cy="921314"/>
          </a:xfrm>
        </p:grpSpPr>
        <p:sp>
          <p:nvSpPr>
            <p:cNvPr id="18" name="Google Shape;1116;p56">
              <a:extLst>
                <a:ext uri="{FF2B5EF4-FFF2-40B4-BE49-F238E27FC236}">
                  <a16:creationId xmlns:a16="http://schemas.microsoft.com/office/drawing/2014/main" id="{3B3D19FA-EBD4-C3AE-76A9-15BAE6D24013}"/>
                </a:ext>
              </a:extLst>
            </p:cNvPr>
            <p:cNvSpPr/>
            <p:nvPr/>
          </p:nvSpPr>
          <p:spPr>
            <a:xfrm>
              <a:off x="4037650" y="326163"/>
              <a:ext cx="1068708" cy="921314"/>
            </a:xfrm>
            <a:custGeom>
              <a:avLst/>
              <a:gdLst/>
              <a:ahLst/>
              <a:cxnLst/>
              <a:rect l="l" t="t" r="r" b="b"/>
              <a:pathLst>
                <a:path w="23253" h="20046" extrusionOk="0">
                  <a:moveTo>
                    <a:pt x="12686" y="1"/>
                  </a:moveTo>
                  <a:cubicBezTo>
                    <a:pt x="12301" y="1"/>
                    <a:pt x="11912" y="23"/>
                    <a:pt x="11520" y="68"/>
                  </a:cubicBezTo>
                  <a:cubicBezTo>
                    <a:pt x="8754" y="402"/>
                    <a:pt x="6414" y="1770"/>
                    <a:pt x="4833" y="3776"/>
                  </a:cubicBezTo>
                  <a:lnTo>
                    <a:pt x="0" y="1983"/>
                  </a:lnTo>
                  <a:lnTo>
                    <a:pt x="0" y="1983"/>
                  </a:lnTo>
                  <a:lnTo>
                    <a:pt x="3526" y="5904"/>
                  </a:lnTo>
                  <a:cubicBezTo>
                    <a:pt x="2796" y="7485"/>
                    <a:pt x="2493" y="9308"/>
                    <a:pt x="2705" y="11193"/>
                  </a:cubicBezTo>
                  <a:cubicBezTo>
                    <a:pt x="3298" y="16300"/>
                    <a:pt x="7636" y="20045"/>
                    <a:pt x="12656" y="20045"/>
                  </a:cubicBezTo>
                  <a:cubicBezTo>
                    <a:pt x="13044" y="20045"/>
                    <a:pt x="13436" y="20023"/>
                    <a:pt x="13830" y="19977"/>
                  </a:cubicBezTo>
                  <a:cubicBezTo>
                    <a:pt x="19332" y="19339"/>
                    <a:pt x="23253" y="14384"/>
                    <a:pt x="22614" y="8883"/>
                  </a:cubicBezTo>
                  <a:cubicBezTo>
                    <a:pt x="22022" y="3773"/>
                    <a:pt x="17705" y="1"/>
                    <a:pt x="12686" y="1"/>
                  </a:cubicBezTo>
                  <a:close/>
                </a:path>
              </a:pathLst>
            </a:custGeom>
            <a:solidFill>
              <a:schemeClr val="accent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117;p56">
              <a:extLst>
                <a:ext uri="{FF2B5EF4-FFF2-40B4-BE49-F238E27FC236}">
                  <a16:creationId xmlns:a16="http://schemas.microsoft.com/office/drawing/2014/main" id="{505213D3-C7BE-57B5-791D-51C8D94ADA9E}"/>
                </a:ext>
              </a:extLst>
            </p:cNvPr>
            <p:cNvSpPr/>
            <p:nvPr/>
          </p:nvSpPr>
          <p:spPr>
            <a:xfrm>
              <a:off x="4282116" y="436697"/>
              <a:ext cx="468011" cy="570134"/>
            </a:xfrm>
            <a:custGeom>
              <a:avLst/>
              <a:gdLst/>
              <a:ahLst/>
              <a:cxnLst/>
              <a:rect l="l" t="t" r="r" b="b"/>
              <a:pathLst>
                <a:path w="10183" h="12405" extrusionOk="0">
                  <a:moveTo>
                    <a:pt x="6778" y="1"/>
                  </a:moveTo>
                  <a:cubicBezTo>
                    <a:pt x="5830" y="1"/>
                    <a:pt x="4898" y="904"/>
                    <a:pt x="5016" y="2405"/>
                  </a:cubicBezTo>
                  <a:lnTo>
                    <a:pt x="5259" y="4411"/>
                  </a:lnTo>
                  <a:lnTo>
                    <a:pt x="1368" y="4411"/>
                  </a:lnTo>
                  <a:cubicBezTo>
                    <a:pt x="0" y="4441"/>
                    <a:pt x="274" y="6569"/>
                    <a:pt x="1368" y="6569"/>
                  </a:cubicBezTo>
                  <a:cubicBezTo>
                    <a:pt x="118" y="6599"/>
                    <a:pt x="209" y="8669"/>
                    <a:pt x="1469" y="8669"/>
                  </a:cubicBezTo>
                  <a:cubicBezTo>
                    <a:pt x="1484" y="8669"/>
                    <a:pt x="1499" y="8669"/>
                    <a:pt x="1514" y="8668"/>
                  </a:cubicBezTo>
                  <a:lnTo>
                    <a:pt x="1514" y="8668"/>
                  </a:lnTo>
                  <a:cubicBezTo>
                    <a:pt x="553" y="8743"/>
                    <a:pt x="764" y="10587"/>
                    <a:pt x="2149" y="10587"/>
                  </a:cubicBezTo>
                  <a:cubicBezTo>
                    <a:pt x="2192" y="10587"/>
                    <a:pt x="2235" y="10585"/>
                    <a:pt x="2280" y="10581"/>
                  </a:cubicBezTo>
                  <a:lnTo>
                    <a:pt x="2280" y="10581"/>
                  </a:lnTo>
                  <a:cubicBezTo>
                    <a:pt x="1672" y="11189"/>
                    <a:pt x="2128" y="12405"/>
                    <a:pt x="3070" y="12405"/>
                  </a:cubicBezTo>
                  <a:lnTo>
                    <a:pt x="8298" y="12405"/>
                  </a:lnTo>
                  <a:cubicBezTo>
                    <a:pt x="9119" y="12405"/>
                    <a:pt x="9757" y="12131"/>
                    <a:pt x="10183" y="11554"/>
                  </a:cubicBezTo>
                  <a:lnTo>
                    <a:pt x="10183" y="5748"/>
                  </a:lnTo>
                  <a:lnTo>
                    <a:pt x="9514" y="5748"/>
                  </a:lnTo>
                  <a:lnTo>
                    <a:pt x="7873" y="3256"/>
                  </a:lnTo>
                  <a:cubicBezTo>
                    <a:pt x="7569" y="2739"/>
                    <a:pt x="7417" y="2131"/>
                    <a:pt x="7478" y="1523"/>
                  </a:cubicBezTo>
                  <a:lnTo>
                    <a:pt x="7599" y="247"/>
                  </a:lnTo>
                  <a:cubicBezTo>
                    <a:pt x="7342" y="80"/>
                    <a:pt x="7060" y="1"/>
                    <a:pt x="67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118;p56">
              <a:extLst>
                <a:ext uri="{FF2B5EF4-FFF2-40B4-BE49-F238E27FC236}">
                  <a16:creationId xmlns:a16="http://schemas.microsoft.com/office/drawing/2014/main" id="{5500907C-B5F7-9F9E-E1A4-C04029E346A0}"/>
                </a:ext>
              </a:extLst>
            </p:cNvPr>
            <p:cNvSpPr/>
            <p:nvPr/>
          </p:nvSpPr>
          <p:spPr>
            <a:xfrm>
              <a:off x="4750089" y="684100"/>
              <a:ext cx="160722" cy="306002"/>
            </a:xfrm>
            <a:custGeom>
              <a:avLst/>
              <a:gdLst/>
              <a:ahLst/>
              <a:cxnLst/>
              <a:rect l="l" t="t" r="r" b="b"/>
              <a:pathLst>
                <a:path w="3497" h="6658" extrusionOk="0">
                  <a:moveTo>
                    <a:pt x="1" y="1"/>
                  </a:moveTo>
                  <a:lnTo>
                    <a:pt x="1" y="6657"/>
                  </a:lnTo>
                  <a:lnTo>
                    <a:pt x="3496" y="6657"/>
                  </a:lnTo>
                  <a:lnTo>
                    <a:pt x="349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119;p56">
              <a:extLst>
                <a:ext uri="{FF2B5EF4-FFF2-40B4-BE49-F238E27FC236}">
                  <a16:creationId xmlns:a16="http://schemas.microsoft.com/office/drawing/2014/main" id="{73F60213-254F-A29D-63CD-42D86F11E860}"/>
                </a:ext>
              </a:extLst>
            </p:cNvPr>
            <p:cNvSpPr/>
            <p:nvPr/>
          </p:nvSpPr>
          <p:spPr>
            <a:xfrm>
              <a:off x="4344990" y="731623"/>
              <a:ext cx="181634" cy="12593"/>
            </a:xfrm>
            <a:custGeom>
              <a:avLst/>
              <a:gdLst/>
              <a:ahLst/>
              <a:cxnLst/>
              <a:rect l="l" t="t" r="r" b="b"/>
              <a:pathLst>
                <a:path w="3952" h="274" extrusionOk="0">
                  <a:moveTo>
                    <a:pt x="0" y="0"/>
                  </a:moveTo>
                  <a:lnTo>
                    <a:pt x="0" y="274"/>
                  </a:lnTo>
                  <a:lnTo>
                    <a:pt x="3952" y="274"/>
                  </a:lnTo>
                  <a:lnTo>
                    <a:pt x="395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20;p56">
              <a:extLst>
                <a:ext uri="{FF2B5EF4-FFF2-40B4-BE49-F238E27FC236}">
                  <a16:creationId xmlns:a16="http://schemas.microsoft.com/office/drawing/2014/main" id="{5426FE42-6523-EE26-4080-0F9F5F6BE19E}"/>
                </a:ext>
              </a:extLst>
            </p:cNvPr>
            <p:cNvSpPr/>
            <p:nvPr/>
          </p:nvSpPr>
          <p:spPr>
            <a:xfrm>
              <a:off x="4347748" y="828001"/>
              <a:ext cx="181680" cy="12593"/>
            </a:xfrm>
            <a:custGeom>
              <a:avLst/>
              <a:gdLst/>
              <a:ahLst/>
              <a:cxnLst/>
              <a:rect l="l" t="t" r="r" b="b"/>
              <a:pathLst>
                <a:path w="3953" h="274" extrusionOk="0">
                  <a:moveTo>
                    <a:pt x="1" y="0"/>
                  </a:moveTo>
                  <a:lnTo>
                    <a:pt x="1" y="274"/>
                  </a:lnTo>
                  <a:lnTo>
                    <a:pt x="3952" y="274"/>
                  </a:lnTo>
                  <a:lnTo>
                    <a:pt x="395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21;p56">
              <a:extLst>
                <a:ext uri="{FF2B5EF4-FFF2-40B4-BE49-F238E27FC236}">
                  <a16:creationId xmlns:a16="http://schemas.microsoft.com/office/drawing/2014/main" id="{921A17B4-07AE-CF82-4EDB-D960A053B701}"/>
                </a:ext>
              </a:extLst>
            </p:cNvPr>
            <p:cNvSpPr/>
            <p:nvPr/>
          </p:nvSpPr>
          <p:spPr>
            <a:xfrm>
              <a:off x="4384103" y="916015"/>
              <a:ext cx="145326" cy="12593"/>
            </a:xfrm>
            <a:custGeom>
              <a:avLst/>
              <a:gdLst/>
              <a:ahLst/>
              <a:cxnLst/>
              <a:rect l="l" t="t" r="r" b="b"/>
              <a:pathLst>
                <a:path w="3162" h="274" extrusionOk="0">
                  <a:moveTo>
                    <a:pt x="0" y="0"/>
                  </a:moveTo>
                  <a:lnTo>
                    <a:pt x="0" y="274"/>
                  </a:lnTo>
                  <a:lnTo>
                    <a:pt x="3161" y="274"/>
                  </a:lnTo>
                  <a:lnTo>
                    <a:pt x="316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22;p56">
              <a:extLst>
                <a:ext uri="{FF2B5EF4-FFF2-40B4-BE49-F238E27FC236}">
                  <a16:creationId xmlns:a16="http://schemas.microsoft.com/office/drawing/2014/main" id="{2C04075C-F235-A224-4218-43FC49B5BC1D}"/>
                </a:ext>
              </a:extLst>
            </p:cNvPr>
            <p:cNvSpPr/>
            <p:nvPr/>
          </p:nvSpPr>
          <p:spPr>
            <a:xfrm>
              <a:off x="4800416" y="904847"/>
              <a:ext cx="58691" cy="58691"/>
            </a:xfrm>
            <a:custGeom>
              <a:avLst/>
              <a:gdLst/>
              <a:ahLst/>
              <a:cxnLst/>
              <a:rect l="l" t="t" r="r" b="b"/>
              <a:pathLst>
                <a:path w="1277" h="1277" extrusionOk="0">
                  <a:moveTo>
                    <a:pt x="638" y="0"/>
                  </a:moveTo>
                  <a:cubicBezTo>
                    <a:pt x="304" y="0"/>
                    <a:pt x="0" y="274"/>
                    <a:pt x="0" y="638"/>
                  </a:cubicBezTo>
                  <a:cubicBezTo>
                    <a:pt x="0" y="973"/>
                    <a:pt x="304" y="1277"/>
                    <a:pt x="638" y="1277"/>
                  </a:cubicBezTo>
                  <a:cubicBezTo>
                    <a:pt x="1003" y="1277"/>
                    <a:pt x="1277" y="973"/>
                    <a:pt x="1277" y="638"/>
                  </a:cubicBezTo>
                  <a:cubicBezTo>
                    <a:pt x="1277" y="274"/>
                    <a:pt x="1003" y="0"/>
                    <a:pt x="6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1214;p60">
            <a:extLst>
              <a:ext uri="{FF2B5EF4-FFF2-40B4-BE49-F238E27FC236}">
                <a16:creationId xmlns:a16="http://schemas.microsoft.com/office/drawing/2014/main" id="{F753E230-0E5B-9B5C-3BB0-C5ED93696205}"/>
              </a:ext>
            </a:extLst>
          </p:cNvPr>
          <p:cNvSpPr/>
          <p:nvPr/>
        </p:nvSpPr>
        <p:spPr>
          <a:xfrm>
            <a:off x="647106" y="4347609"/>
            <a:ext cx="711437" cy="711434"/>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accent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215;p60">
            <a:extLst>
              <a:ext uri="{FF2B5EF4-FFF2-40B4-BE49-F238E27FC236}">
                <a16:creationId xmlns:a16="http://schemas.microsoft.com/office/drawing/2014/main" id="{4888FA01-51E3-2EE7-2CFB-650609E1B052}"/>
              </a:ext>
            </a:extLst>
          </p:cNvPr>
          <p:cNvSpPr/>
          <p:nvPr/>
        </p:nvSpPr>
        <p:spPr>
          <a:xfrm>
            <a:off x="-644827" y="2854476"/>
            <a:ext cx="1480876" cy="1480786"/>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8C9277CF-3839-8C79-20A6-F2DF41218C79}"/>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PRE-READING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39355070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1</a:t>
            </a:r>
          </a:p>
        </p:txBody>
      </p:sp>
      <p:sp>
        <p:nvSpPr>
          <p:cNvPr id="28" name="Rectangle 27">
            <a:extLst>
              <a:ext uri="{FF2B5EF4-FFF2-40B4-BE49-F238E27FC236}">
                <a16:creationId xmlns:a16="http://schemas.microsoft.com/office/drawing/2014/main" id="{C7DA39DC-01AE-471A-82C2-098DF5CFAFF6}"/>
              </a:ext>
            </a:extLst>
          </p:cNvPr>
          <p:cNvSpPr/>
          <p:nvPr/>
        </p:nvSpPr>
        <p:spPr>
          <a:xfrm>
            <a:off x="839014" y="823627"/>
            <a:ext cx="816953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Work in pairs. Discuss the following questions.</a:t>
            </a:r>
          </a:p>
        </p:txBody>
      </p:sp>
      <p:sp>
        <p:nvSpPr>
          <p:cNvPr id="2" name="Rectangle 1"/>
          <p:cNvSpPr/>
          <p:nvPr/>
        </p:nvSpPr>
        <p:spPr>
          <a:xfrm>
            <a:off x="385374" y="1476089"/>
            <a:ext cx="9076810" cy="95410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1</a:t>
            </a:r>
            <a:r>
              <a:rPr kumimoji="0" lang="vi-VN"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a:t>
            </a:r>
            <a:r>
              <a:rPr kumimoji="0" lang="en-US"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 </a:t>
            </a:r>
            <a:r>
              <a:rPr kumimoji="0" lang="vi-VN"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What are your career </a:t>
            </a:r>
            <a:r>
              <a:rPr kumimoji="0" lang="vi-VN" sz="2800" b="0" i="0" u="none" strike="noStrike" kern="1200" cap="none" spc="0" normalizeH="0" baseline="0" noProof="0" dirty="0" err="1">
                <a:ln>
                  <a:noFill/>
                </a:ln>
                <a:solidFill>
                  <a:prstClr val="black"/>
                </a:solidFill>
                <a:effectLst/>
                <a:uLnTx/>
                <a:uFillTx/>
                <a:latin typeface="Calibri (Body)"/>
                <a:ea typeface="Calibri" panose="020F0502020204030204" pitchFamily="34" charset="0"/>
                <a:cs typeface="Calibri" panose="020F0502020204030204" pitchFamily="34" charset="0"/>
              </a:rPr>
              <a:t>plans</a:t>
            </a:r>
            <a:r>
              <a:rPr kumimoji="0" lang="vi-VN"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a:t>
            </a:r>
          </a:p>
          <a:p>
            <a:pPr marL="0" marR="0" lvl="0" indent="0"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2</a:t>
            </a:r>
            <a:r>
              <a:rPr kumimoji="0" lang="vi-VN" sz="28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 What do you need to do to prepare your future career?</a:t>
            </a:r>
          </a:p>
        </p:txBody>
      </p:sp>
      <p:pic>
        <p:nvPicPr>
          <p:cNvPr id="6" name="Picture 5" descr="Young girl clapping">
            <a:extLst>
              <a:ext uri="{FF2B5EF4-FFF2-40B4-BE49-F238E27FC236}">
                <a16:creationId xmlns:a16="http://schemas.microsoft.com/office/drawing/2014/main" id="{0C61942A-3B66-1CB2-BCC0-DDBD5AAF5571}"/>
              </a:ext>
            </a:extLst>
          </p:cNvPr>
          <p:cNvPicPr>
            <a:picLocks noChangeAspect="1"/>
          </p:cNvPicPr>
          <p:nvPr/>
        </p:nvPicPr>
        <p:blipFill rotWithShape="1">
          <a:blip r:embed="rId3"/>
          <a:srcRect b="50704"/>
          <a:stretch/>
        </p:blipFill>
        <p:spPr>
          <a:xfrm>
            <a:off x="540327" y="2600930"/>
            <a:ext cx="1638749" cy="2535536"/>
          </a:xfrm>
          <a:prstGeom prst="rect">
            <a:avLst/>
          </a:prstGeom>
        </p:spPr>
      </p:pic>
      <p:sp>
        <p:nvSpPr>
          <p:cNvPr id="12" name="Speech Bubble: Rectangle with Corners Rounded 11">
            <a:extLst>
              <a:ext uri="{FF2B5EF4-FFF2-40B4-BE49-F238E27FC236}">
                <a16:creationId xmlns:a16="http://schemas.microsoft.com/office/drawing/2014/main" id="{0460E238-B268-FC0B-8E6C-4B608B3CF657}"/>
              </a:ext>
            </a:extLst>
          </p:cNvPr>
          <p:cNvSpPr/>
          <p:nvPr/>
        </p:nvSpPr>
        <p:spPr>
          <a:xfrm>
            <a:off x="3048000" y="2799175"/>
            <a:ext cx="5693844" cy="2158905"/>
          </a:xfrm>
          <a:prstGeom prst="wedgeRoundRectCallout">
            <a:avLst>
              <a:gd name="adj1" fmla="val -68583"/>
              <a:gd name="adj2" fmla="val -32682"/>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Calibri" panose="020F0502020204030204" pitchFamily="34" charset="0"/>
                <a:ea typeface="Calibri" panose="020F0502020204030204" pitchFamily="34" charset="0"/>
                <a:cs typeface="Calibri" panose="020F0502020204030204" pitchFamily="34" charset="0"/>
              </a:rPr>
              <a:t>I want to become a successful chef and open my own restaurant. First,…</a:t>
            </a:r>
          </a:p>
        </p:txBody>
      </p:sp>
      <p:pic>
        <p:nvPicPr>
          <p:cNvPr id="16" name="Picture 15" descr="A blue and green logo&#10;&#10;Description automatically generated">
            <a:extLst>
              <a:ext uri="{FF2B5EF4-FFF2-40B4-BE49-F238E27FC236}">
                <a16:creationId xmlns:a16="http://schemas.microsoft.com/office/drawing/2014/main" id="{7A58C4C6-A323-E072-EB2D-13989AFB0768}"/>
              </a:ext>
            </a:extLst>
          </p:cNvPr>
          <p:cNvPicPr>
            <a:picLocks noChangeAspect="1"/>
          </p:cNvPicPr>
          <p:nvPr/>
        </p:nvPicPr>
        <p:blipFill>
          <a:blip r:embed="rId4"/>
          <a:stretch>
            <a:fillRect/>
          </a:stretch>
        </p:blipFill>
        <p:spPr>
          <a:xfrm rot="1595228">
            <a:off x="8178052" y="4273775"/>
            <a:ext cx="851240" cy="851240"/>
          </a:xfrm>
          <a:prstGeom prst="rect">
            <a:avLst/>
          </a:prstGeom>
        </p:spPr>
      </p:pic>
      <p:sp>
        <p:nvSpPr>
          <p:cNvPr id="5" name="TextBox 4">
            <a:extLst>
              <a:ext uri="{FF2B5EF4-FFF2-40B4-BE49-F238E27FC236}">
                <a16:creationId xmlns:a16="http://schemas.microsoft.com/office/drawing/2014/main" id="{F60F0D1E-B390-682F-B403-C23A604B4AB0}"/>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PRE-READING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2230298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77182" y="115760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2</a:t>
            </a:r>
          </a:p>
        </p:txBody>
      </p:sp>
      <p:sp>
        <p:nvSpPr>
          <p:cNvPr id="28" name="Rectangle 27">
            <a:extLst>
              <a:ext uri="{FF2B5EF4-FFF2-40B4-BE49-F238E27FC236}">
                <a16:creationId xmlns:a16="http://schemas.microsoft.com/office/drawing/2014/main" id="{C7DA39DC-01AE-471A-82C2-098DF5CFAFF6}"/>
              </a:ext>
            </a:extLst>
          </p:cNvPr>
          <p:cNvSpPr/>
          <p:nvPr/>
        </p:nvSpPr>
        <p:spPr>
          <a:xfrm>
            <a:off x="803326" y="779874"/>
            <a:ext cx="5248106"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Read the article. Circle the words or phrases with the closest meaning to the highlighted words or phrase</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endPar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5" name="TextBox 4">
            <a:extLst>
              <a:ext uri="{FF2B5EF4-FFF2-40B4-BE49-F238E27FC236}">
                <a16:creationId xmlns:a16="http://schemas.microsoft.com/office/drawing/2014/main" id="{E7771E85-62D5-F93E-6C46-415C89EB024F}"/>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7" name="TextBox 6">
            <a:extLst>
              <a:ext uri="{FF2B5EF4-FFF2-40B4-BE49-F238E27FC236}">
                <a16:creationId xmlns:a16="http://schemas.microsoft.com/office/drawing/2014/main" id="{20F1BB87-E3EE-44DD-0346-574F36904460}"/>
              </a:ext>
            </a:extLst>
          </p:cNvPr>
          <p:cNvSpPr txBox="1"/>
          <p:nvPr/>
        </p:nvSpPr>
        <p:spPr>
          <a:xfrm>
            <a:off x="169546" y="3188138"/>
            <a:ext cx="6373493" cy="1938992"/>
          </a:xfrm>
          <a:prstGeom prst="rect">
            <a:avLst/>
          </a:prstGeom>
          <a:noFill/>
        </p:spPr>
        <p:txBody>
          <a:bodyPr wrap="square">
            <a:spAutoFit/>
          </a:bodyPr>
          <a:lstStyle/>
          <a:p>
            <a:r>
              <a:rPr lang="en-US" sz="2400" b="0" i="1" dirty="0">
                <a:solidFill>
                  <a:srgbClr val="000000"/>
                </a:solidFill>
                <a:effectLst/>
                <a:latin typeface="YAFdJrPBof8 0"/>
              </a:rPr>
              <a:t>Our Teen Talk magazine has recently received a lot of questions from secondary school students asking about things they should consider when choosing their careers. We’ve talked to our career experts, and here is their advice.</a:t>
            </a:r>
            <a:endParaRPr lang="en-US" sz="2400" dirty="0">
              <a:solidFill>
                <a:srgbClr val="000000"/>
              </a:solidFill>
              <a:effectLst/>
              <a:latin typeface="YAFdJrPBof8 0"/>
            </a:endParaRPr>
          </a:p>
        </p:txBody>
      </p:sp>
      <p:sp>
        <p:nvSpPr>
          <p:cNvPr id="9" name="TextBox 8">
            <a:extLst>
              <a:ext uri="{FF2B5EF4-FFF2-40B4-BE49-F238E27FC236}">
                <a16:creationId xmlns:a16="http://schemas.microsoft.com/office/drawing/2014/main" id="{BEBC9F7D-B561-AA75-1481-EF46E468C2A2}"/>
              </a:ext>
            </a:extLst>
          </p:cNvPr>
          <p:cNvSpPr txBox="1"/>
          <p:nvPr/>
        </p:nvSpPr>
        <p:spPr>
          <a:xfrm>
            <a:off x="205632" y="2617632"/>
            <a:ext cx="5019040" cy="523220"/>
          </a:xfrm>
          <a:prstGeom prst="rect">
            <a:avLst/>
          </a:prstGeom>
          <a:noFill/>
        </p:spPr>
        <p:txBody>
          <a:bodyPr wrap="square">
            <a:spAutoFit/>
          </a:bodyPr>
          <a:lstStyle/>
          <a:p>
            <a:r>
              <a:rPr lang="en-US" sz="2800" b="1" i="0" dirty="0">
                <a:solidFill>
                  <a:srgbClr val="008E60"/>
                </a:solidFill>
                <a:effectLst/>
                <a:latin typeface="Calibri" panose="020F0502020204030204" pitchFamily="34" charset="0"/>
                <a:cs typeface="Calibri" panose="020F0502020204030204" pitchFamily="34" charset="0"/>
              </a:rPr>
              <a:t>Career experts' advice</a:t>
            </a:r>
            <a:endParaRPr lang="en-US" sz="2800" b="1" dirty="0">
              <a:solidFill>
                <a:srgbClr val="008E60"/>
              </a:solidFill>
              <a:effectLst/>
              <a:latin typeface="Calibri" panose="020F0502020204030204" pitchFamily="34" charset="0"/>
              <a:cs typeface="Calibri" panose="020F0502020204030204" pitchFamily="34" charset="0"/>
            </a:endParaRPr>
          </a:p>
        </p:txBody>
      </p:sp>
      <p:sp>
        <p:nvSpPr>
          <p:cNvPr id="11" name="Rectangle 1">
            <a:extLst>
              <a:ext uri="{FF2B5EF4-FFF2-40B4-BE49-F238E27FC236}">
                <a16:creationId xmlns:a16="http://schemas.microsoft.com/office/drawing/2014/main" id="{A420D872-A8FC-1CC1-A051-D97B45FBB40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Picture 14">
            <a:extLst>
              <a:ext uri="{FF2B5EF4-FFF2-40B4-BE49-F238E27FC236}">
                <a16:creationId xmlns:a16="http://schemas.microsoft.com/office/drawing/2014/main" id="{142D5C92-FCC3-1E83-A73A-7EEAA1ABDA54}"/>
              </a:ext>
            </a:extLst>
          </p:cNvPr>
          <p:cNvPicPr>
            <a:picLocks noChangeAspect="1"/>
          </p:cNvPicPr>
          <p:nvPr/>
        </p:nvPicPr>
        <p:blipFill>
          <a:blip r:embed="rId3"/>
          <a:stretch>
            <a:fillRect/>
          </a:stretch>
        </p:blipFill>
        <p:spPr>
          <a:xfrm rot="1089333">
            <a:off x="5799956" y="1509565"/>
            <a:ext cx="3238952" cy="2124371"/>
          </a:xfrm>
          <a:prstGeom prst="rect">
            <a:avLst/>
          </a:prstGeom>
        </p:spPr>
      </p:pic>
    </p:spTree>
    <p:extLst>
      <p:ext uri="{BB962C8B-B14F-4D97-AF65-F5344CB8AC3E}">
        <p14:creationId xmlns:p14="http://schemas.microsoft.com/office/powerpoint/2010/main" val="27388287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77182" y="115760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7077621" y="808799"/>
            <a:ext cx="2143561" cy="390876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1200" cap="none" spc="0" normalizeH="0" baseline="0" noProof="0" dirty="0">
                <a:ln>
                  <a:noFill/>
                </a:ln>
                <a:solidFill>
                  <a:srgbClr val="C00000"/>
                </a:solidFill>
                <a:effectLst/>
                <a:uLnTx/>
                <a:uFillTx/>
                <a:latin typeface="Calibri (Body)"/>
                <a:ea typeface="+mn-ea"/>
                <a:cs typeface="+mn-cs"/>
              </a:rPr>
              <a:t>1</a:t>
            </a:r>
            <a:r>
              <a:rPr kumimoji="0" lang="vi-VN" sz="2200" b="1" i="0" u="none" strike="noStrike" kern="1200" cap="none" spc="0" normalizeH="0" baseline="0" noProof="0" dirty="0">
                <a:ln>
                  <a:noFill/>
                </a:ln>
                <a:solidFill>
                  <a:prstClr val="black"/>
                </a:solidFill>
                <a:effectLst/>
                <a:uLnTx/>
                <a:uFillTx/>
                <a:latin typeface="Calibri (Body)"/>
                <a:ea typeface="+mn-ea"/>
                <a:cs typeface="+mn-cs"/>
              </a:rPr>
              <a:t>. </a:t>
            </a:r>
            <a:r>
              <a:rPr kumimoji="0" lang="vi-VN" sz="2400" b="1" i="0" u="none" strike="noStrike" kern="1200" cap="none" spc="0" normalizeH="0" baseline="0" noProof="0" dirty="0" err="1">
                <a:ln>
                  <a:noFill/>
                </a:ln>
                <a:solidFill>
                  <a:prstClr val="black"/>
                </a:solidFill>
                <a:effectLst/>
                <a:uLnTx/>
                <a:uFillTx/>
                <a:latin typeface="Calibri (Body)"/>
                <a:ea typeface="+mn-ea"/>
                <a:cs typeface="+mn-cs"/>
              </a:rPr>
              <a:t>passionate</a:t>
            </a:r>
            <a:endParaRPr kumimoji="0" lang="vi-VN" sz="2200" b="1"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200" b="0"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C00000"/>
                </a:solidFill>
                <a:effectLst/>
                <a:uLnTx/>
                <a:uFillTx/>
                <a:latin typeface="Calibri (Body)"/>
                <a:ea typeface="+mn-ea"/>
                <a:cs typeface="+mn-cs"/>
              </a:rPr>
              <a:t>A.</a:t>
            </a:r>
            <a:r>
              <a:rPr kumimoji="0" lang="vi-VN" sz="2200" b="0" i="0" u="none" strike="noStrike" kern="1200" cap="none" spc="0" normalizeH="0" baseline="0" noProof="0" dirty="0">
                <a:ln>
                  <a:noFill/>
                </a:ln>
                <a:solidFill>
                  <a:prstClr val="black"/>
                </a:solidFill>
                <a:effectLst/>
                <a:uLnTx/>
                <a:uFillTx/>
                <a:latin typeface="Calibri (Body)"/>
                <a:ea typeface="+mn-ea"/>
                <a:cs typeface="+mn-cs"/>
              </a:rPr>
              <a:t> having strong feelings of enthusiasm for something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200" b="0"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200" b="0" i="0" u="none" strike="noStrike" kern="1200" cap="none" spc="0" normalizeH="0" baseline="0" noProof="0" dirty="0">
                <a:ln>
                  <a:noFill/>
                </a:ln>
                <a:solidFill>
                  <a:srgbClr val="C00000"/>
                </a:solidFill>
                <a:effectLst/>
                <a:uLnTx/>
                <a:uFillTx/>
                <a:latin typeface="Calibri (Body)"/>
                <a:ea typeface="+mn-ea"/>
                <a:cs typeface="+mn-cs"/>
              </a:rPr>
              <a:t>B.</a:t>
            </a:r>
            <a:r>
              <a:rPr kumimoji="0" lang="vi-VN" sz="2200" b="0" i="0" u="none" strike="noStrike" kern="1200" cap="none" spc="0" normalizeH="0" baseline="0" noProof="0" dirty="0">
                <a:ln>
                  <a:noFill/>
                </a:ln>
                <a:solidFill>
                  <a:prstClr val="black"/>
                </a:solidFill>
                <a:effectLst/>
                <a:uLnTx/>
                <a:uFillTx/>
                <a:latin typeface="Calibri (Body)"/>
                <a:ea typeface="+mn-ea"/>
                <a:cs typeface="+mn-cs"/>
              </a:rPr>
              <a:t> showing happiness and excitement about something</a:t>
            </a:r>
          </a:p>
        </p:txBody>
      </p:sp>
      <p:sp>
        <p:nvSpPr>
          <p:cNvPr id="14" name="Oval 13">
            <a:extLst>
              <a:ext uri="{FF2B5EF4-FFF2-40B4-BE49-F238E27FC236}">
                <a16:creationId xmlns:a16="http://schemas.microsoft.com/office/drawing/2014/main" id="{0F1B09E1-BBB4-43C8-9340-4FA6F65E2FB1}"/>
              </a:ext>
            </a:extLst>
          </p:cNvPr>
          <p:cNvSpPr/>
          <p:nvPr/>
        </p:nvSpPr>
        <p:spPr>
          <a:xfrm>
            <a:off x="7077621" y="1575325"/>
            <a:ext cx="332763" cy="31908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extBox 1">
            <a:extLst>
              <a:ext uri="{FF2B5EF4-FFF2-40B4-BE49-F238E27FC236}">
                <a16:creationId xmlns:a16="http://schemas.microsoft.com/office/drawing/2014/main" id="{37E6EB28-4A4B-C364-E073-09C5781AD30B}"/>
              </a:ext>
            </a:extLst>
          </p:cNvPr>
          <p:cNvSpPr txBox="1"/>
          <p:nvPr/>
        </p:nvSpPr>
        <p:spPr>
          <a:xfrm>
            <a:off x="77182" y="30984"/>
            <a:ext cx="5064698" cy="58477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3" name="TextBox 2">
            <a:extLst>
              <a:ext uri="{FF2B5EF4-FFF2-40B4-BE49-F238E27FC236}">
                <a16:creationId xmlns:a16="http://schemas.microsoft.com/office/drawing/2014/main" id="{CCBFA1A3-6399-CD40-8DF4-847D926AE13B}"/>
              </a:ext>
            </a:extLst>
          </p:cNvPr>
          <p:cNvSpPr txBox="1"/>
          <p:nvPr/>
        </p:nvSpPr>
        <p:spPr>
          <a:xfrm>
            <a:off x="0" y="615759"/>
            <a:ext cx="7000439" cy="4524315"/>
          </a:xfrm>
          <a:prstGeom prst="rect">
            <a:avLst/>
          </a:prstGeom>
          <a:noFill/>
        </p:spPr>
        <p:txBody>
          <a:bodyPr wrap="square" rtlCol="0">
            <a:spAutoFit/>
          </a:bodyPr>
          <a:lstStyle/>
          <a:p>
            <a:pPr algn="just"/>
            <a:r>
              <a:rPr lang="en-US" sz="2400" b="1" dirty="0"/>
              <a:t>A.</a:t>
            </a:r>
          </a:p>
          <a:p>
            <a:pPr algn="just"/>
            <a:r>
              <a:rPr lang="en-US" sz="2400" dirty="0"/>
              <a:t>First, learn about yourself and discover your personality type, beliefs, soft skills, and interests. For example, if you are </a:t>
            </a:r>
            <a:r>
              <a:rPr lang="en-US" sz="2400" b="1" dirty="0">
                <a:highlight>
                  <a:srgbClr val="FFFF00"/>
                </a:highlight>
              </a:rPr>
              <a:t>passionate</a:t>
            </a:r>
            <a:r>
              <a:rPr lang="en-US" sz="2400" dirty="0"/>
              <a:t> about working with people and helping them develop, you may consider becoming a social worker or a teacher. If you are interested in learning languages, history, art, and architecture, you might look at jobs in the tourist industry. Spend time thinking about what you want to do, and list what you are good at. This can help you come up with a career path that matches your personality.</a:t>
            </a:r>
          </a:p>
        </p:txBody>
      </p:sp>
    </p:spTree>
    <p:extLst>
      <p:ext uri="{BB962C8B-B14F-4D97-AF65-F5344CB8AC3E}">
        <p14:creationId xmlns:p14="http://schemas.microsoft.com/office/powerpoint/2010/main" val="1750950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77182" y="115760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7425150" y="1925624"/>
            <a:ext cx="1921934" cy="230832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C00000"/>
                </a:solidFill>
                <a:effectLst/>
                <a:uLnTx/>
                <a:uFillTx/>
                <a:latin typeface="Calibri (Body)"/>
                <a:ea typeface="+mn-ea"/>
                <a:cs typeface="+mn-cs"/>
              </a:rPr>
              <a:t>2</a:t>
            </a:r>
            <a:r>
              <a:rPr kumimoji="0" lang="vi-VN" sz="2400" b="1" i="0" u="none" strike="noStrike" kern="1200" cap="none" spc="0" normalizeH="0" baseline="0" noProof="0" dirty="0">
                <a:ln>
                  <a:noFill/>
                </a:ln>
                <a:solidFill>
                  <a:prstClr val="black"/>
                </a:solidFill>
                <a:effectLst/>
                <a:uLnTx/>
                <a:uFillTx/>
                <a:latin typeface="Calibri (Body)"/>
                <a:ea typeface="+mn-ea"/>
                <a:cs typeface="+mn-cs"/>
              </a:rPr>
              <a:t>. take into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C00000"/>
                </a:solidFill>
                <a:effectLst/>
                <a:uLnTx/>
                <a:uFillTx/>
                <a:latin typeface="Calibri (Body)"/>
                <a:ea typeface="+mn-ea"/>
                <a:cs typeface="+mn-cs"/>
              </a:rPr>
              <a:t>A.</a:t>
            </a:r>
            <a:r>
              <a:rPr kumimoji="0" lang="vi-VN" sz="2400" b="0" i="0" u="none" strike="noStrike" kern="1200" cap="none" spc="0" normalizeH="0" baseline="0" noProof="0" dirty="0">
                <a:ln>
                  <a:noFill/>
                </a:ln>
                <a:solidFill>
                  <a:prstClr val="black"/>
                </a:solidFill>
                <a:effectLst/>
                <a:uLnTx/>
                <a:uFillTx/>
                <a:latin typeface="Calibri (Body)"/>
                <a:ea typeface="+mn-ea"/>
                <a:cs typeface="+mn-cs"/>
              </a:rPr>
              <a:t> describe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C00000"/>
                </a:solidFill>
                <a:effectLst/>
                <a:uLnTx/>
                <a:uFillTx/>
                <a:latin typeface="Calibri (Body)"/>
                <a:ea typeface="+mn-ea"/>
                <a:cs typeface="+mn-cs"/>
              </a:rPr>
              <a:t>B.</a:t>
            </a:r>
            <a:r>
              <a:rPr kumimoji="0" lang="vi-VN" sz="2400" b="0" i="0" u="none" strike="noStrike" kern="1200" cap="none" spc="0" normalizeH="0" baseline="0" noProof="0" dirty="0">
                <a:ln>
                  <a:noFill/>
                </a:ln>
                <a:solidFill>
                  <a:prstClr val="black"/>
                </a:solidFill>
                <a:effectLst/>
                <a:uLnTx/>
                <a:uFillTx/>
                <a:latin typeface="Calibri (Body)"/>
                <a:ea typeface="+mn-ea"/>
                <a:cs typeface="+mn-cs"/>
              </a:rPr>
              <a:t> consider</a:t>
            </a:r>
          </a:p>
        </p:txBody>
      </p:sp>
      <p:sp>
        <p:nvSpPr>
          <p:cNvPr id="14" name="Oval 13">
            <a:extLst>
              <a:ext uri="{FF2B5EF4-FFF2-40B4-BE49-F238E27FC236}">
                <a16:creationId xmlns:a16="http://schemas.microsoft.com/office/drawing/2014/main" id="{0F1B09E1-BBB4-43C8-9340-4FA6F65E2FB1}"/>
              </a:ext>
            </a:extLst>
          </p:cNvPr>
          <p:cNvSpPr/>
          <p:nvPr/>
        </p:nvSpPr>
        <p:spPr>
          <a:xfrm>
            <a:off x="7425150" y="3757041"/>
            <a:ext cx="377730" cy="38823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extBox 1">
            <a:extLst>
              <a:ext uri="{FF2B5EF4-FFF2-40B4-BE49-F238E27FC236}">
                <a16:creationId xmlns:a16="http://schemas.microsoft.com/office/drawing/2014/main" id="{B6BB7585-2A75-AA80-D21E-099477F5E9BB}"/>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5" name="TextBox 4">
            <a:extLst>
              <a:ext uri="{FF2B5EF4-FFF2-40B4-BE49-F238E27FC236}">
                <a16:creationId xmlns:a16="http://schemas.microsoft.com/office/drawing/2014/main" id="{4DDFE309-82A1-9AE8-DFC4-07D3385C7EEF}"/>
              </a:ext>
            </a:extLst>
          </p:cNvPr>
          <p:cNvSpPr txBox="1"/>
          <p:nvPr/>
        </p:nvSpPr>
        <p:spPr>
          <a:xfrm>
            <a:off x="0" y="817628"/>
            <a:ext cx="7081520" cy="4154984"/>
          </a:xfrm>
          <a:prstGeom prst="rect">
            <a:avLst/>
          </a:prstGeom>
          <a:noFill/>
        </p:spPr>
        <p:txBody>
          <a:bodyPr wrap="square" rtlCol="0">
            <a:spAutoFit/>
          </a:bodyPr>
          <a:lstStyle/>
          <a:p>
            <a:pPr algn="just"/>
            <a:r>
              <a:rPr lang="en-US" sz="2400" b="1" dirty="0"/>
              <a:t>B.</a:t>
            </a:r>
          </a:p>
          <a:p>
            <a:pPr algn="just"/>
            <a:r>
              <a:rPr lang="en-US" sz="2400" dirty="0"/>
              <a:t>Next, you should </a:t>
            </a:r>
            <a:r>
              <a:rPr lang="en-US" sz="2400" b="1" dirty="0">
                <a:highlight>
                  <a:srgbClr val="FFFF00"/>
                </a:highlight>
              </a:rPr>
              <a:t>take into account </a:t>
            </a:r>
            <a:r>
              <a:rPr lang="en-US" sz="2400" dirty="0"/>
              <a:t>any career qualifications you may need. Many jobs require formal education at a university or college. In order to work as a doctor, for example, you will need to study at medical school for some years of general medical training, followed by several years of </a:t>
            </a:r>
            <a:r>
              <a:rPr lang="en-US" sz="2400" b="1" dirty="0">
                <a:highlight>
                  <a:srgbClr val="FFFF00"/>
                </a:highlight>
              </a:rPr>
              <a:t>specialty</a:t>
            </a:r>
            <a:r>
              <a:rPr lang="en-US" sz="2400" dirty="0"/>
              <a:t> training. But there are also jobs that don't require any formal qualifications. You can be hired as a server or a </a:t>
            </a:r>
            <a:r>
              <a:rPr lang="en-US" sz="2400" b="1" dirty="0">
                <a:highlight>
                  <a:srgbClr val="FFFF00"/>
                </a:highlight>
              </a:rPr>
              <a:t>barista</a:t>
            </a:r>
            <a:r>
              <a:rPr lang="en-US" sz="2400" dirty="0"/>
              <a:t> in a coffee shop, for instance, and you will be given on-the-job training.</a:t>
            </a:r>
          </a:p>
        </p:txBody>
      </p:sp>
    </p:spTree>
    <p:extLst>
      <p:ext uri="{BB962C8B-B14F-4D97-AF65-F5344CB8AC3E}">
        <p14:creationId xmlns:p14="http://schemas.microsoft.com/office/powerpoint/2010/main" val="25930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77182" y="115760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7312891" y="898855"/>
            <a:ext cx="1790469" cy="38472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srgbClr val="C00000"/>
                </a:solidFill>
                <a:effectLst/>
                <a:uLnTx/>
                <a:uFillTx/>
                <a:latin typeface="Calibri (Body)"/>
                <a:ea typeface="+mn-ea"/>
                <a:cs typeface="+mn-cs"/>
              </a:rPr>
              <a:t>3</a:t>
            </a:r>
            <a:r>
              <a:rPr kumimoji="0" lang="vi-VN" sz="2000" b="1" i="0" u="none" strike="noStrike" kern="1200" cap="none" spc="0" normalizeH="0" baseline="0" noProof="0" dirty="0">
                <a:ln>
                  <a:noFill/>
                </a:ln>
                <a:solidFill>
                  <a:prstClr val="black"/>
                </a:solidFill>
                <a:effectLst/>
                <a:uLnTx/>
                <a:uFillTx/>
                <a:latin typeface="Calibri (Body)"/>
                <a:ea typeface="+mn-ea"/>
                <a:cs typeface="+mn-cs"/>
              </a:rPr>
              <a:t>. </a:t>
            </a:r>
            <a:r>
              <a:rPr kumimoji="0" lang="vi-VN" sz="2400" b="1" i="0" u="none" strike="noStrike" kern="1200" cap="none" spc="0" normalizeH="0" baseline="0" noProof="0" dirty="0" err="1">
                <a:ln>
                  <a:noFill/>
                </a:ln>
                <a:solidFill>
                  <a:prstClr val="black"/>
                </a:solidFill>
                <a:effectLst/>
                <a:uLnTx/>
                <a:uFillTx/>
                <a:latin typeface="Calibri (Body)"/>
                <a:ea typeface="+mn-ea"/>
                <a:cs typeface="+mn-cs"/>
              </a:rPr>
              <a:t>specialty</a:t>
            </a:r>
            <a:endParaRPr kumimoji="0" lang="vi-VN" sz="2000" b="1"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A.</a:t>
            </a:r>
            <a:r>
              <a:rPr kumimoji="0" lang="vi-VN"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000" b="0" i="0" u="none" strike="noStrike" kern="1200" cap="none" spc="0" normalizeH="0" baseline="0" noProof="0" dirty="0">
                <a:ln>
                  <a:noFill/>
                </a:ln>
                <a:solidFill>
                  <a:prstClr val="black"/>
                </a:solidFill>
                <a:effectLst/>
                <a:uLnTx/>
                <a:uFillTx/>
                <a:latin typeface="Calibri"/>
                <a:ea typeface="+mn-ea"/>
                <a:cs typeface="+mn-cs"/>
              </a:rPr>
              <a:t>the subject of study that someone knows a lot about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B.</a:t>
            </a:r>
            <a:r>
              <a:rPr kumimoji="0" lang="vi-VN"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000" b="0" i="0" u="none" strike="noStrike" kern="1200" cap="none" spc="0" normalizeH="0" baseline="0" noProof="0" dirty="0">
                <a:ln>
                  <a:noFill/>
                </a:ln>
                <a:solidFill>
                  <a:prstClr val="black"/>
                </a:solidFill>
                <a:effectLst/>
                <a:uLnTx/>
                <a:uFillTx/>
                <a:latin typeface="Calibri"/>
                <a:ea typeface="+mn-ea"/>
                <a:cs typeface="+mn-cs"/>
              </a:rPr>
              <a:t>the typical food that a restaurant is famous for</a:t>
            </a: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0F1B09E1-BBB4-43C8-9340-4FA6F65E2FB1}"/>
              </a:ext>
            </a:extLst>
          </p:cNvPr>
          <p:cNvSpPr/>
          <p:nvPr/>
        </p:nvSpPr>
        <p:spPr>
          <a:xfrm>
            <a:off x="7312891" y="1584814"/>
            <a:ext cx="364625" cy="352456"/>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extBox 1">
            <a:extLst>
              <a:ext uri="{FF2B5EF4-FFF2-40B4-BE49-F238E27FC236}">
                <a16:creationId xmlns:a16="http://schemas.microsoft.com/office/drawing/2014/main" id="{A85D4609-F45B-7AF0-15BB-70F915E1CBCB}"/>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5" name="TextBox 4">
            <a:extLst>
              <a:ext uri="{FF2B5EF4-FFF2-40B4-BE49-F238E27FC236}">
                <a16:creationId xmlns:a16="http://schemas.microsoft.com/office/drawing/2014/main" id="{7A90FAD0-6234-4FD1-A7CF-56A6AE72FA5B}"/>
              </a:ext>
            </a:extLst>
          </p:cNvPr>
          <p:cNvSpPr txBox="1"/>
          <p:nvPr/>
        </p:nvSpPr>
        <p:spPr>
          <a:xfrm>
            <a:off x="1" y="665175"/>
            <a:ext cx="7010400" cy="4524315"/>
          </a:xfrm>
          <a:prstGeom prst="rect">
            <a:avLst/>
          </a:prstGeom>
          <a:noFill/>
        </p:spPr>
        <p:txBody>
          <a:bodyPr wrap="square" rtlCol="0">
            <a:spAutoFit/>
          </a:bodyPr>
          <a:lstStyle/>
          <a:p>
            <a:pPr algn="just"/>
            <a:r>
              <a:rPr lang="en-US" sz="2400" b="1" dirty="0"/>
              <a:t>B.</a:t>
            </a:r>
          </a:p>
          <a:p>
            <a:pPr algn="just"/>
            <a:r>
              <a:rPr lang="en-US" sz="2400" dirty="0"/>
              <a:t>Next, you should </a:t>
            </a:r>
            <a:r>
              <a:rPr lang="en-US" sz="2400" b="1" dirty="0">
                <a:highlight>
                  <a:srgbClr val="FFFF00"/>
                </a:highlight>
              </a:rPr>
              <a:t>take into account </a:t>
            </a:r>
            <a:r>
              <a:rPr lang="en-US" sz="2400" dirty="0"/>
              <a:t>any career qualifications you may need. Many jobs require formal education at a university or college. In order to work as a doctor, for example, you will need to study at medical school for some years of general medical training, followed by several years of </a:t>
            </a:r>
            <a:r>
              <a:rPr lang="en-US" sz="2400" b="1" dirty="0">
                <a:highlight>
                  <a:srgbClr val="FFFF00"/>
                </a:highlight>
              </a:rPr>
              <a:t>specialty</a:t>
            </a:r>
            <a:r>
              <a:rPr lang="en-US" sz="2400" dirty="0"/>
              <a:t> training. But there are also jobs that don't require any formal qualifications. You can be hired as a server or a </a:t>
            </a:r>
            <a:r>
              <a:rPr lang="en-US" sz="2400" b="1" dirty="0">
                <a:highlight>
                  <a:srgbClr val="FFFF00"/>
                </a:highlight>
              </a:rPr>
              <a:t>barista</a:t>
            </a:r>
            <a:r>
              <a:rPr lang="en-US" sz="2400" dirty="0"/>
              <a:t> in a coffee shop, for instance, and you will be given on-the-job training.</a:t>
            </a:r>
          </a:p>
        </p:txBody>
      </p:sp>
    </p:spTree>
    <p:extLst>
      <p:ext uri="{BB962C8B-B14F-4D97-AF65-F5344CB8AC3E}">
        <p14:creationId xmlns:p14="http://schemas.microsoft.com/office/powerpoint/2010/main" val="233271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77182" y="115760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7335715" y="1342274"/>
            <a:ext cx="1921934" cy="34778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C00000"/>
                </a:solidFill>
                <a:effectLst/>
                <a:uLnTx/>
                <a:uFillTx/>
                <a:latin typeface="Calibri (Body)"/>
                <a:ea typeface="+mn-ea"/>
                <a:cs typeface="+mn-cs"/>
              </a:rPr>
              <a:t>4</a:t>
            </a:r>
            <a:r>
              <a:rPr kumimoji="0" lang="vi-VN" sz="2400" b="0" i="0" u="none" strike="noStrike" kern="1200" cap="none" spc="0" normalizeH="0" baseline="0" noProof="0" dirty="0">
                <a:ln>
                  <a:noFill/>
                </a:ln>
                <a:solidFill>
                  <a:prstClr val="black"/>
                </a:solidFill>
                <a:effectLst/>
                <a:uLnTx/>
                <a:uFillTx/>
                <a:latin typeface="Calibri (Body)"/>
                <a:ea typeface="+mn-ea"/>
                <a:cs typeface="+mn-cs"/>
              </a:rPr>
              <a:t>. </a:t>
            </a:r>
            <a:r>
              <a:rPr kumimoji="0" lang="vi-VN" sz="2800" b="1" i="0" u="none" strike="noStrike" kern="1200" cap="none" spc="0" normalizeH="0" baseline="0" noProof="0" dirty="0" err="1">
                <a:ln>
                  <a:noFill/>
                </a:ln>
                <a:solidFill>
                  <a:prstClr val="black"/>
                </a:solidFill>
                <a:effectLst/>
                <a:uLnTx/>
                <a:uFillTx/>
                <a:latin typeface="Calibri (Body)"/>
                <a:ea typeface="+mn-ea"/>
                <a:cs typeface="+mn-cs"/>
              </a:rPr>
              <a:t>barista</a:t>
            </a:r>
            <a:endParaRPr kumimoji="0" lang="vi-VN" sz="2400" b="1"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A.</a:t>
            </a:r>
            <a:r>
              <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400" b="0" i="0" u="none" strike="noStrike" kern="1200" cap="none" spc="0" normalizeH="0" baseline="0" noProof="0" dirty="0">
                <a:ln>
                  <a:noFill/>
                </a:ln>
                <a:solidFill>
                  <a:prstClr val="black"/>
                </a:solidFill>
                <a:effectLst/>
                <a:uLnTx/>
                <a:uFillTx/>
                <a:latin typeface="Calibri"/>
                <a:ea typeface="+mn-ea"/>
                <a:cs typeface="+mn-cs"/>
              </a:rPr>
              <a:t>an owner of a coffee shop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B.</a:t>
            </a:r>
            <a:r>
              <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400" b="0" i="0" u="none" strike="noStrike" kern="1200" cap="none" spc="0" normalizeH="0" baseline="0" noProof="0" dirty="0">
                <a:ln>
                  <a:noFill/>
                </a:ln>
                <a:solidFill>
                  <a:prstClr val="black"/>
                </a:solidFill>
                <a:effectLst/>
                <a:uLnTx/>
                <a:uFillTx/>
                <a:latin typeface="Calibri"/>
                <a:ea typeface="+mn-ea"/>
                <a:cs typeface="+mn-cs"/>
              </a:rPr>
              <a:t>a person who serves in a coffee shop</a:t>
            </a: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0F1B09E1-BBB4-43C8-9340-4FA6F65E2FB1}"/>
              </a:ext>
            </a:extLst>
          </p:cNvPr>
          <p:cNvSpPr/>
          <p:nvPr/>
        </p:nvSpPr>
        <p:spPr>
          <a:xfrm>
            <a:off x="7335715" y="3606116"/>
            <a:ext cx="406205" cy="40824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extBox 1">
            <a:extLst>
              <a:ext uri="{FF2B5EF4-FFF2-40B4-BE49-F238E27FC236}">
                <a16:creationId xmlns:a16="http://schemas.microsoft.com/office/drawing/2014/main" id="{36295F94-D520-0A3B-36DD-FCA0CD55F38E}"/>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5" name="TextBox 4">
            <a:extLst>
              <a:ext uri="{FF2B5EF4-FFF2-40B4-BE49-F238E27FC236}">
                <a16:creationId xmlns:a16="http://schemas.microsoft.com/office/drawing/2014/main" id="{98F796D4-48E3-6E50-F5FC-2F062E1E87AD}"/>
              </a:ext>
            </a:extLst>
          </p:cNvPr>
          <p:cNvSpPr txBox="1"/>
          <p:nvPr/>
        </p:nvSpPr>
        <p:spPr>
          <a:xfrm>
            <a:off x="27939" y="803850"/>
            <a:ext cx="7195821" cy="4154984"/>
          </a:xfrm>
          <a:prstGeom prst="rect">
            <a:avLst/>
          </a:prstGeom>
          <a:noFill/>
        </p:spPr>
        <p:txBody>
          <a:bodyPr wrap="square" rtlCol="0">
            <a:spAutoFit/>
          </a:bodyPr>
          <a:lstStyle/>
          <a:p>
            <a:pPr algn="just"/>
            <a:r>
              <a:rPr lang="en-US" sz="2400" b="1" dirty="0"/>
              <a:t>B.</a:t>
            </a:r>
          </a:p>
          <a:p>
            <a:pPr algn="just"/>
            <a:r>
              <a:rPr lang="en-US" sz="2400" dirty="0"/>
              <a:t>Next, you should </a:t>
            </a:r>
            <a:r>
              <a:rPr lang="en-US" sz="2400" b="1" dirty="0">
                <a:highlight>
                  <a:srgbClr val="FFFF00"/>
                </a:highlight>
              </a:rPr>
              <a:t>take into account </a:t>
            </a:r>
            <a:r>
              <a:rPr lang="en-US" sz="2400" dirty="0"/>
              <a:t>any career qualifications you may need. Many jobs require formal education at a university or college. In order to work as a doctor, for example, you will need to study at medical school for some years of general medical training, followed by several years of </a:t>
            </a:r>
            <a:r>
              <a:rPr lang="en-US" sz="2400" b="1" dirty="0">
                <a:highlight>
                  <a:srgbClr val="FFFF00"/>
                </a:highlight>
              </a:rPr>
              <a:t>specialty</a:t>
            </a:r>
            <a:r>
              <a:rPr lang="en-US" sz="2400" dirty="0"/>
              <a:t> training. But there are also jobs that don't require any formal qualifications. You can be hired as a server or a </a:t>
            </a:r>
            <a:r>
              <a:rPr lang="en-US" sz="2400" b="1" dirty="0">
                <a:highlight>
                  <a:srgbClr val="FFFF00"/>
                </a:highlight>
              </a:rPr>
              <a:t>barista</a:t>
            </a:r>
            <a:r>
              <a:rPr lang="en-US" sz="2400" dirty="0"/>
              <a:t> in a coffee shop, for instance, and you will be given on-the-job training.</a:t>
            </a:r>
          </a:p>
        </p:txBody>
      </p:sp>
    </p:spTree>
    <p:extLst>
      <p:ext uri="{BB962C8B-B14F-4D97-AF65-F5344CB8AC3E}">
        <p14:creationId xmlns:p14="http://schemas.microsoft.com/office/powerpoint/2010/main" val="77309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43"/>
          <p:cNvSpPr/>
          <p:nvPr/>
        </p:nvSpPr>
        <p:spPr>
          <a:xfrm>
            <a:off x="713225" y="3958000"/>
            <a:ext cx="2326500" cy="1219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43"/>
          <p:cNvSpPr/>
          <p:nvPr/>
        </p:nvSpPr>
        <p:spPr>
          <a:xfrm>
            <a:off x="2752650" y="3854465"/>
            <a:ext cx="3638700" cy="588600"/>
          </a:xfrm>
          <a:prstGeom prst="roundRect">
            <a:avLst>
              <a:gd name="adj" fmla="val 30772"/>
            </a:avLst>
          </a:pr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685" name="Google Shape;685;p43"/>
          <p:cNvSpPr txBox="1">
            <a:spLocks noGrp="1"/>
          </p:cNvSpPr>
          <p:nvPr>
            <p:ph type="ctrTitle"/>
          </p:nvPr>
        </p:nvSpPr>
        <p:spPr>
          <a:xfrm>
            <a:off x="1521300" y="1464190"/>
            <a:ext cx="6101700" cy="2308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US" dirty="0"/>
              <a:t>FUTURE CAREER CHOICES</a:t>
            </a:r>
          </a:p>
        </p:txBody>
      </p:sp>
      <p:sp>
        <p:nvSpPr>
          <p:cNvPr id="686" name="Google Shape;686;p43"/>
          <p:cNvSpPr txBox="1">
            <a:spLocks noGrp="1"/>
          </p:cNvSpPr>
          <p:nvPr>
            <p:ph type="subTitle" idx="1"/>
          </p:nvPr>
        </p:nvSpPr>
        <p:spPr>
          <a:xfrm>
            <a:off x="2905200" y="3954456"/>
            <a:ext cx="3333600" cy="41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READING</a:t>
            </a:r>
          </a:p>
        </p:txBody>
      </p:sp>
      <p:grpSp>
        <p:nvGrpSpPr>
          <p:cNvPr id="687" name="Google Shape;687;p43"/>
          <p:cNvGrpSpPr/>
          <p:nvPr/>
        </p:nvGrpSpPr>
        <p:grpSpPr>
          <a:xfrm rot="-814076">
            <a:off x="7256657" y="3574114"/>
            <a:ext cx="898207" cy="1107209"/>
            <a:chOff x="5146975" y="1577638"/>
            <a:chExt cx="898200" cy="1107200"/>
          </a:xfrm>
        </p:grpSpPr>
        <p:sp>
          <p:nvSpPr>
            <p:cNvPr id="688" name="Google Shape;688;p43"/>
            <p:cNvSpPr/>
            <p:nvPr/>
          </p:nvSpPr>
          <p:spPr>
            <a:xfrm>
              <a:off x="5146975" y="1804463"/>
              <a:ext cx="898200" cy="880375"/>
            </a:xfrm>
            <a:custGeom>
              <a:avLst/>
              <a:gdLst/>
              <a:ahLst/>
              <a:cxnLst/>
              <a:rect l="l" t="t" r="r" b="b"/>
              <a:pathLst>
                <a:path w="35928" h="35215" extrusionOk="0">
                  <a:moveTo>
                    <a:pt x="17964" y="1"/>
                  </a:moveTo>
                  <a:cubicBezTo>
                    <a:pt x="17364" y="1"/>
                    <a:pt x="16763" y="168"/>
                    <a:pt x="16231" y="502"/>
                  </a:cubicBezTo>
                  <a:lnTo>
                    <a:pt x="1550" y="9651"/>
                  </a:lnTo>
                  <a:cubicBezTo>
                    <a:pt x="578" y="10229"/>
                    <a:pt x="0" y="11293"/>
                    <a:pt x="0" y="12417"/>
                  </a:cubicBezTo>
                  <a:lnTo>
                    <a:pt x="0" y="31962"/>
                  </a:lnTo>
                  <a:cubicBezTo>
                    <a:pt x="0" y="33755"/>
                    <a:pt x="1459" y="35214"/>
                    <a:pt x="3252" y="35214"/>
                  </a:cubicBezTo>
                  <a:lnTo>
                    <a:pt x="32675" y="35214"/>
                  </a:lnTo>
                  <a:cubicBezTo>
                    <a:pt x="34469" y="35214"/>
                    <a:pt x="35928" y="33755"/>
                    <a:pt x="35928" y="31962"/>
                  </a:cubicBezTo>
                  <a:lnTo>
                    <a:pt x="35928" y="12417"/>
                  </a:lnTo>
                  <a:cubicBezTo>
                    <a:pt x="35928" y="11293"/>
                    <a:pt x="35350" y="10229"/>
                    <a:pt x="34378" y="9651"/>
                  </a:cubicBezTo>
                  <a:lnTo>
                    <a:pt x="19696" y="502"/>
                  </a:lnTo>
                  <a:cubicBezTo>
                    <a:pt x="19165" y="168"/>
                    <a:pt x="18564" y="1"/>
                    <a:pt x="17964" y="1"/>
                  </a:cubicBezTo>
                  <a:close/>
                </a:path>
              </a:pathLst>
            </a:custGeom>
            <a:solidFill>
              <a:schemeClr val="accent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43"/>
            <p:cNvSpPr/>
            <p:nvPr/>
          </p:nvSpPr>
          <p:spPr>
            <a:xfrm>
              <a:off x="5246500" y="1577638"/>
              <a:ext cx="699125" cy="769050"/>
            </a:xfrm>
            <a:custGeom>
              <a:avLst/>
              <a:gdLst/>
              <a:ahLst/>
              <a:cxnLst/>
              <a:rect l="l" t="t" r="r" b="b"/>
              <a:pathLst>
                <a:path w="27965" h="30762" extrusionOk="0">
                  <a:moveTo>
                    <a:pt x="1" y="1"/>
                  </a:moveTo>
                  <a:lnTo>
                    <a:pt x="1" y="20943"/>
                  </a:lnTo>
                  <a:lnTo>
                    <a:pt x="13983" y="30761"/>
                  </a:lnTo>
                  <a:lnTo>
                    <a:pt x="27965" y="20943"/>
                  </a:lnTo>
                  <a:lnTo>
                    <a:pt x="2796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43"/>
            <p:cNvSpPr/>
            <p:nvPr/>
          </p:nvSpPr>
          <p:spPr>
            <a:xfrm>
              <a:off x="5216125" y="2342838"/>
              <a:ext cx="779675" cy="279675"/>
            </a:xfrm>
            <a:custGeom>
              <a:avLst/>
              <a:gdLst/>
              <a:ahLst/>
              <a:cxnLst/>
              <a:rect l="l" t="t" r="r" b="b"/>
              <a:pathLst>
                <a:path w="31187" h="11187" extrusionOk="0">
                  <a:moveTo>
                    <a:pt x="15296" y="0"/>
                  </a:moveTo>
                  <a:cubicBezTo>
                    <a:pt x="14333" y="0"/>
                    <a:pt x="13369" y="274"/>
                    <a:pt x="12493" y="822"/>
                  </a:cubicBezTo>
                  <a:lnTo>
                    <a:pt x="0" y="10944"/>
                  </a:lnTo>
                  <a:lnTo>
                    <a:pt x="182" y="11187"/>
                  </a:lnTo>
                  <a:lnTo>
                    <a:pt x="12645" y="1035"/>
                  </a:lnTo>
                  <a:cubicBezTo>
                    <a:pt x="13469" y="537"/>
                    <a:pt x="14374" y="286"/>
                    <a:pt x="15276" y="286"/>
                  </a:cubicBezTo>
                  <a:cubicBezTo>
                    <a:pt x="16136" y="286"/>
                    <a:pt x="16995" y="514"/>
                    <a:pt x="17782" y="974"/>
                  </a:cubicBezTo>
                  <a:lnTo>
                    <a:pt x="31034" y="11187"/>
                  </a:lnTo>
                  <a:lnTo>
                    <a:pt x="31186" y="10944"/>
                  </a:lnTo>
                  <a:lnTo>
                    <a:pt x="17934" y="731"/>
                  </a:lnTo>
                  <a:cubicBezTo>
                    <a:pt x="17107" y="244"/>
                    <a:pt x="16203" y="0"/>
                    <a:pt x="152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43"/>
            <p:cNvSpPr/>
            <p:nvPr/>
          </p:nvSpPr>
          <p:spPr>
            <a:xfrm>
              <a:off x="5417475" y="1687063"/>
              <a:ext cx="357950" cy="6875"/>
            </a:xfrm>
            <a:custGeom>
              <a:avLst/>
              <a:gdLst/>
              <a:ahLst/>
              <a:cxnLst/>
              <a:rect l="l" t="t" r="r" b="b"/>
              <a:pathLst>
                <a:path w="14318" h="275" extrusionOk="0">
                  <a:moveTo>
                    <a:pt x="1" y="1"/>
                  </a:moveTo>
                  <a:lnTo>
                    <a:pt x="1" y="274"/>
                  </a:lnTo>
                  <a:lnTo>
                    <a:pt x="14317" y="274"/>
                  </a:lnTo>
                  <a:lnTo>
                    <a:pt x="1431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43"/>
            <p:cNvSpPr/>
            <p:nvPr/>
          </p:nvSpPr>
          <p:spPr>
            <a:xfrm>
              <a:off x="5351375" y="1824613"/>
              <a:ext cx="489400" cy="7625"/>
            </a:xfrm>
            <a:custGeom>
              <a:avLst/>
              <a:gdLst/>
              <a:ahLst/>
              <a:cxnLst/>
              <a:rect l="l" t="t" r="r" b="b"/>
              <a:pathLst>
                <a:path w="19576" h="305" extrusionOk="0">
                  <a:moveTo>
                    <a:pt x="0" y="0"/>
                  </a:moveTo>
                  <a:lnTo>
                    <a:pt x="0" y="304"/>
                  </a:lnTo>
                  <a:lnTo>
                    <a:pt x="19575" y="304"/>
                  </a:lnTo>
                  <a:lnTo>
                    <a:pt x="195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43"/>
            <p:cNvSpPr/>
            <p:nvPr/>
          </p:nvSpPr>
          <p:spPr>
            <a:xfrm>
              <a:off x="5351375" y="1927188"/>
              <a:ext cx="489400" cy="6875"/>
            </a:xfrm>
            <a:custGeom>
              <a:avLst/>
              <a:gdLst/>
              <a:ahLst/>
              <a:cxnLst/>
              <a:rect l="l" t="t" r="r" b="b"/>
              <a:pathLst>
                <a:path w="19576" h="275" extrusionOk="0">
                  <a:moveTo>
                    <a:pt x="0" y="1"/>
                  </a:moveTo>
                  <a:lnTo>
                    <a:pt x="0" y="274"/>
                  </a:lnTo>
                  <a:lnTo>
                    <a:pt x="19575" y="274"/>
                  </a:lnTo>
                  <a:lnTo>
                    <a:pt x="195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43"/>
            <p:cNvSpPr/>
            <p:nvPr/>
          </p:nvSpPr>
          <p:spPr>
            <a:xfrm>
              <a:off x="5351375" y="2029788"/>
              <a:ext cx="489400" cy="6850"/>
            </a:xfrm>
            <a:custGeom>
              <a:avLst/>
              <a:gdLst/>
              <a:ahLst/>
              <a:cxnLst/>
              <a:rect l="l" t="t" r="r" b="b"/>
              <a:pathLst>
                <a:path w="19576" h="274" extrusionOk="0">
                  <a:moveTo>
                    <a:pt x="0" y="0"/>
                  </a:moveTo>
                  <a:lnTo>
                    <a:pt x="0" y="274"/>
                  </a:lnTo>
                  <a:lnTo>
                    <a:pt x="19575" y="274"/>
                  </a:lnTo>
                  <a:lnTo>
                    <a:pt x="195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43"/>
            <p:cNvSpPr/>
            <p:nvPr/>
          </p:nvSpPr>
          <p:spPr>
            <a:xfrm>
              <a:off x="5351375" y="2132363"/>
              <a:ext cx="489400" cy="6875"/>
            </a:xfrm>
            <a:custGeom>
              <a:avLst/>
              <a:gdLst/>
              <a:ahLst/>
              <a:cxnLst/>
              <a:rect l="l" t="t" r="r" b="b"/>
              <a:pathLst>
                <a:path w="19576" h="275" extrusionOk="0">
                  <a:moveTo>
                    <a:pt x="0" y="1"/>
                  </a:moveTo>
                  <a:lnTo>
                    <a:pt x="0" y="274"/>
                  </a:lnTo>
                  <a:lnTo>
                    <a:pt x="19575" y="274"/>
                  </a:lnTo>
                  <a:lnTo>
                    <a:pt x="195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43"/>
            <p:cNvSpPr/>
            <p:nvPr/>
          </p:nvSpPr>
          <p:spPr>
            <a:xfrm>
              <a:off x="5450925" y="2234938"/>
              <a:ext cx="291050" cy="6875"/>
            </a:xfrm>
            <a:custGeom>
              <a:avLst/>
              <a:gdLst/>
              <a:ahLst/>
              <a:cxnLst/>
              <a:rect l="l" t="t" r="r" b="b"/>
              <a:pathLst>
                <a:path w="11642" h="275" extrusionOk="0">
                  <a:moveTo>
                    <a:pt x="0" y="1"/>
                  </a:moveTo>
                  <a:lnTo>
                    <a:pt x="0" y="275"/>
                  </a:lnTo>
                  <a:lnTo>
                    <a:pt x="11642" y="275"/>
                  </a:lnTo>
                  <a:lnTo>
                    <a:pt x="1164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7" name="Google Shape;697;p43"/>
          <p:cNvSpPr/>
          <p:nvPr/>
        </p:nvSpPr>
        <p:spPr>
          <a:xfrm>
            <a:off x="7119885" y="1670414"/>
            <a:ext cx="1670700" cy="453000"/>
          </a:xfrm>
          <a:prstGeom prst="roundRect">
            <a:avLst>
              <a:gd name="adj" fmla="val 24223"/>
            </a:avLst>
          </a:prstGeom>
          <a:solidFill>
            <a:schemeClr val="lt1"/>
          </a:solidFill>
          <a:ln w="28575" cap="flat" cmpd="sng">
            <a:solidFill>
              <a:srgbClr val="FAFAFA"/>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dirty="0">
                <a:solidFill>
                  <a:schemeClr val="dk2"/>
                </a:solidFill>
                <a:effectLst>
                  <a:outerShdw blurRad="38100" dist="38100" dir="2700000" algn="tl">
                    <a:srgbClr val="000000">
                      <a:alpha val="43137"/>
                    </a:srgbClr>
                  </a:outerShdw>
                </a:effectLst>
                <a:latin typeface="Comfortaa"/>
                <a:sym typeface="Comfortaa"/>
              </a:rPr>
              <a:t>LESSON 3</a:t>
            </a:r>
            <a:endParaRPr sz="1800" b="1" dirty="0">
              <a:solidFill>
                <a:schemeClr val="dk2"/>
              </a:solidFill>
              <a:effectLst>
                <a:outerShdw blurRad="38100" dist="38100" dir="2700000" algn="tl">
                  <a:srgbClr val="000000">
                    <a:alpha val="43137"/>
                  </a:srgbClr>
                </a:outerShdw>
              </a:effectLst>
            </a:endParaRPr>
          </a:p>
        </p:txBody>
      </p:sp>
      <p:grpSp>
        <p:nvGrpSpPr>
          <p:cNvPr id="698" name="Google Shape;698;p43"/>
          <p:cNvGrpSpPr/>
          <p:nvPr/>
        </p:nvGrpSpPr>
        <p:grpSpPr>
          <a:xfrm>
            <a:off x="7572340" y="2404875"/>
            <a:ext cx="2162798" cy="1206590"/>
            <a:chOff x="7572340" y="2404875"/>
            <a:chExt cx="2162798" cy="1206590"/>
          </a:xfrm>
        </p:grpSpPr>
        <p:sp>
          <p:nvSpPr>
            <p:cNvPr id="699" name="Google Shape;699;p43"/>
            <p:cNvSpPr/>
            <p:nvPr/>
          </p:nvSpPr>
          <p:spPr>
            <a:xfrm flipH="1">
              <a:off x="7572340" y="2404875"/>
              <a:ext cx="2162798" cy="116887"/>
            </a:xfrm>
            <a:custGeom>
              <a:avLst/>
              <a:gdLst/>
              <a:ahLst/>
              <a:cxnLst/>
              <a:rect l="l" t="t" r="r" b="b"/>
              <a:pathLst>
                <a:path w="27570" h="1490" extrusionOk="0">
                  <a:moveTo>
                    <a:pt x="760" y="1"/>
                  </a:moveTo>
                  <a:cubicBezTo>
                    <a:pt x="335" y="1"/>
                    <a:pt x="0" y="335"/>
                    <a:pt x="0" y="760"/>
                  </a:cubicBezTo>
                  <a:cubicBezTo>
                    <a:pt x="0" y="1156"/>
                    <a:pt x="335" y="1490"/>
                    <a:pt x="760" y="1490"/>
                  </a:cubicBezTo>
                  <a:lnTo>
                    <a:pt x="26809" y="1490"/>
                  </a:lnTo>
                  <a:cubicBezTo>
                    <a:pt x="27235" y="1490"/>
                    <a:pt x="27569" y="1156"/>
                    <a:pt x="27569" y="760"/>
                  </a:cubicBezTo>
                  <a:cubicBezTo>
                    <a:pt x="27569" y="335"/>
                    <a:pt x="27235" y="1"/>
                    <a:pt x="26809"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43"/>
            <p:cNvSpPr/>
            <p:nvPr/>
          </p:nvSpPr>
          <p:spPr>
            <a:xfrm flipH="1">
              <a:off x="8182818" y="2767299"/>
              <a:ext cx="1552319" cy="119319"/>
            </a:xfrm>
            <a:custGeom>
              <a:avLst/>
              <a:gdLst/>
              <a:ahLst/>
              <a:cxnLst/>
              <a:rect l="l" t="t" r="r" b="b"/>
              <a:pathLst>
                <a:path w="19788" h="1521" extrusionOk="0">
                  <a:moveTo>
                    <a:pt x="760" y="1"/>
                  </a:moveTo>
                  <a:cubicBezTo>
                    <a:pt x="335" y="1"/>
                    <a:pt x="0" y="365"/>
                    <a:pt x="0" y="761"/>
                  </a:cubicBezTo>
                  <a:cubicBezTo>
                    <a:pt x="0" y="1186"/>
                    <a:pt x="335" y="1520"/>
                    <a:pt x="760" y="1520"/>
                  </a:cubicBezTo>
                  <a:lnTo>
                    <a:pt x="19028" y="1520"/>
                  </a:lnTo>
                  <a:cubicBezTo>
                    <a:pt x="19454" y="1520"/>
                    <a:pt x="19788" y="1186"/>
                    <a:pt x="19788" y="761"/>
                  </a:cubicBezTo>
                  <a:cubicBezTo>
                    <a:pt x="19788" y="335"/>
                    <a:pt x="19454" y="1"/>
                    <a:pt x="19028" y="1"/>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43"/>
            <p:cNvSpPr/>
            <p:nvPr/>
          </p:nvSpPr>
          <p:spPr>
            <a:xfrm flipH="1">
              <a:off x="7889503" y="3132154"/>
              <a:ext cx="1845634" cy="116887"/>
            </a:xfrm>
            <a:custGeom>
              <a:avLst/>
              <a:gdLst/>
              <a:ahLst/>
              <a:cxnLst/>
              <a:rect l="l" t="t" r="r" b="b"/>
              <a:pathLst>
                <a:path w="23527" h="1490" extrusionOk="0">
                  <a:moveTo>
                    <a:pt x="760" y="0"/>
                  </a:moveTo>
                  <a:cubicBezTo>
                    <a:pt x="335" y="0"/>
                    <a:pt x="0" y="335"/>
                    <a:pt x="0" y="730"/>
                  </a:cubicBezTo>
                  <a:cubicBezTo>
                    <a:pt x="0" y="1155"/>
                    <a:pt x="335" y="1490"/>
                    <a:pt x="760" y="1490"/>
                  </a:cubicBezTo>
                  <a:lnTo>
                    <a:pt x="22767" y="1490"/>
                  </a:lnTo>
                  <a:cubicBezTo>
                    <a:pt x="23192" y="1490"/>
                    <a:pt x="23527" y="1155"/>
                    <a:pt x="23527" y="730"/>
                  </a:cubicBezTo>
                  <a:cubicBezTo>
                    <a:pt x="23527" y="335"/>
                    <a:pt x="23192" y="0"/>
                    <a:pt x="22767"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43"/>
            <p:cNvSpPr/>
            <p:nvPr/>
          </p:nvSpPr>
          <p:spPr>
            <a:xfrm flipH="1">
              <a:off x="8812281" y="3494578"/>
              <a:ext cx="922856" cy="116887"/>
            </a:xfrm>
            <a:custGeom>
              <a:avLst/>
              <a:gdLst/>
              <a:ahLst/>
              <a:cxnLst/>
              <a:rect l="l" t="t" r="r" b="b"/>
              <a:pathLst>
                <a:path w="11764" h="1490" extrusionOk="0">
                  <a:moveTo>
                    <a:pt x="760" y="0"/>
                  </a:moveTo>
                  <a:cubicBezTo>
                    <a:pt x="335" y="0"/>
                    <a:pt x="0" y="335"/>
                    <a:pt x="0" y="760"/>
                  </a:cubicBezTo>
                  <a:cubicBezTo>
                    <a:pt x="0" y="1155"/>
                    <a:pt x="335" y="1490"/>
                    <a:pt x="760" y="1490"/>
                  </a:cubicBezTo>
                  <a:lnTo>
                    <a:pt x="11004" y="1490"/>
                  </a:lnTo>
                  <a:cubicBezTo>
                    <a:pt x="11429" y="1490"/>
                    <a:pt x="11764" y="1155"/>
                    <a:pt x="11764" y="760"/>
                  </a:cubicBezTo>
                  <a:cubicBezTo>
                    <a:pt x="11764" y="335"/>
                    <a:pt x="11429" y="0"/>
                    <a:pt x="11004" y="0"/>
                  </a:cubicBez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3" name="Google Shape;703;p43"/>
          <p:cNvGrpSpPr/>
          <p:nvPr/>
        </p:nvGrpSpPr>
        <p:grpSpPr>
          <a:xfrm rot="20408455" flipH="1">
            <a:off x="931761" y="1969400"/>
            <a:ext cx="859272" cy="653453"/>
            <a:chOff x="135700" y="1601500"/>
            <a:chExt cx="1166450" cy="815400"/>
          </a:xfrm>
        </p:grpSpPr>
        <p:sp>
          <p:nvSpPr>
            <p:cNvPr id="704" name="Google Shape;704;p43"/>
            <p:cNvSpPr/>
            <p:nvPr/>
          </p:nvSpPr>
          <p:spPr>
            <a:xfrm>
              <a:off x="135700" y="1601500"/>
              <a:ext cx="1166450" cy="815400"/>
            </a:xfrm>
            <a:custGeom>
              <a:avLst/>
              <a:gdLst/>
              <a:ahLst/>
              <a:cxnLst/>
              <a:rect l="l" t="t" r="r" b="b"/>
              <a:pathLst>
                <a:path w="46658" h="32616" extrusionOk="0">
                  <a:moveTo>
                    <a:pt x="4833" y="1"/>
                  </a:moveTo>
                  <a:cubicBezTo>
                    <a:pt x="2159" y="1"/>
                    <a:pt x="0" y="2189"/>
                    <a:pt x="0" y="4834"/>
                  </a:cubicBezTo>
                  <a:lnTo>
                    <a:pt x="0" y="22038"/>
                  </a:lnTo>
                  <a:cubicBezTo>
                    <a:pt x="0" y="24712"/>
                    <a:pt x="2189" y="26901"/>
                    <a:pt x="4833" y="26901"/>
                  </a:cubicBezTo>
                  <a:lnTo>
                    <a:pt x="7265" y="26901"/>
                  </a:lnTo>
                  <a:lnTo>
                    <a:pt x="7204" y="32615"/>
                  </a:lnTo>
                  <a:lnTo>
                    <a:pt x="11703" y="26901"/>
                  </a:lnTo>
                  <a:lnTo>
                    <a:pt x="41795" y="26901"/>
                  </a:lnTo>
                  <a:cubicBezTo>
                    <a:pt x="44469" y="26901"/>
                    <a:pt x="46658" y="24712"/>
                    <a:pt x="46627" y="22038"/>
                  </a:cubicBezTo>
                  <a:lnTo>
                    <a:pt x="46627" y="4834"/>
                  </a:lnTo>
                  <a:cubicBezTo>
                    <a:pt x="46627" y="2159"/>
                    <a:pt x="44439" y="1"/>
                    <a:pt x="41795" y="1"/>
                  </a:cubicBezTo>
                  <a:close/>
                </a:path>
              </a:pathLst>
            </a:custGeom>
            <a:solidFill>
              <a:schemeClr val="accent4"/>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43"/>
            <p:cNvSpPr/>
            <p:nvPr/>
          </p:nvSpPr>
          <p:spPr>
            <a:xfrm>
              <a:off x="321875" y="1884175"/>
              <a:ext cx="91975" cy="91975"/>
            </a:xfrm>
            <a:custGeom>
              <a:avLst/>
              <a:gdLst/>
              <a:ahLst/>
              <a:cxnLst/>
              <a:rect l="l" t="t" r="r" b="b"/>
              <a:pathLst>
                <a:path w="3679" h="3679" extrusionOk="0">
                  <a:moveTo>
                    <a:pt x="1824" y="1"/>
                  </a:moveTo>
                  <a:cubicBezTo>
                    <a:pt x="821" y="1"/>
                    <a:pt x="0" y="822"/>
                    <a:pt x="0" y="1825"/>
                  </a:cubicBezTo>
                  <a:cubicBezTo>
                    <a:pt x="0" y="2858"/>
                    <a:pt x="821" y="3679"/>
                    <a:pt x="1824" y="3679"/>
                  </a:cubicBezTo>
                  <a:cubicBezTo>
                    <a:pt x="2858" y="3679"/>
                    <a:pt x="3678" y="2858"/>
                    <a:pt x="3678" y="1825"/>
                  </a:cubicBezTo>
                  <a:cubicBezTo>
                    <a:pt x="3678" y="822"/>
                    <a:pt x="2858" y="1"/>
                    <a:pt x="18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43"/>
            <p:cNvSpPr/>
            <p:nvPr/>
          </p:nvSpPr>
          <p:spPr>
            <a:xfrm>
              <a:off x="497400" y="1884175"/>
              <a:ext cx="91975" cy="91975"/>
            </a:xfrm>
            <a:custGeom>
              <a:avLst/>
              <a:gdLst/>
              <a:ahLst/>
              <a:cxnLst/>
              <a:rect l="l" t="t" r="r" b="b"/>
              <a:pathLst>
                <a:path w="3679" h="3679" extrusionOk="0">
                  <a:moveTo>
                    <a:pt x="1825" y="1"/>
                  </a:moveTo>
                  <a:cubicBezTo>
                    <a:pt x="822" y="1"/>
                    <a:pt x="1" y="822"/>
                    <a:pt x="1" y="1825"/>
                  </a:cubicBezTo>
                  <a:cubicBezTo>
                    <a:pt x="1" y="2858"/>
                    <a:pt x="822" y="3679"/>
                    <a:pt x="1825" y="3679"/>
                  </a:cubicBezTo>
                  <a:cubicBezTo>
                    <a:pt x="2858" y="3679"/>
                    <a:pt x="3679" y="2858"/>
                    <a:pt x="3679" y="1825"/>
                  </a:cubicBezTo>
                  <a:cubicBezTo>
                    <a:pt x="3679" y="822"/>
                    <a:pt x="2858" y="1"/>
                    <a:pt x="18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43"/>
            <p:cNvSpPr/>
            <p:nvPr/>
          </p:nvSpPr>
          <p:spPr>
            <a:xfrm>
              <a:off x="672175" y="1884175"/>
              <a:ext cx="92750" cy="91975"/>
            </a:xfrm>
            <a:custGeom>
              <a:avLst/>
              <a:gdLst/>
              <a:ahLst/>
              <a:cxnLst/>
              <a:rect l="l" t="t" r="r" b="b"/>
              <a:pathLst>
                <a:path w="3710" h="3679" extrusionOk="0">
                  <a:moveTo>
                    <a:pt x="1855" y="1"/>
                  </a:moveTo>
                  <a:cubicBezTo>
                    <a:pt x="822" y="1"/>
                    <a:pt x="1" y="822"/>
                    <a:pt x="1" y="1825"/>
                  </a:cubicBezTo>
                  <a:cubicBezTo>
                    <a:pt x="1" y="2858"/>
                    <a:pt x="852" y="3679"/>
                    <a:pt x="1855" y="3679"/>
                  </a:cubicBezTo>
                  <a:cubicBezTo>
                    <a:pt x="2888" y="3679"/>
                    <a:pt x="3709" y="2858"/>
                    <a:pt x="3709" y="1825"/>
                  </a:cubicBezTo>
                  <a:cubicBezTo>
                    <a:pt x="3709" y="822"/>
                    <a:pt x="2888" y="1"/>
                    <a:pt x="18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43"/>
            <p:cNvSpPr/>
            <p:nvPr/>
          </p:nvSpPr>
          <p:spPr>
            <a:xfrm>
              <a:off x="847725" y="1884175"/>
              <a:ext cx="92725" cy="91975"/>
            </a:xfrm>
            <a:custGeom>
              <a:avLst/>
              <a:gdLst/>
              <a:ahLst/>
              <a:cxnLst/>
              <a:rect l="l" t="t" r="r" b="b"/>
              <a:pathLst>
                <a:path w="3709" h="3679" extrusionOk="0">
                  <a:moveTo>
                    <a:pt x="1854" y="1"/>
                  </a:moveTo>
                  <a:cubicBezTo>
                    <a:pt x="821" y="1"/>
                    <a:pt x="0" y="822"/>
                    <a:pt x="0" y="1825"/>
                  </a:cubicBezTo>
                  <a:cubicBezTo>
                    <a:pt x="0" y="2858"/>
                    <a:pt x="821" y="3679"/>
                    <a:pt x="1854" y="3679"/>
                  </a:cubicBezTo>
                  <a:cubicBezTo>
                    <a:pt x="2857" y="3679"/>
                    <a:pt x="3709" y="2858"/>
                    <a:pt x="3709" y="1825"/>
                  </a:cubicBezTo>
                  <a:cubicBezTo>
                    <a:pt x="3709" y="822"/>
                    <a:pt x="2857" y="1"/>
                    <a:pt x="18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43"/>
            <p:cNvSpPr/>
            <p:nvPr/>
          </p:nvSpPr>
          <p:spPr>
            <a:xfrm>
              <a:off x="1023250" y="1884175"/>
              <a:ext cx="91975" cy="91975"/>
            </a:xfrm>
            <a:custGeom>
              <a:avLst/>
              <a:gdLst/>
              <a:ahLst/>
              <a:cxnLst/>
              <a:rect l="l" t="t" r="r" b="b"/>
              <a:pathLst>
                <a:path w="3679" h="3679" extrusionOk="0">
                  <a:moveTo>
                    <a:pt x="1855" y="1"/>
                  </a:moveTo>
                  <a:cubicBezTo>
                    <a:pt x="821" y="1"/>
                    <a:pt x="1" y="822"/>
                    <a:pt x="1" y="1825"/>
                  </a:cubicBezTo>
                  <a:cubicBezTo>
                    <a:pt x="1" y="2858"/>
                    <a:pt x="821" y="3679"/>
                    <a:pt x="1855" y="3679"/>
                  </a:cubicBezTo>
                  <a:cubicBezTo>
                    <a:pt x="2858" y="3679"/>
                    <a:pt x="3679" y="2858"/>
                    <a:pt x="3679" y="1825"/>
                  </a:cubicBezTo>
                  <a:cubicBezTo>
                    <a:pt x="3679" y="822"/>
                    <a:pt x="2858" y="1"/>
                    <a:pt x="18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0" name="Google Shape;710;p43"/>
          <p:cNvSpPr/>
          <p:nvPr/>
        </p:nvSpPr>
        <p:spPr>
          <a:xfrm>
            <a:off x="6069374" y="908751"/>
            <a:ext cx="988876" cy="988815"/>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l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711" name="Google Shape;711;p43"/>
          <p:cNvGrpSpPr/>
          <p:nvPr/>
        </p:nvGrpSpPr>
        <p:grpSpPr>
          <a:xfrm rot="1057935">
            <a:off x="1276571" y="3399048"/>
            <a:ext cx="714079" cy="1067308"/>
            <a:chOff x="3251800" y="1824470"/>
            <a:chExt cx="714094" cy="1067331"/>
          </a:xfrm>
        </p:grpSpPr>
        <p:sp>
          <p:nvSpPr>
            <p:cNvPr id="712" name="Google Shape;712;p43"/>
            <p:cNvSpPr/>
            <p:nvPr/>
          </p:nvSpPr>
          <p:spPr>
            <a:xfrm>
              <a:off x="3531128" y="2697941"/>
              <a:ext cx="164164" cy="193860"/>
            </a:xfrm>
            <a:custGeom>
              <a:avLst/>
              <a:gdLst/>
              <a:ahLst/>
              <a:cxnLst/>
              <a:rect l="l" t="t" r="r" b="b"/>
              <a:pathLst>
                <a:path w="2858" h="3375" extrusionOk="0">
                  <a:moveTo>
                    <a:pt x="1429" y="0"/>
                  </a:moveTo>
                  <a:cubicBezTo>
                    <a:pt x="669" y="0"/>
                    <a:pt x="0" y="669"/>
                    <a:pt x="0" y="1459"/>
                  </a:cubicBezTo>
                  <a:lnTo>
                    <a:pt x="0" y="1945"/>
                  </a:lnTo>
                  <a:cubicBezTo>
                    <a:pt x="0" y="2736"/>
                    <a:pt x="669" y="3374"/>
                    <a:pt x="1429" y="3374"/>
                  </a:cubicBezTo>
                  <a:cubicBezTo>
                    <a:pt x="2219" y="3374"/>
                    <a:pt x="2858" y="2736"/>
                    <a:pt x="2858" y="1945"/>
                  </a:cubicBezTo>
                  <a:lnTo>
                    <a:pt x="2858" y="1459"/>
                  </a:lnTo>
                  <a:cubicBezTo>
                    <a:pt x="2858" y="669"/>
                    <a:pt x="2219" y="0"/>
                    <a:pt x="1429" y="0"/>
                  </a:cubicBezTo>
                  <a:close/>
                </a:path>
              </a:pathLst>
            </a:custGeom>
            <a:solidFill>
              <a:schemeClr val="accen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43"/>
            <p:cNvSpPr/>
            <p:nvPr/>
          </p:nvSpPr>
          <p:spPr>
            <a:xfrm>
              <a:off x="3496205" y="2539065"/>
              <a:ext cx="235734" cy="274161"/>
            </a:xfrm>
            <a:custGeom>
              <a:avLst/>
              <a:gdLst/>
              <a:ahLst/>
              <a:cxnLst/>
              <a:rect l="l" t="t" r="r" b="b"/>
              <a:pathLst>
                <a:path w="4104" h="4773" extrusionOk="0">
                  <a:moveTo>
                    <a:pt x="791" y="0"/>
                  </a:moveTo>
                  <a:cubicBezTo>
                    <a:pt x="365" y="0"/>
                    <a:pt x="1" y="334"/>
                    <a:pt x="1" y="790"/>
                  </a:cubicBezTo>
                  <a:lnTo>
                    <a:pt x="1" y="3982"/>
                  </a:lnTo>
                  <a:cubicBezTo>
                    <a:pt x="1" y="4438"/>
                    <a:pt x="365" y="4772"/>
                    <a:pt x="791" y="4772"/>
                  </a:cubicBezTo>
                  <a:lnTo>
                    <a:pt x="3314" y="4772"/>
                  </a:lnTo>
                  <a:cubicBezTo>
                    <a:pt x="3739" y="4772"/>
                    <a:pt x="4074" y="4438"/>
                    <a:pt x="4104" y="3982"/>
                  </a:cubicBezTo>
                  <a:lnTo>
                    <a:pt x="4104" y="790"/>
                  </a:lnTo>
                  <a:cubicBezTo>
                    <a:pt x="4104" y="334"/>
                    <a:pt x="3739" y="0"/>
                    <a:pt x="3314" y="0"/>
                  </a:cubicBezTo>
                  <a:close/>
                </a:path>
              </a:pathLst>
            </a:custGeom>
            <a:solidFill>
              <a:schemeClr val="accen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43"/>
            <p:cNvSpPr/>
            <p:nvPr/>
          </p:nvSpPr>
          <p:spPr>
            <a:xfrm>
              <a:off x="3251800" y="1824470"/>
              <a:ext cx="714094" cy="856086"/>
            </a:xfrm>
            <a:custGeom>
              <a:avLst/>
              <a:gdLst/>
              <a:ahLst/>
              <a:cxnLst/>
              <a:rect l="l" t="t" r="r" b="b"/>
              <a:pathLst>
                <a:path w="12432" h="14904" extrusionOk="0">
                  <a:moveTo>
                    <a:pt x="6311" y="1"/>
                  </a:moveTo>
                  <a:cubicBezTo>
                    <a:pt x="6204" y="1"/>
                    <a:pt x="6096" y="4"/>
                    <a:pt x="5988" y="9"/>
                  </a:cubicBezTo>
                  <a:cubicBezTo>
                    <a:pt x="3009" y="161"/>
                    <a:pt x="517" y="2502"/>
                    <a:pt x="213" y="5481"/>
                  </a:cubicBezTo>
                  <a:cubicBezTo>
                    <a:pt x="0" y="7517"/>
                    <a:pt x="790" y="9371"/>
                    <a:pt x="2128" y="10617"/>
                  </a:cubicBezTo>
                  <a:cubicBezTo>
                    <a:pt x="3009" y="11408"/>
                    <a:pt x="3465" y="12563"/>
                    <a:pt x="3465" y="13748"/>
                  </a:cubicBezTo>
                  <a:cubicBezTo>
                    <a:pt x="3465" y="14386"/>
                    <a:pt x="4012" y="14903"/>
                    <a:pt x="4651" y="14903"/>
                  </a:cubicBezTo>
                  <a:lnTo>
                    <a:pt x="7964" y="14903"/>
                  </a:lnTo>
                  <a:cubicBezTo>
                    <a:pt x="8602" y="14903"/>
                    <a:pt x="9119" y="14386"/>
                    <a:pt x="9119" y="13748"/>
                  </a:cubicBezTo>
                  <a:lnTo>
                    <a:pt x="9119" y="13566"/>
                  </a:lnTo>
                  <a:cubicBezTo>
                    <a:pt x="9119" y="12441"/>
                    <a:pt x="9636" y="11377"/>
                    <a:pt x="10487" y="10617"/>
                  </a:cubicBezTo>
                  <a:cubicBezTo>
                    <a:pt x="11672" y="9493"/>
                    <a:pt x="12432" y="7912"/>
                    <a:pt x="12432" y="6119"/>
                  </a:cubicBezTo>
                  <a:cubicBezTo>
                    <a:pt x="12432" y="2760"/>
                    <a:pt x="9690" y="1"/>
                    <a:pt x="6311" y="1"/>
                  </a:cubicBezTo>
                  <a:close/>
                </a:path>
              </a:pathLst>
            </a:cu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43"/>
            <p:cNvSpPr/>
            <p:nvPr/>
          </p:nvSpPr>
          <p:spPr>
            <a:xfrm>
              <a:off x="3655083" y="1884321"/>
              <a:ext cx="57670" cy="54223"/>
            </a:xfrm>
            <a:custGeom>
              <a:avLst/>
              <a:gdLst/>
              <a:ahLst/>
              <a:cxnLst/>
              <a:rect l="l" t="t" r="r" b="b"/>
              <a:pathLst>
                <a:path w="1004" h="944" extrusionOk="0">
                  <a:moveTo>
                    <a:pt x="92" y="1"/>
                  </a:moveTo>
                  <a:lnTo>
                    <a:pt x="1" y="761"/>
                  </a:lnTo>
                  <a:cubicBezTo>
                    <a:pt x="244" y="791"/>
                    <a:pt x="517" y="852"/>
                    <a:pt x="760" y="943"/>
                  </a:cubicBezTo>
                  <a:lnTo>
                    <a:pt x="1004" y="214"/>
                  </a:lnTo>
                  <a:cubicBezTo>
                    <a:pt x="700" y="122"/>
                    <a:pt x="396" y="31"/>
                    <a:pt x="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43"/>
            <p:cNvSpPr/>
            <p:nvPr/>
          </p:nvSpPr>
          <p:spPr>
            <a:xfrm>
              <a:off x="3749341" y="1924471"/>
              <a:ext cx="146759" cy="178179"/>
            </a:xfrm>
            <a:custGeom>
              <a:avLst/>
              <a:gdLst/>
              <a:ahLst/>
              <a:cxnLst/>
              <a:rect l="l" t="t" r="r" b="b"/>
              <a:pathLst>
                <a:path w="2555" h="3102" extrusionOk="0">
                  <a:moveTo>
                    <a:pt x="396" y="1"/>
                  </a:moveTo>
                  <a:lnTo>
                    <a:pt x="1" y="639"/>
                  </a:lnTo>
                  <a:cubicBezTo>
                    <a:pt x="913" y="1217"/>
                    <a:pt x="1551" y="2098"/>
                    <a:pt x="1825" y="3101"/>
                  </a:cubicBezTo>
                  <a:lnTo>
                    <a:pt x="2554" y="2919"/>
                  </a:lnTo>
                  <a:cubicBezTo>
                    <a:pt x="2220" y="1703"/>
                    <a:pt x="1460" y="670"/>
                    <a:pt x="3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43"/>
            <p:cNvSpPr/>
            <p:nvPr/>
          </p:nvSpPr>
          <p:spPr>
            <a:xfrm>
              <a:off x="3606202" y="2285875"/>
              <a:ext cx="15796" cy="227060"/>
            </a:xfrm>
            <a:custGeom>
              <a:avLst/>
              <a:gdLst/>
              <a:ahLst/>
              <a:cxnLst/>
              <a:rect l="l" t="t" r="r" b="b"/>
              <a:pathLst>
                <a:path w="275" h="3953" extrusionOk="0">
                  <a:moveTo>
                    <a:pt x="0" y="1"/>
                  </a:moveTo>
                  <a:lnTo>
                    <a:pt x="0" y="3952"/>
                  </a:lnTo>
                  <a:lnTo>
                    <a:pt x="274" y="3952"/>
                  </a:lnTo>
                  <a:lnTo>
                    <a:pt x="27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43"/>
            <p:cNvSpPr/>
            <p:nvPr/>
          </p:nvSpPr>
          <p:spPr>
            <a:xfrm>
              <a:off x="3436870" y="2270195"/>
              <a:ext cx="352682" cy="263650"/>
            </a:xfrm>
            <a:custGeom>
              <a:avLst/>
              <a:gdLst/>
              <a:ahLst/>
              <a:cxnLst/>
              <a:rect l="l" t="t" r="r" b="b"/>
              <a:pathLst>
                <a:path w="6140" h="4590" extrusionOk="0">
                  <a:moveTo>
                    <a:pt x="3070" y="0"/>
                  </a:moveTo>
                  <a:lnTo>
                    <a:pt x="2948" y="213"/>
                  </a:lnTo>
                  <a:cubicBezTo>
                    <a:pt x="2416" y="1198"/>
                    <a:pt x="1697" y="1670"/>
                    <a:pt x="771" y="1670"/>
                  </a:cubicBezTo>
                  <a:cubicBezTo>
                    <a:pt x="640" y="1670"/>
                    <a:pt x="505" y="1660"/>
                    <a:pt x="365" y="1642"/>
                  </a:cubicBezTo>
                  <a:lnTo>
                    <a:pt x="0" y="1581"/>
                  </a:lnTo>
                  <a:lnTo>
                    <a:pt x="2310" y="4590"/>
                  </a:lnTo>
                  <a:lnTo>
                    <a:pt x="2523" y="4408"/>
                  </a:lnTo>
                  <a:lnTo>
                    <a:pt x="638" y="1946"/>
                  </a:lnTo>
                  <a:lnTo>
                    <a:pt x="638" y="1946"/>
                  </a:lnTo>
                  <a:cubicBezTo>
                    <a:pt x="670" y="1946"/>
                    <a:pt x="701" y="1947"/>
                    <a:pt x="732" y="1947"/>
                  </a:cubicBezTo>
                  <a:cubicBezTo>
                    <a:pt x="1693" y="1947"/>
                    <a:pt x="2481" y="1491"/>
                    <a:pt x="3070" y="578"/>
                  </a:cubicBezTo>
                  <a:cubicBezTo>
                    <a:pt x="3648" y="1490"/>
                    <a:pt x="4468" y="1946"/>
                    <a:pt x="5502" y="1946"/>
                  </a:cubicBezTo>
                  <a:lnTo>
                    <a:pt x="5532" y="1946"/>
                  </a:lnTo>
                  <a:lnTo>
                    <a:pt x="3617" y="4408"/>
                  </a:lnTo>
                  <a:lnTo>
                    <a:pt x="3860" y="4590"/>
                  </a:lnTo>
                  <a:lnTo>
                    <a:pt x="6140" y="1611"/>
                  </a:lnTo>
                  <a:lnTo>
                    <a:pt x="5806" y="1642"/>
                  </a:lnTo>
                  <a:cubicBezTo>
                    <a:pt x="5707" y="1649"/>
                    <a:pt x="5611" y="1653"/>
                    <a:pt x="5518" y="1653"/>
                  </a:cubicBezTo>
                  <a:cubicBezTo>
                    <a:pt x="4481" y="1653"/>
                    <a:pt x="3721" y="1189"/>
                    <a:pt x="3192" y="213"/>
                  </a:cubicBezTo>
                  <a:lnTo>
                    <a:pt x="307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43"/>
            <p:cNvSpPr/>
            <p:nvPr/>
          </p:nvSpPr>
          <p:spPr>
            <a:xfrm>
              <a:off x="3536355" y="2498916"/>
              <a:ext cx="155433" cy="181625"/>
            </a:xfrm>
            <a:custGeom>
              <a:avLst/>
              <a:gdLst/>
              <a:ahLst/>
              <a:cxnLst/>
              <a:rect l="l" t="t" r="r" b="b"/>
              <a:pathLst>
                <a:path w="2706" h="3162" extrusionOk="0">
                  <a:moveTo>
                    <a:pt x="1338" y="0"/>
                  </a:moveTo>
                  <a:cubicBezTo>
                    <a:pt x="609" y="0"/>
                    <a:pt x="1" y="608"/>
                    <a:pt x="1" y="1368"/>
                  </a:cubicBezTo>
                  <a:lnTo>
                    <a:pt x="1" y="3161"/>
                  </a:lnTo>
                  <a:lnTo>
                    <a:pt x="2706" y="3161"/>
                  </a:lnTo>
                  <a:lnTo>
                    <a:pt x="2706" y="1368"/>
                  </a:lnTo>
                  <a:cubicBezTo>
                    <a:pt x="2706" y="608"/>
                    <a:pt x="2098" y="0"/>
                    <a:pt x="13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43"/>
            <p:cNvSpPr/>
            <p:nvPr/>
          </p:nvSpPr>
          <p:spPr>
            <a:xfrm>
              <a:off x="3564271" y="2535562"/>
              <a:ext cx="99601" cy="176398"/>
            </a:xfrm>
            <a:custGeom>
              <a:avLst/>
              <a:gdLst/>
              <a:ahLst/>
              <a:cxnLst/>
              <a:rect l="l" t="t" r="r" b="b"/>
              <a:pathLst>
                <a:path w="1734" h="3071" extrusionOk="0">
                  <a:moveTo>
                    <a:pt x="882" y="274"/>
                  </a:moveTo>
                  <a:cubicBezTo>
                    <a:pt x="1186" y="274"/>
                    <a:pt x="1460" y="547"/>
                    <a:pt x="1460" y="882"/>
                  </a:cubicBezTo>
                  <a:lnTo>
                    <a:pt x="1460" y="2797"/>
                  </a:lnTo>
                  <a:lnTo>
                    <a:pt x="275" y="2797"/>
                  </a:lnTo>
                  <a:lnTo>
                    <a:pt x="275" y="882"/>
                  </a:lnTo>
                  <a:cubicBezTo>
                    <a:pt x="275" y="547"/>
                    <a:pt x="548" y="274"/>
                    <a:pt x="882" y="274"/>
                  </a:cubicBezTo>
                  <a:close/>
                  <a:moveTo>
                    <a:pt x="852" y="0"/>
                  </a:moveTo>
                  <a:cubicBezTo>
                    <a:pt x="396" y="0"/>
                    <a:pt x="1" y="395"/>
                    <a:pt x="1" y="882"/>
                  </a:cubicBezTo>
                  <a:lnTo>
                    <a:pt x="1" y="3070"/>
                  </a:lnTo>
                  <a:lnTo>
                    <a:pt x="1734" y="3070"/>
                  </a:lnTo>
                  <a:lnTo>
                    <a:pt x="1734" y="882"/>
                  </a:lnTo>
                  <a:cubicBezTo>
                    <a:pt x="1734" y="395"/>
                    <a:pt x="1338" y="0"/>
                    <a:pt x="85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oup 1">
            <a:extLst>
              <a:ext uri="{FF2B5EF4-FFF2-40B4-BE49-F238E27FC236}">
                <a16:creationId xmlns:a16="http://schemas.microsoft.com/office/drawing/2014/main" id="{9E50C1D0-3C98-1848-8577-339FB05B1432}"/>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AC2BEF6F-5C1B-CB85-5A18-BC61623F0825}"/>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Parallelogram 3">
              <a:extLst>
                <a:ext uri="{FF2B5EF4-FFF2-40B4-BE49-F238E27FC236}">
                  <a16:creationId xmlns:a16="http://schemas.microsoft.com/office/drawing/2014/main" id="{6EACCA98-5607-1545-F296-53694F28038A}"/>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rPr>
                <a:t>UNIT </a:t>
              </a:r>
              <a:r>
                <a:rPr kumimoji="0" lang="vi-VN"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rPr>
                <a:t>9</a:t>
              </a:r>
              <a:endPar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endParaRPr>
            </a:p>
          </p:txBody>
        </p:sp>
      </p:grpSp>
      <p:sp>
        <p:nvSpPr>
          <p:cNvPr id="5" name="TextBox 4">
            <a:extLst>
              <a:ext uri="{FF2B5EF4-FFF2-40B4-BE49-F238E27FC236}">
                <a16:creationId xmlns:a16="http://schemas.microsoft.com/office/drawing/2014/main" id="{4C76AEE9-8566-ADCA-0A70-A2515B3C81D9}"/>
              </a:ext>
            </a:extLst>
          </p:cNvPr>
          <p:cNvSpPr txBox="1"/>
          <p:nvPr/>
        </p:nvSpPr>
        <p:spPr>
          <a:xfrm>
            <a:off x="2438400" y="418267"/>
            <a:ext cx="531953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UTMFacebookK&amp;TBold"/>
                <a:ea typeface="+mn-ea"/>
                <a:cs typeface="+mn-cs"/>
              </a:rPr>
              <a:t>Career paths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77182" y="115760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7085618" y="1124975"/>
            <a:ext cx="1921934" cy="23698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C00000"/>
                </a:solidFill>
                <a:effectLst/>
                <a:uLnTx/>
                <a:uFillTx/>
                <a:latin typeface="Calibri (Body)"/>
                <a:ea typeface="+mn-ea"/>
                <a:cs typeface="+mn-cs"/>
              </a:rPr>
              <a:t>5</a:t>
            </a:r>
            <a:r>
              <a:rPr kumimoji="0" lang="vi-VN" sz="2400" b="1" i="0" u="none" strike="noStrike" kern="1200" cap="none" spc="0" normalizeH="0" baseline="0" noProof="0" dirty="0">
                <a:ln>
                  <a:noFill/>
                </a:ln>
                <a:solidFill>
                  <a:prstClr val="black"/>
                </a:solidFill>
                <a:effectLst/>
                <a:uLnTx/>
                <a:uFillTx/>
                <a:latin typeface="Calibri (Body)"/>
                <a:ea typeface="+mn-ea"/>
                <a:cs typeface="+mn-cs"/>
              </a:rPr>
              <a:t>. </a:t>
            </a:r>
            <a:r>
              <a:rPr kumimoji="0" lang="vi-VN" sz="2800" b="1" i="0" u="none" strike="noStrike" kern="1200" cap="none" spc="0" normalizeH="0" baseline="0" noProof="0" dirty="0" err="1">
                <a:ln>
                  <a:noFill/>
                </a:ln>
                <a:solidFill>
                  <a:prstClr val="black"/>
                </a:solidFill>
                <a:effectLst/>
                <a:uLnTx/>
                <a:uFillTx/>
                <a:latin typeface="Calibri (Body)"/>
                <a:ea typeface="+mn-ea"/>
                <a:cs typeface="+mn-cs"/>
              </a:rPr>
              <a:t>obsolete</a:t>
            </a:r>
            <a:endParaRPr kumimoji="0" lang="vi-VN" sz="2400" b="1" i="0" u="none" strike="noStrike" kern="1200" cap="none" spc="0" normalizeH="0" baseline="0" noProof="0" dirty="0">
              <a:ln>
                <a:noFill/>
              </a:ln>
              <a:solidFill>
                <a:prstClr val="black"/>
              </a:solidFill>
              <a:effectLst/>
              <a:uLnTx/>
              <a:uFillTx/>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A.</a:t>
            </a:r>
            <a:r>
              <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400" b="0" i="0" u="none" strike="noStrike" kern="1200" cap="none" spc="0" normalizeH="0" baseline="0" noProof="0" dirty="0">
                <a:ln>
                  <a:noFill/>
                </a:ln>
                <a:solidFill>
                  <a:prstClr val="black"/>
                </a:solidFill>
                <a:effectLst/>
                <a:uLnTx/>
                <a:uFillTx/>
                <a:latin typeface="Calibri"/>
                <a:ea typeface="+mn-ea"/>
                <a:cs typeface="+mn-cs"/>
              </a:rPr>
              <a:t>updated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B.</a:t>
            </a:r>
            <a:r>
              <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400" b="0" i="0" u="none" strike="noStrike" kern="1200" cap="none" spc="0" normalizeH="0" baseline="0" noProof="0" dirty="0">
                <a:ln>
                  <a:noFill/>
                </a:ln>
                <a:solidFill>
                  <a:prstClr val="black"/>
                </a:solidFill>
                <a:effectLst/>
                <a:uLnTx/>
                <a:uFillTx/>
                <a:latin typeface="Calibri"/>
                <a:ea typeface="+mn-ea"/>
                <a:cs typeface="+mn-cs"/>
              </a:rPr>
              <a:t>out of date</a:t>
            </a: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0F1B09E1-BBB4-43C8-9340-4FA6F65E2FB1}"/>
              </a:ext>
            </a:extLst>
          </p:cNvPr>
          <p:cNvSpPr/>
          <p:nvPr/>
        </p:nvSpPr>
        <p:spPr>
          <a:xfrm>
            <a:off x="7085618" y="2652773"/>
            <a:ext cx="429358" cy="411606"/>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5D06E0C9-F77C-9E91-1BF1-D4294FCBAACB}"/>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6" name="TextBox 5">
            <a:extLst>
              <a:ext uri="{FF2B5EF4-FFF2-40B4-BE49-F238E27FC236}">
                <a16:creationId xmlns:a16="http://schemas.microsoft.com/office/drawing/2014/main" id="{02ACB48D-4BC2-5B0C-C186-814A900B1085}"/>
              </a:ext>
            </a:extLst>
          </p:cNvPr>
          <p:cNvSpPr txBox="1"/>
          <p:nvPr/>
        </p:nvSpPr>
        <p:spPr>
          <a:xfrm>
            <a:off x="0" y="600752"/>
            <a:ext cx="7085618" cy="4524315"/>
          </a:xfrm>
          <a:prstGeom prst="rect">
            <a:avLst/>
          </a:prstGeom>
          <a:noFill/>
        </p:spPr>
        <p:txBody>
          <a:bodyPr wrap="square" rtlCol="0">
            <a:spAutoFit/>
          </a:bodyPr>
          <a:lstStyle/>
          <a:p>
            <a:r>
              <a:rPr lang="en-US" sz="2400" b="1" dirty="0"/>
              <a:t>C.</a:t>
            </a:r>
          </a:p>
          <a:p>
            <a:r>
              <a:rPr lang="en-US" sz="2400" dirty="0"/>
              <a:t>You should also consider your chances of being hired. Some fields of work may offer very few positions. With technology developing at a fast pace, some jobs such as cashiers and travel agents may become automated or </a:t>
            </a:r>
            <a:r>
              <a:rPr lang="en-US" sz="2400" b="1" dirty="0">
                <a:highlight>
                  <a:srgbClr val="FFFF00"/>
                </a:highlight>
              </a:rPr>
              <a:t>obsolete</a:t>
            </a:r>
            <a:r>
              <a:rPr lang="en-US" sz="2400" dirty="0"/>
              <a:t>. </a:t>
            </a:r>
            <a:r>
              <a:rPr lang="en-US" sz="2400" b="1" dirty="0"/>
              <a:t>However</a:t>
            </a:r>
            <a:r>
              <a:rPr lang="en-US" sz="2400" dirty="0"/>
              <a:t>, other jobs are on the rise. Doctors, nurses, and pharmacists, for instance, are in great demand because of ageing populations and increased life expectancy. That is why before you make a decision, you should carefully examine the opportunities that a career path may provide.</a:t>
            </a:r>
          </a:p>
        </p:txBody>
      </p:sp>
    </p:spTree>
    <p:extLst>
      <p:ext uri="{BB962C8B-B14F-4D97-AF65-F5344CB8AC3E}">
        <p14:creationId xmlns:p14="http://schemas.microsoft.com/office/powerpoint/2010/main" val="369950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15609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191421" y="7955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3</a:t>
            </a:r>
          </a:p>
        </p:txBody>
      </p:sp>
      <p:sp>
        <p:nvSpPr>
          <p:cNvPr id="28" name="Rectangle 27">
            <a:extLst>
              <a:ext uri="{FF2B5EF4-FFF2-40B4-BE49-F238E27FC236}">
                <a16:creationId xmlns:a16="http://schemas.microsoft.com/office/drawing/2014/main" id="{C7DA39DC-01AE-471A-82C2-098DF5CFAFF6}"/>
              </a:ext>
            </a:extLst>
          </p:cNvPr>
          <p:cNvSpPr/>
          <p:nvPr/>
        </p:nvSpPr>
        <p:spPr>
          <a:xfrm>
            <a:off x="564117" y="779874"/>
            <a:ext cx="957048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Read the article again. Match each section (A–C) with a heading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(1–4). </a:t>
            </a:r>
            <a:r>
              <a:rPr lang="en-US" sz="2400" b="1" kern="1200" dirty="0">
                <a:solidFill>
                  <a:prstClr val="black"/>
                </a:solidFill>
                <a:latin typeface="Calibri"/>
                <a:ea typeface="+mn-ea"/>
                <a:cs typeface="Arial" panose="020B0604020202020204" pitchFamily="34" charset="0"/>
              </a:rPr>
              <a:t>There is ONE extra </a:t>
            </a:r>
            <a:r>
              <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heading. </a:t>
            </a:r>
          </a:p>
        </p:txBody>
      </p:sp>
      <p:sp>
        <p:nvSpPr>
          <p:cNvPr id="2" name="Rectangle 1"/>
          <p:cNvSpPr/>
          <p:nvPr/>
        </p:nvSpPr>
        <p:spPr>
          <a:xfrm>
            <a:off x="889064" y="1689190"/>
            <a:ext cx="7365872" cy="30008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1. </a:t>
            </a:r>
            <a:r>
              <a:rPr kumimoji="0" lang="en-US"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Think about employment opportunities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2. </a:t>
            </a:r>
            <a:r>
              <a:rPr kumimoji="0" lang="en-US"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Ask the career experts for advice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3. </a:t>
            </a:r>
            <a:r>
              <a:rPr kumimoji="0" lang="en-US"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Follow your passion and interests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srgbClr val="C00000"/>
                </a:solidFill>
                <a:effectLst/>
                <a:uLnTx/>
                <a:uFillTx/>
                <a:latin typeface="Calibri (Body)"/>
                <a:ea typeface="Calibri" panose="020F0502020204030204" pitchFamily="34" charset="0"/>
                <a:cs typeface="Calibri" panose="020F0502020204030204" pitchFamily="34" charset="0"/>
              </a:rPr>
              <a:t>4. </a:t>
            </a:r>
            <a:r>
              <a:rPr kumimoji="0" lang="en-US"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rPr>
              <a:t>Understand education requirements</a:t>
            </a:r>
            <a:endParaRPr kumimoji="0" lang="vi-VN" sz="2700" b="0" i="0" u="none" strike="noStrike" kern="1200" cap="none" spc="0" normalizeH="0" baseline="0" noProof="0" dirty="0">
              <a:ln>
                <a:noFill/>
              </a:ln>
              <a:solidFill>
                <a:prstClr val="black"/>
              </a:solidFill>
              <a:effectLst/>
              <a:uLnTx/>
              <a:uFillTx/>
              <a:latin typeface="Calibri (Body)"/>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6B9D2793-E55F-AF92-403F-575466AE0CCE}"/>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638958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26FC4B7-9238-DDEF-CC8F-F4C615D4ECF6}"/>
              </a:ext>
            </a:extLst>
          </p:cNvPr>
          <p:cNvSpPr txBox="1"/>
          <p:nvPr/>
        </p:nvSpPr>
        <p:spPr>
          <a:xfrm>
            <a:off x="0" y="742295"/>
            <a:ext cx="9144000" cy="4401205"/>
          </a:xfrm>
          <a:prstGeom prst="rect">
            <a:avLst/>
          </a:prstGeom>
          <a:noFill/>
        </p:spPr>
        <p:txBody>
          <a:bodyPr wrap="square">
            <a:spAutoFit/>
          </a:bodyPr>
          <a:lstStyle/>
          <a:p>
            <a:r>
              <a:rPr lang="en-US" sz="2800" dirty="0">
                <a:latin typeface="Calibri" panose="020F0502020204030204" pitchFamily="34" charset="0"/>
                <a:cs typeface="Calibri" panose="020F0502020204030204" pitchFamily="34" charset="0"/>
              </a:rPr>
              <a:t>A.________</a:t>
            </a:r>
          </a:p>
          <a:p>
            <a:r>
              <a:rPr lang="en-US" sz="2800" dirty="0">
                <a:latin typeface="Calibri" panose="020F0502020204030204" pitchFamily="34" charset="0"/>
                <a:cs typeface="Calibri" panose="020F0502020204030204" pitchFamily="34" charset="0"/>
              </a:rPr>
              <a:t>First, learn about yourself and discover your personality type, beliefs, soft skills, and interests. For example, if you are </a:t>
            </a:r>
            <a:r>
              <a:rPr lang="en-US" sz="2800" b="1" dirty="0">
                <a:highlight>
                  <a:srgbClr val="FFFF00"/>
                </a:highlight>
                <a:latin typeface="Calibri" panose="020F0502020204030204" pitchFamily="34" charset="0"/>
                <a:cs typeface="Calibri" panose="020F0502020204030204" pitchFamily="34" charset="0"/>
              </a:rPr>
              <a:t>passionate</a:t>
            </a:r>
            <a:r>
              <a:rPr lang="en-US" sz="2800" dirty="0">
                <a:latin typeface="Calibri" panose="020F0502020204030204" pitchFamily="34" charset="0"/>
                <a:cs typeface="Calibri" panose="020F0502020204030204" pitchFamily="34" charset="0"/>
              </a:rPr>
              <a:t> about working with people and helping them develop, you may consider becoming a social worker or a teacher. If you are interested in learning languages, history, art, and architecture, you might look at jobs in the tourist industry. Spend time thinking about what you want to do, and list what you are good at. This can help you come up with a career path that matches your personality.</a:t>
            </a:r>
          </a:p>
        </p:txBody>
      </p:sp>
      <p:sp>
        <p:nvSpPr>
          <p:cNvPr id="6" name="Rectangle 5">
            <a:extLst>
              <a:ext uri="{FF2B5EF4-FFF2-40B4-BE49-F238E27FC236}">
                <a16:creationId xmlns:a16="http://schemas.microsoft.com/office/drawing/2014/main" id="{471BF03C-2FF5-D345-28C8-8EB9A65E3241}"/>
              </a:ext>
            </a:extLst>
          </p:cNvPr>
          <p:cNvSpPr/>
          <p:nvPr/>
        </p:nvSpPr>
        <p:spPr>
          <a:xfrm>
            <a:off x="739480" y="742295"/>
            <a:ext cx="367408"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Calibri (Body)"/>
                <a:ea typeface="+mn-ea"/>
                <a:cs typeface="+mn-cs"/>
              </a:rPr>
              <a:t>3</a:t>
            </a:r>
          </a:p>
        </p:txBody>
      </p:sp>
      <p:sp>
        <p:nvSpPr>
          <p:cNvPr id="7" name="Rectangle 6">
            <a:extLst>
              <a:ext uri="{FF2B5EF4-FFF2-40B4-BE49-F238E27FC236}">
                <a16:creationId xmlns:a16="http://schemas.microsoft.com/office/drawing/2014/main" id="{3F9168E1-0D69-0E61-46B6-B9ADB48D054F}"/>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FF1F698C-8D4C-1EE4-E27C-EC1B1CF436AC}"/>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81970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02FAF1D-5F3B-6099-B4F8-EB7DBC464357}"/>
              </a:ext>
            </a:extLst>
          </p:cNvPr>
          <p:cNvSpPr txBox="1"/>
          <p:nvPr/>
        </p:nvSpPr>
        <p:spPr>
          <a:xfrm>
            <a:off x="0" y="742295"/>
            <a:ext cx="9144000" cy="4401205"/>
          </a:xfrm>
          <a:prstGeom prst="rect">
            <a:avLst/>
          </a:prstGeom>
          <a:noFill/>
        </p:spPr>
        <p:txBody>
          <a:bodyPr wrap="square">
            <a:spAutoFit/>
          </a:bodyPr>
          <a:lstStyle/>
          <a:p>
            <a:r>
              <a:rPr lang="en-US" sz="2800" dirty="0">
                <a:latin typeface="Calibri" panose="020F0502020204030204" pitchFamily="34" charset="0"/>
                <a:cs typeface="Calibri" panose="020F0502020204030204" pitchFamily="34" charset="0"/>
              </a:rPr>
              <a:t>B.________</a:t>
            </a:r>
          </a:p>
          <a:p>
            <a:r>
              <a:rPr lang="en-US" sz="2800" dirty="0">
                <a:latin typeface="Calibri" panose="020F0502020204030204" pitchFamily="34" charset="0"/>
                <a:cs typeface="Calibri" panose="020F0502020204030204" pitchFamily="34" charset="0"/>
              </a:rPr>
              <a:t>Next, you should </a:t>
            </a:r>
            <a:r>
              <a:rPr lang="en-US" sz="2800" b="1" dirty="0">
                <a:highlight>
                  <a:srgbClr val="FFFF00"/>
                </a:highlight>
                <a:latin typeface="Calibri" panose="020F0502020204030204" pitchFamily="34" charset="0"/>
                <a:cs typeface="Calibri" panose="020F0502020204030204" pitchFamily="34" charset="0"/>
              </a:rPr>
              <a:t>take into account </a:t>
            </a:r>
            <a:r>
              <a:rPr lang="en-US" sz="2800" dirty="0">
                <a:latin typeface="Calibri" panose="020F0502020204030204" pitchFamily="34" charset="0"/>
                <a:cs typeface="Calibri" panose="020F0502020204030204" pitchFamily="34" charset="0"/>
              </a:rPr>
              <a:t>any career qualifications you may need. Many jobs require formal education at a university or college. In order to work as a doctor, for example, you will need to study at medical school for some years of general medical training, followed by several years of </a:t>
            </a:r>
            <a:r>
              <a:rPr lang="en-US" sz="2800" b="1" dirty="0">
                <a:highlight>
                  <a:srgbClr val="FFFF00"/>
                </a:highlight>
                <a:latin typeface="Calibri" panose="020F0502020204030204" pitchFamily="34" charset="0"/>
                <a:cs typeface="Calibri" panose="020F0502020204030204" pitchFamily="34" charset="0"/>
              </a:rPr>
              <a:t>specialty</a:t>
            </a:r>
            <a:r>
              <a:rPr lang="en-US" sz="2800" dirty="0">
                <a:latin typeface="Calibri" panose="020F0502020204030204" pitchFamily="34" charset="0"/>
                <a:cs typeface="Calibri" panose="020F0502020204030204" pitchFamily="34" charset="0"/>
              </a:rPr>
              <a:t> training. But there are also jobs that don't require any formal qualifications. You can be hired as a server or a </a:t>
            </a:r>
            <a:r>
              <a:rPr lang="en-US" sz="2800" b="1" dirty="0">
                <a:highlight>
                  <a:srgbClr val="FFFF00"/>
                </a:highlight>
                <a:latin typeface="Calibri" panose="020F0502020204030204" pitchFamily="34" charset="0"/>
                <a:cs typeface="Calibri" panose="020F0502020204030204" pitchFamily="34" charset="0"/>
              </a:rPr>
              <a:t>barista</a:t>
            </a:r>
            <a:r>
              <a:rPr lang="en-US" sz="2800" dirty="0">
                <a:latin typeface="Calibri" panose="020F0502020204030204" pitchFamily="34" charset="0"/>
                <a:cs typeface="Calibri" panose="020F0502020204030204" pitchFamily="34" charset="0"/>
              </a:rPr>
              <a:t> in a coffee shop, for instance, and you will be given on-the-job training.</a:t>
            </a:r>
          </a:p>
        </p:txBody>
      </p:sp>
      <p:sp>
        <p:nvSpPr>
          <p:cNvPr id="6" name="Rectangle 5">
            <a:extLst>
              <a:ext uri="{FF2B5EF4-FFF2-40B4-BE49-F238E27FC236}">
                <a16:creationId xmlns:a16="http://schemas.microsoft.com/office/drawing/2014/main" id="{DA743F07-44EA-4397-A51F-470A653809BA}"/>
              </a:ext>
            </a:extLst>
          </p:cNvPr>
          <p:cNvSpPr/>
          <p:nvPr/>
        </p:nvSpPr>
        <p:spPr>
          <a:xfrm>
            <a:off x="852060" y="742295"/>
            <a:ext cx="367408"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Calibri (Body)"/>
                <a:ea typeface="+mn-ea"/>
                <a:cs typeface="+mn-cs"/>
              </a:rPr>
              <a:t>4</a:t>
            </a:r>
          </a:p>
        </p:txBody>
      </p:sp>
      <p:sp>
        <p:nvSpPr>
          <p:cNvPr id="7" name="Rectangle 6">
            <a:extLst>
              <a:ext uri="{FF2B5EF4-FFF2-40B4-BE49-F238E27FC236}">
                <a16:creationId xmlns:a16="http://schemas.microsoft.com/office/drawing/2014/main" id="{252A5325-C543-20D7-35CD-C7A0F95C001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46EFE338-A1C4-F83B-598C-DD2ED24EC1EE}"/>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1299741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C15D6AA-042D-0C5C-AAF0-0F53F9E7B596}"/>
              </a:ext>
            </a:extLst>
          </p:cNvPr>
          <p:cNvSpPr txBox="1"/>
          <p:nvPr/>
        </p:nvSpPr>
        <p:spPr>
          <a:xfrm>
            <a:off x="0" y="742295"/>
            <a:ext cx="9144000" cy="4401205"/>
          </a:xfrm>
          <a:prstGeom prst="rect">
            <a:avLst/>
          </a:prstGeom>
          <a:noFill/>
        </p:spPr>
        <p:txBody>
          <a:bodyPr wrap="square">
            <a:spAutoFit/>
          </a:bodyPr>
          <a:lstStyle/>
          <a:p>
            <a:r>
              <a:rPr lang="en-US" sz="2800" dirty="0">
                <a:latin typeface="Calibri" panose="020F0502020204030204" pitchFamily="34" charset="0"/>
                <a:cs typeface="Calibri" panose="020F0502020204030204" pitchFamily="34" charset="0"/>
              </a:rPr>
              <a:t>C. _________</a:t>
            </a:r>
          </a:p>
          <a:p>
            <a:r>
              <a:rPr lang="en-US" sz="2800" dirty="0">
                <a:latin typeface="Calibri" panose="020F0502020204030204" pitchFamily="34" charset="0"/>
                <a:cs typeface="Calibri" panose="020F0502020204030204" pitchFamily="34" charset="0"/>
              </a:rPr>
              <a:t>You should also consider your chances of being hired. Some fields of work may offer very few positions. With technology developing at a fast pace, some jobs such as cashiers and travel agents may become automated or </a:t>
            </a:r>
            <a:r>
              <a:rPr lang="en-US" sz="2800" b="1" dirty="0">
                <a:highlight>
                  <a:srgbClr val="FFFF00"/>
                </a:highlight>
                <a:latin typeface="Calibri" panose="020F0502020204030204" pitchFamily="34" charset="0"/>
                <a:cs typeface="Calibri" panose="020F0502020204030204" pitchFamily="34" charset="0"/>
              </a:rPr>
              <a:t>obsolete</a:t>
            </a:r>
            <a:r>
              <a:rPr lang="en-US" sz="2800" dirty="0">
                <a:latin typeface="Calibri" panose="020F0502020204030204" pitchFamily="34" charset="0"/>
                <a:cs typeface="Calibri" panose="020F0502020204030204" pitchFamily="34" charset="0"/>
              </a:rPr>
              <a:t>. </a:t>
            </a:r>
            <a:r>
              <a:rPr lang="en-US" sz="2800" b="1" dirty="0">
                <a:latin typeface="Calibri" panose="020F0502020204030204" pitchFamily="34" charset="0"/>
                <a:cs typeface="Calibri" panose="020F0502020204030204" pitchFamily="34" charset="0"/>
              </a:rPr>
              <a:t>However</a:t>
            </a:r>
            <a:r>
              <a:rPr lang="en-US" sz="2800" dirty="0">
                <a:latin typeface="Calibri" panose="020F0502020204030204" pitchFamily="34" charset="0"/>
                <a:cs typeface="Calibri" panose="020F0502020204030204" pitchFamily="34" charset="0"/>
              </a:rPr>
              <a:t>, other jobs are on the rise. Doctors, nurses, and pharmacists, for instance, are in great demand because of ageing populations and increased life expectancy. That is why before you make a decision, you should carefully examine the opportunities that a career path may provide.</a:t>
            </a:r>
          </a:p>
        </p:txBody>
      </p:sp>
      <p:sp>
        <p:nvSpPr>
          <p:cNvPr id="6" name="Rectangle 5">
            <a:extLst>
              <a:ext uri="{FF2B5EF4-FFF2-40B4-BE49-F238E27FC236}">
                <a16:creationId xmlns:a16="http://schemas.microsoft.com/office/drawing/2014/main" id="{AADDDB80-A936-84CC-604D-01A8237C44D7}"/>
              </a:ext>
            </a:extLst>
          </p:cNvPr>
          <p:cNvSpPr/>
          <p:nvPr/>
        </p:nvSpPr>
        <p:spPr>
          <a:xfrm>
            <a:off x="923180" y="742295"/>
            <a:ext cx="367408"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Calibri (Body)"/>
                <a:ea typeface="+mn-ea"/>
                <a:cs typeface="+mn-cs"/>
              </a:rPr>
              <a:t>1</a:t>
            </a:r>
          </a:p>
        </p:txBody>
      </p:sp>
      <p:sp>
        <p:nvSpPr>
          <p:cNvPr id="7" name="Rectangle 6">
            <a:extLst>
              <a:ext uri="{FF2B5EF4-FFF2-40B4-BE49-F238E27FC236}">
                <a16:creationId xmlns:a16="http://schemas.microsoft.com/office/drawing/2014/main" id="{AC6A020E-2CCF-D931-FE60-83F78691E7DE}"/>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A0B6B72F-2BAF-34BE-BC75-AE9A16F92AB7}"/>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284644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4</a:t>
            </a:r>
          </a:p>
        </p:txBody>
      </p:sp>
      <p:sp>
        <p:nvSpPr>
          <p:cNvPr id="28" name="Rectangle 27">
            <a:extLst>
              <a:ext uri="{FF2B5EF4-FFF2-40B4-BE49-F238E27FC236}">
                <a16:creationId xmlns:a16="http://schemas.microsoft.com/office/drawing/2014/main" id="{C7DA39DC-01AE-471A-82C2-098DF5CFAFF6}"/>
              </a:ext>
            </a:extLst>
          </p:cNvPr>
          <p:cNvSpPr/>
          <p:nvPr/>
        </p:nvSpPr>
        <p:spPr>
          <a:xfrm>
            <a:off x="803326" y="862473"/>
            <a:ext cx="830498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Read the article again and choose the correct answer A, B, or C.</a:t>
            </a:r>
          </a:p>
        </p:txBody>
      </p:sp>
      <p:sp>
        <p:nvSpPr>
          <p:cNvPr id="10" name="Rectangle 9"/>
          <p:cNvSpPr/>
          <p:nvPr/>
        </p:nvSpPr>
        <p:spPr>
          <a:xfrm>
            <a:off x="540327" y="1733981"/>
            <a:ext cx="8307870" cy="30469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C00000"/>
                </a:solidFill>
                <a:effectLst/>
                <a:uLnTx/>
                <a:uFillTx/>
                <a:latin typeface="Calibri (Body)"/>
                <a:ea typeface="+mn-ea"/>
                <a:cs typeface="+mn-cs"/>
              </a:rPr>
              <a:t>1. </a:t>
            </a:r>
            <a:r>
              <a:rPr kumimoji="0" lang="vi-VN" sz="3200" b="0" i="0" u="none" strike="noStrike" kern="1200" cap="none" spc="0" normalizeH="0" baseline="0" noProof="0" dirty="0">
                <a:ln>
                  <a:noFill/>
                </a:ln>
                <a:solidFill>
                  <a:prstClr val="black"/>
                </a:solidFill>
                <a:effectLst/>
                <a:uLnTx/>
                <a:uFillTx/>
                <a:latin typeface="Calibri (Body)"/>
                <a:ea typeface="+mn-ea"/>
                <a:cs typeface="+mn-cs"/>
              </a:rPr>
              <a:t>How is the article organised?</a:t>
            </a:r>
          </a:p>
          <a:p>
            <a:pPr marL="717550" lvl="1">
              <a:buClrTx/>
              <a:defRPr/>
            </a:pPr>
            <a:r>
              <a:rPr kumimoji="0" lang="vi-VN" sz="3200" b="0" i="0" u="none" strike="noStrike" kern="1200" cap="none" spc="0" normalizeH="0" baseline="0" noProof="0" dirty="0">
                <a:ln>
                  <a:noFill/>
                </a:ln>
                <a:solidFill>
                  <a:srgbClr val="C00000"/>
                </a:solidFill>
                <a:effectLst/>
                <a:uLnTx/>
                <a:uFillTx/>
                <a:latin typeface="Calibri (Body)"/>
                <a:ea typeface="+mn-ea"/>
                <a:cs typeface="+mn-cs"/>
              </a:rPr>
              <a:t>A.</a:t>
            </a:r>
            <a:r>
              <a:rPr kumimoji="0" lang="vi-VN" sz="3200" b="0" i="0" u="none" strike="noStrike" kern="1200" cap="none" spc="0" normalizeH="0" baseline="0" noProof="0" dirty="0">
                <a:ln>
                  <a:noFill/>
                </a:ln>
                <a:solidFill>
                  <a:prstClr val="black"/>
                </a:solidFill>
                <a:effectLst/>
                <a:uLnTx/>
                <a:uFillTx/>
                <a:latin typeface="Calibri (Body)"/>
                <a:ea typeface="+mn-ea"/>
                <a:cs typeface="+mn-cs"/>
              </a:rPr>
              <a:t> Using a ‛cause and effect’ text</a:t>
            </a:r>
          </a:p>
          <a:p>
            <a:pPr marL="717550" lvl="1">
              <a:buClrTx/>
              <a:defRPr/>
            </a:pPr>
            <a:r>
              <a:rPr kumimoji="0" lang="vi-VN" sz="3200" b="0" i="0" u="none" strike="noStrike" kern="1200" cap="none" spc="0" normalizeH="0" baseline="0" noProof="0" dirty="0">
                <a:ln>
                  <a:noFill/>
                </a:ln>
                <a:solidFill>
                  <a:prstClr val="black"/>
                </a:solidFill>
                <a:effectLst/>
                <a:uLnTx/>
                <a:uFillTx/>
                <a:latin typeface="Calibri (Body)"/>
                <a:ea typeface="+mn-ea"/>
                <a:cs typeface="+mn-cs"/>
              </a:rPr>
              <a:t>structure.</a:t>
            </a:r>
          </a:p>
          <a:p>
            <a:pPr marL="717550" lvl="1">
              <a:buClrTx/>
              <a:defRPr/>
            </a:pPr>
            <a:r>
              <a:rPr kumimoji="0" lang="vi-VN" sz="3200" b="0" i="0" u="none" strike="noStrike" kern="1200" cap="none" spc="0" normalizeH="0" baseline="0" noProof="0" dirty="0">
                <a:ln>
                  <a:noFill/>
                </a:ln>
                <a:solidFill>
                  <a:srgbClr val="C00000"/>
                </a:solidFill>
                <a:effectLst/>
                <a:uLnTx/>
                <a:uFillTx/>
                <a:latin typeface="Calibri (Body)"/>
                <a:ea typeface="+mn-ea"/>
                <a:cs typeface="+mn-cs"/>
              </a:rPr>
              <a:t>B.</a:t>
            </a:r>
            <a:r>
              <a:rPr kumimoji="0" lang="vi-VN" sz="3200" b="0" i="0" u="none" strike="noStrike" kern="1200" cap="none" spc="0" normalizeH="0" baseline="0" noProof="0" dirty="0">
                <a:ln>
                  <a:noFill/>
                </a:ln>
                <a:solidFill>
                  <a:prstClr val="black"/>
                </a:solidFill>
                <a:effectLst/>
                <a:uLnTx/>
                <a:uFillTx/>
                <a:latin typeface="Calibri (Body)"/>
                <a:ea typeface="+mn-ea"/>
                <a:cs typeface="+mn-cs"/>
              </a:rPr>
              <a:t> Discussing similarities and differences.</a:t>
            </a:r>
          </a:p>
          <a:p>
            <a:pPr marL="717550" lvl="1">
              <a:buClrTx/>
              <a:defRPr/>
            </a:pPr>
            <a:r>
              <a:rPr kumimoji="0" lang="vi-VN" sz="3200" b="0" i="0" u="none" strike="noStrike" kern="1200" cap="none" spc="0" normalizeH="0" baseline="0" noProof="0" dirty="0">
                <a:ln>
                  <a:noFill/>
                </a:ln>
                <a:solidFill>
                  <a:srgbClr val="C00000"/>
                </a:solidFill>
                <a:effectLst/>
                <a:uLnTx/>
                <a:uFillTx/>
                <a:latin typeface="Calibri (Body)"/>
                <a:ea typeface="+mn-ea"/>
                <a:cs typeface="+mn-cs"/>
              </a:rPr>
              <a:t>C. </a:t>
            </a:r>
            <a:r>
              <a:rPr kumimoji="0" lang="vi-VN" sz="3200" b="0" i="0" u="none" strike="noStrike" kern="1200" cap="none" spc="0" normalizeH="0" baseline="0" noProof="0" dirty="0">
                <a:ln>
                  <a:noFill/>
                </a:ln>
                <a:solidFill>
                  <a:prstClr val="black"/>
                </a:solidFill>
                <a:effectLst/>
                <a:uLnTx/>
                <a:uFillTx/>
                <a:latin typeface="Calibri (Body)"/>
                <a:ea typeface="+mn-ea"/>
                <a:cs typeface="+mn-cs"/>
              </a:rPr>
              <a:t>Sorting information into themes and</a:t>
            </a:r>
          </a:p>
          <a:p>
            <a:pPr marL="717550" lvl="1">
              <a:buClrTx/>
              <a:defRPr/>
            </a:pPr>
            <a:r>
              <a:rPr kumimoji="0" lang="vi-VN" sz="3200" b="0" i="0" u="none" strike="noStrike" kern="1200" cap="none" spc="0" normalizeH="0" baseline="0" noProof="0" dirty="0">
                <a:ln>
                  <a:noFill/>
                </a:ln>
                <a:solidFill>
                  <a:prstClr val="black"/>
                </a:solidFill>
                <a:effectLst/>
                <a:uLnTx/>
                <a:uFillTx/>
                <a:latin typeface="Calibri (Body)"/>
                <a:ea typeface="+mn-ea"/>
                <a:cs typeface="+mn-cs"/>
              </a:rPr>
              <a:t>categories.</a:t>
            </a:r>
          </a:p>
        </p:txBody>
      </p:sp>
      <p:sp>
        <p:nvSpPr>
          <p:cNvPr id="18" name="Oval 17">
            <a:extLst>
              <a:ext uri="{FF2B5EF4-FFF2-40B4-BE49-F238E27FC236}">
                <a16:creationId xmlns:a16="http://schemas.microsoft.com/office/drawing/2014/main" id="{0F1B09E1-BBB4-43C8-9340-4FA6F65E2FB1}"/>
              </a:ext>
            </a:extLst>
          </p:cNvPr>
          <p:cNvSpPr/>
          <p:nvPr/>
        </p:nvSpPr>
        <p:spPr>
          <a:xfrm>
            <a:off x="1174679" y="3683612"/>
            <a:ext cx="619396" cy="61056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04F1F3D7-5C17-4814-1BD4-920A6211645C}"/>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269323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B8DD77-AEC1-79A2-23CE-EDC933750A61}"/>
              </a:ext>
            </a:extLst>
          </p:cNvPr>
          <p:cNvSpPr/>
          <p:nvPr/>
        </p:nvSpPr>
        <p:spPr>
          <a:xfrm>
            <a:off x="585815" y="1490158"/>
            <a:ext cx="8106772" cy="34163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1" i="0" u="none" strike="noStrike" kern="1200" cap="none" spc="0" normalizeH="0" baseline="0" noProof="0" dirty="0">
                <a:ln>
                  <a:noFill/>
                </a:ln>
                <a:solidFill>
                  <a:srgbClr val="C00000"/>
                </a:solidFill>
                <a:effectLst/>
                <a:uLnTx/>
                <a:uFillTx/>
                <a:latin typeface="Calibri (Body)"/>
                <a:ea typeface="+mn-ea"/>
                <a:cs typeface="+mn-cs"/>
              </a:rPr>
              <a:t>2.</a:t>
            </a:r>
            <a:r>
              <a:rPr kumimoji="0" lang="vi-VN" sz="27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 </a:t>
            </a:r>
            <a:r>
              <a:rPr kumimoji="0" lang="en-US" sz="2700" b="0" i="0" u="none" strike="noStrike" kern="1200" cap="none" spc="0" normalizeH="0" baseline="0" noProof="0" dirty="0">
                <a:ln>
                  <a:noFill/>
                </a:ln>
                <a:solidFill>
                  <a:prstClr val="black"/>
                </a:solidFill>
                <a:effectLst/>
                <a:uLnTx/>
                <a:uFillTx/>
                <a:latin typeface="Calibri"/>
                <a:ea typeface="+mn-ea"/>
                <a:cs typeface="+mn-cs"/>
              </a:rPr>
              <a:t>Why does the writer mention ‛</a:t>
            </a:r>
            <a:r>
              <a:rPr kumimoji="0" lang="en-US" sz="2700" b="1" i="0" u="none" strike="noStrike" kern="1200" cap="none" spc="0" normalizeH="0" baseline="0" noProof="0" dirty="0">
                <a:ln>
                  <a:noFill/>
                </a:ln>
                <a:solidFill>
                  <a:prstClr val="black"/>
                </a:solidFill>
                <a:effectLst/>
                <a:uLnTx/>
                <a:uFillTx/>
                <a:latin typeface="Calibri"/>
                <a:ea typeface="+mn-ea"/>
                <a:cs typeface="+mn-cs"/>
              </a:rPr>
              <a:t>a social worker or a teacher</a:t>
            </a:r>
            <a:r>
              <a:rPr kumimoji="0" lang="en-US" sz="2700" b="0" i="0" u="none" strike="noStrike" kern="1200" cap="none" spc="0" normalizeH="0" baseline="0" noProof="0" dirty="0">
                <a:ln>
                  <a:noFill/>
                </a:ln>
                <a:solidFill>
                  <a:prstClr val="black"/>
                </a:solidFill>
                <a:effectLst/>
                <a:uLnTx/>
                <a:uFillTx/>
                <a:latin typeface="Calibri"/>
                <a:ea typeface="+mn-ea"/>
                <a:cs typeface="+mn-cs"/>
              </a:rPr>
              <a:t>’ in Section A?</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A.</a:t>
            </a:r>
            <a:r>
              <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700" b="0" i="0" u="none" strike="noStrike" kern="1200" cap="none" spc="0" normalizeH="0" baseline="0" noProof="0" dirty="0">
                <a:ln>
                  <a:noFill/>
                </a:ln>
                <a:solidFill>
                  <a:prstClr val="black"/>
                </a:solidFill>
                <a:effectLst/>
                <a:uLnTx/>
                <a:uFillTx/>
                <a:latin typeface="Calibri"/>
                <a:ea typeface="+mn-ea"/>
                <a:cs typeface="+mn-cs"/>
              </a:rPr>
              <a:t>To illustrate jobs related to working with and helping people.</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B.</a:t>
            </a:r>
            <a:r>
              <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700" b="0" i="0" u="none" strike="noStrike" kern="1200" cap="none" spc="0" normalizeH="0" baseline="0" noProof="0" dirty="0">
                <a:ln>
                  <a:noFill/>
                </a:ln>
                <a:solidFill>
                  <a:prstClr val="black"/>
                </a:solidFill>
                <a:effectLst/>
                <a:uLnTx/>
                <a:uFillTx/>
                <a:latin typeface="Calibri"/>
                <a:ea typeface="+mn-ea"/>
                <a:cs typeface="+mn-cs"/>
              </a:rPr>
              <a:t>To prove that it will be easy to get these jobs in the future.</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C. </a:t>
            </a:r>
            <a:r>
              <a:rPr kumimoji="0" lang="en-US" sz="2700" b="0" i="0" u="none" strike="noStrike" kern="1200" cap="none" spc="0" normalizeH="0" baseline="0" noProof="0" dirty="0">
                <a:ln>
                  <a:noFill/>
                </a:ln>
                <a:solidFill>
                  <a:prstClr val="black"/>
                </a:solidFill>
                <a:effectLst/>
                <a:uLnTx/>
                <a:uFillTx/>
                <a:latin typeface="Calibri"/>
                <a:ea typeface="+mn-ea"/>
                <a:cs typeface="+mn-cs"/>
              </a:rPr>
              <a:t>To show that more and more people want to work as social workers and teachers.</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4</a:t>
            </a:r>
          </a:p>
        </p:txBody>
      </p:sp>
      <p:sp>
        <p:nvSpPr>
          <p:cNvPr id="28" name="Rectangle 27">
            <a:extLst>
              <a:ext uri="{FF2B5EF4-FFF2-40B4-BE49-F238E27FC236}">
                <a16:creationId xmlns:a16="http://schemas.microsoft.com/office/drawing/2014/main" id="{C7DA39DC-01AE-471A-82C2-098DF5CFAFF6}"/>
              </a:ext>
            </a:extLst>
          </p:cNvPr>
          <p:cNvSpPr/>
          <p:nvPr/>
        </p:nvSpPr>
        <p:spPr>
          <a:xfrm>
            <a:off x="803326" y="862473"/>
            <a:ext cx="830498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Read the article again and choose the correct answer A, B, or C.</a:t>
            </a:r>
          </a:p>
        </p:txBody>
      </p:sp>
      <p:sp>
        <p:nvSpPr>
          <p:cNvPr id="18" name="Oval 17">
            <a:extLst>
              <a:ext uri="{FF2B5EF4-FFF2-40B4-BE49-F238E27FC236}">
                <a16:creationId xmlns:a16="http://schemas.microsoft.com/office/drawing/2014/main" id="{0F1B09E1-BBB4-43C8-9340-4FA6F65E2FB1}"/>
              </a:ext>
            </a:extLst>
          </p:cNvPr>
          <p:cNvSpPr/>
          <p:nvPr/>
        </p:nvSpPr>
        <p:spPr>
          <a:xfrm>
            <a:off x="493628" y="2266467"/>
            <a:ext cx="619396" cy="61056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04F1F3D7-5C17-4814-1BD4-920A6211645C}"/>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70431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4</a:t>
            </a:r>
          </a:p>
        </p:txBody>
      </p:sp>
      <p:sp>
        <p:nvSpPr>
          <p:cNvPr id="28" name="Rectangle 27">
            <a:extLst>
              <a:ext uri="{FF2B5EF4-FFF2-40B4-BE49-F238E27FC236}">
                <a16:creationId xmlns:a16="http://schemas.microsoft.com/office/drawing/2014/main" id="{C7DA39DC-01AE-471A-82C2-098DF5CFAFF6}"/>
              </a:ext>
            </a:extLst>
          </p:cNvPr>
          <p:cNvSpPr/>
          <p:nvPr/>
        </p:nvSpPr>
        <p:spPr>
          <a:xfrm>
            <a:off x="803326" y="862473"/>
            <a:ext cx="830498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Read the article again and choose the correct answer A, B, or C.</a:t>
            </a:r>
          </a:p>
        </p:txBody>
      </p:sp>
      <p:sp>
        <p:nvSpPr>
          <p:cNvPr id="18" name="Oval 17">
            <a:extLst>
              <a:ext uri="{FF2B5EF4-FFF2-40B4-BE49-F238E27FC236}">
                <a16:creationId xmlns:a16="http://schemas.microsoft.com/office/drawing/2014/main" id="{0F1B09E1-BBB4-43C8-9340-4FA6F65E2FB1}"/>
              </a:ext>
            </a:extLst>
          </p:cNvPr>
          <p:cNvSpPr/>
          <p:nvPr/>
        </p:nvSpPr>
        <p:spPr>
          <a:xfrm>
            <a:off x="493628" y="3091846"/>
            <a:ext cx="619396" cy="61056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04F1F3D7-5C17-4814-1BD4-920A6211645C}"/>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5" name="Rectangle 4">
            <a:extLst>
              <a:ext uri="{FF2B5EF4-FFF2-40B4-BE49-F238E27FC236}">
                <a16:creationId xmlns:a16="http://schemas.microsoft.com/office/drawing/2014/main" id="{37ED1CCC-C203-375A-53F0-F09A03F532E7}"/>
              </a:ext>
            </a:extLst>
          </p:cNvPr>
          <p:cNvSpPr/>
          <p:nvPr/>
        </p:nvSpPr>
        <p:spPr>
          <a:xfrm>
            <a:off x="570968" y="1501665"/>
            <a:ext cx="8337856" cy="34163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3. </a:t>
            </a:r>
            <a:r>
              <a:rPr kumimoji="0" lang="en-US" sz="2700" b="0" i="0" u="none" strike="noStrike" kern="1200" cap="none" spc="0" normalizeH="0" baseline="0" noProof="0" dirty="0">
                <a:ln>
                  <a:noFill/>
                </a:ln>
                <a:solidFill>
                  <a:prstClr val="black"/>
                </a:solidFill>
                <a:effectLst/>
                <a:uLnTx/>
                <a:uFillTx/>
                <a:latin typeface="Calibri"/>
                <a:ea typeface="+mn-ea"/>
                <a:cs typeface="+mn-cs"/>
              </a:rPr>
              <a:t>Why does the writer include the server and barista jobs in Section B?</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A.</a:t>
            </a:r>
            <a:r>
              <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700" b="0" i="0" u="none" strike="noStrike" kern="1200" cap="none" spc="0" normalizeH="0" baseline="0" noProof="0" dirty="0">
                <a:ln>
                  <a:noFill/>
                </a:ln>
                <a:solidFill>
                  <a:prstClr val="black"/>
                </a:solidFill>
                <a:effectLst/>
                <a:uLnTx/>
                <a:uFillTx/>
                <a:latin typeface="Calibri"/>
                <a:ea typeface="+mn-ea"/>
                <a:cs typeface="+mn-cs"/>
              </a:rPr>
              <a:t>To compare these jobs with the jobs that need formal training.</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B.</a:t>
            </a:r>
            <a:r>
              <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700" b="0" i="0" u="none" strike="noStrike" kern="1200" cap="none" spc="0" normalizeH="0" baseline="0" noProof="0" dirty="0">
                <a:ln>
                  <a:noFill/>
                </a:ln>
                <a:solidFill>
                  <a:prstClr val="black"/>
                </a:solidFill>
                <a:effectLst/>
                <a:uLnTx/>
                <a:uFillTx/>
                <a:latin typeface="Calibri"/>
                <a:ea typeface="+mn-ea"/>
                <a:cs typeface="+mn-cs"/>
              </a:rPr>
              <a:t>To give an example of jobs that don’t require formal training.</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7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C. </a:t>
            </a:r>
            <a:r>
              <a:rPr kumimoji="0" lang="en-US" sz="2700" b="0" i="0" u="none" strike="noStrike" kern="1200" cap="none" spc="0" normalizeH="0" baseline="0" noProof="0" dirty="0">
                <a:ln>
                  <a:noFill/>
                </a:ln>
                <a:solidFill>
                  <a:prstClr val="black"/>
                </a:solidFill>
                <a:effectLst/>
                <a:uLnTx/>
                <a:uFillTx/>
                <a:latin typeface="Calibri"/>
                <a:ea typeface="+mn-ea"/>
                <a:cs typeface="+mn-cs"/>
              </a:rPr>
              <a:t>To give additional examples of jobs that need formal training.</a:t>
            </a:r>
            <a:endParaRPr kumimoji="0" lang="vi-VN" sz="27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6624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4</a:t>
            </a:r>
          </a:p>
        </p:txBody>
      </p:sp>
      <p:sp>
        <p:nvSpPr>
          <p:cNvPr id="28" name="Rectangle 27">
            <a:extLst>
              <a:ext uri="{FF2B5EF4-FFF2-40B4-BE49-F238E27FC236}">
                <a16:creationId xmlns:a16="http://schemas.microsoft.com/office/drawing/2014/main" id="{C7DA39DC-01AE-471A-82C2-098DF5CFAFF6}"/>
              </a:ext>
            </a:extLst>
          </p:cNvPr>
          <p:cNvSpPr/>
          <p:nvPr/>
        </p:nvSpPr>
        <p:spPr>
          <a:xfrm>
            <a:off x="803326" y="862473"/>
            <a:ext cx="830498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Read the article again and choose the correct answer A, B, or C.</a:t>
            </a:r>
          </a:p>
        </p:txBody>
      </p:sp>
      <p:sp>
        <p:nvSpPr>
          <p:cNvPr id="18" name="Oval 17">
            <a:extLst>
              <a:ext uri="{FF2B5EF4-FFF2-40B4-BE49-F238E27FC236}">
                <a16:creationId xmlns:a16="http://schemas.microsoft.com/office/drawing/2014/main" id="{0F1B09E1-BBB4-43C8-9340-4FA6F65E2FB1}"/>
              </a:ext>
            </a:extLst>
          </p:cNvPr>
          <p:cNvSpPr/>
          <p:nvPr/>
        </p:nvSpPr>
        <p:spPr>
          <a:xfrm>
            <a:off x="454039" y="3678466"/>
            <a:ext cx="619396" cy="61056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04F1F3D7-5C17-4814-1BD4-920A6211645C}"/>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kern="1200" dirty="0">
                <a:solidFill>
                  <a:prstClr val="white"/>
                </a:solidFill>
                <a:effectLst>
                  <a:outerShdw blurRad="38100" dist="38100" dir="2700000" algn="tl">
                    <a:srgbClr val="000000">
                      <a:alpha val="43137"/>
                    </a:srgbClr>
                  </a:outerShdw>
                </a:effectLst>
                <a:latin typeface="Calibri"/>
                <a:ea typeface="Adobe Gothic Std B" panose="020B0800000000000000" pitchFamily="34" charset="-128"/>
                <a:cs typeface="+mn-cs"/>
              </a:rPr>
              <a:t>WHILE</a:t>
            </a: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
        <p:nvSpPr>
          <p:cNvPr id="2" name="Rectangle 1">
            <a:extLst>
              <a:ext uri="{FF2B5EF4-FFF2-40B4-BE49-F238E27FC236}">
                <a16:creationId xmlns:a16="http://schemas.microsoft.com/office/drawing/2014/main" id="{660702E1-2D3E-7C97-7083-7257FC8ACB41}"/>
              </a:ext>
            </a:extLst>
          </p:cNvPr>
          <p:cNvSpPr/>
          <p:nvPr/>
        </p:nvSpPr>
        <p:spPr>
          <a:xfrm>
            <a:off x="540327" y="2016758"/>
            <a:ext cx="8304986"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4. </a:t>
            </a:r>
            <a:r>
              <a:rPr kumimoji="0" lang="en-US" sz="2800" b="0" i="0" u="none" strike="noStrike" kern="1200" cap="none" spc="0" normalizeH="0" baseline="0" noProof="0" dirty="0">
                <a:ln>
                  <a:noFill/>
                </a:ln>
                <a:solidFill>
                  <a:prstClr val="black"/>
                </a:solidFill>
                <a:effectLst/>
                <a:uLnTx/>
                <a:uFillTx/>
                <a:latin typeface="Calibri"/>
                <a:ea typeface="+mn-ea"/>
                <a:cs typeface="+mn-cs"/>
              </a:rPr>
              <a:t>The author uses ‛</a:t>
            </a:r>
            <a:r>
              <a:rPr kumimoji="0" lang="en-US" sz="2800" b="1" i="0" u="none" strike="noStrike" kern="1200" cap="none" spc="0" normalizeH="0" baseline="0" noProof="0" dirty="0">
                <a:ln>
                  <a:noFill/>
                </a:ln>
                <a:solidFill>
                  <a:prstClr val="black"/>
                </a:solidFill>
                <a:effectLst/>
                <a:uLnTx/>
                <a:uFillTx/>
                <a:latin typeface="Calibri"/>
                <a:ea typeface="+mn-ea"/>
                <a:cs typeface="+mn-cs"/>
              </a:rPr>
              <a:t>However</a:t>
            </a:r>
            <a:r>
              <a:rPr kumimoji="0" lang="en-US" sz="2800" b="0" i="0" u="none" strike="noStrike" kern="1200" cap="none" spc="0" normalizeH="0" baseline="0" noProof="0" dirty="0">
                <a:ln>
                  <a:noFill/>
                </a:ln>
                <a:solidFill>
                  <a:prstClr val="black"/>
                </a:solidFill>
                <a:effectLst/>
                <a:uLnTx/>
                <a:uFillTx/>
                <a:latin typeface="Calibri"/>
                <a:ea typeface="+mn-ea"/>
                <a:cs typeface="+mn-cs"/>
              </a:rPr>
              <a:t>’ in Section C in order to _________.</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A.</a:t>
            </a:r>
            <a:r>
              <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800" b="0" i="0" u="none" strike="noStrike" kern="1200" cap="none" spc="0" normalizeH="0" baseline="0" noProof="0" dirty="0">
                <a:ln>
                  <a:noFill/>
                </a:ln>
                <a:solidFill>
                  <a:prstClr val="black"/>
                </a:solidFill>
                <a:effectLst/>
                <a:uLnTx/>
                <a:uFillTx/>
                <a:latin typeface="Calibri"/>
                <a:ea typeface="+mn-ea"/>
                <a:cs typeface="+mn-cs"/>
              </a:rPr>
              <a:t>explain why the jobs will become obsolete</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B.</a:t>
            </a:r>
            <a:r>
              <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sz="2800" b="0" i="0" u="none" strike="noStrike" kern="1200" cap="none" spc="0" normalizeH="0" baseline="0" noProof="0" dirty="0">
                <a:ln>
                  <a:noFill/>
                </a:ln>
                <a:solidFill>
                  <a:prstClr val="black"/>
                </a:solidFill>
                <a:effectLst/>
                <a:uLnTx/>
                <a:uFillTx/>
                <a:latin typeface="Calibri"/>
                <a:ea typeface="+mn-ea"/>
                <a:cs typeface="+mn-cs"/>
              </a:rPr>
              <a:t>show the consequences of increased life expectancy</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C. </a:t>
            </a:r>
            <a:r>
              <a:rPr kumimoji="0" lang="en-US" sz="2800" b="0" i="0" u="none" strike="noStrike" kern="1200" cap="none" spc="0" normalizeH="0" baseline="0" noProof="0" dirty="0">
                <a:ln>
                  <a:noFill/>
                </a:ln>
                <a:solidFill>
                  <a:prstClr val="black"/>
                </a:solidFill>
                <a:effectLst/>
                <a:uLnTx/>
                <a:uFillTx/>
                <a:latin typeface="Calibri"/>
                <a:ea typeface="+mn-ea"/>
                <a:cs typeface="+mn-cs"/>
              </a:rPr>
              <a:t>introduce jobs that are in demand</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3972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806E30-990E-1498-A07D-0029B791162E}"/>
              </a:ext>
            </a:extLst>
          </p:cNvPr>
          <p:cNvPicPr>
            <a:picLocks noChangeAspect="1"/>
          </p:cNvPicPr>
          <p:nvPr/>
        </p:nvPicPr>
        <p:blipFill>
          <a:blip r:embed="rId3"/>
          <a:stretch>
            <a:fillRect/>
          </a:stretch>
        </p:blipFill>
        <p:spPr>
          <a:xfrm>
            <a:off x="2540130" y="2434340"/>
            <a:ext cx="4063739" cy="2709160"/>
          </a:xfrm>
          <a:prstGeom prst="rect">
            <a:avLst/>
          </a:prstGeom>
        </p:spPr>
      </p:pic>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47B7E199-7032-40AA-A95C-5716F14ED42D}"/>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ounded Rectangle 7">
            <a:extLst>
              <a:ext uri="{FF2B5EF4-FFF2-40B4-BE49-F238E27FC236}">
                <a16:creationId xmlns:a16="http://schemas.microsoft.com/office/drawing/2014/main" id="{E150BA21-469D-4A60-85B3-ED93B8EF25C9}"/>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57BD62E-0B1F-40A0-801B-F95080E57E7C}"/>
              </a:ext>
            </a:extLst>
          </p:cNvPr>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5</a:t>
            </a:r>
          </a:p>
        </p:txBody>
      </p:sp>
      <p:sp>
        <p:nvSpPr>
          <p:cNvPr id="28" name="Rectangle 27">
            <a:extLst>
              <a:ext uri="{FF2B5EF4-FFF2-40B4-BE49-F238E27FC236}">
                <a16:creationId xmlns:a16="http://schemas.microsoft.com/office/drawing/2014/main" id="{C7DA39DC-01AE-471A-82C2-098DF5CFAFF6}"/>
              </a:ext>
            </a:extLst>
          </p:cNvPr>
          <p:cNvSpPr/>
          <p:nvPr/>
        </p:nvSpPr>
        <p:spPr>
          <a:xfrm>
            <a:off x="839014" y="839016"/>
            <a:ext cx="7933798"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Work in pairs. </a:t>
            </a:r>
            <a:r>
              <a:rPr lang="en-US" sz="2800" b="1" kern="1200" dirty="0">
                <a:solidFill>
                  <a:prstClr val="black"/>
                </a:solidFill>
                <a:latin typeface="Calibri"/>
                <a:ea typeface="+mn-ea"/>
                <a:cs typeface="Arial" panose="020B0604020202020204" pitchFamily="34" charset="0"/>
              </a:rPr>
              <a:t>D</a:t>
            </a:r>
            <a:r>
              <a:rPr kumimoji="0" lang="en-US" sz="2800" b="1"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iscuss</a:t>
            </a:r>
            <a:r>
              <a:rPr kumimoji="0" lang="en-US" sz="28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the following questions.</a:t>
            </a:r>
          </a:p>
        </p:txBody>
      </p:sp>
      <p:sp>
        <p:nvSpPr>
          <p:cNvPr id="10" name="Rectangle 9"/>
          <p:cNvSpPr/>
          <p:nvPr/>
        </p:nvSpPr>
        <p:spPr>
          <a:xfrm>
            <a:off x="642793" y="1536053"/>
            <a:ext cx="7858413"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1" strike="noStrike" kern="1200" cap="none" spc="0" normalizeH="0" baseline="0" noProof="0" dirty="0">
                <a:ln>
                  <a:noFill/>
                </a:ln>
                <a:solidFill>
                  <a:srgbClr val="C00000"/>
                </a:solidFill>
                <a:uLnTx/>
                <a:uFillTx/>
                <a:latin typeface="Calibri"/>
                <a:ea typeface="+mn-ea"/>
                <a:cs typeface="+mn-cs"/>
              </a:rPr>
              <a:t>What kind of job do you prefer: a job that requires formal education or a job that does not? Why?</a:t>
            </a:r>
            <a:endParaRPr kumimoji="0" lang="vi-VN" sz="2800" b="0" i="1" strike="noStrike" kern="1200" cap="none" spc="0" normalizeH="0" baseline="0" noProof="0" dirty="0">
              <a:ln>
                <a:noFill/>
              </a:ln>
              <a:solidFill>
                <a:prstClr val="black"/>
              </a:solidFill>
              <a:uLnTx/>
              <a:uFillTx/>
              <a:latin typeface="Arial" panose="020B0604020202020204" pitchFamily="34" charset="0"/>
              <a:ea typeface="+mn-ea"/>
              <a:cs typeface="+mn-cs"/>
            </a:endParaRPr>
          </a:p>
        </p:txBody>
      </p:sp>
      <p:grpSp>
        <p:nvGrpSpPr>
          <p:cNvPr id="7" name="Google Shape;1733;p74">
            <a:extLst>
              <a:ext uri="{FF2B5EF4-FFF2-40B4-BE49-F238E27FC236}">
                <a16:creationId xmlns:a16="http://schemas.microsoft.com/office/drawing/2014/main" id="{9AD4377F-5C66-7B34-5ECB-19E99688E773}"/>
              </a:ext>
            </a:extLst>
          </p:cNvPr>
          <p:cNvGrpSpPr/>
          <p:nvPr/>
        </p:nvGrpSpPr>
        <p:grpSpPr>
          <a:xfrm>
            <a:off x="1950532" y="2557088"/>
            <a:ext cx="816399" cy="770948"/>
            <a:chOff x="6843802" y="2410602"/>
            <a:chExt cx="606177" cy="572387"/>
          </a:xfrm>
        </p:grpSpPr>
        <p:sp>
          <p:nvSpPr>
            <p:cNvPr id="8" name="Google Shape;1734;p74">
              <a:extLst>
                <a:ext uri="{FF2B5EF4-FFF2-40B4-BE49-F238E27FC236}">
                  <a16:creationId xmlns:a16="http://schemas.microsoft.com/office/drawing/2014/main" id="{9D5F2A85-D72C-DA3E-B633-E3972193BFE7}"/>
                </a:ext>
              </a:extLst>
            </p:cNvPr>
            <p:cNvSpPr/>
            <p:nvPr/>
          </p:nvSpPr>
          <p:spPr>
            <a:xfrm rot="-882117">
              <a:off x="6893749" y="2467334"/>
              <a:ext cx="506283" cy="458923"/>
            </a:xfrm>
            <a:custGeom>
              <a:avLst/>
              <a:gdLst/>
              <a:ahLst/>
              <a:cxnLst/>
              <a:rect l="l" t="t" r="r" b="b"/>
              <a:pathLst>
                <a:path w="16901" h="15320" extrusionOk="0">
                  <a:moveTo>
                    <a:pt x="2615" y="0"/>
                  </a:moveTo>
                  <a:cubicBezTo>
                    <a:pt x="1186" y="0"/>
                    <a:pt x="0" y="1186"/>
                    <a:pt x="0" y="2645"/>
                  </a:cubicBezTo>
                  <a:lnTo>
                    <a:pt x="0" y="10152"/>
                  </a:lnTo>
                  <a:cubicBezTo>
                    <a:pt x="0" y="11611"/>
                    <a:pt x="1186" y="12797"/>
                    <a:pt x="2615" y="12797"/>
                  </a:cubicBezTo>
                  <a:lnTo>
                    <a:pt x="2645" y="15320"/>
                  </a:lnTo>
                  <a:lnTo>
                    <a:pt x="5198" y="12797"/>
                  </a:lnTo>
                  <a:lnTo>
                    <a:pt x="14256" y="12797"/>
                  </a:lnTo>
                  <a:cubicBezTo>
                    <a:pt x="15715" y="12797"/>
                    <a:pt x="16900" y="11611"/>
                    <a:pt x="16900" y="10183"/>
                  </a:cubicBezTo>
                  <a:lnTo>
                    <a:pt x="16900" y="2645"/>
                  </a:lnTo>
                  <a:cubicBezTo>
                    <a:pt x="16900" y="1186"/>
                    <a:pt x="15715" y="0"/>
                    <a:pt x="14256" y="0"/>
                  </a:cubicBezTo>
                  <a:close/>
                </a:path>
              </a:pathLst>
            </a:custGeom>
            <a:solidFill>
              <a:srgbClr val="E86C5E"/>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735;p74">
              <a:extLst>
                <a:ext uri="{FF2B5EF4-FFF2-40B4-BE49-F238E27FC236}">
                  <a16:creationId xmlns:a16="http://schemas.microsoft.com/office/drawing/2014/main" id="{66554468-5B6A-9B0F-4166-04A2DE417DAF}"/>
                </a:ext>
              </a:extLst>
            </p:cNvPr>
            <p:cNvSpPr/>
            <p:nvPr/>
          </p:nvSpPr>
          <p:spPr>
            <a:xfrm rot="-882117">
              <a:off x="7013384" y="2558478"/>
              <a:ext cx="252258" cy="224009"/>
            </a:xfrm>
            <a:custGeom>
              <a:avLst/>
              <a:gdLst/>
              <a:ahLst/>
              <a:cxnLst/>
              <a:rect l="l" t="t" r="r" b="b"/>
              <a:pathLst>
                <a:path w="8421" h="7478" extrusionOk="0">
                  <a:moveTo>
                    <a:pt x="2280" y="0"/>
                  </a:moveTo>
                  <a:cubicBezTo>
                    <a:pt x="1034" y="0"/>
                    <a:pt x="0" y="1003"/>
                    <a:pt x="0" y="2280"/>
                  </a:cubicBezTo>
                  <a:cubicBezTo>
                    <a:pt x="122" y="4681"/>
                    <a:pt x="4225" y="7478"/>
                    <a:pt x="4225" y="7478"/>
                  </a:cubicBezTo>
                  <a:cubicBezTo>
                    <a:pt x="4225" y="7478"/>
                    <a:pt x="8420" y="4742"/>
                    <a:pt x="8420" y="2280"/>
                  </a:cubicBezTo>
                  <a:cubicBezTo>
                    <a:pt x="8420" y="1003"/>
                    <a:pt x="7387" y="0"/>
                    <a:pt x="6140" y="0"/>
                  </a:cubicBezTo>
                  <a:cubicBezTo>
                    <a:pt x="5320" y="0"/>
                    <a:pt x="4621" y="426"/>
                    <a:pt x="4225" y="1064"/>
                  </a:cubicBezTo>
                  <a:cubicBezTo>
                    <a:pt x="3800" y="426"/>
                    <a:pt x="3101" y="0"/>
                    <a:pt x="22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 name="Google Shape;1736;p74">
            <a:extLst>
              <a:ext uri="{FF2B5EF4-FFF2-40B4-BE49-F238E27FC236}">
                <a16:creationId xmlns:a16="http://schemas.microsoft.com/office/drawing/2014/main" id="{08686545-362B-B371-AF48-0E1E7F3E148B}"/>
              </a:ext>
            </a:extLst>
          </p:cNvPr>
          <p:cNvGrpSpPr/>
          <p:nvPr/>
        </p:nvGrpSpPr>
        <p:grpSpPr>
          <a:xfrm rot="2374148">
            <a:off x="611725" y="4135929"/>
            <a:ext cx="1063956" cy="964676"/>
            <a:chOff x="5889976" y="452096"/>
            <a:chExt cx="952564" cy="863728"/>
          </a:xfrm>
        </p:grpSpPr>
        <p:sp>
          <p:nvSpPr>
            <p:cNvPr id="12" name="Google Shape;1737;p74">
              <a:extLst>
                <a:ext uri="{FF2B5EF4-FFF2-40B4-BE49-F238E27FC236}">
                  <a16:creationId xmlns:a16="http://schemas.microsoft.com/office/drawing/2014/main" id="{4061653C-C275-A742-BF0A-84733808989D}"/>
                </a:ext>
              </a:extLst>
            </p:cNvPr>
            <p:cNvSpPr/>
            <p:nvPr/>
          </p:nvSpPr>
          <p:spPr>
            <a:xfrm rot="-1166298">
              <a:off x="5973947" y="564441"/>
              <a:ext cx="784621" cy="639037"/>
            </a:xfrm>
            <a:custGeom>
              <a:avLst/>
              <a:gdLst/>
              <a:ahLst/>
              <a:cxnLst/>
              <a:rect l="l" t="t" r="r" b="b"/>
              <a:pathLst>
                <a:path w="24409" h="19880" extrusionOk="0">
                  <a:moveTo>
                    <a:pt x="2220" y="0"/>
                  </a:moveTo>
                  <a:cubicBezTo>
                    <a:pt x="1004" y="0"/>
                    <a:pt x="1" y="973"/>
                    <a:pt x="1" y="2219"/>
                  </a:cubicBezTo>
                  <a:lnTo>
                    <a:pt x="1" y="13922"/>
                  </a:lnTo>
                  <a:cubicBezTo>
                    <a:pt x="1" y="15137"/>
                    <a:pt x="1004" y="16140"/>
                    <a:pt x="2220" y="16140"/>
                  </a:cubicBezTo>
                  <a:lnTo>
                    <a:pt x="20092" y="16140"/>
                  </a:lnTo>
                  <a:lnTo>
                    <a:pt x="22189" y="19879"/>
                  </a:lnTo>
                  <a:lnTo>
                    <a:pt x="22189" y="16140"/>
                  </a:lnTo>
                  <a:cubicBezTo>
                    <a:pt x="23436" y="16140"/>
                    <a:pt x="24408" y="15137"/>
                    <a:pt x="24408" y="13922"/>
                  </a:cubicBezTo>
                  <a:lnTo>
                    <a:pt x="24408" y="2219"/>
                  </a:lnTo>
                  <a:cubicBezTo>
                    <a:pt x="24408" y="973"/>
                    <a:pt x="23436" y="0"/>
                    <a:pt x="22189" y="0"/>
                  </a:cubicBezTo>
                  <a:close/>
                </a:path>
              </a:pathLst>
            </a:custGeom>
            <a:solidFill>
              <a:schemeClr val="l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738;p74">
              <a:extLst>
                <a:ext uri="{FF2B5EF4-FFF2-40B4-BE49-F238E27FC236}">
                  <a16:creationId xmlns:a16="http://schemas.microsoft.com/office/drawing/2014/main" id="{8AD7DF45-88CF-8718-8752-38C6DC9BCFB0}"/>
                </a:ext>
              </a:extLst>
            </p:cNvPr>
            <p:cNvSpPr/>
            <p:nvPr/>
          </p:nvSpPr>
          <p:spPr>
            <a:xfrm rot="-1166298">
              <a:off x="5961807" y="615741"/>
              <a:ext cx="687865" cy="190586"/>
            </a:xfrm>
            <a:custGeom>
              <a:avLst/>
              <a:gdLst/>
              <a:ahLst/>
              <a:cxnLst/>
              <a:rect l="l" t="t" r="r" b="b"/>
              <a:pathLst>
                <a:path w="21399" h="5929" extrusionOk="0">
                  <a:moveTo>
                    <a:pt x="21247" y="1"/>
                  </a:moveTo>
                  <a:lnTo>
                    <a:pt x="12250" y="5229"/>
                  </a:lnTo>
                  <a:cubicBezTo>
                    <a:pt x="11750" y="5510"/>
                    <a:pt x="11194" y="5655"/>
                    <a:pt x="10640" y="5655"/>
                  </a:cubicBezTo>
                  <a:cubicBezTo>
                    <a:pt x="10115" y="5655"/>
                    <a:pt x="9592" y="5525"/>
                    <a:pt x="9119" y="5259"/>
                  </a:cubicBezTo>
                  <a:lnTo>
                    <a:pt x="122" y="305"/>
                  </a:lnTo>
                  <a:lnTo>
                    <a:pt x="0" y="548"/>
                  </a:lnTo>
                  <a:lnTo>
                    <a:pt x="8967" y="5503"/>
                  </a:lnTo>
                  <a:cubicBezTo>
                    <a:pt x="9484" y="5807"/>
                    <a:pt x="10061" y="5928"/>
                    <a:pt x="10639" y="5928"/>
                  </a:cubicBezTo>
                  <a:cubicBezTo>
                    <a:pt x="11247" y="5928"/>
                    <a:pt x="11855" y="5776"/>
                    <a:pt x="12402" y="5472"/>
                  </a:cubicBezTo>
                  <a:lnTo>
                    <a:pt x="21399" y="244"/>
                  </a:lnTo>
                  <a:lnTo>
                    <a:pt x="21247" y="1"/>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739;p74">
              <a:extLst>
                <a:ext uri="{FF2B5EF4-FFF2-40B4-BE49-F238E27FC236}">
                  <a16:creationId xmlns:a16="http://schemas.microsoft.com/office/drawing/2014/main" id="{2D55BED3-C15A-30E6-ECBF-73236063A08C}"/>
                </a:ext>
              </a:extLst>
            </p:cNvPr>
            <p:cNvSpPr/>
            <p:nvPr/>
          </p:nvSpPr>
          <p:spPr>
            <a:xfrm rot="-1166298">
              <a:off x="6463800" y="665914"/>
              <a:ext cx="240378" cy="299010"/>
            </a:xfrm>
            <a:custGeom>
              <a:avLst/>
              <a:gdLst/>
              <a:ahLst/>
              <a:cxnLst/>
              <a:rect l="l" t="t" r="r" b="b"/>
              <a:pathLst>
                <a:path w="7478" h="9302" extrusionOk="0">
                  <a:moveTo>
                    <a:pt x="213" y="0"/>
                  </a:moveTo>
                  <a:lnTo>
                    <a:pt x="0" y="183"/>
                  </a:lnTo>
                  <a:lnTo>
                    <a:pt x="7265" y="9301"/>
                  </a:lnTo>
                  <a:lnTo>
                    <a:pt x="7478" y="9119"/>
                  </a:lnTo>
                  <a:lnTo>
                    <a:pt x="213" y="0"/>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740;p74">
              <a:extLst>
                <a:ext uri="{FF2B5EF4-FFF2-40B4-BE49-F238E27FC236}">
                  <a16:creationId xmlns:a16="http://schemas.microsoft.com/office/drawing/2014/main" id="{49612464-A511-5F38-9762-1FB19343476E}"/>
                </a:ext>
              </a:extLst>
            </p:cNvPr>
            <p:cNvSpPr/>
            <p:nvPr/>
          </p:nvSpPr>
          <p:spPr>
            <a:xfrm rot="-1166298">
              <a:off x="6034426" y="817418"/>
              <a:ext cx="240410" cy="299010"/>
            </a:xfrm>
            <a:custGeom>
              <a:avLst/>
              <a:gdLst/>
              <a:ahLst/>
              <a:cxnLst/>
              <a:rect l="l" t="t" r="r" b="b"/>
              <a:pathLst>
                <a:path w="7479" h="9302" extrusionOk="0">
                  <a:moveTo>
                    <a:pt x="7265" y="0"/>
                  </a:moveTo>
                  <a:lnTo>
                    <a:pt x="1" y="9119"/>
                  </a:lnTo>
                  <a:lnTo>
                    <a:pt x="214" y="9301"/>
                  </a:lnTo>
                  <a:lnTo>
                    <a:pt x="7478" y="183"/>
                  </a:lnTo>
                  <a:lnTo>
                    <a:pt x="7265" y="0"/>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741;p74">
            <a:extLst>
              <a:ext uri="{FF2B5EF4-FFF2-40B4-BE49-F238E27FC236}">
                <a16:creationId xmlns:a16="http://schemas.microsoft.com/office/drawing/2014/main" id="{03BE3E44-E79A-F895-E937-EBBCDF2356C3}"/>
              </a:ext>
            </a:extLst>
          </p:cNvPr>
          <p:cNvSpPr/>
          <p:nvPr/>
        </p:nvSpPr>
        <p:spPr>
          <a:xfrm rot="-5091525">
            <a:off x="8226049" y="4276451"/>
            <a:ext cx="656774" cy="602021"/>
          </a:xfrm>
          <a:custGeom>
            <a:avLst/>
            <a:gdLst/>
            <a:ahLst/>
            <a:cxnLst/>
            <a:rect l="l" t="t" r="r" b="b"/>
            <a:pathLst>
              <a:path w="6080" h="5573" extrusionOk="0">
                <a:moveTo>
                  <a:pt x="3040" y="0"/>
                </a:moveTo>
                <a:cubicBezTo>
                  <a:pt x="2888" y="0"/>
                  <a:pt x="2736" y="91"/>
                  <a:pt x="2675" y="274"/>
                </a:cubicBezTo>
                <a:lnTo>
                  <a:pt x="2250" y="1581"/>
                </a:lnTo>
                <a:cubicBezTo>
                  <a:pt x="2220" y="1733"/>
                  <a:pt x="2068" y="1824"/>
                  <a:pt x="1885" y="1824"/>
                </a:cubicBezTo>
                <a:lnTo>
                  <a:pt x="517" y="1824"/>
                </a:lnTo>
                <a:cubicBezTo>
                  <a:pt x="153" y="1824"/>
                  <a:pt x="1" y="2310"/>
                  <a:pt x="305" y="2523"/>
                </a:cubicBezTo>
                <a:lnTo>
                  <a:pt x="1399" y="3344"/>
                </a:lnTo>
                <a:cubicBezTo>
                  <a:pt x="1551" y="3435"/>
                  <a:pt x="1581" y="3617"/>
                  <a:pt x="1551" y="3769"/>
                </a:cubicBezTo>
                <a:lnTo>
                  <a:pt x="1125" y="5046"/>
                </a:lnTo>
                <a:cubicBezTo>
                  <a:pt x="1032" y="5327"/>
                  <a:pt x="1263" y="5572"/>
                  <a:pt x="1513" y="5572"/>
                </a:cubicBezTo>
                <a:cubicBezTo>
                  <a:pt x="1588" y="5572"/>
                  <a:pt x="1664" y="5551"/>
                  <a:pt x="1733" y="5502"/>
                </a:cubicBezTo>
                <a:lnTo>
                  <a:pt x="2827" y="4681"/>
                </a:lnTo>
                <a:cubicBezTo>
                  <a:pt x="2888" y="4636"/>
                  <a:pt x="2964" y="4613"/>
                  <a:pt x="3044" y="4613"/>
                </a:cubicBezTo>
                <a:cubicBezTo>
                  <a:pt x="3124" y="4613"/>
                  <a:pt x="3207" y="4636"/>
                  <a:pt x="3283" y="4681"/>
                </a:cubicBezTo>
                <a:lnTo>
                  <a:pt x="4378" y="5502"/>
                </a:lnTo>
                <a:cubicBezTo>
                  <a:pt x="4447" y="5551"/>
                  <a:pt x="4522" y="5572"/>
                  <a:pt x="4594" y="5572"/>
                </a:cubicBezTo>
                <a:cubicBezTo>
                  <a:pt x="4835" y="5572"/>
                  <a:pt x="5049" y="5327"/>
                  <a:pt x="4955" y="5046"/>
                </a:cubicBezTo>
                <a:lnTo>
                  <a:pt x="4560" y="3769"/>
                </a:lnTo>
                <a:cubicBezTo>
                  <a:pt x="4499" y="3617"/>
                  <a:pt x="4560" y="3435"/>
                  <a:pt x="4682" y="3344"/>
                </a:cubicBezTo>
                <a:lnTo>
                  <a:pt x="5776" y="2523"/>
                </a:lnTo>
                <a:cubicBezTo>
                  <a:pt x="6080" y="2310"/>
                  <a:pt x="5928" y="1824"/>
                  <a:pt x="5563" y="1824"/>
                </a:cubicBezTo>
                <a:lnTo>
                  <a:pt x="4195" y="1824"/>
                </a:lnTo>
                <a:cubicBezTo>
                  <a:pt x="4043" y="1824"/>
                  <a:pt x="3891" y="1733"/>
                  <a:pt x="3830" y="1581"/>
                </a:cubicBezTo>
                <a:lnTo>
                  <a:pt x="3405" y="274"/>
                </a:lnTo>
                <a:cubicBezTo>
                  <a:pt x="3344" y="91"/>
                  <a:pt x="3192" y="0"/>
                  <a:pt x="3040" y="0"/>
                </a:cubicBezTo>
                <a:close/>
              </a:path>
            </a:pathLst>
          </a:cu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id="{F94E01FB-BDB3-4C4B-DBD0-EF113695DF66}"/>
              </a:ext>
            </a:extLst>
          </p:cNvPr>
          <p:cNvSpPr txBox="1"/>
          <p:nvPr/>
        </p:nvSpPr>
        <p:spPr>
          <a:xfrm>
            <a:off x="-920409" y="61968"/>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POST-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2834970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2" name="Picture 1">
            <a:extLst>
              <a:ext uri="{FF2B5EF4-FFF2-40B4-BE49-F238E27FC236}">
                <a16:creationId xmlns:a16="http://schemas.microsoft.com/office/drawing/2014/main" id="{EB80FE73-7543-A134-2AD5-7051B5736FCC}"/>
              </a:ext>
            </a:extLst>
          </p:cNvPr>
          <p:cNvPicPr>
            <a:picLocks noChangeAspect="1"/>
          </p:cNvPicPr>
          <p:nvPr/>
        </p:nvPicPr>
        <p:blipFill>
          <a:blip r:embed="rId3"/>
          <a:stretch>
            <a:fillRect/>
          </a:stretch>
        </p:blipFill>
        <p:spPr>
          <a:xfrm>
            <a:off x="1354" y="0"/>
            <a:ext cx="9141292" cy="5143500"/>
          </a:xfrm>
          <a:prstGeom prst="rect">
            <a:avLst/>
          </a:prstGeom>
        </p:spPr>
      </p:pic>
      <p:pic>
        <p:nvPicPr>
          <p:cNvPr id="89" name="Google Shape;89;p1" descr="038b4ff17003114c478d29a567a6daaf.png"/>
          <p:cNvPicPr preferRelativeResize="0"/>
          <p:nvPr/>
        </p:nvPicPr>
        <p:blipFill rotWithShape="1">
          <a:blip r:embed="rId4">
            <a:alphaModFix/>
          </a:blip>
          <a:srcRect/>
          <a:stretch/>
        </p:blipFill>
        <p:spPr>
          <a:xfrm>
            <a:off x="3061400" y="1452695"/>
            <a:ext cx="2245316" cy="3600450"/>
          </a:xfrm>
          <a:prstGeom prst="rect">
            <a:avLst/>
          </a:prstGeom>
          <a:noFill/>
          <a:ln>
            <a:noFill/>
          </a:ln>
        </p:spPr>
      </p:pic>
      <p:sp>
        <p:nvSpPr>
          <p:cNvPr id="88" name="Google Shape;88;p1"/>
          <p:cNvSpPr txBox="1">
            <a:spLocks noGrp="1"/>
          </p:cNvSpPr>
          <p:nvPr>
            <p:ph type="title"/>
          </p:nvPr>
        </p:nvSpPr>
        <p:spPr>
          <a:xfrm>
            <a:off x="2056760" y="646742"/>
            <a:ext cx="5030480" cy="857250"/>
          </a:xfrm>
          <a:prstGeom prst="rect">
            <a:avLst/>
          </a:prstGeom>
          <a:solidFill>
            <a:schemeClr val="tx2">
              <a:lumMod val="40000"/>
              <a:lumOff val="60000"/>
            </a:schemeClr>
          </a:solidFill>
          <a:ln w="9525" cap="flat" cmpd="sng">
            <a:solidFill>
              <a:schemeClr val="accent5">
                <a:lumMod val="60000"/>
                <a:lumOff val="40000"/>
              </a:schemeClr>
            </a:solidFill>
            <a:prstDash val="solid"/>
            <a:round/>
            <a:headEnd type="none" w="sm" len="sm"/>
            <a:tailEnd type="none" w="sm" len="sm"/>
          </a:ln>
          <a:effectLst>
            <a:outerShdw blurRad="40000" dist="20000" dir="5400000" rotWithShape="0">
              <a:srgbClr val="000000">
                <a:alpha val="37647"/>
              </a:srgbClr>
            </a:outerShdw>
          </a:effectLst>
        </p:spPr>
        <p:txBody>
          <a:bodyPr spcFirstLastPara="1" vert="horz" wrap="square" lIns="68569" tIns="34275" rIns="68569" bIns="34275" rtlCol="0" anchor="ctr" anchorCtr="0">
            <a:normAutofit/>
          </a:bodyPr>
          <a:lstStyle/>
          <a:p>
            <a:pPr algn="ctr">
              <a:spcBef>
                <a:spcPts val="0"/>
              </a:spcBef>
              <a:buClr>
                <a:schemeClr val="dk1"/>
              </a:buClr>
              <a:buSzPts val="4400"/>
            </a:pPr>
            <a:r>
              <a:rPr lang="en-US" dirty="0">
                <a:ln w="6600">
                  <a:solidFill>
                    <a:schemeClr val="accent2"/>
                  </a:solidFill>
                  <a:prstDash val="solid"/>
                </a:ln>
                <a:solidFill>
                  <a:srgbClr val="FFFFFF"/>
                </a:solidFill>
                <a:effectLst>
                  <a:outerShdw dist="38100" dir="2700000" algn="tl" rotWithShape="0">
                    <a:schemeClr val="accent2"/>
                  </a:outerShdw>
                </a:effectLst>
                <a:latin typeface="Calibri (Body)"/>
                <a:ea typeface="Times New Roman"/>
                <a:cs typeface="Times New Roman"/>
                <a:sym typeface="Times New Roman"/>
              </a:rPr>
              <a:t>FEED THE MONKEY</a:t>
            </a:r>
          </a:p>
        </p:txBody>
      </p:sp>
      <p:sp>
        <p:nvSpPr>
          <p:cNvPr id="7" name="Rectangle 6">
            <a:extLst>
              <a:ext uri="{FF2B5EF4-FFF2-40B4-BE49-F238E27FC236}">
                <a16:creationId xmlns:a16="http://schemas.microsoft.com/office/drawing/2014/main" id="{96D909A0-75C9-2667-AD15-19385FD17AA0}"/>
              </a:ext>
            </a:extLst>
          </p:cNvPr>
          <p:cNvSpPr/>
          <p:nvPr/>
        </p:nvSpPr>
        <p:spPr>
          <a:xfrm>
            <a:off x="0" y="0"/>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568C4E3F-0596-A8E5-A5EA-CACE507F817F}"/>
              </a:ext>
            </a:extLst>
          </p:cNvPr>
          <p:cNvSpPr txBox="1"/>
          <p:nvPr/>
        </p:nvSpPr>
        <p:spPr>
          <a:xfrm>
            <a:off x="260869" y="61761"/>
            <a:ext cx="34290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Body)"/>
                <a:ea typeface="+mn-ea"/>
                <a:cs typeface="Arial" panose="020B0604020202020204" pitchFamily="34" charset="0"/>
              </a:rPr>
              <a:t>WARM-UP</a:t>
            </a:r>
          </a:p>
        </p:txBody>
      </p:sp>
      <p:sp>
        <p:nvSpPr>
          <p:cNvPr id="3" name="Rectangle: Rounded Corners 2">
            <a:extLst>
              <a:ext uri="{FF2B5EF4-FFF2-40B4-BE49-F238E27FC236}">
                <a16:creationId xmlns:a16="http://schemas.microsoft.com/office/drawing/2014/main" id="{865D8E08-0333-D177-DD79-B2752F9E1D48}"/>
              </a:ext>
            </a:extLst>
          </p:cNvPr>
          <p:cNvSpPr/>
          <p:nvPr/>
        </p:nvSpPr>
        <p:spPr>
          <a:xfrm>
            <a:off x="85725" y="1565753"/>
            <a:ext cx="8972550" cy="3277097"/>
          </a:xfrm>
          <a:prstGeom prst="roundRect">
            <a:avLst/>
          </a:prstGeom>
          <a:solidFill>
            <a:schemeClr val="accent6">
              <a:lumMod val="40000"/>
              <a:lumOff val="60000"/>
              <a:alpha val="78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100" b="1" dirty="0">
                <a:solidFill>
                  <a:srgbClr val="000000"/>
                </a:solidFill>
              </a:rPr>
              <a:t>INSTRUCTIONS</a:t>
            </a:r>
            <a:endParaRPr lang="en-US" sz="2800" b="1" dirty="0">
              <a:solidFill>
                <a:srgbClr val="000000"/>
              </a:solidFill>
            </a:endParaRPr>
          </a:p>
          <a:p>
            <a:pPr marL="342900" indent="-342900">
              <a:buAutoNum type="arabicPeriod"/>
            </a:pPr>
            <a:r>
              <a:rPr lang="en-US" sz="2800" dirty="0">
                <a:solidFill>
                  <a:srgbClr val="000000"/>
                </a:solidFill>
              </a:rPr>
              <a:t>Divide the class into 2 teams.</a:t>
            </a:r>
          </a:p>
          <a:p>
            <a:pPr marL="342900" indent="-342900">
              <a:buAutoNum type="arabicPeriod"/>
            </a:pPr>
            <a:r>
              <a:rPr lang="en-US" sz="2800" dirty="0">
                <a:solidFill>
                  <a:srgbClr val="000000"/>
                </a:solidFill>
              </a:rPr>
              <a:t>Each team picks an apple to choose the question.</a:t>
            </a:r>
          </a:p>
          <a:p>
            <a:pPr marL="342900" indent="-342900">
              <a:buAutoNum type="arabicPeriod"/>
            </a:pPr>
            <a:r>
              <a:rPr lang="en-US" sz="2800" dirty="0">
                <a:solidFill>
                  <a:srgbClr val="000000"/>
                </a:solidFill>
              </a:rPr>
              <a:t>The team look at the description and guess the job.</a:t>
            </a:r>
          </a:p>
          <a:p>
            <a:pPr marL="342900" indent="-342900">
              <a:buAutoNum type="arabicPeriod"/>
            </a:pPr>
            <a:r>
              <a:rPr lang="en-US" sz="2800" dirty="0">
                <a:solidFill>
                  <a:srgbClr val="000000"/>
                </a:solidFill>
              </a:rPr>
              <a:t>Each correct answer is 1 point for the team.</a:t>
            </a:r>
          </a:p>
          <a:p>
            <a:pPr algn="ctr"/>
            <a:endParaRPr lang="en-US" sz="2800" b="1" dirty="0">
              <a:solidFill>
                <a:srgbClr val="000000"/>
              </a:solidFill>
            </a:endParaRPr>
          </a:p>
          <a:p>
            <a:pPr algn="ctr"/>
            <a:r>
              <a:rPr lang="en-US" sz="2800" b="1" dirty="0">
                <a:solidFill>
                  <a:srgbClr val="000000"/>
                </a:solidFill>
              </a:rPr>
              <a:t>GOOD LUCK!</a:t>
            </a:r>
          </a:p>
        </p:txBody>
      </p:sp>
      <p:pic>
        <p:nvPicPr>
          <p:cNvPr id="90" name="Google Shape;90;p1" descr="4a28406e86abb27c8f54aaa4fce82474.png">
            <a:hlinkClick r:id="rId5" action="ppaction://hlinksldjump"/>
          </p:cNvPr>
          <p:cNvPicPr preferRelativeResize="0"/>
          <p:nvPr/>
        </p:nvPicPr>
        <p:blipFill rotWithShape="1">
          <a:blip r:embed="rId6">
            <a:alphaModFix/>
          </a:blip>
          <a:srcRect/>
          <a:stretch/>
        </p:blipFill>
        <p:spPr>
          <a:xfrm>
            <a:off x="7429496" y="3550155"/>
            <a:ext cx="1714504" cy="1593345"/>
          </a:xfrm>
          <a:prstGeom prst="rect">
            <a:avLst/>
          </a:prstGeom>
          <a:noFill/>
          <a:ln>
            <a:noFill/>
          </a:ln>
        </p:spPr>
      </p:pic>
      <p:sp>
        <p:nvSpPr>
          <p:cNvPr id="91" name="Google Shape;91;p1">
            <a:hlinkClick r:id="rId5" action="ppaction://hlinksldjump"/>
          </p:cNvPr>
          <p:cNvSpPr txBox="1"/>
          <p:nvPr/>
        </p:nvSpPr>
        <p:spPr>
          <a:xfrm>
            <a:off x="7756080" y="3729726"/>
            <a:ext cx="1428751" cy="607828"/>
          </a:xfrm>
          <a:prstGeom prst="rect">
            <a:avLst/>
          </a:prstGeom>
          <a:noFill/>
          <a:ln>
            <a:noFill/>
          </a:ln>
        </p:spPr>
        <p:txBody>
          <a:bodyPr spcFirstLastPara="1" wrap="square" lIns="68569" tIns="34275" rIns="68569"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spc="50" normalizeH="0" baseline="0" noProof="0" dirty="0">
                <a:ln w="9525" cmpd="sng">
                  <a:solidFill>
                    <a:schemeClr val="accent2">
                      <a:lumMod val="75000"/>
                    </a:schemeClr>
                  </a:solidFill>
                  <a:prstDash val="solid"/>
                </a:ln>
                <a:solidFill>
                  <a:schemeClr val="accent6">
                    <a:lumMod val="75000"/>
                  </a:schemeClr>
                </a:solidFill>
                <a:effectLst>
                  <a:glow rad="38100">
                    <a:schemeClr val="accent1">
                      <a:alpha val="40000"/>
                    </a:schemeClr>
                  </a:glow>
                </a:effectLst>
                <a:uLnTx/>
                <a:uFillTx/>
                <a:latin typeface="Calibri (Body)"/>
                <a:ea typeface="Calibri"/>
                <a:cs typeface="Calibri"/>
                <a:sym typeface="Calibri"/>
                <a:hlinkClick r:id="rId7" action="ppaction://hlinksldjump">
                  <a:extLst>
                    <a:ext uri="{A12FA001-AC4F-418D-AE19-62706E023703}">
                      <ahyp:hlinkClr xmlns:ahyp="http://schemas.microsoft.com/office/drawing/2018/hyperlinkcolor" val="tx"/>
                    </a:ext>
                  </a:extLst>
                </a:hlinkClick>
              </a:rPr>
              <a:t>PLAY</a:t>
            </a:r>
            <a:endParaRPr kumimoji="0" sz="3500" b="1" i="0" u="none" strike="noStrike" kern="1200" spc="50" normalizeH="0" baseline="0" noProof="0" dirty="0">
              <a:ln w="9525" cmpd="sng">
                <a:solidFill>
                  <a:schemeClr val="accent2">
                    <a:lumMod val="75000"/>
                  </a:schemeClr>
                </a:solidFill>
                <a:prstDash val="solid"/>
              </a:ln>
              <a:solidFill>
                <a:schemeClr val="accent6">
                  <a:lumMod val="75000"/>
                </a:schemeClr>
              </a:solidFill>
              <a:effectLst>
                <a:glow rad="38100">
                  <a:schemeClr val="accent1">
                    <a:alpha val="40000"/>
                  </a:schemeClr>
                </a:glow>
              </a:effectLst>
              <a:uLnTx/>
              <a:uFillTx/>
              <a:latin typeface="Calibri (Body)"/>
              <a:ea typeface="+mn-ea"/>
              <a:cs typeface="+mn-cs"/>
            </a:endParaRPr>
          </a:p>
        </p:txBody>
      </p:sp>
    </p:spTree>
    <p:extLst>
      <p:ext uri="{BB962C8B-B14F-4D97-AF65-F5344CB8AC3E}">
        <p14:creationId xmlns:p14="http://schemas.microsoft.com/office/powerpoint/2010/main" val="6030472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B797202-5F3A-0F8A-3732-7A672D6D2EBE}"/>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AB4C4643-F9F6-E92B-BED2-2593AFD5EBA0}"/>
              </a:ext>
            </a:extLst>
          </p:cNvPr>
          <p:cNvSpPr txBox="1"/>
          <p:nvPr/>
        </p:nvSpPr>
        <p:spPr>
          <a:xfrm>
            <a:off x="540327" y="12157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Rounded Rectangle 7">
            <a:extLst>
              <a:ext uri="{FF2B5EF4-FFF2-40B4-BE49-F238E27FC236}">
                <a16:creationId xmlns:a16="http://schemas.microsoft.com/office/drawing/2014/main" id="{ED23936A-8FFD-CCAE-9A33-FC5731927E05}"/>
              </a:ext>
            </a:extLst>
          </p:cNvPr>
          <p:cNvSpPr/>
          <p:nvPr/>
        </p:nvSpPr>
        <p:spPr>
          <a:xfrm>
            <a:off x="403741" y="75556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933F9AC8-2688-8F82-7C97-C5B7F06C9795}"/>
              </a:ext>
            </a:extLst>
          </p:cNvPr>
          <p:cNvSpPr txBox="1"/>
          <p:nvPr/>
        </p:nvSpPr>
        <p:spPr>
          <a:xfrm>
            <a:off x="426371" y="665176"/>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5</a:t>
            </a:r>
          </a:p>
        </p:txBody>
      </p:sp>
      <p:sp>
        <p:nvSpPr>
          <p:cNvPr id="18" name="Rectangle 17">
            <a:extLst>
              <a:ext uri="{FF2B5EF4-FFF2-40B4-BE49-F238E27FC236}">
                <a16:creationId xmlns:a16="http://schemas.microsoft.com/office/drawing/2014/main" id="{41B9EAFF-5E66-FA8A-3DA6-2AC6286CADFE}"/>
              </a:ext>
            </a:extLst>
          </p:cNvPr>
          <p:cNvSpPr/>
          <p:nvPr/>
        </p:nvSpPr>
        <p:spPr>
          <a:xfrm>
            <a:off x="839014" y="727019"/>
            <a:ext cx="7933798"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Work in pairs. </a:t>
            </a:r>
            <a:r>
              <a:rPr lang="en-US" sz="2800" b="1" kern="1200" dirty="0">
                <a:solidFill>
                  <a:prstClr val="black"/>
                </a:solidFill>
                <a:latin typeface="Calibri"/>
                <a:ea typeface="+mn-ea"/>
                <a:cs typeface="Arial" panose="020B0604020202020204" pitchFamily="34" charset="0"/>
              </a:rPr>
              <a:t>D</a:t>
            </a:r>
            <a:r>
              <a:rPr kumimoji="0" lang="en-US" sz="2800" b="1"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iscuss</a:t>
            </a:r>
            <a:r>
              <a:rPr kumimoji="0" lang="en-US" sz="28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the following questions.</a:t>
            </a:r>
          </a:p>
        </p:txBody>
      </p:sp>
      <p:sp>
        <p:nvSpPr>
          <p:cNvPr id="19" name="Rectangle: Rounded Corners 18">
            <a:extLst>
              <a:ext uri="{FF2B5EF4-FFF2-40B4-BE49-F238E27FC236}">
                <a16:creationId xmlns:a16="http://schemas.microsoft.com/office/drawing/2014/main" id="{2B0D79EF-651C-4D41-CA64-2E5563341D3B}"/>
              </a:ext>
            </a:extLst>
          </p:cNvPr>
          <p:cNvSpPr/>
          <p:nvPr/>
        </p:nvSpPr>
        <p:spPr>
          <a:xfrm>
            <a:off x="104172" y="1387538"/>
            <a:ext cx="8935656" cy="3677603"/>
          </a:xfrm>
          <a:prstGeom prst="round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1" u="sng" strike="noStrike" kern="1200" cap="none" spc="0" normalizeH="0" baseline="0" noProof="0" dirty="0" err="1">
                <a:ln>
                  <a:noFill/>
                </a:ln>
                <a:solidFill>
                  <a:prstClr val="black"/>
                </a:solidFill>
                <a:effectLst/>
                <a:uLnTx/>
                <a:uFillTx/>
                <a:latin typeface="Arial" panose="020B0604020202020204" pitchFamily="34" charset="0"/>
                <a:ea typeface="+mn-ea"/>
                <a:cs typeface="+mn-cs"/>
              </a:rPr>
              <a:t>Suggested</a:t>
            </a:r>
            <a:r>
              <a:rPr kumimoji="0" lang="vi-VN" sz="2400" b="1" i="1" u="sng" strike="noStrike" kern="1200" cap="none" spc="0" normalizeH="0" baseline="0" noProof="0" dirty="0">
                <a:ln>
                  <a:noFill/>
                </a:ln>
                <a:solidFill>
                  <a:prstClr val="black"/>
                </a:solidFill>
                <a:effectLst/>
                <a:uLnTx/>
                <a:uFillTx/>
                <a:latin typeface="Arial" panose="020B0604020202020204" pitchFamily="34" charset="0"/>
                <a:ea typeface="+mn-ea"/>
                <a:cs typeface="+mn-cs"/>
              </a:rPr>
              <a:t> answers:</a:t>
            </a:r>
            <a:endParaRPr kumimoji="0" lang="en-US" sz="2400" b="0" i="1" u="sng"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0" i="1"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Calibri"/>
                <a:ea typeface="+mn-ea"/>
                <a:cs typeface="+mn-cs"/>
              </a:rPr>
              <a:t>I prefer a job that requires formal education because I believe that formal education will provide me with not only technical knowledge, but also soft skills. Soft skills will help me prepare for the world of work better. In addition, having a formal education will improve my prospects for an interesting and rewarding career.</a:t>
            </a:r>
          </a:p>
        </p:txBody>
      </p:sp>
      <p:pic>
        <p:nvPicPr>
          <p:cNvPr id="2" name="Picture 1" descr="A blue and green logo&#10;&#10;Description automatically generated">
            <a:extLst>
              <a:ext uri="{FF2B5EF4-FFF2-40B4-BE49-F238E27FC236}">
                <a16:creationId xmlns:a16="http://schemas.microsoft.com/office/drawing/2014/main" id="{65B180B2-12EB-8D99-6578-BD8565640D45}"/>
              </a:ext>
            </a:extLst>
          </p:cNvPr>
          <p:cNvPicPr>
            <a:picLocks noChangeAspect="1"/>
          </p:cNvPicPr>
          <p:nvPr/>
        </p:nvPicPr>
        <p:blipFill>
          <a:blip r:embed="rId2"/>
          <a:stretch>
            <a:fillRect/>
          </a:stretch>
        </p:blipFill>
        <p:spPr>
          <a:xfrm rot="1595228">
            <a:off x="7422964" y="1484934"/>
            <a:ext cx="851240" cy="851240"/>
          </a:xfrm>
          <a:prstGeom prst="rect">
            <a:avLst/>
          </a:prstGeom>
        </p:spPr>
      </p:pic>
      <p:sp>
        <p:nvSpPr>
          <p:cNvPr id="3" name="TextBox 2">
            <a:extLst>
              <a:ext uri="{FF2B5EF4-FFF2-40B4-BE49-F238E27FC236}">
                <a16:creationId xmlns:a16="http://schemas.microsoft.com/office/drawing/2014/main" id="{979D8CD3-83AE-8C34-1BC0-6CCB8C70F66A}"/>
              </a:ext>
            </a:extLst>
          </p:cNvPr>
          <p:cNvSpPr txBox="1"/>
          <p:nvPr/>
        </p:nvSpPr>
        <p:spPr>
          <a:xfrm>
            <a:off x="-897753" y="18433"/>
            <a:ext cx="50646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POST- READING</a:t>
            </a:r>
            <a:endPar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endParaRPr>
          </a:p>
        </p:txBody>
      </p:sp>
    </p:spTree>
    <p:extLst>
      <p:ext uri="{BB962C8B-B14F-4D97-AF65-F5344CB8AC3E}">
        <p14:creationId xmlns:p14="http://schemas.microsoft.com/office/powerpoint/2010/main" val="26075972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28" name="Picture 4" descr="VÌ SAO CAREER PATH LẠI TRỞ NÊN QUAN TRỌ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5727" y="2571751"/>
            <a:ext cx="4494319" cy="2571750"/>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9" name="TextBox 8"/>
          <p:cNvSpPr txBox="1"/>
          <p:nvPr/>
        </p:nvSpPr>
        <p:spPr>
          <a:xfrm>
            <a:off x="426371" y="808238"/>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000" b="1" i="0" u="none" strike="noStrike" kern="1200" cap="none" spc="0" normalizeH="0" baseline="0" noProof="0" dirty="0">
                <a:ln>
                  <a:noFill/>
                </a:ln>
                <a:solidFill>
                  <a:prstClr val="white"/>
                </a:solidFill>
                <a:effectLst/>
                <a:uLnTx/>
                <a:uFillTx/>
                <a:latin typeface="Myriad Pro" pitchFamily="34" charset="0"/>
                <a:ea typeface="+mn-ea"/>
                <a:cs typeface="+mn-cs"/>
              </a:rPr>
              <a:t>1</a:t>
            </a:r>
            <a:endPar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endParaRPr>
          </a:p>
        </p:txBody>
      </p:sp>
      <p:sp>
        <p:nvSpPr>
          <p:cNvPr id="2" name="Rectangle 1"/>
          <p:cNvSpPr/>
          <p:nvPr/>
        </p:nvSpPr>
        <p:spPr>
          <a:xfrm>
            <a:off x="819688" y="809054"/>
            <a:ext cx="5960281"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268569" y="1355864"/>
            <a:ext cx="7593030" cy="196451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What have you learnt today?</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342900" lvl="0" indent="-342900">
              <a:lnSpc>
                <a:spcPct val="150000"/>
              </a:lnSpc>
              <a:buClrTx/>
              <a:buFont typeface="Arial" panose="020B0604020202020204" pitchFamily="34" charset="0"/>
              <a:buChar char="•"/>
              <a:defRPr/>
            </a:pPr>
            <a:r>
              <a:rPr lang="en-US" sz="2800" kern="1200" dirty="0">
                <a:solidFill>
                  <a:prstClr val="black"/>
                </a:solidFill>
                <a:latin typeface="Calibri" panose="020F0502020204030204" pitchFamily="34" charset="0"/>
                <a:ea typeface="+mn-ea"/>
                <a:cs typeface="Calibri" panose="020F0502020204030204" pitchFamily="34" charset="0"/>
              </a:rPr>
              <a:t>Read for main ideas and specific information in an article</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C4FBC53D-92B2-5B74-A8FA-33B44B5528ED}"/>
              </a:ext>
            </a:extLst>
          </p:cNvPr>
          <p:cNvSpPr txBox="1"/>
          <p:nvPr/>
        </p:nvSpPr>
        <p:spPr>
          <a:xfrm>
            <a:off x="163780" y="30984"/>
            <a:ext cx="5064698" cy="58477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CONSOLIDATION</a:t>
            </a:r>
          </a:p>
        </p:txBody>
      </p:sp>
      <p:sp>
        <p:nvSpPr>
          <p:cNvPr id="7" name="Google Shape;727;p44">
            <a:extLst>
              <a:ext uri="{FF2B5EF4-FFF2-40B4-BE49-F238E27FC236}">
                <a16:creationId xmlns:a16="http://schemas.microsoft.com/office/drawing/2014/main" id="{28F6979A-5BC0-19AD-160B-7EADD572C02E}"/>
              </a:ext>
            </a:extLst>
          </p:cNvPr>
          <p:cNvSpPr/>
          <p:nvPr/>
        </p:nvSpPr>
        <p:spPr>
          <a:xfrm>
            <a:off x="7861599" y="1823299"/>
            <a:ext cx="813947" cy="748450"/>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lt2"/>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 name="Google Shape;728;p44">
            <a:extLst>
              <a:ext uri="{FF2B5EF4-FFF2-40B4-BE49-F238E27FC236}">
                <a16:creationId xmlns:a16="http://schemas.microsoft.com/office/drawing/2014/main" id="{A511C4DD-8893-0E56-4010-03B514E743A2}"/>
              </a:ext>
            </a:extLst>
          </p:cNvPr>
          <p:cNvGrpSpPr/>
          <p:nvPr/>
        </p:nvGrpSpPr>
        <p:grpSpPr>
          <a:xfrm rot="1043841">
            <a:off x="4819044" y="1076024"/>
            <a:ext cx="818865" cy="572422"/>
            <a:chOff x="135700" y="1601500"/>
            <a:chExt cx="1166450" cy="815400"/>
          </a:xfrm>
        </p:grpSpPr>
        <p:sp>
          <p:nvSpPr>
            <p:cNvPr id="11" name="Google Shape;729;p44">
              <a:extLst>
                <a:ext uri="{FF2B5EF4-FFF2-40B4-BE49-F238E27FC236}">
                  <a16:creationId xmlns:a16="http://schemas.microsoft.com/office/drawing/2014/main" id="{029D0AB5-8369-474B-100B-AE0F0367B5ED}"/>
                </a:ext>
              </a:extLst>
            </p:cNvPr>
            <p:cNvSpPr/>
            <p:nvPr/>
          </p:nvSpPr>
          <p:spPr>
            <a:xfrm>
              <a:off x="135700" y="1601500"/>
              <a:ext cx="1166450" cy="815400"/>
            </a:xfrm>
            <a:custGeom>
              <a:avLst/>
              <a:gdLst/>
              <a:ahLst/>
              <a:cxnLst/>
              <a:rect l="l" t="t" r="r" b="b"/>
              <a:pathLst>
                <a:path w="46658" h="32616" extrusionOk="0">
                  <a:moveTo>
                    <a:pt x="4833" y="1"/>
                  </a:moveTo>
                  <a:cubicBezTo>
                    <a:pt x="2159" y="1"/>
                    <a:pt x="0" y="2189"/>
                    <a:pt x="0" y="4834"/>
                  </a:cubicBezTo>
                  <a:lnTo>
                    <a:pt x="0" y="22038"/>
                  </a:lnTo>
                  <a:cubicBezTo>
                    <a:pt x="0" y="24712"/>
                    <a:pt x="2189" y="26901"/>
                    <a:pt x="4833" y="26901"/>
                  </a:cubicBezTo>
                  <a:lnTo>
                    <a:pt x="7265" y="26901"/>
                  </a:lnTo>
                  <a:lnTo>
                    <a:pt x="7204" y="32615"/>
                  </a:lnTo>
                  <a:lnTo>
                    <a:pt x="11703" y="26901"/>
                  </a:lnTo>
                  <a:lnTo>
                    <a:pt x="41795" y="26901"/>
                  </a:lnTo>
                  <a:cubicBezTo>
                    <a:pt x="44469" y="26901"/>
                    <a:pt x="46658" y="24712"/>
                    <a:pt x="46627" y="22038"/>
                  </a:cubicBezTo>
                  <a:lnTo>
                    <a:pt x="46627" y="4834"/>
                  </a:lnTo>
                  <a:cubicBezTo>
                    <a:pt x="46627" y="2159"/>
                    <a:pt x="44439" y="1"/>
                    <a:pt x="41795" y="1"/>
                  </a:cubicBezTo>
                  <a:close/>
                </a:path>
              </a:pathLst>
            </a:custGeom>
            <a:solidFill>
              <a:schemeClr val="l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730;p44">
              <a:extLst>
                <a:ext uri="{FF2B5EF4-FFF2-40B4-BE49-F238E27FC236}">
                  <a16:creationId xmlns:a16="http://schemas.microsoft.com/office/drawing/2014/main" id="{1A7E6172-A622-C090-8C19-6A0066D2177D}"/>
                </a:ext>
              </a:extLst>
            </p:cNvPr>
            <p:cNvSpPr/>
            <p:nvPr/>
          </p:nvSpPr>
          <p:spPr>
            <a:xfrm>
              <a:off x="321875" y="1884175"/>
              <a:ext cx="91975" cy="91975"/>
            </a:xfrm>
            <a:custGeom>
              <a:avLst/>
              <a:gdLst/>
              <a:ahLst/>
              <a:cxnLst/>
              <a:rect l="l" t="t" r="r" b="b"/>
              <a:pathLst>
                <a:path w="3679" h="3679" extrusionOk="0">
                  <a:moveTo>
                    <a:pt x="1824" y="1"/>
                  </a:moveTo>
                  <a:cubicBezTo>
                    <a:pt x="821" y="1"/>
                    <a:pt x="0" y="822"/>
                    <a:pt x="0" y="1825"/>
                  </a:cubicBezTo>
                  <a:cubicBezTo>
                    <a:pt x="0" y="2858"/>
                    <a:pt x="821" y="3679"/>
                    <a:pt x="1824" y="3679"/>
                  </a:cubicBezTo>
                  <a:cubicBezTo>
                    <a:pt x="2858" y="3679"/>
                    <a:pt x="3678" y="2858"/>
                    <a:pt x="3678" y="1825"/>
                  </a:cubicBezTo>
                  <a:cubicBezTo>
                    <a:pt x="3678" y="822"/>
                    <a:pt x="2858" y="1"/>
                    <a:pt x="18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731;p44">
              <a:extLst>
                <a:ext uri="{FF2B5EF4-FFF2-40B4-BE49-F238E27FC236}">
                  <a16:creationId xmlns:a16="http://schemas.microsoft.com/office/drawing/2014/main" id="{165DE397-C248-7477-C76B-22172FE56C77}"/>
                </a:ext>
              </a:extLst>
            </p:cNvPr>
            <p:cNvSpPr/>
            <p:nvPr/>
          </p:nvSpPr>
          <p:spPr>
            <a:xfrm>
              <a:off x="497400" y="1884175"/>
              <a:ext cx="91975" cy="91975"/>
            </a:xfrm>
            <a:custGeom>
              <a:avLst/>
              <a:gdLst/>
              <a:ahLst/>
              <a:cxnLst/>
              <a:rect l="l" t="t" r="r" b="b"/>
              <a:pathLst>
                <a:path w="3679" h="3679" extrusionOk="0">
                  <a:moveTo>
                    <a:pt x="1825" y="1"/>
                  </a:moveTo>
                  <a:cubicBezTo>
                    <a:pt x="822" y="1"/>
                    <a:pt x="1" y="822"/>
                    <a:pt x="1" y="1825"/>
                  </a:cubicBezTo>
                  <a:cubicBezTo>
                    <a:pt x="1" y="2858"/>
                    <a:pt x="822" y="3679"/>
                    <a:pt x="1825" y="3679"/>
                  </a:cubicBezTo>
                  <a:cubicBezTo>
                    <a:pt x="2858" y="3679"/>
                    <a:pt x="3679" y="2858"/>
                    <a:pt x="3679" y="1825"/>
                  </a:cubicBezTo>
                  <a:cubicBezTo>
                    <a:pt x="3679" y="822"/>
                    <a:pt x="2858" y="1"/>
                    <a:pt x="18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732;p44">
              <a:extLst>
                <a:ext uri="{FF2B5EF4-FFF2-40B4-BE49-F238E27FC236}">
                  <a16:creationId xmlns:a16="http://schemas.microsoft.com/office/drawing/2014/main" id="{BEBEF1B0-4509-DD8C-0F86-D0C734BB4887}"/>
                </a:ext>
              </a:extLst>
            </p:cNvPr>
            <p:cNvSpPr/>
            <p:nvPr/>
          </p:nvSpPr>
          <p:spPr>
            <a:xfrm>
              <a:off x="672175" y="1884175"/>
              <a:ext cx="92750" cy="91975"/>
            </a:xfrm>
            <a:custGeom>
              <a:avLst/>
              <a:gdLst/>
              <a:ahLst/>
              <a:cxnLst/>
              <a:rect l="l" t="t" r="r" b="b"/>
              <a:pathLst>
                <a:path w="3710" h="3679" extrusionOk="0">
                  <a:moveTo>
                    <a:pt x="1855" y="1"/>
                  </a:moveTo>
                  <a:cubicBezTo>
                    <a:pt x="822" y="1"/>
                    <a:pt x="1" y="822"/>
                    <a:pt x="1" y="1825"/>
                  </a:cubicBezTo>
                  <a:cubicBezTo>
                    <a:pt x="1" y="2858"/>
                    <a:pt x="852" y="3679"/>
                    <a:pt x="1855" y="3679"/>
                  </a:cubicBezTo>
                  <a:cubicBezTo>
                    <a:pt x="2888" y="3679"/>
                    <a:pt x="3709" y="2858"/>
                    <a:pt x="3709" y="1825"/>
                  </a:cubicBezTo>
                  <a:cubicBezTo>
                    <a:pt x="3709" y="822"/>
                    <a:pt x="2888" y="1"/>
                    <a:pt x="18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733;p44">
              <a:extLst>
                <a:ext uri="{FF2B5EF4-FFF2-40B4-BE49-F238E27FC236}">
                  <a16:creationId xmlns:a16="http://schemas.microsoft.com/office/drawing/2014/main" id="{AF617AA4-4156-4349-B1AC-B62FA61F702C}"/>
                </a:ext>
              </a:extLst>
            </p:cNvPr>
            <p:cNvSpPr/>
            <p:nvPr/>
          </p:nvSpPr>
          <p:spPr>
            <a:xfrm>
              <a:off x="847725" y="1884175"/>
              <a:ext cx="92725" cy="91975"/>
            </a:xfrm>
            <a:custGeom>
              <a:avLst/>
              <a:gdLst/>
              <a:ahLst/>
              <a:cxnLst/>
              <a:rect l="l" t="t" r="r" b="b"/>
              <a:pathLst>
                <a:path w="3709" h="3679" extrusionOk="0">
                  <a:moveTo>
                    <a:pt x="1854" y="1"/>
                  </a:moveTo>
                  <a:cubicBezTo>
                    <a:pt x="821" y="1"/>
                    <a:pt x="0" y="822"/>
                    <a:pt x="0" y="1825"/>
                  </a:cubicBezTo>
                  <a:cubicBezTo>
                    <a:pt x="0" y="2858"/>
                    <a:pt x="821" y="3679"/>
                    <a:pt x="1854" y="3679"/>
                  </a:cubicBezTo>
                  <a:cubicBezTo>
                    <a:pt x="2857" y="3679"/>
                    <a:pt x="3709" y="2858"/>
                    <a:pt x="3709" y="1825"/>
                  </a:cubicBezTo>
                  <a:cubicBezTo>
                    <a:pt x="3709" y="822"/>
                    <a:pt x="2857" y="1"/>
                    <a:pt x="18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734;p44">
              <a:extLst>
                <a:ext uri="{FF2B5EF4-FFF2-40B4-BE49-F238E27FC236}">
                  <a16:creationId xmlns:a16="http://schemas.microsoft.com/office/drawing/2014/main" id="{A6294D32-4E00-3D51-6702-C35D09F57F67}"/>
                </a:ext>
              </a:extLst>
            </p:cNvPr>
            <p:cNvSpPr/>
            <p:nvPr/>
          </p:nvSpPr>
          <p:spPr>
            <a:xfrm>
              <a:off x="1023250" y="1884175"/>
              <a:ext cx="91975" cy="91975"/>
            </a:xfrm>
            <a:custGeom>
              <a:avLst/>
              <a:gdLst/>
              <a:ahLst/>
              <a:cxnLst/>
              <a:rect l="l" t="t" r="r" b="b"/>
              <a:pathLst>
                <a:path w="3679" h="3679" extrusionOk="0">
                  <a:moveTo>
                    <a:pt x="1855" y="1"/>
                  </a:moveTo>
                  <a:cubicBezTo>
                    <a:pt x="821" y="1"/>
                    <a:pt x="1" y="822"/>
                    <a:pt x="1" y="1825"/>
                  </a:cubicBezTo>
                  <a:cubicBezTo>
                    <a:pt x="1" y="2858"/>
                    <a:pt x="821" y="3679"/>
                    <a:pt x="1855" y="3679"/>
                  </a:cubicBezTo>
                  <a:cubicBezTo>
                    <a:pt x="2858" y="3679"/>
                    <a:pt x="3679" y="2858"/>
                    <a:pt x="3679" y="1825"/>
                  </a:cubicBezTo>
                  <a:cubicBezTo>
                    <a:pt x="3679" y="822"/>
                    <a:pt x="2858" y="1"/>
                    <a:pt x="18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 name="Google Shape;735;p44">
            <a:extLst>
              <a:ext uri="{FF2B5EF4-FFF2-40B4-BE49-F238E27FC236}">
                <a16:creationId xmlns:a16="http://schemas.microsoft.com/office/drawing/2014/main" id="{8FBF93EF-BD56-7307-5541-F64E60CBE8EC}"/>
              </a:ext>
            </a:extLst>
          </p:cNvPr>
          <p:cNvGrpSpPr/>
          <p:nvPr/>
        </p:nvGrpSpPr>
        <p:grpSpPr>
          <a:xfrm>
            <a:off x="163780" y="4132456"/>
            <a:ext cx="952564" cy="863728"/>
            <a:chOff x="5889976" y="452096"/>
            <a:chExt cx="952564" cy="863728"/>
          </a:xfrm>
        </p:grpSpPr>
        <p:sp>
          <p:nvSpPr>
            <p:cNvPr id="18" name="Google Shape;736;p44">
              <a:extLst>
                <a:ext uri="{FF2B5EF4-FFF2-40B4-BE49-F238E27FC236}">
                  <a16:creationId xmlns:a16="http://schemas.microsoft.com/office/drawing/2014/main" id="{FE098C4D-9889-BE1E-433E-9A93E055333A}"/>
                </a:ext>
              </a:extLst>
            </p:cNvPr>
            <p:cNvSpPr/>
            <p:nvPr/>
          </p:nvSpPr>
          <p:spPr>
            <a:xfrm rot="-1166298">
              <a:off x="5973947" y="564441"/>
              <a:ext cx="784621" cy="639037"/>
            </a:xfrm>
            <a:custGeom>
              <a:avLst/>
              <a:gdLst/>
              <a:ahLst/>
              <a:cxnLst/>
              <a:rect l="l" t="t" r="r" b="b"/>
              <a:pathLst>
                <a:path w="24409" h="19880" extrusionOk="0">
                  <a:moveTo>
                    <a:pt x="2220" y="0"/>
                  </a:moveTo>
                  <a:cubicBezTo>
                    <a:pt x="1004" y="0"/>
                    <a:pt x="1" y="973"/>
                    <a:pt x="1" y="2219"/>
                  </a:cubicBezTo>
                  <a:lnTo>
                    <a:pt x="1" y="13922"/>
                  </a:lnTo>
                  <a:cubicBezTo>
                    <a:pt x="1" y="15137"/>
                    <a:pt x="1004" y="16140"/>
                    <a:pt x="2220" y="16140"/>
                  </a:cubicBezTo>
                  <a:lnTo>
                    <a:pt x="20092" y="16140"/>
                  </a:lnTo>
                  <a:lnTo>
                    <a:pt x="22189" y="19879"/>
                  </a:lnTo>
                  <a:lnTo>
                    <a:pt x="22189" y="16140"/>
                  </a:lnTo>
                  <a:cubicBezTo>
                    <a:pt x="23436" y="16140"/>
                    <a:pt x="24408" y="15137"/>
                    <a:pt x="24408" y="13922"/>
                  </a:cubicBezTo>
                  <a:lnTo>
                    <a:pt x="24408" y="2219"/>
                  </a:lnTo>
                  <a:cubicBezTo>
                    <a:pt x="24408" y="973"/>
                    <a:pt x="23436" y="0"/>
                    <a:pt x="22189" y="0"/>
                  </a:cubicBezTo>
                  <a:close/>
                </a:path>
              </a:pathLst>
            </a:custGeom>
            <a:solidFill>
              <a:schemeClr val="accent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737;p44">
              <a:extLst>
                <a:ext uri="{FF2B5EF4-FFF2-40B4-BE49-F238E27FC236}">
                  <a16:creationId xmlns:a16="http://schemas.microsoft.com/office/drawing/2014/main" id="{0FA1FC56-72EE-B094-DD4D-8C7DE9C3427D}"/>
                </a:ext>
              </a:extLst>
            </p:cNvPr>
            <p:cNvSpPr/>
            <p:nvPr/>
          </p:nvSpPr>
          <p:spPr>
            <a:xfrm rot="-1166298">
              <a:off x="5961807" y="615741"/>
              <a:ext cx="687865" cy="190586"/>
            </a:xfrm>
            <a:custGeom>
              <a:avLst/>
              <a:gdLst/>
              <a:ahLst/>
              <a:cxnLst/>
              <a:rect l="l" t="t" r="r" b="b"/>
              <a:pathLst>
                <a:path w="21399" h="5929" extrusionOk="0">
                  <a:moveTo>
                    <a:pt x="21247" y="1"/>
                  </a:moveTo>
                  <a:lnTo>
                    <a:pt x="12250" y="5229"/>
                  </a:lnTo>
                  <a:cubicBezTo>
                    <a:pt x="11750" y="5510"/>
                    <a:pt x="11194" y="5655"/>
                    <a:pt x="10640" y="5655"/>
                  </a:cubicBezTo>
                  <a:cubicBezTo>
                    <a:pt x="10115" y="5655"/>
                    <a:pt x="9592" y="5525"/>
                    <a:pt x="9119" y="5259"/>
                  </a:cubicBezTo>
                  <a:lnTo>
                    <a:pt x="122" y="305"/>
                  </a:lnTo>
                  <a:lnTo>
                    <a:pt x="0" y="548"/>
                  </a:lnTo>
                  <a:lnTo>
                    <a:pt x="8967" y="5503"/>
                  </a:lnTo>
                  <a:cubicBezTo>
                    <a:pt x="9484" y="5807"/>
                    <a:pt x="10061" y="5928"/>
                    <a:pt x="10639" y="5928"/>
                  </a:cubicBezTo>
                  <a:cubicBezTo>
                    <a:pt x="11247" y="5928"/>
                    <a:pt x="11855" y="5776"/>
                    <a:pt x="12402" y="5472"/>
                  </a:cubicBezTo>
                  <a:lnTo>
                    <a:pt x="21399" y="244"/>
                  </a:lnTo>
                  <a:lnTo>
                    <a:pt x="21247" y="1"/>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738;p44">
              <a:extLst>
                <a:ext uri="{FF2B5EF4-FFF2-40B4-BE49-F238E27FC236}">
                  <a16:creationId xmlns:a16="http://schemas.microsoft.com/office/drawing/2014/main" id="{FE471606-4F96-982A-DEB1-EF32573A2EDC}"/>
                </a:ext>
              </a:extLst>
            </p:cNvPr>
            <p:cNvSpPr/>
            <p:nvPr/>
          </p:nvSpPr>
          <p:spPr>
            <a:xfrm rot="-1166298">
              <a:off x="6463800" y="665914"/>
              <a:ext cx="240378" cy="299010"/>
            </a:xfrm>
            <a:custGeom>
              <a:avLst/>
              <a:gdLst/>
              <a:ahLst/>
              <a:cxnLst/>
              <a:rect l="l" t="t" r="r" b="b"/>
              <a:pathLst>
                <a:path w="7478" h="9302" extrusionOk="0">
                  <a:moveTo>
                    <a:pt x="213" y="0"/>
                  </a:moveTo>
                  <a:lnTo>
                    <a:pt x="0" y="183"/>
                  </a:lnTo>
                  <a:lnTo>
                    <a:pt x="7265" y="9301"/>
                  </a:lnTo>
                  <a:lnTo>
                    <a:pt x="7478" y="9119"/>
                  </a:lnTo>
                  <a:lnTo>
                    <a:pt x="213" y="0"/>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39;p44">
              <a:extLst>
                <a:ext uri="{FF2B5EF4-FFF2-40B4-BE49-F238E27FC236}">
                  <a16:creationId xmlns:a16="http://schemas.microsoft.com/office/drawing/2014/main" id="{028486C0-A0AB-F7D5-B0BD-319B01E633E1}"/>
                </a:ext>
              </a:extLst>
            </p:cNvPr>
            <p:cNvSpPr/>
            <p:nvPr/>
          </p:nvSpPr>
          <p:spPr>
            <a:xfrm rot="-1166298">
              <a:off x="6034426" y="817418"/>
              <a:ext cx="240410" cy="299010"/>
            </a:xfrm>
            <a:custGeom>
              <a:avLst/>
              <a:gdLst/>
              <a:ahLst/>
              <a:cxnLst/>
              <a:rect l="l" t="t" r="r" b="b"/>
              <a:pathLst>
                <a:path w="7479" h="9302" extrusionOk="0">
                  <a:moveTo>
                    <a:pt x="7265" y="0"/>
                  </a:moveTo>
                  <a:lnTo>
                    <a:pt x="1" y="9119"/>
                  </a:lnTo>
                  <a:lnTo>
                    <a:pt x="214" y="9301"/>
                  </a:lnTo>
                  <a:lnTo>
                    <a:pt x="7478" y="183"/>
                  </a:lnTo>
                  <a:lnTo>
                    <a:pt x="7265" y="0"/>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Google Shape;846;p47">
            <a:extLst>
              <a:ext uri="{FF2B5EF4-FFF2-40B4-BE49-F238E27FC236}">
                <a16:creationId xmlns:a16="http://schemas.microsoft.com/office/drawing/2014/main" id="{C5DEC899-74AD-C80F-15D1-D2A57CC824F8}"/>
              </a:ext>
            </a:extLst>
          </p:cNvPr>
          <p:cNvSpPr/>
          <p:nvPr/>
        </p:nvSpPr>
        <p:spPr>
          <a:xfrm>
            <a:off x="4497890" y="271837"/>
            <a:ext cx="753218" cy="753213"/>
          </a:xfrm>
          <a:custGeom>
            <a:avLst/>
            <a:gdLst/>
            <a:ahLst/>
            <a:cxnLst/>
            <a:rect l="l" t="t" r="r" b="b"/>
            <a:pathLst>
              <a:path w="16385" h="16384" extrusionOk="0">
                <a:moveTo>
                  <a:pt x="8208" y="3587"/>
                </a:moveTo>
                <a:cubicBezTo>
                  <a:pt x="10761" y="3587"/>
                  <a:pt x="12828" y="5654"/>
                  <a:pt x="12828" y="8207"/>
                </a:cubicBezTo>
                <a:cubicBezTo>
                  <a:pt x="12828" y="10760"/>
                  <a:pt x="10761" y="12827"/>
                  <a:pt x="8208" y="12827"/>
                </a:cubicBezTo>
                <a:cubicBezTo>
                  <a:pt x="5624" y="12827"/>
                  <a:pt x="3557" y="10760"/>
                  <a:pt x="3557" y="8207"/>
                </a:cubicBezTo>
                <a:cubicBezTo>
                  <a:pt x="3557" y="5654"/>
                  <a:pt x="5624" y="3587"/>
                  <a:pt x="8208" y="3587"/>
                </a:cubicBezTo>
                <a:close/>
                <a:moveTo>
                  <a:pt x="7478" y="0"/>
                </a:moveTo>
                <a:lnTo>
                  <a:pt x="7265" y="1581"/>
                </a:lnTo>
                <a:cubicBezTo>
                  <a:pt x="6658" y="1672"/>
                  <a:pt x="6050" y="1824"/>
                  <a:pt x="5533" y="2067"/>
                </a:cubicBezTo>
                <a:lnTo>
                  <a:pt x="4530" y="851"/>
                </a:lnTo>
                <a:lnTo>
                  <a:pt x="3284" y="1611"/>
                </a:lnTo>
                <a:lnTo>
                  <a:pt x="3922" y="3040"/>
                </a:lnTo>
                <a:cubicBezTo>
                  <a:pt x="3557" y="3313"/>
                  <a:pt x="3253" y="3617"/>
                  <a:pt x="2980" y="3982"/>
                </a:cubicBezTo>
                <a:lnTo>
                  <a:pt x="1551" y="3344"/>
                </a:lnTo>
                <a:lnTo>
                  <a:pt x="791" y="4590"/>
                </a:lnTo>
                <a:lnTo>
                  <a:pt x="2007" y="5593"/>
                </a:lnTo>
                <a:cubicBezTo>
                  <a:pt x="1794" y="6110"/>
                  <a:pt x="1642" y="6657"/>
                  <a:pt x="1551" y="7265"/>
                </a:cubicBezTo>
                <a:lnTo>
                  <a:pt x="1" y="7477"/>
                </a:lnTo>
                <a:lnTo>
                  <a:pt x="1" y="8936"/>
                </a:lnTo>
                <a:lnTo>
                  <a:pt x="1551" y="9149"/>
                </a:lnTo>
                <a:cubicBezTo>
                  <a:pt x="1642" y="9757"/>
                  <a:pt x="1825" y="10335"/>
                  <a:pt x="2037" y="10882"/>
                </a:cubicBezTo>
                <a:lnTo>
                  <a:pt x="822" y="11885"/>
                </a:lnTo>
                <a:lnTo>
                  <a:pt x="1612" y="13131"/>
                </a:lnTo>
                <a:lnTo>
                  <a:pt x="3040" y="12493"/>
                </a:lnTo>
                <a:cubicBezTo>
                  <a:pt x="3314" y="12827"/>
                  <a:pt x="3618" y="13131"/>
                  <a:pt x="3952" y="13405"/>
                </a:cubicBezTo>
                <a:lnTo>
                  <a:pt x="3344" y="14833"/>
                </a:lnTo>
                <a:lnTo>
                  <a:pt x="4591" y="15593"/>
                </a:lnTo>
                <a:lnTo>
                  <a:pt x="5563" y="14377"/>
                </a:lnTo>
                <a:cubicBezTo>
                  <a:pt x="6110" y="14590"/>
                  <a:pt x="6658" y="14742"/>
                  <a:pt x="7265" y="14833"/>
                </a:cubicBezTo>
                <a:lnTo>
                  <a:pt x="7448" y="16383"/>
                </a:lnTo>
                <a:lnTo>
                  <a:pt x="8937" y="16383"/>
                </a:lnTo>
                <a:lnTo>
                  <a:pt x="9150" y="14833"/>
                </a:lnTo>
                <a:cubicBezTo>
                  <a:pt x="9758" y="14742"/>
                  <a:pt x="10335" y="14590"/>
                  <a:pt x="10883" y="14347"/>
                </a:cubicBezTo>
                <a:lnTo>
                  <a:pt x="11855" y="15563"/>
                </a:lnTo>
                <a:lnTo>
                  <a:pt x="13101" y="14803"/>
                </a:lnTo>
                <a:lnTo>
                  <a:pt x="12494" y="13374"/>
                </a:lnTo>
                <a:cubicBezTo>
                  <a:pt x="12828" y="13101"/>
                  <a:pt x="13132" y="12766"/>
                  <a:pt x="13405" y="12432"/>
                </a:cubicBezTo>
                <a:lnTo>
                  <a:pt x="14834" y="13070"/>
                </a:lnTo>
                <a:lnTo>
                  <a:pt x="15594" y="11794"/>
                </a:lnTo>
                <a:lnTo>
                  <a:pt x="14378" y="10821"/>
                </a:lnTo>
                <a:cubicBezTo>
                  <a:pt x="14591" y="10304"/>
                  <a:pt x="14743" y="9727"/>
                  <a:pt x="14834" y="9149"/>
                </a:cubicBezTo>
                <a:lnTo>
                  <a:pt x="16384" y="8936"/>
                </a:lnTo>
                <a:lnTo>
                  <a:pt x="16384" y="7477"/>
                </a:lnTo>
                <a:lnTo>
                  <a:pt x="14834" y="7265"/>
                </a:lnTo>
                <a:cubicBezTo>
                  <a:pt x="14743" y="6657"/>
                  <a:pt x="14591" y="6079"/>
                  <a:pt x="14348" y="5532"/>
                </a:cubicBezTo>
                <a:lnTo>
                  <a:pt x="15563" y="4529"/>
                </a:lnTo>
                <a:lnTo>
                  <a:pt x="14804" y="3283"/>
                </a:lnTo>
                <a:lnTo>
                  <a:pt x="13345" y="3921"/>
                </a:lnTo>
                <a:cubicBezTo>
                  <a:pt x="13071" y="3587"/>
                  <a:pt x="12767" y="3283"/>
                  <a:pt x="12433" y="3009"/>
                </a:cubicBezTo>
                <a:lnTo>
                  <a:pt x="13041" y="1550"/>
                </a:lnTo>
                <a:lnTo>
                  <a:pt x="11794" y="790"/>
                </a:lnTo>
                <a:lnTo>
                  <a:pt x="10822" y="2037"/>
                </a:lnTo>
                <a:cubicBezTo>
                  <a:pt x="10275" y="1793"/>
                  <a:pt x="9728" y="1641"/>
                  <a:pt x="9150" y="1581"/>
                </a:cubicBezTo>
                <a:lnTo>
                  <a:pt x="8937" y="0"/>
                </a:lnTo>
                <a:close/>
              </a:path>
            </a:pathLst>
          </a:custGeom>
          <a:solidFill>
            <a:schemeClr val="accent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 Placeholder 2">
            <a:extLst>
              <a:ext uri="{FF2B5EF4-FFF2-40B4-BE49-F238E27FC236}">
                <a16:creationId xmlns:a16="http://schemas.microsoft.com/office/drawing/2014/main" id="{6E584E32-9564-BD9B-610A-E79214541603}"/>
              </a:ext>
            </a:extLst>
          </p:cNvPr>
          <p:cNvSpPr txBox="1">
            <a:spLocks/>
          </p:cNvSpPr>
          <p:nvPr/>
        </p:nvSpPr>
        <p:spPr>
          <a:xfrm>
            <a:off x="862152" y="1461020"/>
            <a:ext cx="7845584" cy="215322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accent2"/>
              </a:buClr>
              <a:buSzPts val="1800"/>
              <a:buFont typeface="Comfortaa"/>
              <a:buNone/>
              <a:defRPr sz="2500" b="0" i="0" u="none" strike="noStrike" cap="none">
                <a:solidFill>
                  <a:schemeClr val="accent2"/>
                </a:solidFill>
                <a:latin typeface="Comfortaa"/>
                <a:ea typeface="Comfortaa"/>
                <a:cs typeface="Comfortaa"/>
                <a:sym typeface="Comfortaa"/>
              </a:defRPr>
            </a:lvl1pPr>
            <a:lvl2pPr marL="914400" marR="0" lvl="1"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2pPr>
            <a:lvl3pPr marL="1371600" marR="0" lvl="2"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3pPr>
            <a:lvl4pPr marL="1828800" marR="0" lvl="3"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4pPr>
            <a:lvl5pPr marL="2286000" marR="0" lvl="4"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5pPr>
            <a:lvl6pPr marL="2743200" marR="0" lvl="5"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6pPr>
            <a:lvl7pPr marL="3200400" marR="0" lvl="6"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7pPr>
            <a:lvl8pPr marL="3657600" marR="0" lvl="7"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8pPr>
            <a:lvl9pPr marL="4114800" marR="0" lvl="8" indent="-317500" algn="ctr" rtl="0">
              <a:lnSpc>
                <a:spcPct val="115000"/>
              </a:lnSpc>
              <a:spcBef>
                <a:spcPts val="0"/>
              </a:spcBef>
              <a:spcAft>
                <a:spcPts val="0"/>
              </a:spcAft>
              <a:buClr>
                <a:schemeClr val="accent2"/>
              </a:buClr>
              <a:buSzPts val="1400"/>
              <a:buFont typeface="Comfortaa"/>
              <a:buNone/>
              <a:defRPr sz="1400" b="0" i="0" u="none" strike="noStrike" cap="none">
                <a:solidFill>
                  <a:schemeClr val="accent2"/>
                </a:solidFill>
                <a:latin typeface="Comfortaa"/>
                <a:ea typeface="Comfortaa"/>
                <a:cs typeface="Comfortaa"/>
                <a:sym typeface="Comfortaa"/>
              </a:defRPr>
            </a:lvl9pPr>
          </a:lstStyle>
          <a:p>
            <a:pPr marL="361950" indent="-257175">
              <a:lnSpc>
                <a:spcPct val="150000"/>
              </a:lnSpc>
              <a:buFont typeface="Arial" panose="020B0604020202020204" pitchFamily="34" charset="0"/>
              <a:buChar char="•"/>
            </a:pPr>
            <a:r>
              <a:rPr lang="en-US" sz="2800" dirty="0">
                <a:solidFill>
                  <a:schemeClr val="accent2">
                    <a:lumMod val="50000"/>
                  </a:schemeClr>
                </a:solidFill>
                <a:latin typeface="+mn-lt"/>
                <a:cs typeface="Arial" panose="020B0604020202020204" pitchFamily="34" charset="0"/>
              </a:rPr>
              <a:t>Do exercises in the workbook.</a:t>
            </a:r>
          </a:p>
          <a:p>
            <a:pPr marL="361950" indent="-257175">
              <a:lnSpc>
                <a:spcPct val="150000"/>
              </a:lnSpc>
              <a:buFont typeface="Arial" panose="020B0604020202020204" pitchFamily="34" charset="0"/>
              <a:buChar char="•"/>
            </a:pPr>
            <a:r>
              <a:rPr lang="en-US" sz="2800" dirty="0">
                <a:solidFill>
                  <a:schemeClr val="accent2">
                    <a:lumMod val="50000"/>
                  </a:schemeClr>
                </a:solidFill>
                <a:latin typeface="+mn-lt"/>
                <a:cs typeface="Arial" panose="020B0604020202020204" pitchFamily="34" charset="0"/>
              </a:rPr>
              <a:t>Prepare for Lesson 4 - Unit 9.</a:t>
            </a:r>
          </a:p>
        </p:txBody>
      </p:sp>
      <p:sp>
        <p:nvSpPr>
          <p:cNvPr id="5" name="Rounded Rectangle 5">
            <a:extLst>
              <a:ext uri="{FF2B5EF4-FFF2-40B4-BE49-F238E27FC236}">
                <a16:creationId xmlns:a16="http://schemas.microsoft.com/office/drawing/2014/main" id="{54DB927D-DC7C-25A2-2E03-F95D36D3AF95}"/>
              </a:ext>
            </a:extLst>
          </p:cNvPr>
          <p:cNvSpPr/>
          <p:nvPr/>
        </p:nvSpPr>
        <p:spPr>
          <a:xfrm>
            <a:off x="413634" y="979532"/>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48DA4"/>
              </a:solidFill>
              <a:effectLst/>
              <a:uLnTx/>
              <a:uFillTx/>
              <a:latin typeface="Calibri"/>
              <a:ea typeface="+mn-ea"/>
              <a:cs typeface="+mn-cs"/>
            </a:endParaRPr>
          </a:p>
        </p:txBody>
      </p:sp>
      <p:sp>
        <p:nvSpPr>
          <p:cNvPr id="6" name="TextBox 5">
            <a:extLst>
              <a:ext uri="{FF2B5EF4-FFF2-40B4-BE49-F238E27FC236}">
                <a16:creationId xmlns:a16="http://schemas.microsoft.com/office/drawing/2014/main" id="{D4C635C7-2501-126B-FEF2-2FDA124D601B}"/>
              </a:ext>
            </a:extLst>
          </p:cNvPr>
          <p:cNvSpPr txBox="1"/>
          <p:nvPr/>
        </p:nvSpPr>
        <p:spPr>
          <a:xfrm>
            <a:off x="436264" y="907797"/>
            <a:ext cx="3373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Myriad Pro" pitchFamily="34" charset="0"/>
                <a:ea typeface="+mn-ea"/>
                <a:cs typeface="+mn-cs"/>
              </a:rPr>
              <a:t>2</a:t>
            </a:r>
          </a:p>
        </p:txBody>
      </p:sp>
      <p:sp>
        <p:nvSpPr>
          <p:cNvPr id="7" name="Rectangle 6">
            <a:extLst>
              <a:ext uri="{FF2B5EF4-FFF2-40B4-BE49-F238E27FC236}">
                <a16:creationId xmlns:a16="http://schemas.microsoft.com/office/drawing/2014/main" id="{E2C9BB8C-3691-39DE-7ADD-A42101C99F4E}"/>
              </a:ext>
            </a:extLst>
          </p:cNvPr>
          <p:cNvSpPr/>
          <p:nvPr/>
        </p:nvSpPr>
        <p:spPr>
          <a:xfrm>
            <a:off x="813219" y="907797"/>
            <a:ext cx="3429000" cy="523220"/>
          </a:xfrm>
          <a:prstGeom prst="rect">
            <a:avLst/>
          </a:prstGeom>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Homework</a:t>
            </a:r>
          </a:p>
        </p:txBody>
      </p:sp>
      <p:sp>
        <p:nvSpPr>
          <p:cNvPr id="8" name="Rectangle 7">
            <a:extLst>
              <a:ext uri="{FF2B5EF4-FFF2-40B4-BE49-F238E27FC236}">
                <a16:creationId xmlns:a16="http://schemas.microsoft.com/office/drawing/2014/main" id="{2BFA3A58-4A70-E8EE-BB6B-82C64A6BBE01}"/>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Box 8">
            <a:extLst>
              <a:ext uri="{FF2B5EF4-FFF2-40B4-BE49-F238E27FC236}">
                <a16:creationId xmlns:a16="http://schemas.microsoft.com/office/drawing/2014/main" id="{A1C1CE6D-E4D4-DE9C-EC42-729FD25C51D2}"/>
              </a:ext>
            </a:extLst>
          </p:cNvPr>
          <p:cNvSpPr txBox="1"/>
          <p:nvPr/>
        </p:nvSpPr>
        <p:spPr>
          <a:xfrm>
            <a:off x="163780" y="30984"/>
            <a:ext cx="5064698" cy="58477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Adobe Gothic Std B" panose="020B0800000000000000" pitchFamily="34" charset="-128"/>
                <a:cs typeface="+mn-cs"/>
              </a:rPr>
              <a:t>CONSOLIDATION</a:t>
            </a:r>
          </a:p>
        </p:txBody>
      </p:sp>
      <p:grpSp>
        <p:nvGrpSpPr>
          <p:cNvPr id="10" name="Google Shape;839;p47">
            <a:extLst>
              <a:ext uri="{FF2B5EF4-FFF2-40B4-BE49-F238E27FC236}">
                <a16:creationId xmlns:a16="http://schemas.microsoft.com/office/drawing/2014/main" id="{379AEC75-D3C9-87D4-5BC8-440889CFED0F}"/>
              </a:ext>
            </a:extLst>
          </p:cNvPr>
          <p:cNvGrpSpPr/>
          <p:nvPr/>
        </p:nvGrpSpPr>
        <p:grpSpPr>
          <a:xfrm>
            <a:off x="-546531" y="2615317"/>
            <a:ext cx="1093062" cy="966213"/>
            <a:chOff x="449250" y="2123925"/>
            <a:chExt cx="1448375" cy="1319575"/>
          </a:xfrm>
        </p:grpSpPr>
        <p:sp>
          <p:nvSpPr>
            <p:cNvPr id="11" name="Google Shape;840;p47">
              <a:extLst>
                <a:ext uri="{FF2B5EF4-FFF2-40B4-BE49-F238E27FC236}">
                  <a16:creationId xmlns:a16="http://schemas.microsoft.com/office/drawing/2014/main" id="{FED34E85-9063-9704-2B10-31AF2541E482}"/>
                </a:ext>
              </a:extLst>
            </p:cNvPr>
            <p:cNvSpPr/>
            <p:nvPr/>
          </p:nvSpPr>
          <p:spPr>
            <a:xfrm>
              <a:off x="449250" y="2123925"/>
              <a:ext cx="1448375" cy="1319575"/>
            </a:xfrm>
            <a:custGeom>
              <a:avLst/>
              <a:gdLst/>
              <a:ahLst/>
              <a:cxnLst/>
              <a:rect l="l" t="t" r="r" b="b"/>
              <a:pathLst>
                <a:path w="57935" h="52783" extrusionOk="0">
                  <a:moveTo>
                    <a:pt x="28967" y="4955"/>
                  </a:moveTo>
                  <a:cubicBezTo>
                    <a:pt x="34454" y="4955"/>
                    <a:pt x="39940" y="7045"/>
                    <a:pt x="44135" y="11224"/>
                  </a:cubicBezTo>
                  <a:cubicBezTo>
                    <a:pt x="52493" y="19613"/>
                    <a:pt x="52493" y="33170"/>
                    <a:pt x="44135" y="41559"/>
                  </a:cubicBezTo>
                  <a:cubicBezTo>
                    <a:pt x="39940" y="45738"/>
                    <a:pt x="34454" y="47828"/>
                    <a:pt x="28967" y="47828"/>
                  </a:cubicBezTo>
                  <a:cubicBezTo>
                    <a:pt x="23481" y="47828"/>
                    <a:pt x="17994" y="45738"/>
                    <a:pt x="13800" y="41559"/>
                  </a:cubicBezTo>
                  <a:cubicBezTo>
                    <a:pt x="5441" y="33170"/>
                    <a:pt x="5441" y="19613"/>
                    <a:pt x="13800" y="11224"/>
                  </a:cubicBezTo>
                  <a:cubicBezTo>
                    <a:pt x="17994" y="7045"/>
                    <a:pt x="23481" y="4955"/>
                    <a:pt x="28967" y="4955"/>
                  </a:cubicBezTo>
                  <a:close/>
                  <a:moveTo>
                    <a:pt x="28967" y="1"/>
                  </a:moveTo>
                  <a:cubicBezTo>
                    <a:pt x="22212" y="1"/>
                    <a:pt x="15456" y="2577"/>
                    <a:pt x="10304" y="7729"/>
                  </a:cubicBezTo>
                  <a:cubicBezTo>
                    <a:pt x="0" y="18033"/>
                    <a:pt x="0" y="34750"/>
                    <a:pt x="10304" y="45055"/>
                  </a:cubicBezTo>
                  <a:cubicBezTo>
                    <a:pt x="15456" y="50207"/>
                    <a:pt x="22212" y="52783"/>
                    <a:pt x="28967" y="52783"/>
                  </a:cubicBezTo>
                  <a:cubicBezTo>
                    <a:pt x="35723" y="52783"/>
                    <a:pt x="42478" y="50207"/>
                    <a:pt x="47630" y="45055"/>
                  </a:cubicBezTo>
                  <a:cubicBezTo>
                    <a:pt x="57934" y="34750"/>
                    <a:pt x="57934" y="18033"/>
                    <a:pt x="47630" y="7729"/>
                  </a:cubicBezTo>
                  <a:cubicBezTo>
                    <a:pt x="42478" y="2577"/>
                    <a:pt x="35723" y="1"/>
                    <a:pt x="28967" y="1"/>
                  </a:cubicBezTo>
                  <a:close/>
                </a:path>
              </a:pathLst>
            </a:custGeom>
            <a:solidFill>
              <a:srgbClr val="E86C5E"/>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841;p47">
              <a:extLst>
                <a:ext uri="{FF2B5EF4-FFF2-40B4-BE49-F238E27FC236}">
                  <a16:creationId xmlns:a16="http://schemas.microsoft.com/office/drawing/2014/main" id="{9927BE57-C7B0-1EF8-EE51-AC00AD7ECADE}"/>
                </a:ext>
              </a:extLst>
            </p:cNvPr>
            <p:cNvSpPr/>
            <p:nvPr/>
          </p:nvSpPr>
          <p:spPr>
            <a:xfrm>
              <a:off x="636925" y="2247225"/>
              <a:ext cx="1072250" cy="1072225"/>
            </a:xfrm>
            <a:custGeom>
              <a:avLst/>
              <a:gdLst/>
              <a:ahLst/>
              <a:cxnLst/>
              <a:rect l="l" t="t" r="r" b="b"/>
              <a:pathLst>
                <a:path w="42890" h="42889" extrusionOk="0">
                  <a:moveTo>
                    <a:pt x="21460" y="0"/>
                  </a:moveTo>
                  <a:cubicBezTo>
                    <a:pt x="9606" y="0"/>
                    <a:pt x="1" y="9605"/>
                    <a:pt x="1" y="21460"/>
                  </a:cubicBezTo>
                  <a:cubicBezTo>
                    <a:pt x="1" y="33314"/>
                    <a:pt x="9606" y="42889"/>
                    <a:pt x="21460" y="42889"/>
                  </a:cubicBezTo>
                  <a:cubicBezTo>
                    <a:pt x="33314" y="42889"/>
                    <a:pt x="42889" y="33314"/>
                    <a:pt x="42889" y="21460"/>
                  </a:cubicBezTo>
                  <a:cubicBezTo>
                    <a:pt x="42889" y="9605"/>
                    <a:pt x="33314" y="0"/>
                    <a:pt x="214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42;p47">
              <a:extLst>
                <a:ext uri="{FF2B5EF4-FFF2-40B4-BE49-F238E27FC236}">
                  <a16:creationId xmlns:a16="http://schemas.microsoft.com/office/drawing/2014/main" id="{10C15747-D37C-EE08-8333-9461273448C8}"/>
                </a:ext>
              </a:extLst>
            </p:cNvPr>
            <p:cNvSpPr/>
            <p:nvPr/>
          </p:nvSpPr>
          <p:spPr>
            <a:xfrm>
              <a:off x="760800" y="2371075"/>
              <a:ext cx="824500" cy="824525"/>
            </a:xfrm>
            <a:custGeom>
              <a:avLst/>
              <a:gdLst/>
              <a:ahLst/>
              <a:cxnLst/>
              <a:rect l="l" t="t" r="r" b="b"/>
              <a:pathLst>
                <a:path w="32980" h="32981" extrusionOk="0">
                  <a:moveTo>
                    <a:pt x="16505" y="1"/>
                  </a:moveTo>
                  <a:cubicBezTo>
                    <a:pt x="7386" y="1"/>
                    <a:pt x="0" y="7387"/>
                    <a:pt x="0" y="16506"/>
                  </a:cubicBezTo>
                  <a:cubicBezTo>
                    <a:pt x="0" y="25624"/>
                    <a:pt x="7386" y="32980"/>
                    <a:pt x="16505" y="32980"/>
                  </a:cubicBezTo>
                  <a:cubicBezTo>
                    <a:pt x="25593" y="32980"/>
                    <a:pt x="32980" y="25624"/>
                    <a:pt x="32980" y="16506"/>
                  </a:cubicBezTo>
                  <a:cubicBezTo>
                    <a:pt x="32980" y="7387"/>
                    <a:pt x="25593" y="1"/>
                    <a:pt x="165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843;p47">
              <a:extLst>
                <a:ext uri="{FF2B5EF4-FFF2-40B4-BE49-F238E27FC236}">
                  <a16:creationId xmlns:a16="http://schemas.microsoft.com/office/drawing/2014/main" id="{2C8D51FB-9750-9BB5-F3A9-9A18121866F3}"/>
                </a:ext>
              </a:extLst>
            </p:cNvPr>
            <p:cNvSpPr/>
            <p:nvPr/>
          </p:nvSpPr>
          <p:spPr>
            <a:xfrm>
              <a:off x="720525" y="2371650"/>
              <a:ext cx="905050" cy="824700"/>
            </a:xfrm>
            <a:custGeom>
              <a:avLst/>
              <a:gdLst/>
              <a:ahLst/>
              <a:cxnLst/>
              <a:rect l="l" t="t" r="r" b="b"/>
              <a:pathLst>
                <a:path w="36202" h="32988" extrusionOk="0">
                  <a:moveTo>
                    <a:pt x="18116" y="4910"/>
                  </a:moveTo>
                  <a:cubicBezTo>
                    <a:pt x="21072" y="4910"/>
                    <a:pt x="24028" y="6042"/>
                    <a:pt x="26293" y="8306"/>
                  </a:cubicBezTo>
                  <a:cubicBezTo>
                    <a:pt x="30822" y="12835"/>
                    <a:pt x="30822" y="20161"/>
                    <a:pt x="26293" y="24659"/>
                  </a:cubicBezTo>
                  <a:cubicBezTo>
                    <a:pt x="24028" y="26924"/>
                    <a:pt x="21072" y="28056"/>
                    <a:pt x="18116" y="28056"/>
                  </a:cubicBezTo>
                  <a:cubicBezTo>
                    <a:pt x="15160" y="28056"/>
                    <a:pt x="12204" y="26924"/>
                    <a:pt x="9940" y="24659"/>
                  </a:cubicBezTo>
                  <a:cubicBezTo>
                    <a:pt x="5411" y="20161"/>
                    <a:pt x="5411" y="12835"/>
                    <a:pt x="9940" y="8306"/>
                  </a:cubicBezTo>
                  <a:cubicBezTo>
                    <a:pt x="12204" y="6042"/>
                    <a:pt x="15160" y="4910"/>
                    <a:pt x="18116" y="4910"/>
                  </a:cubicBezTo>
                  <a:close/>
                  <a:moveTo>
                    <a:pt x="18116" y="1"/>
                  </a:moveTo>
                  <a:cubicBezTo>
                    <a:pt x="13891" y="1"/>
                    <a:pt x="9666" y="1604"/>
                    <a:pt x="6444" y="4811"/>
                  </a:cubicBezTo>
                  <a:cubicBezTo>
                    <a:pt x="0" y="11255"/>
                    <a:pt x="0" y="21711"/>
                    <a:pt x="6444" y="28155"/>
                  </a:cubicBezTo>
                  <a:cubicBezTo>
                    <a:pt x="9666" y="31377"/>
                    <a:pt x="13891" y="32987"/>
                    <a:pt x="18116" y="32987"/>
                  </a:cubicBezTo>
                  <a:cubicBezTo>
                    <a:pt x="22341" y="32987"/>
                    <a:pt x="26566" y="31377"/>
                    <a:pt x="29788" y="28155"/>
                  </a:cubicBezTo>
                  <a:cubicBezTo>
                    <a:pt x="36202" y="21711"/>
                    <a:pt x="36202" y="11255"/>
                    <a:pt x="29788" y="4811"/>
                  </a:cubicBezTo>
                  <a:cubicBezTo>
                    <a:pt x="26566" y="1604"/>
                    <a:pt x="22341" y="1"/>
                    <a:pt x="18116" y="1"/>
                  </a:cubicBezTo>
                  <a:close/>
                </a:path>
              </a:pathLst>
            </a:custGeom>
            <a:solidFill>
              <a:srgbClr val="E86C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44;p47">
              <a:extLst>
                <a:ext uri="{FF2B5EF4-FFF2-40B4-BE49-F238E27FC236}">
                  <a16:creationId xmlns:a16="http://schemas.microsoft.com/office/drawing/2014/main" id="{F9DD5BA1-AE9E-042A-26A5-986AC67F3BA1}"/>
                </a:ext>
              </a:extLst>
            </p:cNvPr>
            <p:cNvSpPr/>
            <p:nvPr/>
          </p:nvSpPr>
          <p:spPr>
            <a:xfrm>
              <a:off x="855775" y="2494375"/>
              <a:ext cx="635300" cy="578675"/>
            </a:xfrm>
            <a:custGeom>
              <a:avLst/>
              <a:gdLst/>
              <a:ahLst/>
              <a:cxnLst/>
              <a:rect l="l" t="t" r="r" b="b"/>
              <a:pathLst>
                <a:path w="25412" h="23147" extrusionOk="0">
                  <a:moveTo>
                    <a:pt x="12706" y="4955"/>
                  </a:moveTo>
                  <a:cubicBezTo>
                    <a:pt x="14401" y="4955"/>
                    <a:pt x="16095" y="5601"/>
                    <a:pt x="17387" y="6893"/>
                  </a:cubicBezTo>
                  <a:cubicBezTo>
                    <a:pt x="19971" y="9476"/>
                    <a:pt x="19971" y="13671"/>
                    <a:pt x="17387" y="16255"/>
                  </a:cubicBezTo>
                  <a:cubicBezTo>
                    <a:pt x="16095" y="17546"/>
                    <a:pt x="14401" y="18192"/>
                    <a:pt x="12706" y="18192"/>
                  </a:cubicBezTo>
                  <a:cubicBezTo>
                    <a:pt x="11012" y="18192"/>
                    <a:pt x="9317" y="17546"/>
                    <a:pt x="8025" y="16255"/>
                  </a:cubicBezTo>
                  <a:cubicBezTo>
                    <a:pt x="5442" y="13671"/>
                    <a:pt x="5442" y="9476"/>
                    <a:pt x="8025" y="6893"/>
                  </a:cubicBezTo>
                  <a:cubicBezTo>
                    <a:pt x="9317" y="5601"/>
                    <a:pt x="11012" y="4955"/>
                    <a:pt x="12706" y="4955"/>
                  </a:cubicBezTo>
                  <a:close/>
                  <a:moveTo>
                    <a:pt x="12706" y="1"/>
                  </a:moveTo>
                  <a:cubicBezTo>
                    <a:pt x="9750" y="1"/>
                    <a:pt x="6794" y="1133"/>
                    <a:pt x="4530" y="3397"/>
                  </a:cubicBezTo>
                  <a:cubicBezTo>
                    <a:pt x="1" y="7926"/>
                    <a:pt x="1" y="15252"/>
                    <a:pt x="4530" y="19750"/>
                  </a:cubicBezTo>
                  <a:cubicBezTo>
                    <a:pt x="6794" y="22015"/>
                    <a:pt x="9750" y="23147"/>
                    <a:pt x="12706" y="23147"/>
                  </a:cubicBezTo>
                  <a:cubicBezTo>
                    <a:pt x="15662" y="23147"/>
                    <a:pt x="18618" y="22015"/>
                    <a:pt x="20883" y="19750"/>
                  </a:cubicBezTo>
                  <a:cubicBezTo>
                    <a:pt x="25412" y="15252"/>
                    <a:pt x="25412" y="7926"/>
                    <a:pt x="20883" y="3397"/>
                  </a:cubicBezTo>
                  <a:cubicBezTo>
                    <a:pt x="18618" y="1133"/>
                    <a:pt x="15662" y="1"/>
                    <a:pt x="127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45;p47">
              <a:extLst>
                <a:ext uri="{FF2B5EF4-FFF2-40B4-BE49-F238E27FC236}">
                  <a16:creationId xmlns:a16="http://schemas.microsoft.com/office/drawing/2014/main" id="{BFA469F2-909D-9C3A-E8FF-1270136DEABB}"/>
                </a:ext>
              </a:extLst>
            </p:cNvPr>
            <p:cNvSpPr/>
            <p:nvPr/>
          </p:nvSpPr>
          <p:spPr>
            <a:xfrm>
              <a:off x="1007750" y="2618050"/>
              <a:ext cx="331350" cy="331325"/>
            </a:xfrm>
            <a:custGeom>
              <a:avLst/>
              <a:gdLst/>
              <a:ahLst/>
              <a:cxnLst/>
              <a:rect l="l" t="t" r="r" b="b"/>
              <a:pathLst>
                <a:path w="13254" h="13253" extrusionOk="0">
                  <a:moveTo>
                    <a:pt x="6627" y="0"/>
                  </a:moveTo>
                  <a:cubicBezTo>
                    <a:pt x="2980" y="0"/>
                    <a:pt x="1" y="2979"/>
                    <a:pt x="1" y="6627"/>
                  </a:cubicBezTo>
                  <a:cubicBezTo>
                    <a:pt x="1" y="10274"/>
                    <a:pt x="2980" y="13253"/>
                    <a:pt x="6627" y="13253"/>
                  </a:cubicBezTo>
                  <a:cubicBezTo>
                    <a:pt x="10275" y="13253"/>
                    <a:pt x="13253" y="10274"/>
                    <a:pt x="13253" y="6627"/>
                  </a:cubicBezTo>
                  <a:cubicBezTo>
                    <a:pt x="13253" y="2979"/>
                    <a:pt x="10275" y="0"/>
                    <a:pt x="6627" y="0"/>
                  </a:cubicBezTo>
                  <a:close/>
                </a:path>
              </a:pathLst>
            </a:custGeom>
            <a:solidFill>
              <a:srgbClr val="E86C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oogle Shape;847;p47">
            <a:extLst>
              <a:ext uri="{FF2B5EF4-FFF2-40B4-BE49-F238E27FC236}">
                <a16:creationId xmlns:a16="http://schemas.microsoft.com/office/drawing/2014/main" id="{6B1CAAC9-4863-33A7-A5D2-11A8F1582525}"/>
              </a:ext>
            </a:extLst>
          </p:cNvPr>
          <p:cNvGrpSpPr/>
          <p:nvPr/>
        </p:nvGrpSpPr>
        <p:grpSpPr>
          <a:xfrm>
            <a:off x="6672202" y="1061598"/>
            <a:ext cx="753235" cy="711248"/>
            <a:chOff x="6843802" y="2410602"/>
            <a:chExt cx="606177" cy="572387"/>
          </a:xfrm>
        </p:grpSpPr>
        <p:sp>
          <p:nvSpPr>
            <p:cNvPr id="19" name="Google Shape;848;p47">
              <a:extLst>
                <a:ext uri="{FF2B5EF4-FFF2-40B4-BE49-F238E27FC236}">
                  <a16:creationId xmlns:a16="http://schemas.microsoft.com/office/drawing/2014/main" id="{C6C238FD-B656-ACBE-EF90-F3D6FEA9FF68}"/>
                </a:ext>
              </a:extLst>
            </p:cNvPr>
            <p:cNvSpPr/>
            <p:nvPr/>
          </p:nvSpPr>
          <p:spPr>
            <a:xfrm rot="-882117">
              <a:off x="6893749" y="2467334"/>
              <a:ext cx="506283" cy="458923"/>
            </a:xfrm>
            <a:custGeom>
              <a:avLst/>
              <a:gdLst/>
              <a:ahLst/>
              <a:cxnLst/>
              <a:rect l="l" t="t" r="r" b="b"/>
              <a:pathLst>
                <a:path w="16901" h="15320" extrusionOk="0">
                  <a:moveTo>
                    <a:pt x="2615" y="0"/>
                  </a:moveTo>
                  <a:cubicBezTo>
                    <a:pt x="1186" y="0"/>
                    <a:pt x="0" y="1186"/>
                    <a:pt x="0" y="2645"/>
                  </a:cubicBezTo>
                  <a:lnTo>
                    <a:pt x="0" y="10152"/>
                  </a:lnTo>
                  <a:cubicBezTo>
                    <a:pt x="0" y="11611"/>
                    <a:pt x="1186" y="12797"/>
                    <a:pt x="2615" y="12797"/>
                  </a:cubicBezTo>
                  <a:lnTo>
                    <a:pt x="2645" y="15320"/>
                  </a:lnTo>
                  <a:lnTo>
                    <a:pt x="5198" y="12797"/>
                  </a:lnTo>
                  <a:lnTo>
                    <a:pt x="14256" y="12797"/>
                  </a:lnTo>
                  <a:cubicBezTo>
                    <a:pt x="15715" y="12797"/>
                    <a:pt x="16900" y="11611"/>
                    <a:pt x="16900" y="10183"/>
                  </a:cubicBezTo>
                  <a:lnTo>
                    <a:pt x="16900" y="2645"/>
                  </a:lnTo>
                  <a:cubicBezTo>
                    <a:pt x="16900" y="1186"/>
                    <a:pt x="15715" y="0"/>
                    <a:pt x="14256" y="0"/>
                  </a:cubicBezTo>
                  <a:close/>
                </a:path>
              </a:pathLst>
            </a:custGeom>
            <a:solidFill>
              <a:srgbClr val="E86C5E"/>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49;p47">
              <a:extLst>
                <a:ext uri="{FF2B5EF4-FFF2-40B4-BE49-F238E27FC236}">
                  <a16:creationId xmlns:a16="http://schemas.microsoft.com/office/drawing/2014/main" id="{D94410B3-2FDD-AC37-E1FE-EFC039AFA6FA}"/>
                </a:ext>
              </a:extLst>
            </p:cNvPr>
            <p:cNvSpPr/>
            <p:nvPr/>
          </p:nvSpPr>
          <p:spPr>
            <a:xfrm rot="-882117">
              <a:off x="7013384" y="2558478"/>
              <a:ext cx="252258" cy="224009"/>
            </a:xfrm>
            <a:custGeom>
              <a:avLst/>
              <a:gdLst/>
              <a:ahLst/>
              <a:cxnLst/>
              <a:rect l="l" t="t" r="r" b="b"/>
              <a:pathLst>
                <a:path w="8421" h="7478" extrusionOk="0">
                  <a:moveTo>
                    <a:pt x="2280" y="0"/>
                  </a:moveTo>
                  <a:cubicBezTo>
                    <a:pt x="1034" y="0"/>
                    <a:pt x="0" y="1003"/>
                    <a:pt x="0" y="2280"/>
                  </a:cubicBezTo>
                  <a:cubicBezTo>
                    <a:pt x="122" y="4681"/>
                    <a:pt x="4225" y="7478"/>
                    <a:pt x="4225" y="7478"/>
                  </a:cubicBezTo>
                  <a:cubicBezTo>
                    <a:pt x="4225" y="7478"/>
                    <a:pt x="8420" y="4742"/>
                    <a:pt x="8420" y="2280"/>
                  </a:cubicBezTo>
                  <a:cubicBezTo>
                    <a:pt x="8420" y="1003"/>
                    <a:pt x="7387" y="0"/>
                    <a:pt x="6140" y="0"/>
                  </a:cubicBezTo>
                  <a:cubicBezTo>
                    <a:pt x="5320" y="0"/>
                    <a:pt x="4621" y="426"/>
                    <a:pt x="4225" y="1064"/>
                  </a:cubicBezTo>
                  <a:cubicBezTo>
                    <a:pt x="3800" y="426"/>
                    <a:pt x="3101" y="0"/>
                    <a:pt x="22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850;p47">
            <a:extLst>
              <a:ext uri="{FF2B5EF4-FFF2-40B4-BE49-F238E27FC236}">
                <a16:creationId xmlns:a16="http://schemas.microsoft.com/office/drawing/2014/main" id="{7C6CE2F0-4DE2-5EF9-5EFE-B9B71E1FCD54}"/>
              </a:ext>
            </a:extLst>
          </p:cNvPr>
          <p:cNvGrpSpPr/>
          <p:nvPr/>
        </p:nvGrpSpPr>
        <p:grpSpPr>
          <a:xfrm>
            <a:off x="2535505" y="4043941"/>
            <a:ext cx="1090495" cy="988796"/>
            <a:chOff x="5889976" y="452096"/>
            <a:chExt cx="952564" cy="863728"/>
          </a:xfrm>
        </p:grpSpPr>
        <p:sp>
          <p:nvSpPr>
            <p:cNvPr id="22" name="Google Shape;851;p47">
              <a:extLst>
                <a:ext uri="{FF2B5EF4-FFF2-40B4-BE49-F238E27FC236}">
                  <a16:creationId xmlns:a16="http://schemas.microsoft.com/office/drawing/2014/main" id="{E0AC0560-52A1-4498-518F-5CAA35F6FED6}"/>
                </a:ext>
              </a:extLst>
            </p:cNvPr>
            <p:cNvSpPr/>
            <p:nvPr/>
          </p:nvSpPr>
          <p:spPr>
            <a:xfrm rot="-1166298">
              <a:off x="5973947" y="564441"/>
              <a:ext cx="784621" cy="639037"/>
            </a:xfrm>
            <a:custGeom>
              <a:avLst/>
              <a:gdLst/>
              <a:ahLst/>
              <a:cxnLst/>
              <a:rect l="l" t="t" r="r" b="b"/>
              <a:pathLst>
                <a:path w="24409" h="19880" extrusionOk="0">
                  <a:moveTo>
                    <a:pt x="2220" y="0"/>
                  </a:moveTo>
                  <a:cubicBezTo>
                    <a:pt x="1004" y="0"/>
                    <a:pt x="1" y="973"/>
                    <a:pt x="1" y="2219"/>
                  </a:cubicBezTo>
                  <a:lnTo>
                    <a:pt x="1" y="13922"/>
                  </a:lnTo>
                  <a:cubicBezTo>
                    <a:pt x="1" y="15137"/>
                    <a:pt x="1004" y="16140"/>
                    <a:pt x="2220" y="16140"/>
                  </a:cubicBezTo>
                  <a:lnTo>
                    <a:pt x="20092" y="16140"/>
                  </a:lnTo>
                  <a:lnTo>
                    <a:pt x="22189" y="19879"/>
                  </a:lnTo>
                  <a:lnTo>
                    <a:pt x="22189" y="16140"/>
                  </a:lnTo>
                  <a:cubicBezTo>
                    <a:pt x="23436" y="16140"/>
                    <a:pt x="24408" y="15137"/>
                    <a:pt x="24408" y="13922"/>
                  </a:cubicBezTo>
                  <a:lnTo>
                    <a:pt x="24408" y="2219"/>
                  </a:lnTo>
                  <a:cubicBezTo>
                    <a:pt x="24408" y="973"/>
                    <a:pt x="23436" y="0"/>
                    <a:pt x="22189" y="0"/>
                  </a:cubicBezTo>
                  <a:close/>
                </a:path>
              </a:pathLst>
            </a:custGeom>
            <a:solidFill>
              <a:schemeClr val="accent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852;p47">
              <a:extLst>
                <a:ext uri="{FF2B5EF4-FFF2-40B4-BE49-F238E27FC236}">
                  <a16:creationId xmlns:a16="http://schemas.microsoft.com/office/drawing/2014/main" id="{78FBB0D0-C7D6-A416-90C7-0517D5C1B666}"/>
                </a:ext>
              </a:extLst>
            </p:cNvPr>
            <p:cNvSpPr/>
            <p:nvPr/>
          </p:nvSpPr>
          <p:spPr>
            <a:xfrm rot="-1166298">
              <a:off x="5961807" y="615741"/>
              <a:ext cx="687865" cy="190586"/>
            </a:xfrm>
            <a:custGeom>
              <a:avLst/>
              <a:gdLst/>
              <a:ahLst/>
              <a:cxnLst/>
              <a:rect l="l" t="t" r="r" b="b"/>
              <a:pathLst>
                <a:path w="21399" h="5929" extrusionOk="0">
                  <a:moveTo>
                    <a:pt x="21247" y="1"/>
                  </a:moveTo>
                  <a:lnTo>
                    <a:pt x="12250" y="5229"/>
                  </a:lnTo>
                  <a:cubicBezTo>
                    <a:pt x="11750" y="5510"/>
                    <a:pt x="11194" y="5655"/>
                    <a:pt x="10640" y="5655"/>
                  </a:cubicBezTo>
                  <a:cubicBezTo>
                    <a:pt x="10115" y="5655"/>
                    <a:pt x="9592" y="5525"/>
                    <a:pt x="9119" y="5259"/>
                  </a:cubicBezTo>
                  <a:lnTo>
                    <a:pt x="122" y="305"/>
                  </a:lnTo>
                  <a:lnTo>
                    <a:pt x="0" y="548"/>
                  </a:lnTo>
                  <a:lnTo>
                    <a:pt x="8967" y="5503"/>
                  </a:lnTo>
                  <a:cubicBezTo>
                    <a:pt x="9484" y="5807"/>
                    <a:pt x="10061" y="5928"/>
                    <a:pt x="10639" y="5928"/>
                  </a:cubicBezTo>
                  <a:cubicBezTo>
                    <a:pt x="11247" y="5928"/>
                    <a:pt x="11855" y="5776"/>
                    <a:pt x="12402" y="5472"/>
                  </a:cubicBezTo>
                  <a:lnTo>
                    <a:pt x="21399" y="244"/>
                  </a:lnTo>
                  <a:lnTo>
                    <a:pt x="21247" y="1"/>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53;p47">
              <a:extLst>
                <a:ext uri="{FF2B5EF4-FFF2-40B4-BE49-F238E27FC236}">
                  <a16:creationId xmlns:a16="http://schemas.microsoft.com/office/drawing/2014/main" id="{FEF23AC9-1BD3-3E3C-A170-583AC2428D63}"/>
                </a:ext>
              </a:extLst>
            </p:cNvPr>
            <p:cNvSpPr/>
            <p:nvPr/>
          </p:nvSpPr>
          <p:spPr>
            <a:xfrm rot="-1166298">
              <a:off x="6463800" y="665914"/>
              <a:ext cx="240378" cy="299010"/>
            </a:xfrm>
            <a:custGeom>
              <a:avLst/>
              <a:gdLst/>
              <a:ahLst/>
              <a:cxnLst/>
              <a:rect l="l" t="t" r="r" b="b"/>
              <a:pathLst>
                <a:path w="7478" h="9302" extrusionOk="0">
                  <a:moveTo>
                    <a:pt x="213" y="0"/>
                  </a:moveTo>
                  <a:lnTo>
                    <a:pt x="0" y="183"/>
                  </a:lnTo>
                  <a:lnTo>
                    <a:pt x="7265" y="9301"/>
                  </a:lnTo>
                  <a:lnTo>
                    <a:pt x="7478" y="9119"/>
                  </a:lnTo>
                  <a:lnTo>
                    <a:pt x="213" y="0"/>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54;p47">
              <a:extLst>
                <a:ext uri="{FF2B5EF4-FFF2-40B4-BE49-F238E27FC236}">
                  <a16:creationId xmlns:a16="http://schemas.microsoft.com/office/drawing/2014/main" id="{1BDBEC6B-3217-49D2-576A-C40345481A9D}"/>
                </a:ext>
              </a:extLst>
            </p:cNvPr>
            <p:cNvSpPr/>
            <p:nvPr/>
          </p:nvSpPr>
          <p:spPr>
            <a:xfrm rot="-1166298">
              <a:off x="6034426" y="817418"/>
              <a:ext cx="240410" cy="299010"/>
            </a:xfrm>
            <a:custGeom>
              <a:avLst/>
              <a:gdLst/>
              <a:ahLst/>
              <a:cxnLst/>
              <a:rect l="l" t="t" r="r" b="b"/>
              <a:pathLst>
                <a:path w="7479" h="9302" extrusionOk="0">
                  <a:moveTo>
                    <a:pt x="7265" y="0"/>
                  </a:moveTo>
                  <a:lnTo>
                    <a:pt x="1" y="9119"/>
                  </a:lnTo>
                  <a:lnTo>
                    <a:pt x="214" y="9301"/>
                  </a:lnTo>
                  <a:lnTo>
                    <a:pt x="7478" y="183"/>
                  </a:lnTo>
                  <a:lnTo>
                    <a:pt x="7265" y="0"/>
                  </a:lnTo>
                  <a:close/>
                </a:path>
              </a:pathLst>
            </a:custGeom>
            <a:solidFill>
              <a:srgbClr val="5129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855;p47">
            <a:extLst>
              <a:ext uri="{FF2B5EF4-FFF2-40B4-BE49-F238E27FC236}">
                <a16:creationId xmlns:a16="http://schemas.microsoft.com/office/drawing/2014/main" id="{4F00319A-D3EF-7C30-4F5A-648BAF89BD7B}"/>
              </a:ext>
            </a:extLst>
          </p:cNvPr>
          <p:cNvGrpSpPr/>
          <p:nvPr/>
        </p:nvGrpSpPr>
        <p:grpSpPr>
          <a:xfrm rot="986050">
            <a:off x="6375105" y="3356431"/>
            <a:ext cx="1166395" cy="815361"/>
            <a:chOff x="135700" y="1601500"/>
            <a:chExt cx="1166450" cy="815400"/>
          </a:xfrm>
        </p:grpSpPr>
        <p:sp>
          <p:nvSpPr>
            <p:cNvPr id="27" name="Google Shape;856;p47">
              <a:extLst>
                <a:ext uri="{FF2B5EF4-FFF2-40B4-BE49-F238E27FC236}">
                  <a16:creationId xmlns:a16="http://schemas.microsoft.com/office/drawing/2014/main" id="{A2443F6F-21A8-F8B6-D6CB-65BABCB8E656}"/>
                </a:ext>
              </a:extLst>
            </p:cNvPr>
            <p:cNvSpPr/>
            <p:nvPr/>
          </p:nvSpPr>
          <p:spPr>
            <a:xfrm>
              <a:off x="135700" y="1601500"/>
              <a:ext cx="1166450" cy="815400"/>
            </a:xfrm>
            <a:custGeom>
              <a:avLst/>
              <a:gdLst/>
              <a:ahLst/>
              <a:cxnLst/>
              <a:rect l="l" t="t" r="r" b="b"/>
              <a:pathLst>
                <a:path w="46658" h="32616" extrusionOk="0">
                  <a:moveTo>
                    <a:pt x="4833" y="1"/>
                  </a:moveTo>
                  <a:cubicBezTo>
                    <a:pt x="2159" y="1"/>
                    <a:pt x="0" y="2189"/>
                    <a:pt x="0" y="4834"/>
                  </a:cubicBezTo>
                  <a:lnTo>
                    <a:pt x="0" y="22038"/>
                  </a:lnTo>
                  <a:cubicBezTo>
                    <a:pt x="0" y="24712"/>
                    <a:pt x="2189" y="26901"/>
                    <a:pt x="4833" y="26901"/>
                  </a:cubicBezTo>
                  <a:lnTo>
                    <a:pt x="7265" y="26901"/>
                  </a:lnTo>
                  <a:lnTo>
                    <a:pt x="7204" y="32615"/>
                  </a:lnTo>
                  <a:lnTo>
                    <a:pt x="11703" y="26901"/>
                  </a:lnTo>
                  <a:lnTo>
                    <a:pt x="41795" y="26901"/>
                  </a:lnTo>
                  <a:cubicBezTo>
                    <a:pt x="44469" y="26901"/>
                    <a:pt x="46658" y="24712"/>
                    <a:pt x="46627" y="22038"/>
                  </a:cubicBezTo>
                  <a:lnTo>
                    <a:pt x="46627" y="4834"/>
                  </a:lnTo>
                  <a:cubicBezTo>
                    <a:pt x="46627" y="2159"/>
                    <a:pt x="44439" y="1"/>
                    <a:pt x="41795" y="1"/>
                  </a:cubicBezTo>
                  <a:close/>
                </a:path>
              </a:pathLst>
            </a:custGeom>
            <a:solidFill>
              <a:schemeClr val="accent1"/>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57;p47">
              <a:extLst>
                <a:ext uri="{FF2B5EF4-FFF2-40B4-BE49-F238E27FC236}">
                  <a16:creationId xmlns:a16="http://schemas.microsoft.com/office/drawing/2014/main" id="{E081B2DB-3699-7811-4950-E43263C65176}"/>
                </a:ext>
              </a:extLst>
            </p:cNvPr>
            <p:cNvSpPr/>
            <p:nvPr/>
          </p:nvSpPr>
          <p:spPr>
            <a:xfrm>
              <a:off x="321875" y="1884175"/>
              <a:ext cx="91975" cy="91975"/>
            </a:xfrm>
            <a:custGeom>
              <a:avLst/>
              <a:gdLst/>
              <a:ahLst/>
              <a:cxnLst/>
              <a:rect l="l" t="t" r="r" b="b"/>
              <a:pathLst>
                <a:path w="3679" h="3679" extrusionOk="0">
                  <a:moveTo>
                    <a:pt x="1824" y="1"/>
                  </a:moveTo>
                  <a:cubicBezTo>
                    <a:pt x="821" y="1"/>
                    <a:pt x="0" y="822"/>
                    <a:pt x="0" y="1825"/>
                  </a:cubicBezTo>
                  <a:cubicBezTo>
                    <a:pt x="0" y="2858"/>
                    <a:pt x="821" y="3679"/>
                    <a:pt x="1824" y="3679"/>
                  </a:cubicBezTo>
                  <a:cubicBezTo>
                    <a:pt x="2858" y="3679"/>
                    <a:pt x="3678" y="2858"/>
                    <a:pt x="3678" y="1825"/>
                  </a:cubicBezTo>
                  <a:cubicBezTo>
                    <a:pt x="3678" y="822"/>
                    <a:pt x="2858" y="1"/>
                    <a:pt x="18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58;p47">
              <a:extLst>
                <a:ext uri="{FF2B5EF4-FFF2-40B4-BE49-F238E27FC236}">
                  <a16:creationId xmlns:a16="http://schemas.microsoft.com/office/drawing/2014/main" id="{DB12B17E-DA60-D72F-F0CA-2198ED635FA4}"/>
                </a:ext>
              </a:extLst>
            </p:cNvPr>
            <p:cNvSpPr/>
            <p:nvPr/>
          </p:nvSpPr>
          <p:spPr>
            <a:xfrm>
              <a:off x="497400" y="1884175"/>
              <a:ext cx="91975" cy="91975"/>
            </a:xfrm>
            <a:custGeom>
              <a:avLst/>
              <a:gdLst/>
              <a:ahLst/>
              <a:cxnLst/>
              <a:rect l="l" t="t" r="r" b="b"/>
              <a:pathLst>
                <a:path w="3679" h="3679" extrusionOk="0">
                  <a:moveTo>
                    <a:pt x="1825" y="1"/>
                  </a:moveTo>
                  <a:cubicBezTo>
                    <a:pt x="822" y="1"/>
                    <a:pt x="1" y="822"/>
                    <a:pt x="1" y="1825"/>
                  </a:cubicBezTo>
                  <a:cubicBezTo>
                    <a:pt x="1" y="2858"/>
                    <a:pt x="822" y="3679"/>
                    <a:pt x="1825" y="3679"/>
                  </a:cubicBezTo>
                  <a:cubicBezTo>
                    <a:pt x="2858" y="3679"/>
                    <a:pt x="3679" y="2858"/>
                    <a:pt x="3679" y="1825"/>
                  </a:cubicBezTo>
                  <a:cubicBezTo>
                    <a:pt x="3679" y="822"/>
                    <a:pt x="2858" y="1"/>
                    <a:pt x="18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59;p47">
              <a:extLst>
                <a:ext uri="{FF2B5EF4-FFF2-40B4-BE49-F238E27FC236}">
                  <a16:creationId xmlns:a16="http://schemas.microsoft.com/office/drawing/2014/main" id="{EF8745F1-FEFE-7235-1F4C-924851F34C06}"/>
                </a:ext>
              </a:extLst>
            </p:cNvPr>
            <p:cNvSpPr/>
            <p:nvPr/>
          </p:nvSpPr>
          <p:spPr>
            <a:xfrm>
              <a:off x="672175" y="1884175"/>
              <a:ext cx="92750" cy="91975"/>
            </a:xfrm>
            <a:custGeom>
              <a:avLst/>
              <a:gdLst/>
              <a:ahLst/>
              <a:cxnLst/>
              <a:rect l="l" t="t" r="r" b="b"/>
              <a:pathLst>
                <a:path w="3710" h="3679" extrusionOk="0">
                  <a:moveTo>
                    <a:pt x="1855" y="1"/>
                  </a:moveTo>
                  <a:cubicBezTo>
                    <a:pt x="822" y="1"/>
                    <a:pt x="1" y="822"/>
                    <a:pt x="1" y="1825"/>
                  </a:cubicBezTo>
                  <a:cubicBezTo>
                    <a:pt x="1" y="2858"/>
                    <a:pt x="852" y="3679"/>
                    <a:pt x="1855" y="3679"/>
                  </a:cubicBezTo>
                  <a:cubicBezTo>
                    <a:pt x="2888" y="3679"/>
                    <a:pt x="3709" y="2858"/>
                    <a:pt x="3709" y="1825"/>
                  </a:cubicBezTo>
                  <a:cubicBezTo>
                    <a:pt x="3709" y="822"/>
                    <a:pt x="2888" y="1"/>
                    <a:pt x="18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0;p47">
              <a:extLst>
                <a:ext uri="{FF2B5EF4-FFF2-40B4-BE49-F238E27FC236}">
                  <a16:creationId xmlns:a16="http://schemas.microsoft.com/office/drawing/2014/main" id="{4B7CA9EF-4542-ECA8-B904-86B40601EA95}"/>
                </a:ext>
              </a:extLst>
            </p:cNvPr>
            <p:cNvSpPr/>
            <p:nvPr/>
          </p:nvSpPr>
          <p:spPr>
            <a:xfrm>
              <a:off x="847725" y="1884175"/>
              <a:ext cx="92725" cy="91975"/>
            </a:xfrm>
            <a:custGeom>
              <a:avLst/>
              <a:gdLst/>
              <a:ahLst/>
              <a:cxnLst/>
              <a:rect l="l" t="t" r="r" b="b"/>
              <a:pathLst>
                <a:path w="3709" h="3679" extrusionOk="0">
                  <a:moveTo>
                    <a:pt x="1854" y="1"/>
                  </a:moveTo>
                  <a:cubicBezTo>
                    <a:pt x="821" y="1"/>
                    <a:pt x="0" y="822"/>
                    <a:pt x="0" y="1825"/>
                  </a:cubicBezTo>
                  <a:cubicBezTo>
                    <a:pt x="0" y="2858"/>
                    <a:pt x="821" y="3679"/>
                    <a:pt x="1854" y="3679"/>
                  </a:cubicBezTo>
                  <a:cubicBezTo>
                    <a:pt x="2857" y="3679"/>
                    <a:pt x="3709" y="2858"/>
                    <a:pt x="3709" y="1825"/>
                  </a:cubicBezTo>
                  <a:cubicBezTo>
                    <a:pt x="3709" y="822"/>
                    <a:pt x="2857" y="1"/>
                    <a:pt x="18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1;p47">
              <a:extLst>
                <a:ext uri="{FF2B5EF4-FFF2-40B4-BE49-F238E27FC236}">
                  <a16:creationId xmlns:a16="http://schemas.microsoft.com/office/drawing/2014/main" id="{AF1C4A5E-4BDC-C38D-1EC4-5157EFC1F52E}"/>
                </a:ext>
              </a:extLst>
            </p:cNvPr>
            <p:cNvSpPr/>
            <p:nvPr/>
          </p:nvSpPr>
          <p:spPr>
            <a:xfrm>
              <a:off x="1023250" y="1884175"/>
              <a:ext cx="91975" cy="91975"/>
            </a:xfrm>
            <a:custGeom>
              <a:avLst/>
              <a:gdLst/>
              <a:ahLst/>
              <a:cxnLst/>
              <a:rect l="l" t="t" r="r" b="b"/>
              <a:pathLst>
                <a:path w="3679" h="3679" extrusionOk="0">
                  <a:moveTo>
                    <a:pt x="1855" y="1"/>
                  </a:moveTo>
                  <a:cubicBezTo>
                    <a:pt x="821" y="1"/>
                    <a:pt x="1" y="822"/>
                    <a:pt x="1" y="1825"/>
                  </a:cubicBezTo>
                  <a:cubicBezTo>
                    <a:pt x="1" y="2858"/>
                    <a:pt x="821" y="3679"/>
                    <a:pt x="1855" y="3679"/>
                  </a:cubicBezTo>
                  <a:cubicBezTo>
                    <a:pt x="2858" y="3679"/>
                    <a:pt x="3679" y="2858"/>
                    <a:pt x="3679" y="1825"/>
                  </a:cubicBezTo>
                  <a:cubicBezTo>
                    <a:pt x="3679" y="822"/>
                    <a:pt x="2858" y="1"/>
                    <a:pt x="18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22744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12" name="Picture 4" descr="Country Fields and Blue Sky Background - High-quality Free Background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98" name="Google Shape;98;p2" descr="e871ae532f8a54d4c42f4a31c510cfee.png"/>
          <p:cNvPicPr preferRelativeResize="0"/>
          <p:nvPr/>
        </p:nvPicPr>
        <p:blipFill rotWithShape="1">
          <a:blip r:embed="rId4">
            <a:alphaModFix/>
          </a:blip>
          <a:srcRect/>
          <a:stretch/>
        </p:blipFill>
        <p:spPr>
          <a:xfrm>
            <a:off x="4629150" y="914400"/>
            <a:ext cx="3371850" cy="3744240"/>
          </a:xfrm>
          <a:prstGeom prst="rect">
            <a:avLst/>
          </a:prstGeom>
          <a:noFill/>
          <a:ln>
            <a:noFill/>
          </a:ln>
        </p:spPr>
      </p:pic>
      <p:pic>
        <p:nvPicPr>
          <p:cNvPr id="99" name="Google Shape;99;p2" descr="40f9fda41d493f5ee4f319e5666124a8.png">
            <a:hlinkClick r:id="rId5" action="ppaction://hlinksldjump"/>
          </p:cNvPr>
          <p:cNvPicPr preferRelativeResize="0"/>
          <p:nvPr/>
        </p:nvPicPr>
        <p:blipFill rotWithShape="1">
          <a:blip r:embed="rId6">
            <a:alphaModFix/>
          </a:blip>
          <a:srcRect/>
          <a:stretch/>
        </p:blipFill>
        <p:spPr>
          <a:xfrm flipH="1">
            <a:off x="6743700" y="1714500"/>
            <a:ext cx="971550" cy="914400"/>
          </a:xfrm>
          <a:prstGeom prst="rect">
            <a:avLst/>
          </a:prstGeom>
          <a:noFill/>
          <a:ln>
            <a:noFill/>
          </a:ln>
        </p:spPr>
      </p:pic>
      <p:pic>
        <p:nvPicPr>
          <p:cNvPr id="100" name="Google Shape;100;p2" descr="40f9fda41d493f5ee4f319e5666124a8.png">
            <a:hlinkClick r:id="rId7" action="ppaction://hlinksldjump"/>
          </p:cNvPr>
          <p:cNvPicPr preferRelativeResize="0"/>
          <p:nvPr/>
        </p:nvPicPr>
        <p:blipFill rotWithShape="1">
          <a:blip r:embed="rId6">
            <a:alphaModFix/>
          </a:blip>
          <a:srcRect/>
          <a:stretch/>
        </p:blipFill>
        <p:spPr>
          <a:xfrm flipH="1">
            <a:off x="6515100" y="2743200"/>
            <a:ext cx="971550" cy="914400"/>
          </a:xfrm>
          <a:prstGeom prst="rect">
            <a:avLst/>
          </a:prstGeom>
          <a:noFill/>
          <a:ln>
            <a:noFill/>
          </a:ln>
        </p:spPr>
      </p:pic>
      <p:pic>
        <p:nvPicPr>
          <p:cNvPr id="101" name="Google Shape;101;p2" descr="40f9fda41d493f5ee4f319e5666124a8.png">
            <a:hlinkClick r:id="rId8" action="ppaction://hlinksldjump"/>
          </p:cNvPr>
          <p:cNvPicPr preferRelativeResize="0"/>
          <p:nvPr/>
        </p:nvPicPr>
        <p:blipFill rotWithShape="1">
          <a:blip r:embed="rId6">
            <a:alphaModFix/>
          </a:blip>
          <a:srcRect/>
          <a:stretch/>
        </p:blipFill>
        <p:spPr>
          <a:xfrm flipH="1">
            <a:off x="4972050" y="1714500"/>
            <a:ext cx="914400" cy="914400"/>
          </a:xfrm>
          <a:prstGeom prst="rect">
            <a:avLst/>
          </a:prstGeom>
          <a:noFill/>
          <a:ln>
            <a:noFill/>
          </a:ln>
        </p:spPr>
      </p:pic>
      <p:pic>
        <p:nvPicPr>
          <p:cNvPr id="102" name="Google Shape;102;p2" descr="40f9fda41d493f5ee4f319e5666124a8.png">
            <a:hlinkClick r:id="rId9" action="ppaction://hlinksldjump"/>
          </p:cNvPr>
          <p:cNvPicPr preferRelativeResize="0"/>
          <p:nvPr/>
        </p:nvPicPr>
        <p:blipFill rotWithShape="1">
          <a:blip r:embed="rId6">
            <a:alphaModFix/>
          </a:blip>
          <a:srcRect/>
          <a:stretch/>
        </p:blipFill>
        <p:spPr>
          <a:xfrm flipH="1">
            <a:off x="5372100" y="971550"/>
            <a:ext cx="971550" cy="971550"/>
          </a:xfrm>
          <a:prstGeom prst="rect">
            <a:avLst/>
          </a:prstGeom>
          <a:noFill/>
          <a:ln>
            <a:noFill/>
          </a:ln>
        </p:spPr>
      </p:pic>
      <p:pic>
        <p:nvPicPr>
          <p:cNvPr id="103" name="Google Shape;103;p2" descr="40f9fda41d493f5ee4f319e5666124a8.png">
            <a:hlinkClick r:id="rId10" action="ppaction://hlinksldjump"/>
          </p:cNvPr>
          <p:cNvPicPr preferRelativeResize="0"/>
          <p:nvPr/>
        </p:nvPicPr>
        <p:blipFill rotWithShape="1">
          <a:blip r:embed="rId6">
            <a:alphaModFix/>
          </a:blip>
          <a:srcRect/>
          <a:stretch/>
        </p:blipFill>
        <p:spPr>
          <a:xfrm flipH="1">
            <a:off x="6229350" y="1085850"/>
            <a:ext cx="914401" cy="914400"/>
          </a:xfrm>
          <a:prstGeom prst="rect">
            <a:avLst/>
          </a:prstGeom>
          <a:noFill/>
          <a:ln>
            <a:noFill/>
          </a:ln>
        </p:spPr>
      </p:pic>
      <p:pic>
        <p:nvPicPr>
          <p:cNvPr id="104" name="Google Shape;104;p2" descr="40f9fda41d493f5ee4f319e5666124a8.png">
            <a:hlinkClick r:id="rId11" action="ppaction://hlinksldjump"/>
          </p:cNvPr>
          <p:cNvPicPr preferRelativeResize="0"/>
          <p:nvPr/>
        </p:nvPicPr>
        <p:blipFill rotWithShape="1">
          <a:blip r:embed="rId6">
            <a:alphaModFix/>
          </a:blip>
          <a:srcRect/>
          <a:stretch/>
        </p:blipFill>
        <p:spPr>
          <a:xfrm flipH="1">
            <a:off x="4686299" y="2686050"/>
            <a:ext cx="914401" cy="857250"/>
          </a:xfrm>
          <a:prstGeom prst="rect">
            <a:avLst/>
          </a:prstGeom>
          <a:noFill/>
          <a:ln>
            <a:noFill/>
          </a:ln>
        </p:spPr>
      </p:pic>
      <p:pic>
        <p:nvPicPr>
          <p:cNvPr id="105" name="Google Shape;105;p2" descr="40f9fda41d493f5ee4f319e5666124a8.png">
            <a:hlinkClick r:id="rId12" action="ppaction://hlinksldjump"/>
          </p:cNvPr>
          <p:cNvPicPr preferRelativeResize="0"/>
          <p:nvPr/>
        </p:nvPicPr>
        <p:blipFill rotWithShape="1">
          <a:blip r:embed="rId6">
            <a:alphaModFix/>
          </a:blip>
          <a:srcRect/>
          <a:stretch/>
        </p:blipFill>
        <p:spPr>
          <a:xfrm flipH="1">
            <a:off x="5829300" y="1885950"/>
            <a:ext cx="971550" cy="971550"/>
          </a:xfrm>
          <a:prstGeom prst="rect">
            <a:avLst/>
          </a:prstGeom>
          <a:noFill/>
          <a:ln>
            <a:noFill/>
          </a:ln>
        </p:spPr>
      </p:pic>
      <p:pic>
        <p:nvPicPr>
          <p:cNvPr id="106" name="Google Shape;106;p2" descr="886255f75f86d6f948235e2659cdd1c2.png"/>
          <p:cNvPicPr preferRelativeResize="0"/>
          <p:nvPr/>
        </p:nvPicPr>
        <p:blipFill rotWithShape="1">
          <a:blip r:embed="rId13">
            <a:alphaModFix/>
          </a:blip>
          <a:srcRect/>
          <a:stretch/>
        </p:blipFill>
        <p:spPr>
          <a:xfrm>
            <a:off x="2514600" y="3648670"/>
            <a:ext cx="1543050" cy="1494830"/>
          </a:xfrm>
          <a:prstGeom prst="rect">
            <a:avLst/>
          </a:prstGeom>
          <a:noFill/>
          <a:ln>
            <a:noFill/>
          </a:ln>
        </p:spPr>
      </p:pic>
      <p:pic>
        <p:nvPicPr>
          <p:cNvPr id="107" name="Google Shape;107;p2" descr="Kết quả hình ảnh cho tree apple cartoon"/>
          <p:cNvPicPr preferRelativeResize="0"/>
          <p:nvPr/>
        </p:nvPicPr>
        <p:blipFill rotWithShape="1">
          <a:blip r:embed="rId14">
            <a:alphaModFix/>
          </a:blip>
          <a:srcRect/>
          <a:stretch/>
        </p:blipFill>
        <p:spPr>
          <a:xfrm>
            <a:off x="1314450" y="2343150"/>
            <a:ext cx="1314450" cy="1485900"/>
          </a:xfrm>
          <a:prstGeom prst="rect">
            <a:avLst/>
          </a:prstGeom>
          <a:noFill/>
          <a:ln>
            <a:noFill/>
          </a:ln>
        </p:spPr>
      </p:pic>
      <p:pic>
        <p:nvPicPr>
          <p:cNvPr id="3" name="Picture 2" descr="A logo of a badge&#10;&#10;Description automatically generated with medium confidence">
            <a:hlinkClick r:id="rId15" action="ppaction://hlinksldjump"/>
            <a:extLst>
              <a:ext uri="{FF2B5EF4-FFF2-40B4-BE49-F238E27FC236}">
                <a16:creationId xmlns:a16="http://schemas.microsoft.com/office/drawing/2014/main" id="{3FE8279A-8651-12B4-4C1F-39A97E80A692}"/>
              </a:ext>
            </a:extLst>
          </p:cNvPr>
          <p:cNvPicPr>
            <a:picLocks noChangeAspect="1"/>
          </p:cNvPicPr>
          <p:nvPr/>
        </p:nvPicPr>
        <p:blipFill>
          <a:blip r:embed="rId16"/>
          <a:stretch>
            <a:fillRect/>
          </a:stretch>
        </p:blipFill>
        <p:spPr>
          <a:xfrm>
            <a:off x="746428" y="208036"/>
            <a:ext cx="1136043" cy="1136043"/>
          </a:xfrm>
          <a:prstGeom prst="rect">
            <a:avLst/>
          </a:prstGeom>
        </p:spPr>
      </p:pic>
      <p:sp>
        <p:nvSpPr>
          <p:cNvPr id="2" name="Rectangle: Rounded Corners 1">
            <a:hlinkClick r:id="rId17" action="ppaction://hlinksldjump"/>
            <a:extLst>
              <a:ext uri="{FF2B5EF4-FFF2-40B4-BE49-F238E27FC236}">
                <a16:creationId xmlns:a16="http://schemas.microsoft.com/office/drawing/2014/main" id="{C22EEAA3-BFB8-FE8A-23BD-0606BCA99756}"/>
              </a:ext>
            </a:extLst>
          </p:cNvPr>
          <p:cNvSpPr/>
          <p:nvPr/>
        </p:nvSpPr>
        <p:spPr>
          <a:xfrm>
            <a:off x="7486650" y="4524473"/>
            <a:ext cx="1501486" cy="5143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rPr>
              <a:t>FINISH</a:t>
            </a:r>
          </a:p>
        </p:txBody>
      </p:sp>
    </p:spTree>
    <p:extLst>
      <p:ext uri="{BB962C8B-B14F-4D97-AF65-F5344CB8AC3E}">
        <p14:creationId xmlns:p14="http://schemas.microsoft.com/office/powerpoint/2010/main" val="348225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04"/>
                    </p:tgtEl>
                  </p:cond>
                </p:stCondLst>
                <p:endSync evt="end" delay="0">
                  <p:rtn val="all"/>
                </p:endSync>
                <p:childTnLst>
                  <p:par>
                    <p:cTn id="12" fill="hold">
                      <p:stCondLst>
                        <p:cond delay="0"/>
                      </p:stCondLst>
                      <p:childTnLst>
                        <p:par>
                          <p:cTn id="13" fill="hold">
                            <p:stCondLst>
                              <p:cond delay="0"/>
                            </p:stCondLst>
                            <p:childTnLst>
                              <p:par>
                                <p:cTn id="14" presetID="53" presetClass="exit" presetSubtype="32" fill="hold" nodeType="clickEffect">
                                  <p:stCondLst>
                                    <p:cond delay="0"/>
                                  </p:stCondLst>
                                  <p:childTnLst>
                                    <p:anim calcmode="lin" valueType="num">
                                      <p:cBhvr>
                                        <p:cTn id="15" dur="500"/>
                                        <p:tgtEl>
                                          <p:spTgt spid="104"/>
                                        </p:tgtEl>
                                        <p:attrNameLst>
                                          <p:attrName>ppt_w</p:attrName>
                                        </p:attrNameLst>
                                      </p:cBhvr>
                                      <p:tavLst>
                                        <p:tav tm="0">
                                          <p:val>
                                            <p:strVal val="ppt_w"/>
                                          </p:val>
                                        </p:tav>
                                        <p:tav tm="100000">
                                          <p:val>
                                            <p:fltVal val="0"/>
                                          </p:val>
                                        </p:tav>
                                      </p:tavLst>
                                    </p:anim>
                                    <p:anim calcmode="lin" valueType="num">
                                      <p:cBhvr>
                                        <p:cTn id="16" dur="500"/>
                                        <p:tgtEl>
                                          <p:spTgt spid="104"/>
                                        </p:tgtEl>
                                        <p:attrNameLst>
                                          <p:attrName>ppt_h</p:attrName>
                                        </p:attrNameLst>
                                      </p:cBhvr>
                                      <p:tavLst>
                                        <p:tav tm="0">
                                          <p:val>
                                            <p:strVal val="ppt_h"/>
                                          </p:val>
                                        </p:tav>
                                        <p:tav tm="100000">
                                          <p:val>
                                            <p:fltVal val="0"/>
                                          </p:val>
                                        </p:tav>
                                      </p:tavLst>
                                    </p:anim>
                                    <p:animEffect transition="out" filter="fade">
                                      <p:cBhvr>
                                        <p:cTn id="17" dur="500"/>
                                        <p:tgtEl>
                                          <p:spTgt spid="104"/>
                                        </p:tgtEl>
                                      </p:cBhvr>
                                    </p:animEffect>
                                    <p:set>
                                      <p:cBhvr>
                                        <p:cTn id="18"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4"/>
                  </p:tgtEl>
                </p:cond>
              </p:nextCondLst>
            </p:seq>
            <p:seq concurrent="1" nextAc="seek">
              <p:cTn id="19" restart="whenNotActive" fill="hold" evtFilter="cancelBubble" nodeType="interactiveSeq">
                <p:stCondLst>
                  <p:cond evt="onClick" delay="0">
                    <p:tgtEl>
                      <p:spTgt spid="101"/>
                    </p:tgtEl>
                  </p:cond>
                </p:stCondLst>
                <p:endSync evt="end" delay="0">
                  <p:rtn val="all"/>
                </p:endSync>
                <p:childTnLst>
                  <p:par>
                    <p:cTn id="20" fill="hold">
                      <p:stCondLst>
                        <p:cond delay="0"/>
                      </p:stCondLst>
                      <p:childTnLst>
                        <p:par>
                          <p:cTn id="21" fill="hold">
                            <p:stCondLst>
                              <p:cond delay="0"/>
                            </p:stCondLst>
                            <p:childTnLst>
                              <p:par>
                                <p:cTn id="22" presetID="53" presetClass="exit" presetSubtype="32" fill="hold" nodeType="clickEffect">
                                  <p:stCondLst>
                                    <p:cond delay="0"/>
                                  </p:stCondLst>
                                  <p:childTnLst>
                                    <p:anim calcmode="lin" valueType="num">
                                      <p:cBhvr>
                                        <p:cTn id="23" dur="500"/>
                                        <p:tgtEl>
                                          <p:spTgt spid="101"/>
                                        </p:tgtEl>
                                        <p:attrNameLst>
                                          <p:attrName>ppt_w</p:attrName>
                                        </p:attrNameLst>
                                      </p:cBhvr>
                                      <p:tavLst>
                                        <p:tav tm="0">
                                          <p:val>
                                            <p:strVal val="ppt_w"/>
                                          </p:val>
                                        </p:tav>
                                        <p:tav tm="100000">
                                          <p:val>
                                            <p:fltVal val="0"/>
                                          </p:val>
                                        </p:tav>
                                      </p:tavLst>
                                    </p:anim>
                                    <p:anim calcmode="lin" valueType="num">
                                      <p:cBhvr>
                                        <p:cTn id="24" dur="500"/>
                                        <p:tgtEl>
                                          <p:spTgt spid="101"/>
                                        </p:tgtEl>
                                        <p:attrNameLst>
                                          <p:attrName>ppt_h</p:attrName>
                                        </p:attrNameLst>
                                      </p:cBhvr>
                                      <p:tavLst>
                                        <p:tav tm="0">
                                          <p:val>
                                            <p:strVal val="ppt_h"/>
                                          </p:val>
                                        </p:tav>
                                        <p:tav tm="100000">
                                          <p:val>
                                            <p:fltVal val="0"/>
                                          </p:val>
                                        </p:tav>
                                      </p:tavLst>
                                    </p:anim>
                                    <p:animEffect transition="out" filter="fade">
                                      <p:cBhvr>
                                        <p:cTn id="25" dur="500"/>
                                        <p:tgtEl>
                                          <p:spTgt spid="101"/>
                                        </p:tgtEl>
                                      </p:cBhvr>
                                    </p:animEffect>
                                    <p:set>
                                      <p:cBhvr>
                                        <p:cTn id="26" dur="1" fill="hold">
                                          <p:stCondLst>
                                            <p:cond delay="499"/>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101"/>
                  </p:tgtEl>
                </p:cond>
              </p:nextCondLst>
            </p:seq>
            <p:seq concurrent="1" nextAc="seek">
              <p:cTn id="27" restart="whenNotActive" fill="hold" evtFilter="cancelBubble" nodeType="interactiveSeq">
                <p:stCondLst>
                  <p:cond evt="onClick" delay="0">
                    <p:tgtEl>
                      <p:spTgt spid="102"/>
                    </p:tgtEl>
                  </p:cond>
                </p:stCondLst>
                <p:endSync evt="end" delay="0">
                  <p:rtn val="all"/>
                </p:endSync>
                <p:childTnLst>
                  <p:par>
                    <p:cTn id="28" fill="hold">
                      <p:stCondLst>
                        <p:cond delay="0"/>
                      </p:stCondLst>
                      <p:childTnLst>
                        <p:par>
                          <p:cTn id="29" fill="hold">
                            <p:stCondLst>
                              <p:cond delay="0"/>
                            </p:stCondLst>
                            <p:childTnLst>
                              <p:par>
                                <p:cTn id="30" presetID="53" presetClass="exit" presetSubtype="32" fill="hold" nodeType="clickEffect">
                                  <p:stCondLst>
                                    <p:cond delay="0"/>
                                  </p:stCondLst>
                                  <p:childTnLst>
                                    <p:anim calcmode="lin" valueType="num">
                                      <p:cBhvr>
                                        <p:cTn id="31" dur="500"/>
                                        <p:tgtEl>
                                          <p:spTgt spid="102"/>
                                        </p:tgtEl>
                                        <p:attrNameLst>
                                          <p:attrName>ppt_w</p:attrName>
                                        </p:attrNameLst>
                                      </p:cBhvr>
                                      <p:tavLst>
                                        <p:tav tm="0">
                                          <p:val>
                                            <p:strVal val="ppt_w"/>
                                          </p:val>
                                        </p:tav>
                                        <p:tav tm="100000">
                                          <p:val>
                                            <p:fltVal val="0"/>
                                          </p:val>
                                        </p:tav>
                                      </p:tavLst>
                                    </p:anim>
                                    <p:anim calcmode="lin" valueType="num">
                                      <p:cBhvr>
                                        <p:cTn id="32" dur="500"/>
                                        <p:tgtEl>
                                          <p:spTgt spid="102"/>
                                        </p:tgtEl>
                                        <p:attrNameLst>
                                          <p:attrName>ppt_h</p:attrName>
                                        </p:attrNameLst>
                                      </p:cBhvr>
                                      <p:tavLst>
                                        <p:tav tm="0">
                                          <p:val>
                                            <p:strVal val="ppt_h"/>
                                          </p:val>
                                        </p:tav>
                                        <p:tav tm="100000">
                                          <p:val>
                                            <p:fltVal val="0"/>
                                          </p:val>
                                        </p:tav>
                                      </p:tavLst>
                                    </p:anim>
                                    <p:animEffect transition="out" filter="fade">
                                      <p:cBhvr>
                                        <p:cTn id="33" dur="500"/>
                                        <p:tgtEl>
                                          <p:spTgt spid="102"/>
                                        </p:tgtEl>
                                      </p:cBhvr>
                                    </p:animEffect>
                                    <p:set>
                                      <p:cBhvr>
                                        <p:cTn id="34" dur="1" fill="hold">
                                          <p:stCondLst>
                                            <p:cond delay="499"/>
                                          </p:stCondLst>
                                        </p:cTn>
                                        <p:tgtEl>
                                          <p:spTgt spid="102"/>
                                        </p:tgtEl>
                                        <p:attrNameLst>
                                          <p:attrName>style.visibility</p:attrName>
                                        </p:attrNameLst>
                                      </p:cBhvr>
                                      <p:to>
                                        <p:strVal val="hidden"/>
                                      </p:to>
                                    </p:set>
                                  </p:childTnLst>
                                </p:cTn>
                              </p:par>
                            </p:childTnLst>
                          </p:cTn>
                        </p:par>
                      </p:childTnLst>
                    </p:cTn>
                  </p:par>
                </p:childTnLst>
              </p:cTn>
              <p:nextCondLst>
                <p:cond evt="onClick" delay="0">
                  <p:tgtEl>
                    <p:spTgt spid="102"/>
                  </p:tgtEl>
                </p:cond>
              </p:nextCondLst>
            </p:seq>
            <p:seq concurrent="1" nextAc="seek">
              <p:cTn id="35" restart="whenNotActive" fill="hold" evtFilter="cancelBubble" nodeType="interactiveSeq">
                <p:stCondLst>
                  <p:cond evt="onClick" delay="0">
                    <p:tgtEl>
                      <p:spTgt spid="103"/>
                    </p:tgtEl>
                  </p:cond>
                </p:stCondLst>
                <p:endSync evt="end" delay="0">
                  <p:rtn val="all"/>
                </p:endSync>
                <p:childTnLst>
                  <p:par>
                    <p:cTn id="36" fill="hold">
                      <p:stCondLst>
                        <p:cond delay="0"/>
                      </p:stCondLst>
                      <p:childTnLst>
                        <p:par>
                          <p:cTn id="37" fill="hold">
                            <p:stCondLst>
                              <p:cond delay="0"/>
                            </p:stCondLst>
                            <p:childTnLst>
                              <p:par>
                                <p:cTn id="38" presetID="53" presetClass="exit" presetSubtype="32" fill="hold" nodeType="clickEffect">
                                  <p:stCondLst>
                                    <p:cond delay="0"/>
                                  </p:stCondLst>
                                  <p:childTnLst>
                                    <p:anim calcmode="lin" valueType="num">
                                      <p:cBhvr>
                                        <p:cTn id="39" dur="500"/>
                                        <p:tgtEl>
                                          <p:spTgt spid="103"/>
                                        </p:tgtEl>
                                        <p:attrNameLst>
                                          <p:attrName>ppt_w</p:attrName>
                                        </p:attrNameLst>
                                      </p:cBhvr>
                                      <p:tavLst>
                                        <p:tav tm="0">
                                          <p:val>
                                            <p:strVal val="ppt_w"/>
                                          </p:val>
                                        </p:tav>
                                        <p:tav tm="100000">
                                          <p:val>
                                            <p:fltVal val="0"/>
                                          </p:val>
                                        </p:tav>
                                      </p:tavLst>
                                    </p:anim>
                                    <p:anim calcmode="lin" valueType="num">
                                      <p:cBhvr>
                                        <p:cTn id="40" dur="500"/>
                                        <p:tgtEl>
                                          <p:spTgt spid="103"/>
                                        </p:tgtEl>
                                        <p:attrNameLst>
                                          <p:attrName>ppt_h</p:attrName>
                                        </p:attrNameLst>
                                      </p:cBhvr>
                                      <p:tavLst>
                                        <p:tav tm="0">
                                          <p:val>
                                            <p:strVal val="ppt_h"/>
                                          </p:val>
                                        </p:tav>
                                        <p:tav tm="100000">
                                          <p:val>
                                            <p:fltVal val="0"/>
                                          </p:val>
                                        </p:tav>
                                      </p:tavLst>
                                    </p:anim>
                                    <p:animEffect transition="out" filter="fade">
                                      <p:cBhvr>
                                        <p:cTn id="41" dur="500"/>
                                        <p:tgtEl>
                                          <p:spTgt spid="103"/>
                                        </p:tgtEl>
                                      </p:cBhvr>
                                    </p:animEffect>
                                    <p:set>
                                      <p:cBhvr>
                                        <p:cTn id="42" dur="1" fill="hold">
                                          <p:stCondLst>
                                            <p:cond delay="4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43" restart="whenNotActive" fill="hold" evtFilter="cancelBubble" nodeType="interactiveSeq">
                <p:stCondLst>
                  <p:cond evt="onClick" delay="0">
                    <p:tgtEl>
                      <p:spTgt spid="105"/>
                    </p:tgtEl>
                  </p:cond>
                </p:stCondLst>
                <p:endSync evt="end" delay="0">
                  <p:rtn val="all"/>
                </p:endSync>
                <p:childTnLst>
                  <p:par>
                    <p:cTn id="44" fill="hold">
                      <p:stCondLst>
                        <p:cond delay="0"/>
                      </p:stCondLst>
                      <p:childTnLst>
                        <p:par>
                          <p:cTn id="45" fill="hold">
                            <p:stCondLst>
                              <p:cond delay="0"/>
                            </p:stCondLst>
                            <p:childTnLst>
                              <p:par>
                                <p:cTn id="46" presetID="53" presetClass="exit" presetSubtype="32" fill="hold" nodeType="clickEffect">
                                  <p:stCondLst>
                                    <p:cond delay="0"/>
                                  </p:stCondLst>
                                  <p:childTnLst>
                                    <p:anim calcmode="lin" valueType="num">
                                      <p:cBhvr>
                                        <p:cTn id="47" dur="500"/>
                                        <p:tgtEl>
                                          <p:spTgt spid="105"/>
                                        </p:tgtEl>
                                        <p:attrNameLst>
                                          <p:attrName>ppt_w</p:attrName>
                                        </p:attrNameLst>
                                      </p:cBhvr>
                                      <p:tavLst>
                                        <p:tav tm="0">
                                          <p:val>
                                            <p:strVal val="ppt_w"/>
                                          </p:val>
                                        </p:tav>
                                        <p:tav tm="100000">
                                          <p:val>
                                            <p:fltVal val="0"/>
                                          </p:val>
                                        </p:tav>
                                      </p:tavLst>
                                    </p:anim>
                                    <p:anim calcmode="lin" valueType="num">
                                      <p:cBhvr>
                                        <p:cTn id="48" dur="500"/>
                                        <p:tgtEl>
                                          <p:spTgt spid="105"/>
                                        </p:tgtEl>
                                        <p:attrNameLst>
                                          <p:attrName>ppt_h</p:attrName>
                                        </p:attrNameLst>
                                      </p:cBhvr>
                                      <p:tavLst>
                                        <p:tav tm="0">
                                          <p:val>
                                            <p:strVal val="ppt_h"/>
                                          </p:val>
                                        </p:tav>
                                        <p:tav tm="100000">
                                          <p:val>
                                            <p:fltVal val="0"/>
                                          </p:val>
                                        </p:tav>
                                      </p:tavLst>
                                    </p:anim>
                                    <p:animEffect transition="out" filter="fade">
                                      <p:cBhvr>
                                        <p:cTn id="49" dur="500"/>
                                        <p:tgtEl>
                                          <p:spTgt spid="105"/>
                                        </p:tgtEl>
                                      </p:cBhvr>
                                    </p:animEffect>
                                    <p:set>
                                      <p:cBhvr>
                                        <p:cTn id="50" dur="1" fill="hold">
                                          <p:stCondLst>
                                            <p:cond delay="499"/>
                                          </p:stCondLst>
                                        </p:cTn>
                                        <p:tgtEl>
                                          <p:spTgt spid="105"/>
                                        </p:tgtEl>
                                        <p:attrNameLst>
                                          <p:attrName>style.visibility</p:attrName>
                                        </p:attrNameLst>
                                      </p:cBhvr>
                                      <p:to>
                                        <p:strVal val="hidden"/>
                                      </p:to>
                                    </p:set>
                                  </p:childTnLst>
                                </p:cTn>
                              </p:par>
                            </p:childTnLst>
                          </p:cTn>
                        </p:par>
                      </p:childTnLst>
                    </p:cTn>
                  </p:par>
                </p:childTnLst>
              </p:cTn>
              <p:nextCondLst>
                <p:cond evt="onClick" delay="0">
                  <p:tgtEl>
                    <p:spTgt spid="105"/>
                  </p:tgtEl>
                </p:cond>
              </p:nextCondLst>
            </p:seq>
            <p:seq concurrent="1" nextAc="seek">
              <p:cTn id="51" restart="whenNotActive" fill="hold" evtFilter="cancelBubble" nodeType="interactiveSeq">
                <p:stCondLst>
                  <p:cond evt="onClick" delay="0">
                    <p:tgtEl>
                      <p:spTgt spid="100"/>
                    </p:tgtEl>
                  </p:cond>
                </p:stCondLst>
                <p:endSync evt="end" delay="0">
                  <p:rtn val="all"/>
                </p:endSync>
                <p:childTnLst>
                  <p:par>
                    <p:cTn id="52" fill="hold">
                      <p:stCondLst>
                        <p:cond delay="0"/>
                      </p:stCondLst>
                      <p:childTnLst>
                        <p:par>
                          <p:cTn id="53" fill="hold">
                            <p:stCondLst>
                              <p:cond delay="0"/>
                            </p:stCondLst>
                            <p:childTnLst>
                              <p:par>
                                <p:cTn id="54" presetID="53" presetClass="exit" presetSubtype="32" fill="hold" nodeType="clickEffect">
                                  <p:stCondLst>
                                    <p:cond delay="0"/>
                                  </p:stCondLst>
                                  <p:childTnLst>
                                    <p:anim calcmode="lin" valueType="num">
                                      <p:cBhvr>
                                        <p:cTn id="55" dur="500"/>
                                        <p:tgtEl>
                                          <p:spTgt spid="100"/>
                                        </p:tgtEl>
                                        <p:attrNameLst>
                                          <p:attrName>ppt_w</p:attrName>
                                        </p:attrNameLst>
                                      </p:cBhvr>
                                      <p:tavLst>
                                        <p:tav tm="0">
                                          <p:val>
                                            <p:strVal val="ppt_w"/>
                                          </p:val>
                                        </p:tav>
                                        <p:tav tm="100000">
                                          <p:val>
                                            <p:fltVal val="0"/>
                                          </p:val>
                                        </p:tav>
                                      </p:tavLst>
                                    </p:anim>
                                    <p:anim calcmode="lin" valueType="num">
                                      <p:cBhvr>
                                        <p:cTn id="56" dur="500"/>
                                        <p:tgtEl>
                                          <p:spTgt spid="100"/>
                                        </p:tgtEl>
                                        <p:attrNameLst>
                                          <p:attrName>ppt_h</p:attrName>
                                        </p:attrNameLst>
                                      </p:cBhvr>
                                      <p:tavLst>
                                        <p:tav tm="0">
                                          <p:val>
                                            <p:strVal val="ppt_h"/>
                                          </p:val>
                                        </p:tav>
                                        <p:tav tm="100000">
                                          <p:val>
                                            <p:fltVal val="0"/>
                                          </p:val>
                                        </p:tav>
                                      </p:tavLst>
                                    </p:anim>
                                    <p:animEffect transition="out" filter="fade">
                                      <p:cBhvr>
                                        <p:cTn id="57" dur="500"/>
                                        <p:tgtEl>
                                          <p:spTgt spid="100"/>
                                        </p:tgtEl>
                                      </p:cBhvr>
                                    </p:animEffect>
                                    <p:set>
                                      <p:cBhvr>
                                        <p:cTn id="58" dur="1" fill="hold">
                                          <p:stCondLst>
                                            <p:cond delay="499"/>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100"/>
                  </p:tgtEl>
                </p:cond>
              </p:nextCondLst>
            </p:seq>
            <p:seq concurrent="1" nextAc="seek">
              <p:cTn id="59" restart="whenNotActive" fill="hold" evtFilter="cancelBubble" nodeType="interactiveSeq">
                <p:stCondLst>
                  <p:cond evt="onClick" delay="0">
                    <p:tgtEl>
                      <p:spTgt spid="99"/>
                    </p:tgtEl>
                  </p:cond>
                </p:stCondLst>
                <p:endSync evt="end" delay="0">
                  <p:rtn val="all"/>
                </p:endSync>
                <p:childTnLst>
                  <p:par>
                    <p:cTn id="60" fill="hold">
                      <p:stCondLst>
                        <p:cond delay="0"/>
                      </p:stCondLst>
                      <p:childTnLst>
                        <p:par>
                          <p:cTn id="61" fill="hold">
                            <p:stCondLst>
                              <p:cond delay="0"/>
                            </p:stCondLst>
                            <p:childTnLst>
                              <p:par>
                                <p:cTn id="62" presetID="53" presetClass="exit" presetSubtype="32" fill="hold" nodeType="clickEffect">
                                  <p:stCondLst>
                                    <p:cond delay="0"/>
                                  </p:stCondLst>
                                  <p:childTnLst>
                                    <p:anim calcmode="lin" valueType="num">
                                      <p:cBhvr>
                                        <p:cTn id="63" dur="500"/>
                                        <p:tgtEl>
                                          <p:spTgt spid="99"/>
                                        </p:tgtEl>
                                        <p:attrNameLst>
                                          <p:attrName>ppt_w</p:attrName>
                                        </p:attrNameLst>
                                      </p:cBhvr>
                                      <p:tavLst>
                                        <p:tav tm="0">
                                          <p:val>
                                            <p:strVal val="ppt_w"/>
                                          </p:val>
                                        </p:tav>
                                        <p:tav tm="100000">
                                          <p:val>
                                            <p:fltVal val="0"/>
                                          </p:val>
                                        </p:tav>
                                      </p:tavLst>
                                    </p:anim>
                                    <p:anim calcmode="lin" valueType="num">
                                      <p:cBhvr>
                                        <p:cTn id="64" dur="500"/>
                                        <p:tgtEl>
                                          <p:spTgt spid="99"/>
                                        </p:tgtEl>
                                        <p:attrNameLst>
                                          <p:attrName>ppt_h</p:attrName>
                                        </p:attrNameLst>
                                      </p:cBhvr>
                                      <p:tavLst>
                                        <p:tav tm="0">
                                          <p:val>
                                            <p:strVal val="ppt_h"/>
                                          </p:val>
                                        </p:tav>
                                        <p:tav tm="100000">
                                          <p:val>
                                            <p:fltVal val="0"/>
                                          </p:val>
                                        </p:tav>
                                      </p:tavLst>
                                    </p:anim>
                                    <p:animEffect transition="out" filter="fade">
                                      <p:cBhvr>
                                        <p:cTn id="65" dur="500"/>
                                        <p:tgtEl>
                                          <p:spTgt spid="99"/>
                                        </p:tgtEl>
                                      </p:cBhvr>
                                    </p:animEffect>
                                    <p:set>
                                      <p:cBhvr>
                                        <p:cTn id="66" dur="1" fill="hold">
                                          <p:stCondLst>
                                            <p:cond delay="499"/>
                                          </p:stCondLst>
                                        </p:cTn>
                                        <p:tgtEl>
                                          <p:spTgt spid="99"/>
                                        </p:tgtEl>
                                        <p:attrNameLst>
                                          <p:attrName>style.visibility</p:attrName>
                                        </p:attrNameLst>
                                      </p:cBhvr>
                                      <p:to>
                                        <p:strVal val="hidden"/>
                                      </p:to>
                                    </p:set>
                                  </p:childTnLst>
                                </p:cTn>
                              </p:par>
                            </p:childTnLst>
                          </p:cTn>
                        </p:par>
                      </p:childTnLst>
                    </p:cTn>
                  </p:par>
                </p:childTnLst>
              </p:cTn>
              <p:nextCondLst>
                <p:cond evt="onClick" delay="0">
                  <p:tgtEl>
                    <p:spTgt spid="99"/>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662105C6-329D-C09D-676F-0FB80286E2C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2" name="Google Shape;112;p3"/>
          <p:cNvSpPr/>
          <p:nvPr/>
        </p:nvSpPr>
        <p:spPr>
          <a:xfrm>
            <a:off x="628650" y="246335"/>
            <a:ext cx="7943851" cy="920434"/>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3" name="Google Shape;113;p3"/>
          <p:cNvSpPr txBox="1"/>
          <p:nvPr/>
        </p:nvSpPr>
        <p:spPr>
          <a:xfrm>
            <a:off x="628651" y="244586"/>
            <a:ext cx="7943850" cy="930994"/>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schemeClr val="accent2">
                    <a:lumMod val="50000"/>
                  </a:schemeClr>
                </a:solidFill>
                <a:latin typeface="Calibri"/>
                <a:ea typeface="Calibri"/>
                <a:cs typeface="Calibri"/>
                <a:sym typeface="Calibri"/>
              </a:rPr>
              <a:t>a person whose job is to work in a garden</a:t>
            </a:r>
          </a:p>
          <a:p>
            <a:pPr lvl="0" algn="ctr">
              <a:buClrTx/>
              <a:defRPr/>
            </a:pPr>
            <a:r>
              <a:rPr kumimoji="0" lang="en-US" sz="2800" b="1" i="0" u="none" strike="noStrike" kern="1200" cap="none" spc="0" normalizeH="0" baseline="0" noProof="0" dirty="0">
                <a:ln>
                  <a:noFill/>
                </a:ln>
                <a:solidFill>
                  <a:schemeClr val="accent2">
                    <a:lumMod val="50000"/>
                  </a:schemeClr>
                </a:solidFill>
                <a:effectLst/>
                <a:uLnTx/>
                <a:uFillTx/>
                <a:latin typeface="Calibri"/>
                <a:ea typeface="Calibri"/>
                <a:cs typeface="Calibri"/>
                <a:sym typeface="Calibri"/>
              </a:rPr>
              <a:t>Hint: g_____</a:t>
            </a:r>
            <a:endParaRPr kumimoji="0" lang="en-US" sz="2800" b="1" i="0" u="none" strike="noStrike" kern="1200" cap="none" spc="0" normalizeH="0" baseline="0" noProof="0" dirty="0">
              <a:ln>
                <a:noFill/>
              </a:ln>
              <a:solidFill>
                <a:schemeClr val="accent2">
                  <a:lumMod val="50000"/>
                </a:schemeClr>
              </a:solidFill>
              <a:effectLst/>
              <a:uLnTx/>
              <a:uFillTx/>
              <a:latin typeface="Calibri"/>
              <a:ea typeface="+mn-ea"/>
              <a:cs typeface="+mn-cs"/>
            </a:endParaRPr>
          </a:p>
        </p:txBody>
      </p:sp>
      <p:sp>
        <p:nvSpPr>
          <p:cNvPr id="114" name="Google Shape;114;p3"/>
          <p:cNvSpPr/>
          <p:nvPr/>
        </p:nvSpPr>
        <p:spPr>
          <a:xfrm>
            <a:off x="2902226" y="1943100"/>
            <a:ext cx="2739230" cy="1166769"/>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15" name="Google Shape;115;p3"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16" name="Google Shape;116;p3"/>
          <p:cNvSpPr txBox="1"/>
          <p:nvPr/>
        </p:nvSpPr>
        <p:spPr>
          <a:xfrm>
            <a:off x="2785941" y="2157255"/>
            <a:ext cx="2971800" cy="623217"/>
          </a:xfrm>
          <a:prstGeom prst="rect">
            <a:avLst/>
          </a:prstGeom>
          <a:noFill/>
          <a:ln>
            <a:noFill/>
          </a:ln>
        </p:spPr>
        <p:txBody>
          <a:bodyPr spcFirstLastPara="1" wrap="square" lIns="68569" tIns="34275" rIns="68569" bIns="34275"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rPr>
              <a:t>gardener</a:t>
            </a:r>
            <a:endParaRPr kumimoji="0" sz="36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endParaRPr>
          </a:p>
        </p:txBody>
      </p:sp>
      <p:pic>
        <p:nvPicPr>
          <p:cNvPr id="117" name="Google Shape;117;p3" descr="886255f75f86d6f948235e2659cdd1c2.png">
            <a:hlinkClick r:id="rId6" action="ppaction://hlinksldjump"/>
          </p:cNvPr>
          <p:cNvPicPr preferRelativeResize="0"/>
          <p:nvPr/>
        </p:nvPicPr>
        <p:blipFill rotWithShape="1">
          <a:blip r:embed="rId7">
            <a:alphaModFix/>
          </a:blip>
          <a:srcRect/>
          <a:stretch/>
        </p:blipFill>
        <p:spPr>
          <a:xfrm>
            <a:off x="3886200" y="3371850"/>
            <a:ext cx="1425063" cy="1380530"/>
          </a:xfrm>
          <a:prstGeom prst="rect">
            <a:avLst/>
          </a:prstGeom>
          <a:noFill/>
          <a:ln>
            <a:noFill/>
          </a:ln>
        </p:spPr>
      </p:pic>
      <p:sp>
        <p:nvSpPr>
          <p:cNvPr id="4" name="Arrow: Left 3">
            <a:extLst>
              <a:ext uri="{FF2B5EF4-FFF2-40B4-BE49-F238E27FC236}">
                <a16:creationId xmlns:a16="http://schemas.microsoft.com/office/drawing/2014/main" id="{1CB5F6BC-47C0-E14E-89AF-C325101C780D}"/>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38966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1000"/>
                                        <p:tgtEl>
                                          <p:spTgt spid="112"/>
                                        </p:tgtEl>
                                      </p:cBhvr>
                                    </p:animEffect>
                                  </p:childTnLst>
                                </p:cTn>
                              </p:par>
                              <p:par>
                                <p:cTn id="8" presetID="10" presetClass="entr" presetSubtype="0" fill="hold" nodeType="withEffect">
                                  <p:stCondLst>
                                    <p:cond delay="0"/>
                                  </p:stCondLst>
                                  <p:childTnLst>
                                    <p:set>
                                      <p:cBhvr>
                                        <p:cTn id="9" dur="1" fill="hold">
                                          <p:stCondLst>
                                            <p:cond delay="0"/>
                                          </p:stCondLst>
                                        </p:cTn>
                                        <p:tgtEl>
                                          <p:spTgt spid="113"/>
                                        </p:tgtEl>
                                        <p:attrNameLst>
                                          <p:attrName>style.visibility</p:attrName>
                                        </p:attrNameLst>
                                      </p:cBhvr>
                                      <p:to>
                                        <p:strVal val="visible"/>
                                      </p:to>
                                    </p:set>
                                    <p:animEffect transition="in" filter="fade">
                                      <p:cBhvr>
                                        <p:cTn id="10" dur="1000"/>
                                        <p:tgtEl>
                                          <p:spTgt spid="1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fade">
                                      <p:cBhvr>
                                        <p:cTn id="15" dur="1000"/>
                                        <p:tgtEl>
                                          <p:spTgt spid="114"/>
                                        </p:tgtEl>
                                      </p:cBhvr>
                                    </p:animEffect>
                                  </p:childTnLst>
                                </p:cTn>
                              </p:par>
                              <p:par>
                                <p:cTn id="16" presetID="10" presetClass="entr" presetSubtype="0" fill="hold" nodeType="withEffect">
                                  <p:stCondLst>
                                    <p:cond delay="0"/>
                                  </p:stCondLst>
                                  <p:childTnLst>
                                    <p:set>
                                      <p:cBhvr>
                                        <p:cTn id="17" dur="1" fill="hold">
                                          <p:stCondLst>
                                            <p:cond delay="0"/>
                                          </p:stCondLst>
                                        </p:cTn>
                                        <p:tgtEl>
                                          <p:spTgt spid="116"/>
                                        </p:tgtEl>
                                        <p:attrNameLst>
                                          <p:attrName>style.visibility</p:attrName>
                                        </p:attrNameLst>
                                      </p:cBhvr>
                                      <p:to>
                                        <p:strVal val="visible"/>
                                      </p:to>
                                    </p:set>
                                    <p:animEffect transition="in" filter="fade">
                                      <p:cBhvr>
                                        <p:cTn id="18" dur="1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662105C6-329D-C09D-676F-0FB80286E2C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2" name="Google Shape;112;p3"/>
          <p:cNvSpPr/>
          <p:nvPr/>
        </p:nvSpPr>
        <p:spPr>
          <a:xfrm>
            <a:off x="431800" y="224421"/>
            <a:ext cx="8451850" cy="1361881"/>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3" name="Google Shape;113;p3"/>
          <p:cNvSpPr txBox="1"/>
          <p:nvPr/>
        </p:nvSpPr>
        <p:spPr>
          <a:xfrm>
            <a:off x="431800" y="194714"/>
            <a:ext cx="8382000" cy="1361881"/>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schemeClr val="accent2">
                    <a:lumMod val="50000"/>
                  </a:schemeClr>
                </a:solidFill>
                <a:latin typeface="Calibri"/>
                <a:ea typeface="Calibri"/>
                <a:cs typeface="Calibri"/>
                <a:sym typeface="Calibri"/>
              </a:rPr>
              <a:t>a person whose job involves travelling and working in a spacecraft</a:t>
            </a:r>
          </a:p>
          <a:p>
            <a:pPr lvl="0" algn="ctr">
              <a:buClrTx/>
              <a:defRPr/>
            </a:pPr>
            <a:r>
              <a:rPr kumimoji="0" lang="en-US" sz="2800" b="1" i="0" u="none" strike="noStrike" kern="1200" cap="none" spc="0" normalizeH="0" baseline="0" noProof="0" dirty="0">
                <a:ln>
                  <a:noFill/>
                </a:ln>
                <a:solidFill>
                  <a:schemeClr val="accent2">
                    <a:lumMod val="50000"/>
                  </a:schemeClr>
                </a:solidFill>
                <a:effectLst/>
                <a:uLnTx/>
                <a:uFillTx/>
                <a:latin typeface="Calibri"/>
                <a:ea typeface="Calibri"/>
                <a:cs typeface="Calibri"/>
                <a:sym typeface="Calibri"/>
              </a:rPr>
              <a:t>Hint: a_____</a:t>
            </a:r>
            <a:endParaRPr kumimoji="0" lang="en-US" sz="2800" b="1" i="0" u="none" strike="noStrike" kern="1200" cap="none" spc="0" normalizeH="0" baseline="0" noProof="0" dirty="0">
              <a:ln>
                <a:noFill/>
              </a:ln>
              <a:solidFill>
                <a:schemeClr val="accent2">
                  <a:lumMod val="50000"/>
                </a:schemeClr>
              </a:solidFill>
              <a:effectLst/>
              <a:uLnTx/>
              <a:uFillTx/>
              <a:latin typeface="Calibri"/>
              <a:ea typeface="+mn-ea"/>
              <a:cs typeface="+mn-cs"/>
            </a:endParaRPr>
          </a:p>
        </p:txBody>
      </p:sp>
      <p:sp>
        <p:nvSpPr>
          <p:cNvPr id="114" name="Google Shape;114;p3"/>
          <p:cNvSpPr/>
          <p:nvPr/>
        </p:nvSpPr>
        <p:spPr>
          <a:xfrm>
            <a:off x="2902226" y="1943100"/>
            <a:ext cx="2739230" cy="1314450"/>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15" name="Google Shape;115;p3"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16" name="Google Shape;116;p3"/>
          <p:cNvSpPr txBox="1"/>
          <p:nvPr/>
        </p:nvSpPr>
        <p:spPr>
          <a:xfrm>
            <a:off x="2800350" y="2260141"/>
            <a:ext cx="2971800" cy="623217"/>
          </a:xfrm>
          <a:prstGeom prst="rect">
            <a:avLst/>
          </a:prstGeom>
          <a:noFill/>
          <a:ln>
            <a:noFill/>
          </a:ln>
        </p:spPr>
        <p:txBody>
          <a:bodyPr spcFirstLastPara="1" wrap="square" lIns="68569" tIns="34275" rIns="68569" bIns="34275"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rPr>
              <a:t>astronaut</a:t>
            </a:r>
            <a:endParaRPr kumimoji="0" sz="36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endParaRPr>
          </a:p>
        </p:txBody>
      </p:sp>
      <p:pic>
        <p:nvPicPr>
          <p:cNvPr id="117" name="Google Shape;117;p3" descr="886255f75f86d6f948235e2659cdd1c2.png">
            <a:hlinkClick r:id="rId6" action="ppaction://hlinksldjump"/>
          </p:cNvPr>
          <p:cNvPicPr preferRelativeResize="0"/>
          <p:nvPr/>
        </p:nvPicPr>
        <p:blipFill rotWithShape="1">
          <a:blip r:embed="rId7">
            <a:alphaModFix/>
          </a:blip>
          <a:srcRect/>
          <a:stretch/>
        </p:blipFill>
        <p:spPr>
          <a:xfrm>
            <a:off x="3886200" y="3371850"/>
            <a:ext cx="1425063" cy="1380530"/>
          </a:xfrm>
          <a:prstGeom prst="rect">
            <a:avLst/>
          </a:prstGeom>
          <a:noFill/>
          <a:ln>
            <a:noFill/>
          </a:ln>
        </p:spPr>
      </p:pic>
      <p:sp>
        <p:nvSpPr>
          <p:cNvPr id="4" name="Arrow: Left 3">
            <a:extLst>
              <a:ext uri="{FF2B5EF4-FFF2-40B4-BE49-F238E27FC236}">
                <a16:creationId xmlns:a16="http://schemas.microsoft.com/office/drawing/2014/main" id="{1CB5F6BC-47C0-E14E-89AF-C325101C780D}"/>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3974892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1000"/>
                                        <p:tgtEl>
                                          <p:spTgt spid="112"/>
                                        </p:tgtEl>
                                      </p:cBhvr>
                                    </p:animEffect>
                                  </p:childTnLst>
                                </p:cTn>
                              </p:par>
                              <p:par>
                                <p:cTn id="8" presetID="10" presetClass="entr" presetSubtype="0" fill="hold" nodeType="withEffect">
                                  <p:stCondLst>
                                    <p:cond delay="0"/>
                                  </p:stCondLst>
                                  <p:childTnLst>
                                    <p:set>
                                      <p:cBhvr>
                                        <p:cTn id="9" dur="1" fill="hold">
                                          <p:stCondLst>
                                            <p:cond delay="0"/>
                                          </p:stCondLst>
                                        </p:cTn>
                                        <p:tgtEl>
                                          <p:spTgt spid="113"/>
                                        </p:tgtEl>
                                        <p:attrNameLst>
                                          <p:attrName>style.visibility</p:attrName>
                                        </p:attrNameLst>
                                      </p:cBhvr>
                                      <p:to>
                                        <p:strVal val="visible"/>
                                      </p:to>
                                    </p:set>
                                    <p:animEffect transition="in" filter="fade">
                                      <p:cBhvr>
                                        <p:cTn id="10" dur="1000"/>
                                        <p:tgtEl>
                                          <p:spTgt spid="1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fade">
                                      <p:cBhvr>
                                        <p:cTn id="15" dur="1000"/>
                                        <p:tgtEl>
                                          <p:spTgt spid="114"/>
                                        </p:tgtEl>
                                      </p:cBhvr>
                                    </p:animEffect>
                                  </p:childTnLst>
                                </p:cTn>
                              </p:par>
                              <p:par>
                                <p:cTn id="16" presetID="10" presetClass="entr" presetSubtype="0" fill="hold" nodeType="withEffect">
                                  <p:stCondLst>
                                    <p:cond delay="0"/>
                                  </p:stCondLst>
                                  <p:childTnLst>
                                    <p:set>
                                      <p:cBhvr>
                                        <p:cTn id="17" dur="1" fill="hold">
                                          <p:stCondLst>
                                            <p:cond delay="0"/>
                                          </p:stCondLst>
                                        </p:cTn>
                                        <p:tgtEl>
                                          <p:spTgt spid="116"/>
                                        </p:tgtEl>
                                        <p:attrNameLst>
                                          <p:attrName>style.visibility</p:attrName>
                                        </p:attrNameLst>
                                      </p:cBhvr>
                                      <p:to>
                                        <p:strVal val="visible"/>
                                      </p:to>
                                    </p:set>
                                    <p:animEffect transition="in" filter="fade">
                                      <p:cBhvr>
                                        <p:cTn id="18" dur="1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3CDAD1DA-30F4-E28B-C6D1-398F01100AC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22" name="Google Shape;122;p4"/>
          <p:cNvSpPr/>
          <p:nvPr/>
        </p:nvSpPr>
        <p:spPr>
          <a:xfrm>
            <a:off x="749300" y="228600"/>
            <a:ext cx="8013700" cy="1543050"/>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23" name="Google Shape;123;p4"/>
          <p:cNvSpPr txBox="1"/>
          <p:nvPr/>
        </p:nvSpPr>
        <p:spPr>
          <a:xfrm>
            <a:off x="749300" y="397850"/>
            <a:ext cx="8013700" cy="1361881"/>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schemeClr val="accent2">
                    <a:lumMod val="50000"/>
                  </a:schemeClr>
                </a:solidFill>
                <a:latin typeface="Calibri"/>
                <a:ea typeface="Calibri"/>
                <a:cs typeface="Calibri"/>
                <a:sym typeface="Calibri"/>
              </a:rPr>
              <a:t>a person whose job is cutting up and selling meat in a shop or killing animals for this</a:t>
            </a:r>
          </a:p>
          <a:p>
            <a:pPr lvl="0" algn="ctr">
              <a:buClrTx/>
              <a:defRPr/>
            </a:pPr>
            <a:r>
              <a:rPr kumimoji="0" lang="en-US" sz="2800" b="1" i="0" u="none" strike="noStrike" kern="1200" cap="none" spc="0" normalizeH="0" baseline="0" noProof="0" dirty="0">
                <a:ln>
                  <a:noFill/>
                </a:ln>
                <a:solidFill>
                  <a:schemeClr val="accent2">
                    <a:lumMod val="50000"/>
                  </a:schemeClr>
                </a:solidFill>
                <a:effectLst/>
                <a:uLnTx/>
                <a:uFillTx/>
                <a:latin typeface="Calibri"/>
                <a:ea typeface="Calibri"/>
                <a:cs typeface="Calibri"/>
                <a:sym typeface="Calibri"/>
              </a:rPr>
              <a:t>Hint: b______</a:t>
            </a:r>
            <a:endParaRPr kumimoji="0" lang="en-US" sz="2800" b="1" i="0" u="none" strike="noStrike" kern="1200" cap="none" spc="0" normalizeH="0" baseline="0" noProof="0" dirty="0">
              <a:ln>
                <a:noFill/>
              </a:ln>
              <a:solidFill>
                <a:schemeClr val="accent2">
                  <a:lumMod val="50000"/>
                </a:schemeClr>
              </a:solidFill>
              <a:effectLst/>
              <a:uLnTx/>
              <a:uFillTx/>
              <a:latin typeface="Calibri"/>
              <a:ea typeface="+mn-ea"/>
              <a:cs typeface="+mn-cs"/>
            </a:endParaRPr>
          </a:p>
        </p:txBody>
      </p:sp>
      <p:sp>
        <p:nvSpPr>
          <p:cNvPr id="124" name="Google Shape;124;p4"/>
          <p:cNvSpPr/>
          <p:nvPr/>
        </p:nvSpPr>
        <p:spPr>
          <a:xfrm>
            <a:off x="2900732" y="2000250"/>
            <a:ext cx="2771036" cy="907911"/>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25" name="Google Shape;125;p4"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26" name="Google Shape;126;p4"/>
          <p:cNvSpPr txBox="1"/>
          <p:nvPr/>
        </p:nvSpPr>
        <p:spPr>
          <a:xfrm>
            <a:off x="3312224" y="2142596"/>
            <a:ext cx="2000250" cy="623217"/>
          </a:xfrm>
          <a:prstGeom prst="rect">
            <a:avLst/>
          </a:prstGeom>
          <a:noFill/>
          <a:ln>
            <a:noFill/>
          </a:ln>
        </p:spPr>
        <p:txBody>
          <a:bodyPr spcFirstLastPara="1" wrap="square" lIns="68569" tIns="34275" rIns="68569" bIns="34275"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rPr>
              <a:t>butcher</a:t>
            </a:r>
            <a:endParaRPr kumimoji="0" sz="36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endParaRPr>
          </a:p>
        </p:txBody>
      </p:sp>
      <p:pic>
        <p:nvPicPr>
          <p:cNvPr id="127" name="Google Shape;127;p4" descr="886255f75f86d6f948235e2659cdd1c2.png">
            <a:hlinkClick r:id="rId6" action="ppaction://hlinksldjump"/>
          </p:cNvPr>
          <p:cNvPicPr preferRelativeResize="0"/>
          <p:nvPr/>
        </p:nvPicPr>
        <p:blipFill rotWithShape="1">
          <a:blip r:embed="rId7">
            <a:alphaModFix/>
          </a:blip>
          <a:srcRect/>
          <a:stretch/>
        </p:blipFill>
        <p:spPr>
          <a:xfrm>
            <a:off x="3429000" y="3314700"/>
            <a:ext cx="1425063" cy="1380530"/>
          </a:xfrm>
          <a:prstGeom prst="rect">
            <a:avLst/>
          </a:prstGeom>
          <a:noFill/>
          <a:ln>
            <a:noFill/>
          </a:ln>
        </p:spPr>
      </p:pic>
      <p:sp>
        <p:nvSpPr>
          <p:cNvPr id="3" name="Arrow: Left 2">
            <a:extLst>
              <a:ext uri="{FF2B5EF4-FFF2-40B4-BE49-F238E27FC236}">
                <a16:creationId xmlns:a16="http://schemas.microsoft.com/office/drawing/2014/main" id="{3454108E-1C28-FC7F-9700-469D6938541A}"/>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2445953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1000"/>
                                        <p:tgtEl>
                                          <p:spTgt spid="122"/>
                                        </p:tgtEl>
                                      </p:cBhvr>
                                    </p:animEffect>
                                  </p:childTnLst>
                                </p:cTn>
                              </p:par>
                              <p:par>
                                <p:cTn id="8" presetID="10" presetClass="entr" presetSubtype="0" fill="hold" nodeType="withEffect">
                                  <p:stCondLst>
                                    <p:cond delay="0"/>
                                  </p:stCondLst>
                                  <p:childTnLst>
                                    <p:set>
                                      <p:cBhvr>
                                        <p:cTn id="9" dur="1" fill="hold">
                                          <p:stCondLst>
                                            <p:cond delay="0"/>
                                          </p:stCondLst>
                                        </p:cTn>
                                        <p:tgtEl>
                                          <p:spTgt spid="123"/>
                                        </p:tgtEl>
                                        <p:attrNameLst>
                                          <p:attrName>style.visibility</p:attrName>
                                        </p:attrNameLst>
                                      </p:cBhvr>
                                      <p:to>
                                        <p:strVal val="visible"/>
                                      </p:to>
                                    </p:set>
                                    <p:animEffect transition="in" filter="fade">
                                      <p:cBhvr>
                                        <p:cTn id="10" dur="1000"/>
                                        <p:tgtEl>
                                          <p:spTgt spid="1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4"/>
                                        </p:tgtEl>
                                        <p:attrNameLst>
                                          <p:attrName>style.visibility</p:attrName>
                                        </p:attrNameLst>
                                      </p:cBhvr>
                                      <p:to>
                                        <p:strVal val="visible"/>
                                      </p:to>
                                    </p:set>
                                    <p:animEffect transition="in" filter="fade">
                                      <p:cBhvr>
                                        <p:cTn id="15" dur="1000"/>
                                        <p:tgtEl>
                                          <p:spTgt spid="124"/>
                                        </p:tgtEl>
                                      </p:cBhvr>
                                    </p:animEffect>
                                  </p:childTnLst>
                                </p:cTn>
                              </p:par>
                              <p:par>
                                <p:cTn id="16" presetID="10" presetClass="entr" presetSubtype="0" fill="hold" nodeType="withEffect">
                                  <p:stCondLst>
                                    <p:cond delay="0"/>
                                  </p:stCondLst>
                                  <p:childTnLst>
                                    <p:set>
                                      <p:cBhvr>
                                        <p:cTn id="17" dur="1" fill="hold">
                                          <p:stCondLst>
                                            <p:cond delay="0"/>
                                          </p:stCondLst>
                                        </p:cTn>
                                        <p:tgtEl>
                                          <p:spTgt spid="126"/>
                                        </p:tgtEl>
                                        <p:attrNameLst>
                                          <p:attrName>style.visibility</p:attrName>
                                        </p:attrNameLst>
                                      </p:cBhvr>
                                      <p:to>
                                        <p:strVal val="visible"/>
                                      </p:to>
                                    </p:set>
                                    <p:animEffect transition="in" filter="fade">
                                      <p:cBhvr>
                                        <p:cTn id="18" dur="10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2A68ADD3-9916-87C8-93B4-1A2E449A9CC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32" name="Google Shape;132;p5"/>
          <p:cNvSpPr/>
          <p:nvPr/>
        </p:nvSpPr>
        <p:spPr>
          <a:xfrm>
            <a:off x="342899" y="178260"/>
            <a:ext cx="8540750" cy="1944420"/>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3" name="Google Shape;133;p5"/>
          <p:cNvSpPr txBox="1"/>
          <p:nvPr/>
        </p:nvSpPr>
        <p:spPr>
          <a:xfrm>
            <a:off x="342899" y="254086"/>
            <a:ext cx="8458202" cy="1792768"/>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prstClr val="black"/>
                </a:solidFill>
                <a:latin typeface="Calibri"/>
                <a:ea typeface="Calibri"/>
                <a:cs typeface="Calibri"/>
                <a:sym typeface="Calibri"/>
              </a:rPr>
              <a:t>a person whose job is to decide how things such as clothes, furniture, tools, etc. will look or work by making drawings, plans or patterns</a:t>
            </a:r>
          </a:p>
          <a:p>
            <a:pPr lvl="0" algn="ctr">
              <a:buClrTx/>
              <a:defRPr/>
            </a:pPr>
            <a:r>
              <a:rPr kumimoji="0" lang="en-US" sz="2800" b="1" i="0" u="none" strike="noStrike" kern="1200" cap="none" spc="0" normalizeH="0" baseline="0" noProof="0" dirty="0">
                <a:ln>
                  <a:noFill/>
                </a:ln>
                <a:solidFill>
                  <a:prstClr val="black"/>
                </a:solidFill>
                <a:effectLst/>
                <a:uLnTx/>
                <a:uFillTx/>
                <a:latin typeface="Calibri"/>
                <a:ea typeface="Calibri"/>
                <a:cs typeface="Calibri"/>
                <a:sym typeface="Calibri"/>
              </a:rPr>
              <a:t>Hint:</a:t>
            </a:r>
            <a:r>
              <a:rPr kumimoji="0" lang="en-US" sz="2800" b="1" i="0" u="none" strike="noStrike" kern="1200" cap="none" spc="0" normalizeH="0" noProof="0" dirty="0">
                <a:ln>
                  <a:noFill/>
                </a:ln>
                <a:solidFill>
                  <a:prstClr val="black"/>
                </a:solidFill>
                <a:effectLst/>
                <a:uLnTx/>
                <a:uFillTx/>
                <a:latin typeface="Calibri"/>
                <a:ea typeface="Calibri"/>
                <a:cs typeface="Calibri"/>
                <a:sym typeface="Calibri"/>
              </a:rPr>
              <a:t> d_________</a:t>
            </a:r>
            <a:endParaRPr kumimoji="0" lang="en-US" sz="2800" b="1" i="0" u="none" strike="noStrike" kern="1200" cap="none" spc="0" normalizeH="0" baseline="0" noProof="0" dirty="0">
              <a:ln>
                <a:noFill/>
              </a:ln>
              <a:solidFill>
                <a:prstClr val="black"/>
              </a:solidFill>
              <a:effectLst/>
              <a:uLnTx/>
              <a:uFillTx/>
              <a:latin typeface="Calibri"/>
              <a:ea typeface="+mn-ea"/>
              <a:cs typeface="+mn-cs"/>
            </a:endParaRPr>
          </a:p>
        </p:txBody>
      </p:sp>
      <p:sp>
        <p:nvSpPr>
          <p:cNvPr id="134" name="Google Shape;134;p5"/>
          <p:cNvSpPr/>
          <p:nvPr/>
        </p:nvSpPr>
        <p:spPr>
          <a:xfrm>
            <a:off x="2243565" y="2603271"/>
            <a:ext cx="3886200" cy="866180"/>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35" name="Google Shape;135;p5"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36" name="Google Shape;136;p5"/>
          <p:cNvSpPr txBox="1"/>
          <p:nvPr/>
        </p:nvSpPr>
        <p:spPr>
          <a:xfrm>
            <a:off x="3437197" y="2666427"/>
            <a:ext cx="2269605" cy="684773"/>
          </a:xfrm>
          <a:prstGeom prst="rect">
            <a:avLst/>
          </a:prstGeom>
          <a:noFill/>
          <a:ln>
            <a:noFill/>
          </a:ln>
        </p:spPr>
        <p:txBody>
          <a:bodyPr spcFirstLastPara="1" wrap="square" lIns="68569" tIns="34275" rIns="68569"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rPr>
              <a:t>designer</a:t>
            </a:r>
            <a:endParaRPr kumimoji="0"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endParaRPr>
          </a:p>
        </p:txBody>
      </p:sp>
      <p:pic>
        <p:nvPicPr>
          <p:cNvPr id="137" name="Google Shape;137;p5" descr="886255f75f86d6f948235e2659cdd1c2.png">
            <a:hlinkClick r:id="rId6" action="ppaction://hlinksldjump"/>
          </p:cNvPr>
          <p:cNvPicPr preferRelativeResize="0"/>
          <p:nvPr/>
        </p:nvPicPr>
        <p:blipFill rotWithShape="1">
          <a:blip r:embed="rId7">
            <a:alphaModFix/>
          </a:blip>
          <a:srcRect/>
          <a:stretch/>
        </p:blipFill>
        <p:spPr>
          <a:xfrm>
            <a:off x="3771900" y="3314700"/>
            <a:ext cx="1425063" cy="1380530"/>
          </a:xfrm>
          <a:prstGeom prst="rect">
            <a:avLst/>
          </a:prstGeom>
          <a:noFill/>
          <a:ln>
            <a:noFill/>
          </a:ln>
        </p:spPr>
      </p:pic>
      <p:sp>
        <p:nvSpPr>
          <p:cNvPr id="3" name="Arrow: Left 2">
            <a:extLst>
              <a:ext uri="{FF2B5EF4-FFF2-40B4-BE49-F238E27FC236}">
                <a16:creationId xmlns:a16="http://schemas.microsoft.com/office/drawing/2014/main" id="{DCD625AE-6C26-6B7F-A88A-B2B419E4BF4E}"/>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3559636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1000"/>
                                        <p:tgtEl>
                                          <p:spTgt spid="132"/>
                                        </p:tgtEl>
                                      </p:cBhvr>
                                    </p:animEffect>
                                  </p:childTnLst>
                                </p:cTn>
                              </p:par>
                              <p:par>
                                <p:cTn id="8" presetID="10" presetClass="entr" presetSubtype="0"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fade">
                                      <p:cBhvr>
                                        <p:cTn id="10" dur="1000"/>
                                        <p:tgtEl>
                                          <p:spTgt spid="1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fade">
                                      <p:cBhvr>
                                        <p:cTn id="15" dur="1000"/>
                                        <p:tgtEl>
                                          <p:spTgt spid="134"/>
                                        </p:tgtEl>
                                      </p:cBhvr>
                                    </p:animEffect>
                                  </p:childTnLst>
                                </p:cTn>
                              </p:par>
                              <p:par>
                                <p:cTn id="16" presetID="10" presetClass="entr" presetSubtype="0" fill="hold" nodeType="with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fade">
                                      <p:cBhvr>
                                        <p:cTn id="18"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2" name="Picture 4" descr="Country Fields and Blue Sky Background - High-quality Free Backgrounds">
            <a:extLst>
              <a:ext uri="{FF2B5EF4-FFF2-40B4-BE49-F238E27FC236}">
                <a16:creationId xmlns:a16="http://schemas.microsoft.com/office/drawing/2014/main" id="{BC7DB5B9-6D21-82D1-C53E-8148317A924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33" r="63020"/>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42" name="Google Shape;142;p6"/>
          <p:cNvSpPr/>
          <p:nvPr/>
        </p:nvSpPr>
        <p:spPr>
          <a:xfrm>
            <a:off x="254000" y="223707"/>
            <a:ext cx="8813799" cy="2036731"/>
          </a:xfrm>
          <a:prstGeom prst="rect">
            <a:avLst/>
          </a:prstGeom>
          <a:solidFill>
            <a:schemeClr val="accent6">
              <a:lumMod val="40000"/>
              <a:lumOff val="60000"/>
            </a:schemeClr>
          </a:solidFill>
          <a:ln w="25400"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3" name="Google Shape;143;p6"/>
          <p:cNvSpPr txBox="1"/>
          <p:nvPr/>
        </p:nvSpPr>
        <p:spPr>
          <a:xfrm>
            <a:off x="254000" y="367843"/>
            <a:ext cx="8429297" cy="1792768"/>
          </a:xfrm>
          <a:prstGeom prst="rect">
            <a:avLst/>
          </a:prstGeom>
          <a:noFill/>
          <a:ln>
            <a:noFill/>
          </a:ln>
        </p:spPr>
        <p:txBody>
          <a:bodyPr spcFirstLastPara="1" wrap="square" lIns="68569" tIns="34275" rIns="68569" bIns="34275" anchor="t" anchorCtr="0">
            <a:spAutoFit/>
          </a:bodyPr>
          <a:lstStyle/>
          <a:p>
            <a:pPr lvl="0" algn="ctr">
              <a:buClrTx/>
              <a:defRPr/>
            </a:pPr>
            <a:r>
              <a:rPr lang="en-US" sz="2800" b="1" kern="1200" dirty="0">
                <a:solidFill>
                  <a:schemeClr val="accent2">
                    <a:lumMod val="50000"/>
                  </a:schemeClr>
                </a:solidFill>
                <a:latin typeface="Calibri"/>
                <a:ea typeface="Calibri"/>
                <a:cs typeface="Calibri"/>
                <a:sym typeface="Calibri"/>
              </a:rPr>
              <a:t>a man who stays at home to cook, clean, take care of the children, etc. while his wife, husband or partner goes out to work</a:t>
            </a:r>
          </a:p>
          <a:p>
            <a:pPr lvl="0" algn="ctr">
              <a:buClrTx/>
              <a:defRPr/>
            </a:pPr>
            <a:r>
              <a:rPr kumimoji="0" lang="en-US" sz="2800" b="1" i="0" u="none" strike="noStrike" kern="1200" cap="none" spc="0" normalizeH="0" baseline="0" noProof="0" dirty="0">
                <a:ln>
                  <a:noFill/>
                </a:ln>
                <a:solidFill>
                  <a:schemeClr val="accent2">
                    <a:lumMod val="50000"/>
                  </a:schemeClr>
                </a:solidFill>
                <a:effectLst/>
                <a:uLnTx/>
                <a:uFillTx/>
                <a:latin typeface="Calibri"/>
                <a:ea typeface="Calibri"/>
                <a:cs typeface="Calibri"/>
                <a:sym typeface="Calibri"/>
              </a:rPr>
              <a:t>Hint: h______ h_______</a:t>
            </a:r>
            <a:endParaRPr kumimoji="0" lang="en-US" sz="2800" b="1" i="0" u="none" strike="noStrike" kern="1200" cap="none" spc="0" normalizeH="0" baseline="0" noProof="0" dirty="0">
              <a:ln>
                <a:noFill/>
              </a:ln>
              <a:solidFill>
                <a:schemeClr val="accent2">
                  <a:lumMod val="50000"/>
                </a:schemeClr>
              </a:solidFill>
              <a:effectLst/>
              <a:uLnTx/>
              <a:uFillTx/>
              <a:latin typeface="Calibri"/>
              <a:ea typeface="+mn-ea"/>
              <a:cs typeface="+mn-cs"/>
            </a:endParaRPr>
          </a:p>
        </p:txBody>
      </p:sp>
      <p:sp>
        <p:nvSpPr>
          <p:cNvPr id="144" name="Google Shape;144;p6"/>
          <p:cNvSpPr/>
          <p:nvPr/>
        </p:nvSpPr>
        <p:spPr>
          <a:xfrm>
            <a:off x="1836297" y="2551803"/>
            <a:ext cx="3789225" cy="998584"/>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145" name="Google Shape;145;p6" descr="Kết quả hình ảnh cho tree apple cartoon">
            <a:hlinkClick r:id="rId4" action="ppaction://hlinksldjump"/>
          </p:cNvPr>
          <p:cNvPicPr preferRelativeResize="0"/>
          <p:nvPr/>
        </p:nvPicPr>
        <p:blipFill rotWithShape="1">
          <a:blip r:embed="rId5">
            <a:alphaModFix/>
          </a:blip>
          <a:srcRect/>
          <a:stretch/>
        </p:blipFill>
        <p:spPr>
          <a:xfrm>
            <a:off x="5641456" y="1943100"/>
            <a:ext cx="2359544" cy="2609022"/>
          </a:xfrm>
          <a:prstGeom prst="rect">
            <a:avLst/>
          </a:prstGeom>
          <a:noFill/>
          <a:ln>
            <a:noFill/>
          </a:ln>
        </p:spPr>
      </p:pic>
      <p:sp>
        <p:nvSpPr>
          <p:cNvPr id="146" name="Google Shape;146;p6"/>
          <p:cNvSpPr txBox="1"/>
          <p:nvPr/>
        </p:nvSpPr>
        <p:spPr>
          <a:xfrm>
            <a:off x="2173551" y="2708708"/>
            <a:ext cx="3515755" cy="684773"/>
          </a:xfrm>
          <a:prstGeom prst="rect">
            <a:avLst/>
          </a:prstGeom>
          <a:noFill/>
          <a:ln>
            <a:noFill/>
          </a:ln>
        </p:spPr>
        <p:txBody>
          <a:bodyPr spcFirstLastPara="1" wrap="square" lIns="68569" tIns="34275" rIns="68569"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rPr>
              <a:t>house husband</a:t>
            </a:r>
            <a:endParaRPr kumimoji="0" sz="4000" b="1" i="0" u="none" strike="noStrike" kern="120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Calibri"/>
              <a:ea typeface="Calibri"/>
              <a:cs typeface="Calibri"/>
              <a:sym typeface="Calibri"/>
            </a:endParaRPr>
          </a:p>
        </p:txBody>
      </p:sp>
      <p:pic>
        <p:nvPicPr>
          <p:cNvPr id="147" name="Google Shape;147;p6" descr="886255f75f86d6f948235e2659cdd1c2.png">
            <a:hlinkClick r:id="rId6" action="ppaction://hlinksldjump"/>
          </p:cNvPr>
          <p:cNvPicPr preferRelativeResize="0"/>
          <p:nvPr/>
        </p:nvPicPr>
        <p:blipFill rotWithShape="1">
          <a:blip r:embed="rId7">
            <a:alphaModFix/>
          </a:blip>
          <a:srcRect/>
          <a:stretch/>
        </p:blipFill>
        <p:spPr>
          <a:xfrm>
            <a:off x="3771900" y="3314700"/>
            <a:ext cx="1425063" cy="1380530"/>
          </a:xfrm>
          <a:prstGeom prst="rect">
            <a:avLst/>
          </a:prstGeom>
          <a:noFill/>
          <a:ln>
            <a:noFill/>
          </a:ln>
        </p:spPr>
      </p:pic>
      <p:sp>
        <p:nvSpPr>
          <p:cNvPr id="3" name="Arrow: Left 2">
            <a:extLst>
              <a:ext uri="{FF2B5EF4-FFF2-40B4-BE49-F238E27FC236}">
                <a16:creationId xmlns:a16="http://schemas.microsoft.com/office/drawing/2014/main" id="{04B4DF46-0FDD-888A-7218-B849559F7067}"/>
              </a:ext>
            </a:extLst>
          </p:cNvPr>
          <p:cNvSpPr/>
          <p:nvPr/>
        </p:nvSpPr>
        <p:spPr>
          <a:xfrm>
            <a:off x="7302501" y="3856385"/>
            <a:ext cx="1270000" cy="411460"/>
          </a:xfrm>
          <a:prstGeom prst="leftArrow">
            <a:avLst>
              <a:gd name="adj1" fmla="val 50000"/>
              <a:gd name="adj2" fmla="val 8395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GO BACK</a:t>
            </a:r>
          </a:p>
        </p:txBody>
      </p:sp>
    </p:spTree>
    <p:extLst>
      <p:ext uri="{BB962C8B-B14F-4D97-AF65-F5344CB8AC3E}">
        <p14:creationId xmlns:p14="http://schemas.microsoft.com/office/powerpoint/2010/main" val="388486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1000"/>
                                        <p:tgtEl>
                                          <p:spTgt spid="142"/>
                                        </p:tgtEl>
                                      </p:cBhvr>
                                    </p:animEffect>
                                  </p:childTnLst>
                                </p:cTn>
                              </p:par>
                              <p:par>
                                <p:cTn id="8" presetID="10" presetClass="entr" presetSubtype="0" fill="hold" nodeType="withEffect">
                                  <p:stCondLst>
                                    <p:cond delay="0"/>
                                  </p:stCondLst>
                                  <p:childTnLst>
                                    <p:set>
                                      <p:cBhvr>
                                        <p:cTn id="9" dur="1" fill="hold">
                                          <p:stCondLst>
                                            <p:cond delay="0"/>
                                          </p:stCondLst>
                                        </p:cTn>
                                        <p:tgtEl>
                                          <p:spTgt spid="143"/>
                                        </p:tgtEl>
                                        <p:attrNameLst>
                                          <p:attrName>style.visibility</p:attrName>
                                        </p:attrNameLst>
                                      </p:cBhvr>
                                      <p:to>
                                        <p:strVal val="visible"/>
                                      </p:to>
                                    </p:set>
                                    <p:animEffect transition="in" filter="fade">
                                      <p:cBhvr>
                                        <p:cTn id="10" dur="1000"/>
                                        <p:tgtEl>
                                          <p:spTgt spid="14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4"/>
                                        </p:tgtEl>
                                        <p:attrNameLst>
                                          <p:attrName>style.visibility</p:attrName>
                                        </p:attrNameLst>
                                      </p:cBhvr>
                                      <p:to>
                                        <p:strVal val="visible"/>
                                      </p:to>
                                    </p:set>
                                    <p:animEffect transition="in" filter="fade">
                                      <p:cBhvr>
                                        <p:cTn id="15" dur="1000"/>
                                        <p:tgtEl>
                                          <p:spTgt spid="144"/>
                                        </p:tgtEl>
                                      </p:cBhvr>
                                    </p:animEffect>
                                  </p:childTnLst>
                                </p:cTn>
                              </p:par>
                              <p:par>
                                <p:cTn id="16" presetID="10" presetClass="entr" presetSubtype="0" fill="hold" nodeType="withEffect">
                                  <p:stCondLst>
                                    <p:cond delay="0"/>
                                  </p:stCondLst>
                                  <p:childTnLst>
                                    <p:set>
                                      <p:cBhvr>
                                        <p:cTn id="17" dur="1" fill="hold">
                                          <p:stCondLst>
                                            <p:cond delay="0"/>
                                          </p:stCondLst>
                                        </p:cTn>
                                        <p:tgtEl>
                                          <p:spTgt spid="146"/>
                                        </p:tgtEl>
                                        <p:attrNameLst>
                                          <p:attrName>style.visibility</p:attrName>
                                        </p:attrNameLst>
                                      </p:cBhvr>
                                      <p:to>
                                        <p:strVal val="visible"/>
                                      </p:to>
                                    </p:set>
                                    <p:animEffect transition="in" filter="fade">
                                      <p:cBhvr>
                                        <p:cTn id="18"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areer Technical Subject for Middle School - 6th Grade: Marketing by Slidesgo">
  <a:themeElements>
    <a:clrScheme name="Simple Light">
      <a:dk1>
        <a:srgbClr val="F1D9CD"/>
      </a:dk1>
      <a:lt1>
        <a:srgbClr val="E86C5E"/>
      </a:lt1>
      <a:dk2>
        <a:srgbClr val="FFFFFF"/>
      </a:dk2>
      <a:lt2>
        <a:srgbClr val="80C5A6"/>
      </a:lt2>
      <a:accent1>
        <a:srgbClr val="F8BC7D"/>
      </a:accent1>
      <a:accent2>
        <a:srgbClr val="512944"/>
      </a:accent2>
      <a:accent3>
        <a:srgbClr val="67B1D0"/>
      </a:accent3>
      <a:accent4>
        <a:srgbClr val="499AB7"/>
      </a:accent4>
      <a:accent5>
        <a:srgbClr val="EF9D7F"/>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338</TotalTime>
  <Words>1824</Words>
  <Application>Microsoft Office PowerPoint</Application>
  <PresentationFormat>On-screen Show (16:9)</PresentationFormat>
  <Paragraphs>193</Paragraphs>
  <Slides>32</Slides>
  <Notes>25</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32</vt:i4>
      </vt:variant>
    </vt:vector>
  </HeadingPairs>
  <TitlesOfParts>
    <vt:vector size="45" baseType="lpstr">
      <vt:lpstr>Calibri</vt:lpstr>
      <vt:lpstr>Droid Sans</vt:lpstr>
      <vt:lpstr>Arial</vt:lpstr>
      <vt:lpstr>Alef</vt:lpstr>
      <vt:lpstr>Comfortaa</vt:lpstr>
      <vt:lpstr>YAFdJrPBof8 0</vt:lpstr>
      <vt:lpstr>Calibri Light</vt:lpstr>
      <vt:lpstr>Quicksand</vt:lpstr>
      <vt:lpstr>Calibri (Body)</vt:lpstr>
      <vt:lpstr>Myriad Pro</vt:lpstr>
      <vt:lpstr>UTMFacebookK&amp;TBold</vt:lpstr>
      <vt:lpstr>Career Technical Subject for Middle School - 6th Grade: Marketing by Slidesgo</vt:lpstr>
      <vt:lpstr>Office Theme</vt:lpstr>
      <vt:lpstr>PowerPoint Presentation</vt:lpstr>
      <vt:lpstr>FUTURE CAREER CHOICES</vt:lpstr>
      <vt:lpstr>FEED THE MONKEY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15</cp:revision>
  <dcterms:modified xsi:type="dcterms:W3CDTF">2025-08-29T10:04:44Z</dcterms:modified>
</cp:coreProperties>
</file>