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33"/>
  </p:notesMasterIdLst>
  <p:sldIdLst>
    <p:sldId id="408" r:id="rId3"/>
    <p:sldId id="256" r:id="rId4"/>
    <p:sldId id="273" r:id="rId5"/>
    <p:sldId id="394" r:id="rId6"/>
    <p:sldId id="395" r:id="rId7"/>
    <p:sldId id="396" r:id="rId8"/>
    <p:sldId id="397" r:id="rId9"/>
    <p:sldId id="398" r:id="rId10"/>
    <p:sldId id="399" r:id="rId11"/>
    <p:sldId id="400" r:id="rId12"/>
    <p:sldId id="401" r:id="rId13"/>
    <p:sldId id="345" r:id="rId14"/>
    <p:sldId id="346" r:id="rId15"/>
    <p:sldId id="347" r:id="rId16"/>
    <p:sldId id="348" r:id="rId17"/>
    <p:sldId id="350" r:id="rId18"/>
    <p:sldId id="333" r:id="rId19"/>
    <p:sldId id="349" r:id="rId20"/>
    <p:sldId id="337" r:id="rId21"/>
    <p:sldId id="402" r:id="rId22"/>
    <p:sldId id="403" r:id="rId23"/>
    <p:sldId id="404" r:id="rId24"/>
    <p:sldId id="405" r:id="rId25"/>
    <p:sldId id="393" r:id="rId26"/>
    <p:sldId id="340" r:id="rId27"/>
    <p:sldId id="338" r:id="rId28"/>
    <p:sldId id="406" r:id="rId29"/>
    <p:sldId id="341" r:id="rId30"/>
    <p:sldId id="260" r:id="rId31"/>
    <p:sldId id="265" r:id="rId3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5F2E"/>
    <a:srgbClr val="3D1F33"/>
    <a:srgbClr val="F7DADE"/>
    <a:srgbClr val="D0DEEC"/>
    <a:srgbClr val="E45983"/>
    <a:srgbClr val="321A2A"/>
    <a:srgbClr val="EC7524"/>
    <a:srgbClr val="EE9272"/>
    <a:srgbClr val="FF9801"/>
    <a:srgbClr val="A493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29" autoAdjust="0"/>
    <p:restoredTop sz="93918" autoAdjust="0"/>
  </p:normalViewPr>
  <p:slideViewPr>
    <p:cSldViewPr snapToGrid="0" showGuides="1">
      <p:cViewPr varScale="1">
        <p:scale>
          <a:sx n="119" d="100"/>
          <a:sy n="119" d="100"/>
        </p:scale>
        <p:origin x="355" y="96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nh Hoàng" userId="db1c75afbc7b14be" providerId="LiveId" clId="{71CB6BE8-9E18-4C71-94B7-FB61A08928FC}"/>
    <pc:docChg chg="custSel modSld">
      <pc:chgData name="Linh Hoàng" userId="db1c75afbc7b14be" providerId="LiveId" clId="{71CB6BE8-9E18-4C71-94B7-FB61A08928FC}" dt="2024-07-08T01:57:32.870" v="36" actId="20577"/>
      <pc:docMkLst>
        <pc:docMk/>
      </pc:docMkLst>
      <pc:sldChg chg="modSp mod">
        <pc:chgData name="Linh Hoàng" userId="db1c75afbc7b14be" providerId="LiveId" clId="{71CB6BE8-9E18-4C71-94B7-FB61A08928FC}" dt="2024-07-08T01:55:38.080" v="31" actId="14100"/>
        <pc:sldMkLst>
          <pc:docMk/>
          <pc:sldMk cId="2597923774" sldId="337"/>
        </pc:sldMkLst>
        <pc:spChg chg="mod">
          <ac:chgData name="Linh Hoàng" userId="db1c75afbc7b14be" providerId="LiveId" clId="{71CB6BE8-9E18-4C71-94B7-FB61A08928FC}" dt="2024-07-08T01:55:38.080" v="31" actId="14100"/>
          <ac:spMkLst>
            <pc:docMk/>
            <pc:sldMk cId="2597923774" sldId="337"/>
            <ac:spMk id="4" creationId="{4A7BFE80-4B77-698E-BE4F-34EAF1232090}"/>
          </ac:spMkLst>
        </pc:spChg>
      </pc:sldChg>
      <pc:sldChg chg="modSp mod">
        <pc:chgData name="Linh Hoàng" userId="db1c75afbc7b14be" providerId="LiveId" clId="{71CB6BE8-9E18-4C71-94B7-FB61A08928FC}" dt="2024-07-08T01:57:32.870" v="36" actId="20577"/>
        <pc:sldMkLst>
          <pc:docMk/>
          <pc:sldMk cId="3043369371" sldId="340"/>
        </pc:sldMkLst>
        <pc:graphicFrameChg chg="modGraphic">
          <ac:chgData name="Linh Hoàng" userId="db1c75afbc7b14be" providerId="LiveId" clId="{71CB6BE8-9E18-4C71-94B7-FB61A08928FC}" dt="2024-07-08T01:57:32.870" v="36" actId="20577"/>
          <ac:graphicFrameMkLst>
            <pc:docMk/>
            <pc:sldMk cId="3043369371" sldId="340"/>
            <ac:graphicFrameMk id="31" creationId="{494CE458-8492-368D-88DE-2AADE49B120F}"/>
          </ac:graphicFrameMkLst>
        </pc:graphicFrameChg>
      </pc:sldChg>
      <pc:sldChg chg="modSp mod">
        <pc:chgData name="Linh Hoàng" userId="db1c75afbc7b14be" providerId="LiveId" clId="{71CB6BE8-9E18-4C71-94B7-FB61A08928FC}" dt="2024-07-08T01:54:44.940" v="21" actId="14100"/>
        <pc:sldMkLst>
          <pc:docMk/>
          <pc:sldMk cId="939811576" sldId="345"/>
        </pc:sldMkLst>
        <pc:spChg chg="mod">
          <ac:chgData name="Linh Hoàng" userId="db1c75afbc7b14be" providerId="LiveId" clId="{71CB6BE8-9E18-4C71-94B7-FB61A08928FC}" dt="2024-07-08T01:54:44.940" v="21" actId="14100"/>
          <ac:spMkLst>
            <pc:docMk/>
            <pc:sldMk cId="939811576" sldId="345"/>
            <ac:spMk id="16" creationId="{568C4E3F-0596-A8E5-A5EA-CACE507F817F}"/>
          </ac:spMkLst>
        </pc:spChg>
      </pc:sldChg>
      <pc:sldChg chg="addSp delSp modSp mod">
        <pc:chgData name="Linh Hoàng" userId="db1c75afbc7b14be" providerId="LiveId" clId="{71CB6BE8-9E18-4C71-94B7-FB61A08928FC}" dt="2024-07-08T01:55:12.403" v="23"/>
        <pc:sldMkLst>
          <pc:docMk/>
          <pc:sldMk cId="3687502959" sldId="346"/>
        </pc:sldMkLst>
        <pc:spChg chg="del">
          <ac:chgData name="Linh Hoàng" userId="db1c75afbc7b14be" providerId="LiveId" clId="{71CB6BE8-9E18-4C71-94B7-FB61A08928FC}" dt="2024-07-08T01:55:11.293" v="22" actId="478"/>
          <ac:spMkLst>
            <pc:docMk/>
            <pc:sldMk cId="3687502959" sldId="346"/>
            <ac:spMk id="3" creationId="{A0BC8D94-FE9C-98CF-E5D6-28477041A72E}"/>
          </ac:spMkLst>
        </pc:spChg>
        <pc:spChg chg="add mod">
          <ac:chgData name="Linh Hoàng" userId="db1c75afbc7b14be" providerId="LiveId" clId="{71CB6BE8-9E18-4C71-94B7-FB61A08928FC}" dt="2024-07-08T01:55:12.403" v="23"/>
          <ac:spMkLst>
            <pc:docMk/>
            <pc:sldMk cId="3687502959" sldId="346"/>
            <ac:spMk id="4" creationId="{690621CB-B82C-3A1D-AC7B-E210E50831D4}"/>
          </ac:spMkLst>
        </pc:spChg>
      </pc:sldChg>
      <pc:sldChg chg="addSp delSp modSp mod">
        <pc:chgData name="Linh Hoàng" userId="db1c75afbc7b14be" providerId="LiveId" clId="{71CB6BE8-9E18-4C71-94B7-FB61A08928FC}" dt="2024-07-08T01:55:16.641" v="26"/>
        <pc:sldMkLst>
          <pc:docMk/>
          <pc:sldMk cId="3518276550" sldId="347"/>
        </pc:sldMkLst>
        <pc:spChg chg="del mod">
          <ac:chgData name="Linh Hoàng" userId="db1c75afbc7b14be" providerId="LiveId" clId="{71CB6BE8-9E18-4C71-94B7-FB61A08928FC}" dt="2024-07-08T01:55:16.171" v="25" actId="478"/>
          <ac:spMkLst>
            <pc:docMk/>
            <pc:sldMk cId="3518276550" sldId="347"/>
            <ac:spMk id="5" creationId="{99C84696-C528-F2E8-C2B7-30E437B8DACC}"/>
          </ac:spMkLst>
        </pc:spChg>
        <pc:spChg chg="add mod">
          <ac:chgData name="Linh Hoàng" userId="db1c75afbc7b14be" providerId="LiveId" clId="{71CB6BE8-9E18-4C71-94B7-FB61A08928FC}" dt="2024-07-08T01:55:16.641" v="26"/>
          <ac:spMkLst>
            <pc:docMk/>
            <pc:sldMk cId="3518276550" sldId="347"/>
            <ac:spMk id="6" creationId="{0254C166-9C8F-8951-AC9A-31DD04B766D9}"/>
          </ac:spMkLst>
        </pc:spChg>
      </pc:sldChg>
      <pc:sldChg chg="addSp delSp modSp mod">
        <pc:chgData name="Linh Hoàng" userId="db1c75afbc7b14be" providerId="LiveId" clId="{71CB6BE8-9E18-4C71-94B7-FB61A08928FC}" dt="2024-07-08T01:55:21.600" v="28"/>
        <pc:sldMkLst>
          <pc:docMk/>
          <pc:sldMk cId="838425161" sldId="348"/>
        </pc:sldMkLst>
        <pc:spChg chg="del">
          <ac:chgData name="Linh Hoàng" userId="db1c75afbc7b14be" providerId="LiveId" clId="{71CB6BE8-9E18-4C71-94B7-FB61A08928FC}" dt="2024-07-08T01:55:21.230" v="27" actId="478"/>
          <ac:spMkLst>
            <pc:docMk/>
            <pc:sldMk cId="838425161" sldId="348"/>
            <ac:spMk id="3" creationId="{B69110D6-79B4-EC2A-F593-DE6FC582D1B7}"/>
          </ac:spMkLst>
        </pc:spChg>
        <pc:spChg chg="add mod">
          <ac:chgData name="Linh Hoàng" userId="db1c75afbc7b14be" providerId="LiveId" clId="{71CB6BE8-9E18-4C71-94B7-FB61A08928FC}" dt="2024-07-08T01:55:21.600" v="28"/>
          <ac:spMkLst>
            <pc:docMk/>
            <pc:sldMk cId="838425161" sldId="348"/>
            <ac:spMk id="4" creationId="{A84CEDB5-9CCF-5DCA-6467-FEB5A2A406BB}"/>
          </ac:spMkLst>
        </pc:spChg>
      </pc:sldChg>
      <pc:sldChg chg="addSp delSp modSp mod">
        <pc:chgData name="Linh Hoàng" userId="db1c75afbc7b14be" providerId="LiveId" clId="{71CB6BE8-9E18-4C71-94B7-FB61A08928FC}" dt="2024-07-08T01:55:25.717" v="30"/>
        <pc:sldMkLst>
          <pc:docMk/>
          <pc:sldMk cId="3575430551" sldId="350"/>
        </pc:sldMkLst>
        <pc:spChg chg="del">
          <ac:chgData name="Linh Hoàng" userId="db1c75afbc7b14be" providerId="LiveId" clId="{71CB6BE8-9E18-4C71-94B7-FB61A08928FC}" dt="2024-07-08T01:55:25.363" v="29" actId="478"/>
          <ac:spMkLst>
            <pc:docMk/>
            <pc:sldMk cId="3575430551" sldId="350"/>
            <ac:spMk id="4" creationId="{924CF442-A6BC-4F0C-A4F0-B174FDC66AB1}"/>
          </ac:spMkLst>
        </pc:spChg>
        <pc:spChg chg="add mod">
          <ac:chgData name="Linh Hoàng" userId="db1c75afbc7b14be" providerId="LiveId" clId="{71CB6BE8-9E18-4C71-94B7-FB61A08928FC}" dt="2024-07-08T01:55:25.717" v="30"/>
          <ac:spMkLst>
            <pc:docMk/>
            <pc:sldMk cId="3575430551" sldId="350"/>
            <ac:spMk id="5" creationId="{AAD393AA-2038-C85B-E891-83111EEA95DF}"/>
          </ac:spMkLst>
        </pc:spChg>
      </pc:sldChg>
      <pc:sldChg chg="modSp mod">
        <pc:chgData name="Linh Hoàng" userId="db1c75afbc7b14be" providerId="LiveId" clId="{71CB6BE8-9E18-4C71-94B7-FB61A08928FC}" dt="2024-07-08T01:56:12.439" v="35" actId="167"/>
        <pc:sldMkLst>
          <pc:docMk/>
          <pc:sldMk cId="1528485393" sldId="405"/>
        </pc:sldMkLst>
        <pc:spChg chg="ord">
          <ac:chgData name="Linh Hoàng" userId="db1c75afbc7b14be" providerId="LiveId" clId="{71CB6BE8-9E18-4C71-94B7-FB61A08928FC}" dt="2024-07-08T01:56:02.659" v="32" actId="167"/>
          <ac:spMkLst>
            <pc:docMk/>
            <pc:sldMk cId="1528485393" sldId="405"/>
            <ac:spMk id="5" creationId="{B41A6217-1515-53A3-9148-68D231F10E1A}"/>
          </ac:spMkLst>
        </pc:spChg>
        <pc:spChg chg="mod ord">
          <ac:chgData name="Linh Hoàng" userId="db1c75afbc7b14be" providerId="LiveId" clId="{71CB6BE8-9E18-4C71-94B7-FB61A08928FC}" dt="2024-07-08T01:56:12.439" v="35" actId="167"/>
          <ac:spMkLst>
            <pc:docMk/>
            <pc:sldMk cId="1528485393" sldId="405"/>
            <ac:spMk id="8" creationId="{49F7DC56-BB76-82A4-2FE4-6A617CBB383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Google Shape;680;ge67306ae2f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1" name="Google Shape;681;ge67306ae2f_0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" name="Google Shape;822;gb834cd2f2e_0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3" name="Google Shape;823;gb834cd2f2e_0_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2" name="Google Shape;982;ge74387b5e1_0_3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3" name="Google Shape;983;ge74387b5e1_0_3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https://www.youtube.com/watch?v=ep-w4mzXMa0&amp;t=3s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5044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3257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8647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8207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1784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4825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203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206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2.xml"/><Relationship Id="rId4" Type="http://schemas.openxmlformats.org/officeDocument/2006/relationships/hyperlink" Target="http://bit.ly/2TtBDfr" TargetMode="Externa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subTitle" idx="1"/>
          </p:nvPr>
        </p:nvSpPr>
        <p:spPr>
          <a:xfrm>
            <a:off x="2905125" y="3603100"/>
            <a:ext cx="3333600" cy="41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500"/>
              <a:buNone/>
              <a:defRPr sz="2200" b="1">
                <a:solidFill>
                  <a:schemeClr val="accen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500"/>
              <a:buNone/>
              <a:defRPr sz="2500">
                <a:solidFill>
                  <a:schemeClr val="accent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500"/>
              <a:buNone/>
              <a:defRPr sz="2500">
                <a:solidFill>
                  <a:schemeClr val="accent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500"/>
              <a:buNone/>
              <a:defRPr sz="2500">
                <a:solidFill>
                  <a:schemeClr val="accent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500"/>
              <a:buNone/>
              <a:defRPr sz="2500">
                <a:solidFill>
                  <a:schemeClr val="accent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500"/>
              <a:buNone/>
              <a:defRPr sz="2500">
                <a:solidFill>
                  <a:schemeClr val="accent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500"/>
              <a:buNone/>
              <a:defRPr sz="2500">
                <a:solidFill>
                  <a:schemeClr val="accent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500"/>
              <a:buNone/>
              <a:defRPr sz="2500">
                <a:solidFill>
                  <a:schemeClr val="accent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500"/>
              <a:buNone/>
              <a:defRPr sz="25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1521225" y="1128125"/>
            <a:ext cx="6101700" cy="2308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700"/>
              <a:buFont typeface="Droid Sans"/>
              <a:buNone/>
              <a:defRPr sz="4800">
                <a:solidFill>
                  <a:schemeClr val="accen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-3176922" y="-724306"/>
            <a:ext cx="4612127" cy="4612082"/>
            <a:chOff x="3896445" y="840725"/>
            <a:chExt cx="2534275" cy="2534250"/>
          </a:xfrm>
        </p:grpSpPr>
        <p:sp>
          <p:nvSpPr>
            <p:cNvPr id="12" name="Google Shape;12;p2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" name="Google Shape;15;p2"/>
          <p:cNvGrpSpPr/>
          <p:nvPr/>
        </p:nvGrpSpPr>
        <p:grpSpPr>
          <a:xfrm>
            <a:off x="7572340" y="2404875"/>
            <a:ext cx="2162798" cy="1206590"/>
            <a:chOff x="7572340" y="2404875"/>
            <a:chExt cx="2162798" cy="1206590"/>
          </a:xfrm>
        </p:grpSpPr>
        <p:sp>
          <p:nvSpPr>
            <p:cNvPr id="16" name="Google Shape;16;p2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" name="Google Shape;20;p2"/>
          <p:cNvSpPr/>
          <p:nvPr/>
        </p:nvSpPr>
        <p:spPr>
          <a:xfrm>
            <a:off x="-520225" y="4005638"/>
            <a:ext cx="1206584" cy="1206584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1;p2"/>
          <p:cNvSpPr/>
          <p:nvPr/>
        </p:nvSpPr>
        <p:spPr>
          <a:xfrm>
            <a:off x="5972155" y="-442455"/>
            <a:ext cx="894539" cy="894484"/>
          </a:xfrm>
          <a:custGeom>
            <a:avLst/>
            <a:gdLst/>
            <a:ahLst/>
            <a:cxnLst/>
            <a:rect l="l" t="t" r="r" b="b"/>
            <a:pathLst>
              <a:path w="16385" h="16384" extrusionOk="0">
                <a:moveTo>
                  <a:pt x="8208" y="3587"/>
                </a:moveTo>
                <a:cubicBezTo>
                  <a:pt x="10761" y="3587"/>
                  <a:pt x="12828" y="5654"/>
                  <a:pt x="12828" y="8207"/>
                </a:cubicBezTo>
                <a:cubicBezTo>
                  <a:pt x="12828" y="10760"/>
                  <a:pt x="10761" y="12827"/>
                  <a:pt x="8208" y="12827"/>
                </a:cubicBezTo>
                <a:cubicBezTo>
                  <a:pt x="5624" y="12827"/>
                  <a:pt x="3557" y="10760"/>
                  <a:pt x="3557" y="8207"/>
                </a:cubicBezTo>
                <a:cubicBezTo>
                  <a:pt x="3557" y="5654"/>
                  <a:pt x="5624" y="3587"/>
                  <a:pt x="8208" y="3587"/>
                </a:cubicBezTo>
                <a:close/>
                <a:moveTo>
                  <a:pt x="7478" y="0"/>
                </a:moveTo>
                <a:lnTo>
                  <a:pt x="7265" y="1581"/>
                </a:lnTo>
                <a:cubicBezTo>
                  <a:pt x="6658" y="1672"/>
                  <a:pt x="6050" y="1824"/>
                  <a:pt x="5533" y="2067"/>
                </a:cubicBezTo>
                <a:lnTo>
                  <a:pt x="4530" y="851"/>
                </a:lnTo>
                <a:lnTo>
                  <a:pt x="3284" y="1611"/>
                </a:lnTo>
                <a:lnTo>
                  <a:pt x="3922" y="3040"/>
                </a:lnTo>
                <a:cubicBezTo>
                  <a:pt x="3557" y="3313"/>
                  <a:pt x="3253" y="3617"/>
                  <a:pt x="2980" y="3982"/>
                </a:cubicBezTo>
                <a:lnTo>
                  <a:pt x="1551" y="3344"/>
                </a:lnTo>
                <a:lnTo>
                  <a:pt x="791" y="4590"/>
                </a:lnTo>
                <a:lnTo>
                  <a:pt x="2007" y="5593"/>
                </a:lnTo>
                <a:cubicBezTo>
                  <a:pt x="1794" y="6110"/>
                  <a:pt x="1642" y="6657"/>
                  <a:pt x="1551" y="7265"/>
                </a:cubicBezTo>
                <a:lnTo>
                  <a:pt x="1" y="7477"/>
                </a:lnTo>
                <a:lnTo>
                  <a:pt x="1" y="8936"/>
                </a:lnTo>
                <a:lnTo>
                  <a:pt x="1551" y="9149"/>
                </a:lnTo>
                <a:cubicBezTo>
                  <a:pt x="1642" y="9757"/>
                  <a:pt x="1825" y="10335"/>
                  <a:pt x="2037" y="10882"/>
                </a:cubicBezTo>
                <a:lnTo>
                  <a:pt x="822" y="11885"/>
                </a:lnTo>
                <a:lnTo>
                  <a:pt x="1612" y="13131"/>
                </a:lnTo>
                <a:lnTo>
                  <a:pt x="3040" y="12493"/>
                </a:lnTo>
                <a:cubicBezTo>
                  <a:pt x="3314" y="12827"/>
                  <a:pt x="3618" y="13131"/>
                  <a:pt x="3952" y="13405"/>
                </a:cubicBezTo>
                <a:lnTo>
                  <a:pt x="3344" y="14833"/>
                </a:lnTo>
                <a:lnTo>
                  <a:pt x="4591" y="15593"/>
                </a:lnTo>
                <a:lnTo>
                  <a:pt x="5563" y="14377"/>
                </a:lnTo>
                <a:cubicBezTo>
                  <a:pt x="6110" y="14590"/>
                  <a:pt x="6658" y="14742"/>
                  <a:pt x="7265" y="14833"/>
                </a:cubicBezTo>
                <a:lnTo>
                  <a:pt x="7448" y="16383"/>
                </a:lnTo>
                <a:lnTo>
                  <a:pt x="8937" y="16383"/>
                </a:lnTo>
                <a:lnTo>
                  <a:pt x="9150" y="14833"/>
                </a:lnTo>
                <a:cubicBezTo>
                  <a:pt x="9758" y="14742"/>
                  <a:pt x="10335" y="14590"/>
                  <a:pt x="10883" y="14347"/>
                </a:cubicBezTo>
                <a:lnTo>
                  <a:pt x="11855" y="15563"/>
                </a:lnTo>
                <a:lnTo>
                  <a:pt x="13101" y="14803"/>
                </a:lnTo>
                <a:lnTo>
                  <a:pt x="12494" y="13374"/>
                </a:lnTo>
                <a:cubicBezTo>
                  <a:pt x="12828" y="13101"/>
                  <a:pt x="13132" y="12766"/>
                  <a:pt x="13405" y="12432"/>
                </a:cubicBezTo>
                <a:lnTo>
                  <a:pt x="14834" y="13070"/>
                </a:lnTo>
                <a:lnTo>
                  <a:pt x="15594" y="11794"/>
                </a:lnTo>
                <a:lnTo>
                  <a:pt x="14378" y="10821"/>
                </a:lnTo>
                <a:cubicBezTo>
                  <a:pt x="14591" y="10304"/>
                  <a:pt x="14743" y="9727"/>
                  <a:pt x="14834" y="9149"/>
                </a:cubicBezTo>
                <a:lnTo>
                  <a:pt x="16384" y="8936"/>
                </a:lnTo>
                <a:lnTo>
                  <a:pt x="16384" y="7477"/>
                </a:lnTo>
                <a:lnTo>
                  <a:pt x="14834" y="7265"/>
                </a:lnTo>
                <a:cubicBezTo>
                  <a:pt x="14743" y="6657"/>
                  <a:pt x="14591" y="6079"/>
                  <a:pt x="14348" y="5532"/>
                </a:cubicBezTo>
                <a:lnTo>
                  <a:pt x="15563" y="4529"/>
                </a:lnTo>
                <a:lnTo>
                  <a:pt x="14804" y="3283"/>
                </a:lnTo>
                <a:lnTo>
                  <a:pt x="13345" y="3921"/>
                </a:lnTo>
                <a:cubicBezTo>
                  <a:pt x="13071" y="3587"/>
                  <a:pt x="12767" y="3283"/>
                  <a:pt x="12433" y="3009"/>
                </a:cubicBezTo>
                <a:lnTo>
                  <a:pt x="13041" y="1550"/>
                </a:lnTo>
                <a:lnTo>
                  <a:pt x="11794" y="790"/>
                </a:lnTo>
                <a:lnTo>
                  <a:pt x="10822" y="2037"/>
                </a:lnTo>
                <a:cubicBezTo>
                  <a:pt x="10275" y="1793"/>
                  <a:pt x="9728" y="1641"/>
                  <a:pt x="9150" y="1581"/>
                </a:cubicBezTo>
                <a:lnTo>
                  <a:pt x="8937" y="0"/>
                </a:lnTo>
                <a:close/>
              </a:path>
            </a:pathLst>
          </a:cu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281006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"/>
          <p:cNvSpPr txBox="1">
            <a:spLocks noGrp="1"/>
          </p:cNvSpPr>
          <p:nvPr>
            <p:ph type="ctrTitle"/>
          </p:nvPr>
        </p:nvSpPr>
        <p:spPr>
          <a:xfrm>
            <a:off x="2790900" y="2570400"/>
            <a:ext cx="3562200" cy="68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40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title" idx="2" hasCustomPrompt="1"/>
          </p:nvPr>
        </p:nvSpPr>
        <p:spPr>
          <a:xfrm>
            <a:off x="3496800" y="1141275"/>
            <a:ext cx="21504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90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7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7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7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7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7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7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7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7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5" name="Google Shape;25;p3"/>
          <p:cNvSpPr txBox="1">
            <a:spLocks noGrp="1"/>
          </p:cNvSpPr>
          <p:nvPr>
            <p:ph type="subTitle" idx="1"/>
          </p:nvPr>
        </p:nvSpPr>
        <p:spPr>
          <a:xfrm>
            <a:off x="2790900" y="3546300"/>
            <a:ext cx="35622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>
                <a:solidFill>
                  <a:schemeClr val="accent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grpSp>
        <p:nvGrpSpPr>
          <p:cNvPr id="26" name="Google Shape;26;p3"/>
          <p:cNvGrpSpPr/>
          <p:nvPr/>
        </p:nvGrpSpPr>
        <p:grpSpPr>
          <a:xfrm>
            <a:off x="7379465" y="169925"/>
            <a:ext cx="2162798" cy="1206590"/>
            <a:chOff x="7572340" y="2404875"/>
            <a:chExt cx="2162798" cy="1206590"/>
          </a:xfrm>
        </p:grpSpPr>
        <p:sp>
          <p:nvSpPr>
            <p:cNvPr id="27" name="Google Shape;27;p3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3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3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3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" name="Google Shape;31;p3"/>
          <p:cNvGrpSpPr/>
          <p:nvPr/>
        </p:nvGrpSpPr>
        <p:grpSpPr>
          <a:xfrm>
            <a:off x="-2620997" y="1859332"/>
            <a:ext cx="4612127" cy="4612082"/>
            <a:chOff x="3896445" y="840725"/>
            <a:chExt cx="2534275" cy="2534250"/>
          </a:xfrm>
        </p:grpSpPr>
        <p:sp>
          <p:nvSpPr>
            <p:cNvPr id="32" name="Google Shape;32;p3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3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3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" name="Google Shape;35;p3"/>
          <p:cNvGrpSpPr/>
          <p:nvPr/>
        </p:nvGrpSpPr>
        <p:grpSpPr>
          <a:xfrm rot="10800000" flipH="1">
            <a:off x="7379465" y="3814663"/>
            <a:ext cx="2162798" cy="1206590"/>
            <a:chOff x="7572340" y="2404875"/>
            <a:chExt cx="2162798" cy="1206590"/>
          </a:xfrm>
        </p:grpSpPr>
        <p:sp>
          <p:nvSpPr>
            <p:cNvPr id="36" name="Google Shape;36;p3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3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3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3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0" name="Google Shape;40;p3"/>
          <p:cNvSpPr/>
          <p:nvPr/>
        </p:nvSpPr>
        <p:spPr>
          <a:xfrm>
            <a:off x="471300" y="-414862"/>
            <a:ext cx="1206584" cy="1206584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724845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4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20">
                <a:solidFill>
                  <a:schemeClr val="accen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4"/>
          <p:cNvSpPr txBox="1">
            <a:spLocks noGrp="1"/>
          </p:cNvSpPr>
          <p:nvPr>
            <p:ph type="body" idx="1"/>
          </p:nvPr>
        </p:nvSpPr>
        <p:spPr>
          <a:xfrm>
            <a:off x="1179900" y="1188275"/>
            <a:ext cx="6784200" cy="334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AutoNum type="arabicPeriod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9pPr>
          </a:lstStyle>
          <a:p>
            <a:endParaRPr/>
          </a:p>
        </p:txBody>
      </p:sp>
      <p:grpSp>
        <p:nvGrpSpPr>
          <p:cNvPr id="44" name="Google Shape;44;p4"/>
          <p:cNvGrpSpPr/>
          <p:nvPr/>
        </p:nvGrpSpPr>
        <p:grpSpPr>
          <a:xfrm rot="10800000">
            <a:off x="-1155510" y="4124163"/>
            <a:ext cx="2162798" cy="1206590"/>
            <a:chOff x="7572340" y="2404875"/>
            <a:chExt cx="2162798" cy="1206590"/>
          </a:xfrm>
        </p:grpSpPr>
        <p:sp>
          <p:nvSpPr>
            <p:cNvPr id="45" name="Google Shape;45;p4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4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4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4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" name="Google Shape;49;p4"/>
          <p:cNvGrpSpPr/>
          <p:nvPr/>
        </p:nvGrpSpPr>
        <p:grpSpPr>
          <a:xfrm>
            <a:off x="8502954" y="454133"/>
            <a:ext cx="4235280" cy="4235239"/>
            <a:chOff x="3896445" y="840725"/>
            <a:chExt cx="2534275" cy="2534250"/>
          </a:xfrm>
        </p:grpSpPr>
        <p:sp>
          <p:nvSpPr>
            <p:cNvPr id="50" name="Google Shape;50;p4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4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4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3" name="Google Shape;53;p4"/>
          <p:cNvSpPr/>
          <p:nvPr/>
        </p:nvSpPr>
        <p:spPr>
          <a:xfrm>
            <a:off x="-1589800" y="0"/>
            <a:ext cx="2162774" cy="2162774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466416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5"/>
          <p:cNvSpPr txBox="1">
            <a:spLocks noGrp="1"/>
          </p:cNvSpPr>
          <p:nvPr>
            <p:ph type="subTitle" idx="1"/>
          </p:nvPr>
        </p:nvSpPr>
        <p:spPr>
          <a:xfrm>
            <a:off x="1354125" y="3191025"/>
            <a:ext cx="2578500" cy="33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lef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9pPr>
          </a:lstStyle>
          <a:p>
            <a:endParaRPr/>
          </a:p>
        </p:txBody>
      </p:sp>
      <p:sp>
        <p:nvSpPr>
          <p:cNvPr id="56" name="Google Shape;56;p5"/>
          <p:cNvSpPr txBox="1">
            <a:spLocks noGrp="1"/>
          </p:cNvSpPr>
          <p:nvPr>
            <p:ph type="subTitle" idx="2"/>
          </p:nvPr>
        </p:nvSpPr>
        <p:spPr>
          <a:xfrm>
            <a:off x="5213625" y="3190950"/>
            <a:ext cx="2575500" cy="33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lef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9pPr>
          </a:lstStyle>
          <a:p>
            <a:endParaRPr/>
          </a:p>
        </p:txBody>
      </p:sp>
      <p:sp>
        <p:nvSpPr>
          <p:cNvPr id="57" name="Google Shape;57;p5"/>
          <p:cNvSpPr txBox="1">
            <a:spLocks noGrp="1"/>
          </p:cNvSpPr>
          <p:nvPr>
            <p:ph type="subTitle" idx="3"/>
          </p:nvPr>
        </p:nvSpPr>
        <p:spPr>
          <a:xfrm>
            <a:off x="1354875" y="3889000"/>
            <a:ext cx="2575500" cy="43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5"/>
          <p:cNvSpPr txBox="1">
            <a:spLocks noGrp="1"/>
          </p:cNvSpPr>
          <p:nvPr>
            <p:ph type="subTitle" idx="4"/>
          </p:nvPr>
        </p:nvSpPr>
        <p:spPr>
          <a:xfrm>
            <a:off x="5212125" y="3889000"/>
            <a:ext cx="2578500" cy="43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59" name="Google Shape;59;p5"/>
          <p:cNvGrpSpPr/>
          <p:nvPr/>
        </p:nvGrpSpPr>
        <p:grpSpPr>
          <a:xfrm>
            <a:off x="3637886" y="4507982"/>
            <a:ext cx="4612127" cy="4612082"/>
            <a:chOff x="3896445" y="840725"/>
            <a:chExt cx="2534275" cy="2534250"/>
          </a:xfrm>
        </p:grpSpPr>
        <p:sp>
          <p:nvSpPr>
            <p:cNvPr id="60" name="Google Shape;60;p5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5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5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3" name="Google Shape;63;p5"/>
          <p:cNvGrpSpPr/>
          <p:nvPr/>
        </p:nvGrpSpPr>
        <p:grpSpPr>
          <a:xfrm rot="10800000" flipH="1">
            <a:off x="8071490" y="1415188"/>
            <a:ext cx="2162798" cy="1206590"/>
            <a:chOff x="7572340" y="2404875"/>
            <a:chExt cx="2162798" cy="1206590"/>
          </a:xfrm>
        </p:grpSpPr>
        <p:sp>
          <p:nvSpPr>
            <p:cNvPr id="64" name="Google Shape;64;p5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5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5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5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8" name="Google Shape;68;p5"/>
          <p:cNvGrpSpPr/>
          <p:nvPr/>
        </p:nvGrpSpPr>
        <p:grpSpPr>
          <a:xfrm>
            <a:off x="-3531039" y="666607"/>
            <a:ext cx="4612127" cy="4612082"/>
            <a:chOff x="3896445" y="840725"/>
            <a:chExt cx="2534275" cy="2534250"/>
          </a:xfrm>
        </p:grpSpPr>
        <p:sp>
          <p:nvSpPr>
            <p:cNvPr id="69" name="Google Shape;69;p5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5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5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2" name="Google Shape;72;p5"/>
          <p:cNvSpPr/>
          <p:nvPr/>
        </p:nvSpPr>
        <p:spPr>
          <a:xfrm>
            <a:off x="8494878" y="-607575"/>
            <a:ext cx="1206584" cy="1206584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p5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72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536062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oogle Shape;75;p6"/>
          <p:cNvGrpSpPr/>
          <p:nvPr/>
        </p:nvGrpSpPr>
        <p:grpSpPr>
          <a:xfrm>
            <a:off x="8389499" y="-220663"/>
            <a:ext cx="4053573" cy="4053533"/>
            <a:chOff x="3896445" y="840725"/>
            <a:chExt cx="2534275" cy="2534250"/>
          </a:xfrm>
        </p:grpSpPr>
        <p:sp>
          <p:nvSpPr>
            <p:cNvPr id="76" name="Google Shape;76;p6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6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6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" name="Google Shape;79;p6"/>
          <p:cNvGrpSpPr/>
          <p:nvPr/>
        </p:nvGrpSpPr>
        <p:grpSpPr>
          <a:xfrm>
            <a:off x="-3948389" y="2408844"/>
            <a:ext cx="4612127" cy="4612082"/>
            <a:chOff x="3896445" y="840725"/>
            <a:chExt cx="2534275" cy="2534250"/>
          </a:xfrm>
        </p:grpSpPr>
        <p:sp>
          <p:nvSpPr>
            <p:cNvPr id="80" name="Google Shape;80;p6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6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6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" name="Google Shape;83;p6"/>
          <p:cNvGrpSpPr/>
          <p:nvPr/>
        </p:nvGrpSpPr>
        <p:grpSpPr>
          <a:xfrm rot="10800000" flipH="1">
            <a:off x="7061815" y="4535038"/>
            <a:ext cx="2162798" cy="1206590"/>
            <a:chOff x="7572340" y="2404875"/>
            <a:chExt cx="2162798" cy="1206590"/>
          </a:xfrm>
        </p:grpSpPr>
        <p:sp>
          <p:nvSpPr>
            <p:cNvPr id="84" name="Google Shape;84;p6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6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6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6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8" name="Google Shape;88;p6"/>
          <p:cNvSpPr/>
          <p:nvPr/>
        </p:nvSpPr>
        <p:spPr>
          <a:xfrm>
            <a:off x="3794800" y="4699325"/>
            <a:ext cx="2162774" cy="2162774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89;p6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18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500083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Google Shape;91;p7"/>
          <p:cNvGrpSpPr/>
          <p:nvPr/>
        </p:nvGrpSpPr>
        <p:grpSpPr>
          <a:xfrm>
            <a:off x="-2126143" y="1376352"/>
            <a:ext cx="3026178" cy="3026148"/>
            <a:chOff x="3896445" y="840725"/>
            <a:chExt cx="2534275" cy="2534250"/>
          </a:xfrm>
        </p:grpSpPr>
        <p:sp>
          <p:nvSpPr>
            <p:cNvPr id="92" name="Google Shape;92;p7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7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7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5" name="Google Shape;95;p7"/>
          <p:cNvSpPr txBox="1">
            <a:spLocks noGrp="1"/>
          </p:cNvSpPr>
          <p:nvPr>
            <p:ph type="body" idx="1"/>
          </p:nvPr>
        </p:nvSpPr>
        <p:spPr>
          <a:xfrm>
            <a:off x="4572000" y="2025413"/>
            <a:ext cx="2892600" cy="172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400">
                <a:solidFill>
                  <a:schemeClr val="accent2"/>
                </a:solidFill>
              </a:defRPr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grpSp>
        <p:nvGrpSpPr>
          <p:cNvPr id="96" name="Google Shape;96;p7"/>
          <p:cNvGrpSpPr/>
          <p:nvPr/>
        </p:nvGrpSpPr>
        <p:grpSpPr>
          <a:xfrm>
            <a:off x="8069645" y="3407764"/>
            <a:ext cx="3769734" cy="3769950"/>
            <a:chOff x="3896445" y="840725"/>
            <a:chExt cx="2534275" cy="2534250"/>
          </a:xfrm>
        </p:grpSpPr>
        <p:sp>
          <p:nvSpPr>
            <p:cNvPr id="97" name="Google Shape;97;p7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7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7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0" name="Google Shape;100;p7"/>
          <p:cNvGrpSpPr/>
          <p:nvPr/>
        </p:nvGrpSpPr>
        <p:grpSpPr>
          <a:xfrm>
            <a:off x="8069643" y="1129067"/>
            <a:ext cx="3097342" cy="1206590"/>
            <a:chOff x="7572340" y="2404875"/>
            <a:chExt cx="2162798" cy="1206590"/>
          </a:xfrm>
        </p:grpSpPr>
        <p:sp>
          <p:nvSpPr>
            <p:cNvPr id="101" name="Google Shape;101;p7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7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7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7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5" name="Google Shape;105;p7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18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42541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8"/>
          <p:cNvSpPr txBox="1">
            <a:spLocks noGrp="1"/>
          </p:cNvSpPr>
          <p:nvPr>
            <p:ph type="title"/>
          </p:nvPr>
        </p:nvSpPr>
        <p:spPr>
          <a:xfrm flipH="1">
            <a:off x="1025850" y="2074350"/>
            <a:ext cx="7092300" cy="107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None/>
              <a:defRPr sz="6000">
                <a:solidFill>
                  <a:schemeClr val="accen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None/>
              <a:defRPr sz="5500">
                <a:solidFill>
                  <a:schemeClr val="accent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None/>
              <a:defRPr sz="5500">
                <a:solidFill>
                  <a:schemeClr val="accent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None/>
              <a:defRPr sz="5500">
                <a:solidFill>
                  <a:schemeClr val="accent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None/>
              <a:defRPr sz="5500">
                <a:solidFill>
                  <a:schemeClr val="accent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None/>
              <a:defRPr sz="5500">
                <a:solidFill>
                  <a:schemeClr val="accent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None/>
              <a:defRPr sz="5500">
                <a:solidFill>
                  <a:schemeClr val="accent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None/>
              <a:defRPr sz="5500">
                <a:solidFill>
                  <a:schemeClr val="accent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None/>
              <a:defRPr sz="55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grpSp>
        <p:nvGrpSpPr>
          <p:cNvPr id="108" name="Google Shape;108;p8"/>
          <p:cNvGrpSpPr/>
          <p:nvPr/>
        </p:nvGrpSpPr>
        <p:grpSpPr>
          <a:xfrm flipH="1">
            <a:off x="-614835" y="3761263"/>
            <a:ext cx="2162798" cy="1206590"/>
            <a:chOff x="7572340" y="2404875"/>
            <a:chExt cx="2162798" cy="1206590"/>
          </a:xfrm>
        </p:grpSpPr>
        <p:sp>
          <p:nvSpPr>
            <p:cNvPr id="109" name="Google Shape;109;p8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8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8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8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3" name="Google Shape;113;p8"/>
          <p:cNvGrpSpPr/>
          <p:nvPr/>
        </p:nvGrpSpPr>
        <p:grpSpPr>
          <a:xfrm>
            <a:off x="6944327" y="-2151559"/>
            <a:ext cx="3969435" cy="3969396"/>
            <a:chOff x="3896445" y="840725"/>
            <a:chExt cx="2534275" cy="2534250"/>
          </a:xfrm>
        </p:grpSpPr>
        <p:sp>
          <p:nvSpPr>
            <p:cNvPr id="114" name="Google Shape;114;p8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8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8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7" name="Google Shape;117;p8"/>
          <p:cNvSpPr/>
          <p:nvPr/>
        </p:nvSpPr>
        <p:spPr>
          <a:xfrm>
            <a:off x="-774675" y="-801125"/>
            <a:ext cx="2162774" cy="2162774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18;p8"/>
          <p:cNvSpPr/>
          <p:nvPr/>
        </p:nvSpPr>
        <p:spPr>
          <a:xfrm>
            <a:off x="8120750" y="4106850"/>
            <a:ext cx="1523911" cy="1523911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952979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9"/>
          <p:cNvSpPr txBox="1">
            <a:spLocks noGrp="1"/>
          </p:cNvSpPr>
          <p:nvPr>
            <p:ph type="body" idx="1"/>
          </p:nvPr>
        </p:nvSpPr>
        <p:spPr>
          <a:xfrm>
            <a:off x="4448050" y="2339638"/>
            <a:ext cx="3983100" cy="157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●"/>
              <a:defRPr>
                <a:solidFill>
                  <a:schemeClr val="accent2"/>
                </a:solidFill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○"/>
              <a:defRPr>
                <a:solidFill>
                  <a:schemeClr val="accent2"/>
                </a:solidFill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■"/>
              <a:defRPr>
                <a:solidFill>
                  <a:schemeClr val="accent2"/>
                </a:solidFill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●"/>
              <a:defRPr>
                <a:solidFill>
                  <a:schemeClr val="accent2"/>
                </a:solidFill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○"/>
              <a:defRPr>
                <a:solidFill>
                  <a:schemeClr val="accent2"/>
                </a:solidFill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■"/>
              <a:defRPr>
                <a:solidFill>
                  <a:schemeClr val="accent2"/>
                </a:solidFill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●"/>
              <a:defRPr>
                <a:solidFill>
                  <a:schemeClr val="accent2"/>
                </a:solidFill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○"/>
              <a:defRPr>
                <a:solidFill>
                  <a:schemeClr val="accent2"/>
                </a:solidFill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■"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121" name="Google Shape;121;p9"/>
          <p:cNvSpPr txBox="1">
            <a:spLocks noGrp="1"/>
          </p:cNvSpPr>
          <p:nvPr>
            <p:ph type="title"/>
          </p:nvPr>
        </p:nvSpPr>
        <p:spPr>
          <a:xfrm>
            <a:off x="4448050" y="1406763"/>
            <a:ext cx="3983100" cy="6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3548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122" name="Google Shape;122;p9"/>
          <p:cNvGrpSpPr/>
          <p:nvPr/>
        </p:nvGrpSpPr>
        <p:grpSpPr>
          <a:xfrm>
            <a:off x="-2910980" y="-1008861"/>
            <a:ext cx="3769734" cy="3769950"/>
            <a:chOff x="3896445" y="840725"/>
            <a:chExt cx="2534275" cy="2534250"/>
          </a:xfrm>
        </p:grpSpPr>
        <p:sp>
          <p:nvSpPr>
            <p:cNvPr id="123" name="Google Shape;123;p9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9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9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6" name="Google Shape;126;p9"/>
          <p:cNvSpPr/>
          <p:nvPr/>
        </p:nvSpPr>
        <p:spPr>
          <a:xfrm>
            <a:off x="763725" y="4170575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7" name="Google Shape;127;p9"/>
          <p:cNvGrpSpPr/>
          <p:nvPr/>
        </p:nvGrpSpPr>
        <p:grpSpPr>
          <a:xfrm>
            <a:off x="7209815" y="4509563"/>
            <a:ext cx="2162798" cy="1206590"/>
            <a:chOff x="7572340" y="2404875"/>
            <a:chExt cx="2162798" cy="1206590"/>
          </a:xfrm>
        </p:grpSpPr>
        <p:sp>
          <p:nvSpPr>
            <p:cNvPr id="128" name="Google Shape;128;p9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9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9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9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2" name="Google Shape;132;p9"/>
          <p:cNvGrpSpPr/>
          <p:nvPr/>
        </p:nvGrpSpPr>
        <p:grpSpPr>
          <a:xfrm>
            <a:off x="4564451" y="-2007248"/>
            <a:ext cx="2808990" cy="2808963"/>
            <a:chOff x="3896445" y="840725"/>
            <a:chExt cx="2534275" cy="2534250"/>
          </a:xfrm>
        </p:grpSpPr>
        <p:sp>
          <p:nvSpPr>
            <p:cNvPr id="133" name="Google Shape;133;p9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9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9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13678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42424">
              <a:alpha val="6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10"/>
          <p:cNvSpPr txBox="1">
            <a:spLocks noGrp="1"/>
          </p:cNvSpPr>
          <p:nvPr>
            <p:ph type="body" idx="1"/>
          </p:nvPr>
        </p:nvSpPr>
        <p:spPr>
          <a:xfrm>
            <a:off x="5400475" y="3857108"/>
            <a:ext cx="29190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2000">
                <a:solidFill>
                  <a:schemeClr val="accent2"/>
                </a:solidFill>
              </a:defRPr>
            </a:lvl1pPr>
          </a:lstStyle>
          <a:p>
            <a:endParaRPr/>
          </a:p>
        </p:txBody>
      </p:sp>
      <p:grpSp>
        <p:nvGrpSpPr>
          <p:cNvPr id="139" name="Google Shape;139;p10"/>
          <p:cNvGrpSpPr/>
          <p:nvPr/>
        </p:nvGrpSpPr>
        <p:grpSpPr>
          <a:xfrm>
            <a:off x="-1396418" y="3481889"/>
            <a:ext cx="3026178" cy="3026148"/>
            <a:chOff x="3896445" y="840725"/>
            <a:chExt cx="2534275" cy="2534250"/>
          </a:xfrm>
        </p:grpSpPr>
        <p:sp>
          <p:nvSpPr>
            <p:cNvPr id="140" name="Google Shape;140;p10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10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10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3" name="Google Shape;143;p10"/>
          <p:cNvSpPr/>
          <p:nvPr/>
        </p:nvSpPr>
        <p:spPr>
          <a:xfrm>
            <a:off x="8230350" y="811900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4" name="Google Shape;144;p10"/>
          <p:cNvGrpSpPr/>
          <p:nvPr/>
        </p:nvGrpSpPr>
        <p:grpSpPr>
          <a:xfrm flipH="1">
            <a:off x="-147310" y="150263"/>
            <a:ext cx="2162798" cy="1206590"/>
            <a:chOff x="7572340" y="2404875"/>
            <a:chExt cx="2162798" cy="1206590"/>
          </a:xfrm>
        </p:grpSpPr>
        <p:sp>
          <p:nvSpPr>
            <p:cNvPr id="145" name="Google Shape;145;p10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10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10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8;p10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9" name="Google Shape;149;p10"/>
          <p:cNvSpPr/>
          <p:nvPr/>
        </p:nvSpPr>
        <p:spPr>
          <a:xfrm>
            <a:off x="7345525" y="-673900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0" name="Google Shape;150;p10"/>
          <p:cNvGrpSpPr/>
          <p:nvPr/>
        </p:nvGrpSpPr>
        <p:grpSpPr>
          <a:xfrm>
            <a:off x="7034015" y="3710488"/>
            <a:ext cx="2162798" cy="1206590"/>
            <a:chOff x="7572340" y="2404875"/>
            <a:chExt cx="2162798" cy="1206590"/>
          </a:xfrm>
        </p:grpSpPr>
        <p:sp>
          <p:nvSpPr>
            <p:cNvPr id="151" name="Google Shape;151;p10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10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10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10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16128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1"/>
          <p:cNvSpPr txBox="1">
            <a:spLocks noGrp="1"/>
          </p:cNvSpPr>
          <p:nvPr>
            <p:ph type="title" hasCustomPrompt="1"/>
          </p:nvPr>
        </p:nvSpPr>
        <p:spPr>
          <a:xfrm>
            <a:off x="1699050" y="2013900"/>
            <a:ext cx="5921400" cy="11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57" name="Google Shape;157;p11"/>
          <p:cNvSpPr txBox="1">
            <a:spLocks noGrp="1"/>
          </p:cNvSpPr>
          <p:nvPr>
            <p:ph type="subTitle" idx="1"/>
          </p:nvPr>
        </p:nvSpPr>
        <p:spPr>
          <a:xfrm>
            <a:off x="1699050" y="3506075"/>
            <a:ext cx="5921400" cy="643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lef"/>
              <a:buNone/>
              <a:defRPr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9pPr>
          </a:lstStyle>
          <a:p>
            <a:endParaRPr/>
          </a:p>
        </p:txBody>
      </p:sp>
      <p:sp>
        <p:nvSpPr>
          <p:cNvPr id="158" name="Google Shape;158;p11"/>
          <p:cNvSpPr/>
          <p:nvPr/>
        </p:nvSpPr>
        <p:spPr>
          <a:xfrm>
            <a:off x="8230350" y="811900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9" name="Google Shape;159;p11"/>
          <p:cNvGrpSpPr/>
          <p:nvPr/>
        </p:nvGrpSpPr>
        <p:grpSpPr>
          <a:xfrm rot="10800000">
            <a:off x="-147310" y="3780638"/>
            <a:ext cx="2162798" cy="1206590"/>
            <a:chOff x="7572340" y="2404875"/>
            <a:chExt cx="2162798" cy="1206590"/>
          </a:xfrm>
        </p:grpSpPr>
        <p:sp>
          <p:nvSpPr>
            <p:cNvPr id="160" name="Google Shape;160;p11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11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11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11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4" name="Google Shape;164;p11"/>
          <p:cNvSpPr/>
          <p:nvPr/>
        </p:nvSpPr>
        <p:spPr>
          <a:xfrm>
            <a:off x="7345525" y="-673900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5" name="Google Shape;165;p11"/>
          <p:cNvGrpSpPr/>
          <p:nvPr/>
        </p:nvGrpSpPr>
        <p:grpSpPr>
          <a:xfrm>
            <a:off x="6635130" y="4061652"/>
            <a:ext cx="4000607" cy="4000567"/>
            <a:chOff x="3896445" y="840725"/>
            <a:chExt cx="2534275" cy="2534250"/>
          </a:xfrm>
        </p:grpSpPr>
        <p:sp>
          <p:nvSpPr>
            <p:cNvPr id="166" name="Google Shape;166;p11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11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11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9" name="Google Shape;169;p11"/>
          <p:cNvGrpSpPr/>
          <p:nvPr/>
        </p:nvGrpSpPr>
        <p:grpSpPr>
          <a:xfrm>
            <a:off x="-1714883" y="-367134"/>
            <a:ext cx="2704071" cy="2704045"/>
            <a:chOff x="3896445" y="840725"/>
            <a:chExt cx="2534275" cy="2534250"/>
          </a:xfrm>
        </p:grpSpPr>
        <p:sp>
          <p:nvSpPr>
            <p:cNvPr id="170" name="Google Shape;170;p11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1;p11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11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0045117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dk2"/>
        </a:solidFill>
        <a:effectLst/>
      </p:bgPr>
    </p:bg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019898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3"/>
          <p:cNvSpPr txBox="1">
            <a:spLocks noGrp="1"/>
          </p:cNvSpPr>
          <p:nvPr>
            <p:ph type="subTitle" idx="1"/>
          </p:nvPr>
        </p:nvSpPr>
        <p:spPr>
          <a:xfrm>
            <a:off x="1799415" y="1518025"/>
            <a:ext cx="2442900" cy="22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6" name="Google Shape;176;p13"/>
          <p:cNvSpPr txBox="1">
            <a:spLocks noGrp="1"/>
          </p:cNvSpPr>
          <p:nvPr>
            <p:ph type="subTitle" idx="2"/>
          </p:nvPr>
        </p:nvSpPr>
        <p:spPr>
          <a:xfrm>
            <a:off x="1799416" y="1885920"/>
            <a:ext cx="2439900" cy="3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13"/>
          <p:cNvSpPr txBox="1">
            <a:spLocks noGrp="1"/>
          </p:cNvSpPr>
          <p:nvPr>
            <p:ph type="subTitle" idx="3"/>
          </p:nvPr>
        </p:nvSpPr>
        <p:spPr>
          <a:xfrm>
            <a:off x="1799414" y="2956318"/>
            <a:ext cx="2439900" cy="22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8" name="Google Shape;178;p13"/>
          <p:cNvSpPr txBox="1">
            <a:spLocks noGrp="1"/>
          </p:cNvSpPr>
          <p:nvPr>
            <p:ph type="subTitle" idx="4"/>
          </p:nvPr>
        </p:nvSpPr>
        <p:spPr>
          <a:xfrm>
            <a:off x="1799416" y="3320750"/>
            <a:ext cx="2439900" cy="40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9" name="Google Shape;179;p13"/>
          <p:cNvSpPr txBox="1">
            <a:spLocks noGrp="1"/>
          </p:cNvSpPr>
          <p:nvPr>
            <p:ph type="title" hasCustomPrompt="1"/>
          </p:nvPr>
        </p:nvSpPr>
        <p:spPr>
          <a:xfrm>
            <a:off x="665688" y="1726150"/>
            <a:ext cx="993300" cy="3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3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r>
              <a:t>xx%</a:t>
            </a:r>
          </a:p>
        </p:txBody>
      </p:sp>
      <p:sp>
        <p:nvSpPr>
          <p:cNvPr id="180" name="Google Shape;180;p13"/>
          <p:cNvSpPr txBox="1">
            <a:spLocks noGrp="1"/>
          </p:cNvSpPr>
          <p:nvPr>
            <p:ph type="title" idx="5" hasCustomPrompt="1"/>
          </p:nvPr>
        </p:nvSpPr>
        <p:spPr>
          <a:xfrm>
            <a:off x="764539" y="3195425"/>
            <a:ext cx="795600" cy="292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3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r>
              <a:t>xx%</a:t>
            </a:r>
          </a:p>
        </p:txBody>
      </p:sp>
      <p:sp>
        <p:nvSpPr>
          <p:cNvPr id="181" name="Google Shape;181;p13"/>
          <p:cNvSpPr txBox="1">
            <a:spLocks noGrp="1"/>
          </p:cNvSpPr>
          <p:nvPr>
            <p:ph type="subTitle" idx="6"/>
          </p:nvPr>
        </p:nvSpPr>
        <p:spPr>
          <a:xfrm>
            <a:off x="5987865" y="1518025"/>
            <a:ext cx="2442900" cy="22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2" name="Google Shape;182;p13"/>
          <p:cNvSpPr txBox="1">
            <a:spLocks noGrp="1"/>
          </p:cNvSpPr>
          <p:nvPr>
            <p:ph type="subTitle" idx="7"/>
          </p:nvPr>
        </p:nvSpPr>
        <p:spPr>
          <a:xfrm>
            <a:off x="5987865" y="1885920"/>
            <a:ext cx="2439900" cy="3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13"/>
          <p:cNvSpPr txBox="1">
            <a:spLocks noGrp="1"/>
          </p:cNvSpPr>
          <p:nvPr>
            <p:ph type="subTitle" idx="8"/>
          </p:nvPr>
        </p:nvSpPr>
        <p:spPr>
          <a:xfrm>
            <a:off x="5987865" y="2956318"/>
            <a:ext cx="2442900" cy="22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4" name="Google Shape;184;p13"/>
          <p:cNvSpPr txBox="1">
            <a:spLocks noGrp="1"/>
          </p:cNvSpPr>
          <p:nvPr>
            <p:ph type="subTitle" idx="9"/>
          </p:nvPr>
        </p:nvSpPr>
        <p:spPr>
          <a:xfrm>
            <a:off x="5987865" y="3320750"/>
            <a:ext cx="2439900" cy="40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5" name="Google Shape;185;p13"/>
          <p:cNvSpPr txBox="1">
            <a:spLocks noGrp="1"/>
          </p:cNvSpPr>
          <p:nvPr>
            <p:ph type="title" idx="13" hasCustomPrompt="1"/>
          </p:nvPr>
        </p:nvSpPr>
        <p:spPr>
          <a:xfrm>
            <a:off x="4932589" y="1761700"/>
            <a:ext cx="797100" cy="292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3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r>
              <a:t>xx%</a:t>
            </a:r>
          </a:p>
        </p:txBody>
      </p:sp>
      <p:sp>
        <p:nvSpPr>
          <p:cNvPr id="186" name="Google Shape;186;p13"/>
          <p:cNvSpPr txBox="1">
            <a:spLocks noGrp="1"/>
          </p:cNvSpPr>
          <p:nvPr>
            <p:ph type="title" idx="14" hasCustomPrompt="1"/>
          </p:nvPr>
        </p:nvSpPr>
        <p:spPr>
          <a:xfrm>
            <a:off x="4931689" y="3195425"/>
            <a:ext cx="798900" cy="292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3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r>
              <a:t>xx%</a:t>
            </a:r>
          </a:p>
        </p:txBody>
      </p:sp>
      <p:sp>
        <p:nvSpPr>
          <p:cNvPr id="187" name="Google Shape;187;p13"/>
          <p:cNvSpPr txBox="1">
            <a:spLocks noGrp="1"/>
          </p:cNvSpPr>
          <p:nvPr>
            <p:ph type="title" idx="15"/>
          </p:nvPr>
        </p:nvSpPr>
        <p:spPr>
          <a:xfrm>
            <a:off x="754500" y="532650"/>
            <a:ext cx="7635000" cy="4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48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188" name="Google Shape;188;p13"/>
          <p:cNvGrpSpPr/>
          <p:nvPr/>
        </p:nvGrpSpPr>
        <p:grpSpPr>
          <a:xfrm>
            <a:off x="3058919" y="4173939"/>
            <a:ext cx="3026178" cy="3026148"/>
            <a:chOff x="3896445" y="840725"/>
            <a:chExt cx="2534275" cy="2534250"/>
          </a:xfrm>
        </p:grpSpPr>
        <p:sp>
          <p:nvSpPr>
            <p:cNvPr id="189" name="Google Shape;189;p13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13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13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2" name="Google Shape;192;p13"/>
          <p:cNvSpPr/>
          <p:nvPr/>
        </p:nvSpPr>
        <p:spPr>
          <a:xfrm>
            <a:off x="8624175" y="3069550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3" name="Google Shape;193;p13"/>
          <p:cNvGrpSpPr/>
          <p:nvPr/>
        </p:nvGrpSpPr>
        <p:grpSpPr>
          <a:xfrm flipH="1">
            <a:off x="-771285" y="4173938"/>
            <a:ext cx="2162798" cy="1206590"/>
            <a:chOff x="7572340" y="2404875"/>
            <a:chExt cx="2162798" cy="1206590"/>
          </a:xfrm>
        </p:grpSpPr>
        <p:sp>
          <p:nvSpPr>
            <p:cNvPr id="194" name="Google Shape;194;p13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13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196;p13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97;p13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8" name="Google Shape;198;p13"/>
          <p:cNvSpPr/>
          <p:nvPr/>
        </p:nvSpPr>
        <p:spPr>
          <a:xfrm>
            <a:off x="-822800" y="163450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859195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4"/>
          <p:cNvSpPr txBox="1">
            <a:spLocks noGrp="1"/>
          </p:cNvSpPr>
          <p:nvPr>
            <p:ph type="title"/>
          </p:nvPr>
        </p:nvSpPr>
        <p:spPr>
          <a:xfrm>
            <a:off x="1371600" y="2890847"/>
            <a:ext cx="2967600" cy="45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None/>
              <a:defRPr sz="20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201" name="Google Shape;201;p14"/>
          <p:cNvSpPr txBox="1">
            <a:spLocks noGrp="1"/>
          </p:cNvSpPr>
          <p:nvPr>
            <p:ph type="subTitle" idx="1"/>
          </p:nvPr>
        </p:nvSpPr>
        <p:spPr>
          <a:xfrm>
            <a:off x="1371600" y="1545646"/>
            <a:ext cx="6400800" cy="134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5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202" name="Google Shape;202;p14"/>
          <p:cNvGrpSpPr/>
          <p:nvPr/>
        </p:nvGrpSpPr>
        <p:grpSpPr>
          <a:xfrm>
            <a:off x="-2054389" y="1231574"/>
            <a:ext cx="2815959" cy="2814841"/>
            <a:chOff x="4187495" y="1131775"/>
            <a:chExt cx="1952950" cy="1952175"/>
          </a:xfrm>
        </p:grpSpPr>
        <p:sp>
          <p:nvSpPr>
            <p:cNvPr id="203" name="Google Shape;203;p14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204;p14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" name="Google Shape;205;p14"/>
          <p:cNvGrpSpPr/>
          <p:nvPr/>
        </p:nvGrpSpPr>
        <p:grpSpPr>
          <a:xfrm>
            <a:off x="7294940" y="138913"/>
            <a:ext cx="2162798" cy="1206590"/>
            <a:chOff x="7572340" y="2404875"/>
            <a:chExt cx="2162798" cy="1206590"/>
          </a:xfrm>
        </p:grpSpPr>
        <p:sp>
          <p:nvSpPr>
            <p:cNvPr id="206" name="Google Shape;206;p14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14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08;p14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14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0" name="Google Shape;210;p14"/>
          <p:cNvSpPr/>
          <p:nvPr/>
        </p:nvSpPr>
        <p:spPr>
          <a:xfrm>
            <a:off x="6153525" y="4536575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" name="Google Shape;211;p14"/>
          <p:cNvSpPr/>
          <p:nvPr/>
        </p:nvSpPr>
        <p:spPr>
          <a:xfrm>
            <a:off x="8086474" y="3683874"/>
            <a:ext cx="2029693" cy="2029693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2" name="Google Shape;212;p14"/>
          <p:cNvGrpSpPr/>
          <p:nvPr/>
        </p:nvGrpSpPr>
        <p:grpSpPr>
          <a:xfrm>
            <a:off x="3053010" y="-1405350"/>
            <a:ext cx="2391088" cy="2391065"/>
            <a:chOff x="3896445" y="840725"/>
            <a:chExt cx="2534275" cy="2534250"/>
          </a:xfrm>
        </p:grpSpPr>
        <p:sp>
          <p:nvSpPr>
            <p:cNvPr id="213" name="Google Shape;213;p14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14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14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9060011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5"/>
          <p:cNvSpPr txBox="1">
            <a:spLocks noGrp="1"/>
          </p:cNvSpPr>
          <p:nvPr>
            <p:ph type="title"/>
          </p:nvPr>
        </p:nvSpPr>
        <p:spPr>
          <a:xfrm>
            <a:off x="3683700" y="3132180"/>
            <a:ext cx="1776600" cy="54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24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18" name="Google Shape;218;p15"/>
          <p:cNvSpPr txBox="1">
            <a:spLocks noGrp="1"/>
          </p:cNvSpPr>
          <p:nvPr>
            <p:ph type="subTitle" idx="1"/>
          </p:nvPr>
        </p:nvSpPr>
        <p:spPr>
          <a:xfrm>
            <a:off x="3683700" y="3735480"/>
            <a:ext cx="1776600" cy="54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9" name="Google Shape;219;p15"/>
          <p:cNvSpPr txBox="1">
            <a:spLocks noGrp="1"/>
          </p:cNvSpPr>
          <p:nvPr>
            <p:ph type="title" idx="2" hasCustomPrompt="1"/>
          </p:nvPr>
        </p:nvSpPr>
        <p:spPr>
          <a:xfrm>
            <a:off x="3822150" y="1902629"/>
            <a:ext cx="1499700" cy="47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4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grpSp>
        <p:nvGrpSpPr>
          <p:cNvPr id="220" name="Google Shape;220;p15"/>
          <p:cNvGrpSpPr/>
          <p:nvPr/>
        </p:nvGrpSpPr>
        <p:grpSpPr>
          <a:xfrm>
            <a:off x="3323082" y="4703889"/>
            <a:ext cx="3026178" cy="3026148"/>
            <a:chOff x="3896445" y="840725"/>
            <a:chExt cx="2534275" cy="2534250"/>
          </a:xfrm>
        </p:grpSpPr>
        <p:sp>
          <p:nvSpPr>
            <p:cNvPr id="221" name="Google Shape;221;p15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22;p15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15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4" name="Google Shape;224;p15"/>
          <p:cNvGrpSpPr/>
          <p:nvPr/>
        </p:nvGrpSpPr>
        <p:grpSpPr>
          <a:xfrm flipH="1">
            <a:off x="-1157160" y="4516213"/>
            <a:ext cx="2162798" cy="1206590"/>
            <a:chOff x="7572340" y="2404875"/>
            <a:chExt cx="2162798" cy="1206590"/>
          </a:xfrm>
        </p:grpSpPr>
        <p:sp>
          <p:nvSpPr>
            <p:cNvPr id="225" name="Google Shape;225;p15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15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27;p15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15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9" name="Google Shape;229;p15"/>
          <p:cNvSpPr/>
          <p:nvPr/>
        </p:nvSpPr>
        <p:spPr>
          <a:xfrm>
            <a:off x="6608100" y="-707925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" name="Google Shape;230;p15"/>
          <p:cNvSpPr/>
          <p:nvPr/>
        </p:nvSpPr>
        <p:spPr>
          <a:xfrm>
            <a:off x="8638798" y="887225"/>
            <a:ext cx="1829749" cy="182974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31" name="Google Shape;231;p15"/>
          <p:cNvGrpSpPr/>
          <p:nvPr/>
        </p:nvGrpSpPr>
        <p:grpSpPr>
          <a:xfrm rot="10800000">
            <a:off x="-1215435" y="-170187"/>
            <a:ext cx="2162798" cy="1206590"/>
            <a:chOff x="7572340" y="2404875"/>
            <a:chExt cx="2162798" cy="1206590"/>
          </a:xfrm>
        </p:grpSpPr>
        <p:sp>
          <p:nvSpPr>
            <p:cNvPr id="232" name="Google Shape;232;p15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15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15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15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6" name="Google Shape;236;p15"/>
          <p:cNvSpPr txBox="1">
            <a:spLocks noGrp="1"/>
          </p:cNvSpPr>
          <p:nvPr>
            <p:ph type="title" idx="3"/>
          </p:nvPr>
        </p:nvSpPr>
        <p:spPr>
          <a:xfrm>
            <a:off x="794773" y="3132180"/>
            <a:ext cx="1773900" cy="54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24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37" name="Google Shape;237;p15"/>
          <p:cNvSpPr txBox="1">
            <a:spLocks noGrp="1"/>
          </p:cNvSpPr>
          <p:nvPr>
            <p:ph type="subTitle" idx="4"/>
          </p:nvPr>
        </p:nvSpPr>
        <p:spPr>
          <a:xfrm>
            <a:off x="794773" y="3735480"/>
            <a:ext cx="1773900" cy="54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8" name="Google Shape;238;p15"/>
          <p:cNvSpPr txBox="1">
            <a:spLocks noGrp="1"/>
          </p:cNvSpPr>
          <p:nvPr>
            <p:ph type="title" idx="5" hasCustomPrompt="1"/>
          </p:nvPr>
        </p:nvSpPr>
        <p:spPr>
          <a:xfrm>
            <a:off x="931873" y="1902629"/>
            <a:ext cx="1499700" cy="47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4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39" name="Google Shape;239;p15"/>
          <p:cNvSpPr txBox="1">
            <a:spLocks noGrp="1"/>
          </p:cNvSpPr>
          <p:nvPr>
            <p:ph type="title" idx="6"/>
          </p:nvPr>
        </p:nvSpPr>
        <p:spPr>
          <a:xfrm>
            <a:off x="6573987" y="3132180"/>
            <a:ext cx="1776600" cy="54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24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40" name="Google Shape;240;p15"/>
          <p:cNvSpPr txBox="1">
            <a:spLocks noGrp="1"/>
          </p:cNvSpPr>
          <p:nvPr>
            <p:ph type="subTitle" idx="7"/>
          </p:nvPr>
        </p:nvSpPr>
        <p:spPr>
          <a:xfrm>
            <a:off x="6573987" y="3735480"/>
            <a:ext cx="1776600" cy="54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1" name="Google Shape;241;p15"/>
          <p:cNvSpPr txBox="1">
            <a:spLocks noGrp="1"/>
          </p:cNvSpPr>
          <p:nvPr>
            <p:ph type="title" idx="8" hasCustomPrompt="1"/>
          </p:nvPr>
        </p:nvSpPr>
        <p:spPr>
          <a:xfrm>
            <a:off x="6712437" y="1902629"/>
            <a:ext cx="1499700" cy="47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4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grpSp>
        <p:nvGrpSpPr>
          <p:cNvPr id="242" name="Google Shape;242;p15"/>
          <p:cNvGrpSpPr/>
          <p:nvPr/>
        </p:nvGrpSpPr>
        <p:grpSpPr>
          <a:xfrm>
            <a:off x="2313190" y="-1867024"/>
            <a:ext cx="2561392" cy="2561366"/>
            <a:chOff x="3896445" y="840725"/>
            <a:chExt cx="2534275" cy="2534250"/>
          </a:xfrm>
        </p:grpSpPr>
        <p:sp>
          <p:nvSpPr>
            <p:cNvPr id="243" name="Google Shape;243;p15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44;p15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15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935518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Numbers and text 1"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6"/>
          <p:cNvSpPr txBox="1">
            <a:spLocks noGrp="1"/>
          </p:cNvSpPr>
          <p:nvPr>
            <p:ph type="title" hasCustomPrompt="1"/>
          </p:nvPr>
        </p:nvSpPr>
        <p:spPr>
          <a:xfrm>
            <a:off x="2116500" y="812359"/>
            <a:ext cx="49110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5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48" name="Google Shape;248;p16"/>
          <p:cNvSpPr txBox="1">
            <a:spLocks noGrp="1"/>
          </p:cNvSpPr>
          <p:nvPr>
            <p:ph type="title" idx="2" hasCustomPrompt="1"/>
          </p:nvPr>
        </p:nvSpPr>
        <p:spPr>
          <a:xfrm>
            <a:off x="2116500" y="3676900"/>
            <a:ext cx="49110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5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49" name="Google Shape;249;p16"/>
          <p:cNvSpPr txBox="1">
            <a:spLocks noGrp="1"/>
          </p:cNvSpPr>
          <p:nvPr>
            <p:ph type="title" idx="3" hasCustomPrompt="1"/>
          </p:nvPr>
        </p:nvSpPr>
        <p:spPr>
          <a:xfrm>
            <a:off x="2116500" y="2248060"/>
            <a:ext cx="49110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5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grpSp>
        <p:nvGrpSpPr>
          <p:cNvPr id="250" name="Google Shape;250;p16"/>
          <p:cNvGrpSpPr/>
          <p:nvPr/>
        </p:nvGrpSpPr>
        <p:grpSpPr>
          <a:xfrm>
            <a:off x="-1838893" y="1768814"/>
            <a:ext cx="3026178" cy="3026148"/>
            <a:chOff x="3896445" y="840725"/>
            <a:chExt cx="2534275" cy="2534250"/>
          </a:xfrm>
        </p:grpSpPr>
        <p:sp>
          <p:nvSpPr>
            <p:cNvPr id="251" name="Google Shape;251;p16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2;p16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253;p16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4" name="Google Shape;254;p16"/>
          <p:cNvGrpSpPr/>
          <p:nvPr/>
        </p:nvGrpSpPr>
        <p:grpSpPr>
          <a:xfrm>
            <a:off x="7579990" y="3780638"/>
            <a:ext cx="2162798" cy="1206590"/>
            <a:chOff x="7572340" y="2404875"/>
            <a:chExt cx="2162798" cy="1206590"/>
          </a:xfrm>
        </p:grpSpPr>
        <p:sp>
          <p:nvSpPr>
            <p:cNvPr id="255" name="Google Shape;255;p16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256;p16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257;p16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258;p16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9" name="Google Shape;259;p16"/>
          <p:cNvSpPr/>
          <p:nvPr/>
        </p:nvSpPr>
        <p:spPr>
          <a:xfrm>
            <a:off x="7580000" y="-141450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</a:t>
            </a:r>
            <a:endParaRPr/>
          </a:p>
        </p:txBody>
      </p:sp>
      <p:sp>
        <p:nvSpPr>
          <p:cNvPr id="260" name="Google Shape;260;p16"/>
          <p:cNvSpPr/>
          <p:nvPr/>
        </p:nvSpPr>
        <p:spPr>
          <a:xfrm>
            <a:off x="0" y="-408525"/>
            <a:ext cx="975671" cy="975671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</a:t>
            </a:r>
            <a:endParaRPr/>
          </a:p>
        </p:txBody>
      </p:sp>
      <p:sp>
        <p:nvSpPr>
          <p:cNvPr id="261" name="Google Shape;261;p16"/>
          <p:cNvSpPr txBox="1">
            <a:spLocks noGrp="1"/>
          </p:cNvSpPr>
          <p:nvPr>
            <p:ph type="subTitle" idx="1"/>
          </p:nvPr>
        </p:nvSpPr>
        <p:spPr>
          <a:xfrm>
            <a:off x="2116500" y="2967367"/>
            <a:ext cx="4911000" cy="28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2" name="Google Shape;262;p16"/>
          <p:cNvSpPr txBox="1">
            <a:spLocks noGrp="1"/>
          </p:cNvSpPr>
          <p:nvPr>
            <p:ph type="subTitle" idx="4"/>
          </p:nvPr>
        </p:nvSpPr>
        <p:spPr>
          <a:xfrm>
            <a:off x="2116500" y="1528148"/>
            <a:ext cx="4911000" cy="28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3" name="Google Shape;263;p16"/>
          <p:cNvSpPr txBox="1">
            <a:spLocks noGrp="1"/>
          </p:cNvSpPr>
          <p:nvPr>
            <p:ph type="subTitle" idx="5"/>
          </p:nvPr>
        </p:nvSpPr>
        <p:spPr>
          <a:xfrm>
            <a:off x="2116500" y="4423874"/>
            <a:ext cx="4911000" cy="28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622596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or header 1">
  <p:cSld name="Sector header 1"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17"/>
          <p:cNvSpPr txBox="1">
            <a:spLocks noGrp="1"/>
          </p:cNvSpPr>
          <p:nvPr>
            <p:ph type="ctrTitle"/>
          </p:nvPr>
        </p:nvSpPr>
        <p:spPr>
          <a:xfrm>
            <a:off x="2790900" y="2570400"/>
            <a:ext cx="3562200" cy="68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40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266" name="Google Shape;266;p17"/>
          <p:cNvSpPr txBox="1">
            <a:spLocks noGrp="1"/>
          </p:cNvSpPr>
          <p:nvPr>
            <p:ph type="title" idx="2" hasCustomPrompt="1"/>
          </p:nvPr>
        </p:nvSpPr>
        <p:spPr>
          <a:xfrm>
            <a:off x="3496800" y="1141275"/>
            <a:ext cx="21504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90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7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7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7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7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7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7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7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7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67" name="Google Shape;267;p17"/>
          <p:cNvSpPr txBox="1">
            <a:spLocks noGrp="1"/>
          </p:cNvSpPr>
          <p:nvPr>
            <p:ph type="subTitle" idx="1"/>
          </p:nvPr>
        </p:nvSpPr>
        <p:spPr>
          <a:xfrm>
            <a:off x="2790900" y="3546300"/>
            <a:ext cx="35622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1829">
                <a:solidFill>
                  <a:schemeClr val="accent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grpSp>
        <p:nvGrpSpPr>
          <p:cNvPr id="268" name="Google Shape;268;p17"/>
          <p:cNvGrpSpPr/>
          <p:nvPr/>
        </p:nvGrpSpPr>
        <p:grpSpPr>
          <a:xfrm>
            <a:off x="7379465" y="-540375"/>
            <a:ext cx="2162798" cy="1206590"/>
            <a:chOff x="7572340" y="2404875"/>
            <a:chExt cx="2162798" cy="1206590"/>
          </a:xfrm>
        </p:grpSpPr>
        <p:sp>
          <p:nvSpPr>
            <p:cNvPr id="269" name="Google Shape;269;p17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17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17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17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3" name="Google Shape;273;p17"/>
          <p:cNvGrpSpPr/>
          <p:nvPr/>
        </p:nvGrpSpPr>
        <p:grpSpPr>
          <a:xfrm>
            <a:off x="-2132571" y="-1112815"/>
            <a:ext cx="3340681" cy="3340648"/>
            <a:chOff x="3896445" y="840725"/>
            <a:chExt cx="2534275" cy="2534250"/>
          </a:xfrm>
        </p:grpSpPr>
        <p:sp>
          <p:nvSpPr>
            <p:cNvPr id="274" name="Google Shape;274;p17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17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17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7" name="Google Shape;277;p17"/>
          <p:cNvSpPr/>
          <p:nvPr/>
        </p:nvSpPr>
        <p:spPr>
          <a:xfrm>
            <a:off x="-508425" y="2912112"/>
            <a:ext cx="1206584" cy="1206584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8" name="Google Shape;278;p17"/>
          <p:cNvSpPr/>
          <p:nvPr/>
        </p:nvSpPr>
        <p:spPr>
          <a:xfrm>
            <a:off x="0" y="4259229"/>
            <a:ext cx="1616533" cy="1616533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79" name="Google Shape;279;p17"/>
          <p:cNvGrpSpPr/>
          <p:nvPr/>
        </p:nvGrpSpPr>
        <p:grpSpPr>
          <a:xfrm>
            <a:off x="7787145" y="1834348"/>
            <a:ext cx="3871612" cy="3871574"/>
            <a:chOff x="3896445" y="840725"/>
            <a:chExt cx="2534275" cy="2534250"/>
          </a:xfrm>
        </p:grpSpPr>
        <p:sp>
          <p:nvSpPr>
            <p:cNvPr id="280" name="Google Shape;280;p17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81;p17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282;p17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03107354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Title and text"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18"/>
          <p:cNvSpPr txBox="1">
            <a:spLocks noGrp="1"/>
          </p:cNvSpPr>
          <p:nvPr>
            <p:ph type="body" idx="1"/>
          </p:nvPr>
        </p:nvSpPr>
        <p:spPr>
          <a:xfrm>
            <a:off x="1698750" y="3277550"/>
            <a:ext cx="5746500" cy="75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Catamaran ExtraBold"/>
              <a:buAutoNum type="arabicPeriod"/>
              <a:defRPr sz="1400">
                <a:solidFill>
                  <a:schemeClr val="accent2"/>
                </a:solidFill>
              </a:defRPr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AutoNum type="alphaLcPeriod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AutoNum type="romanLcPeriod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AutoNum type="arabicPeriod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AutoNum type="alphaLcPeriod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AutoNum type="romanLcPeriod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AutoNum type="arabicPeriod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AutoNum type="alphaLcPeriod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AutoNum type="romanLcPeriod"/>
              <a:defRPr/>
            </a:lvl9pPr>
          </a:lstStyle>
          <a:p>
            <a:endParaRPr/>
          </a:p>
        </p:txBody>
      </p:sp>
      <p:sp>
        <p:nvSpPr>
          <p:cNvPr id="285" name="Google Shape;285;p18"/>
          <p:cNvSpPr txBox="1">
            <a:spLocks noGrp="1"/>
          </p:cNvSpPr>
          <p:nvPr>
            <p:ph type="title"/>
          </p:nvPr>
        </p:nvSpPr>
        <p:spPr>
          <a:xfrm>
            <a:off x="1698750" y="1788436"/>
            <a:ext cx="5746500" cy="142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105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286" name="Google Shape;286;p18"/>
          <p:cNvGrpSpPr/>
          <p:nvPr/>
        </p:nvGrpSpPr>
        <p:grpSpPr>
          <a:xfrm>
            <a:off x="-2111118" y="2279314"/>
            <a:ext cx="3026178" cy="3026148"/>
            <a:chOff x="3896445" y="840725"/>
            <a:chExt cx="2534275" cy="2534250"/>
          </a:xfrm>
        </p:grpSpPr>
        <p:sp>
          <p:nvSpPr>
            <p:cNvPr id="287" name="Google Shape;287;p18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88;p18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289;p18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0" name="Google Shape;290;p18"/>
          <p:cNvGrpSpPr/>
          <p:nvPr/>
        </p:nvGrpSpPr>
        <p:grpSpPr>
          <a:xfrm flipH="1">
            <a:off x="-657835" y="145950"/>
            <a:ext cx="2162798" cy="1206590"/>
            <a:chOff x="7572340" y="2404875"/>
            <a:chExt cx="2162798" cy="1206590"/>
          </a:xfrm>
        </p:grpSpPr>
        <p:sp>
          <p:nvSpPr>
            <p:cNvPr id="291" name="Google Shape;291;p18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292;p18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293;p18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94;p18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5" name="Google Shape;295;p18"/>
          <p:cNvSpPr/>
          <p:nvPr/>
        </p:nvSpPr>
        <p:spPr>
          <a:xfrm>
            <a:off x="8389500" y="1424900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96;p18"/>
          <p:cNvSpPr/>
          <p:nvPr/>
        </p:nvSpPr>
        <p:spPr>
          <a:xfrm>
            <a:off x="7652075" y="4029150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0022319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8" name="Google Shape;298;p19"/>
          <p:cNvGrpSpPr/>
          <p:nvPr/>
        </p:nvGrpSpPr>
        <p:grpSpPr>
          <a:xfrm>
            <a:off x="-2360718" y="202564"/>
            <a:ext cx="3026178" cy="3026148"/>
            <a:chOff x="3896445" y="840725"/>
            <a:chExt cx="2534275" cy="2534250"/>
          </a:xfrm>
        </p:grpSpPr>
        <p:sp>
          <p:nvSpPr>
            <p:cNvPr id="299" name="Google Shape;299;p19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00;p19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01;p19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02" name="Google Shape;302;p19"/>
          <p:cNvSpPr/>
          <p:nvPr/>
        </p:nvSpPr>
        <p:spPr>
          <a:xfrm>
            <a:off x="7640425" y="4018125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03" name="Google Shape;303;p19"/>
          <p:cNvGrpSpPr/>
          <p:nvPr/>
        </p:nvGrpSpPr>
        <p:grpSpPr>
          <a:xfrm flipH="1">
            <a:off x="-646460" y="4643488"/>
            <a:ext cx="2162798" cy="1206590"/>
            <a:chOff x="7572340" y="2404875"/>
            <a:chExt cx="2162798" cy="1206590"/>
          </a:xfrm>
        </p:grpSpPr>
        <p:sp>
          <p:nvSpPr>
            <p:cNvPr id="304" name="Google Shape;304;p19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19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19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19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08" name="Google Shape;308;p19"/>
          <p:cNvSpPr txBox="1">
            <a:spLocks noGrp="1"/>
          </p:cNvSpPr>
          <p:nvPr>
            <p:ph type="body" idx="1"/>
          </p:nvPr>
        </p:nvSpPr>
        <p:spPr>
          <a:xfrm>
            <a:off x="713225" y="2092775"/>
            <a:ext cx="6784200" cy="117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Livvic"/>
              <a:buChar char="●"/>
              <a:defRPr sz="1400">
                <a:solidFill>
                  <a:schemeClr val="accent2"/>
                </a:solidFill>
              </a:defRPr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■"/>
              <a:defRPr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●"/>
              <a:defRPr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■"/>
              <a:defRPr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●"/>
              <a:defRPr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■"/>
              <a:defRPr/>
            </a:lvl9pPr>
          </a:lstStyle>
          <a:p>
            <a:endParaRPr/>
          </a:p>
        </p:txBody>
      </p:sp>
      <p:sp>
        <p:nvSpPr>
          <p:cNvPr id="309" name="Google Shape;309;p19"/>
          <p:cNvSpPr txBox="1">
            <a:spLocks noGrp="1"/>
          </p:cNvSpPr>
          <p:nvPr>
            <p:ph type="body" idx="2"/>
          </p:nvPr>
        </p:nvSpPr>
        <p:spPr>
          <a:xfrm>
            <a:off x="713225" y="3263750"/>
            <a:ext cx="6784200" cy="122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Char char="●"/>
              <a:defRPr sz="1400">
                <a:solidFill>
                  <a:schemeClr val="accent2"/>
                </a:solidFill>
              </a:defRPr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■"/>
              <a:defRPr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●"/>
              <a:defRPr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■"/>
              <a:defRPr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●"/>
              <a:defRPr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■"/>
              <a:defRPr/>
            </a:lvl9pPr>
          </a:lstStyle>
          <a:p>
            <a:endParaRPr/>
          </a:p>
        </p:txBody>
      </p:sp>
      <p:sp>
        <p:nvSpPr>
          <p:cNvPr id="310" name="Google Shape;310;p19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18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57995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2" name="Google Shape;312;p20"/>
          <p:cNvGrpSpPr/>
          <p:nvPr/>
        </p:nvGrpSpPr>
        <p:grpSpPr>
          <a:xfrm>
            <a:off x="-443535" y="3948014"/>
            <a:ext cx="2864744" cy="2864716"/>
            <a:chOff x="3896445" y="840725"/>
            <a:chExt cx="2534275" cy="2534250"/>
          </a:xfrm>
        </p:grpSpPr>
        <p:sp>
          <p:nvSpPr>
            <p:cNvPr id="313" name="Google Shape;313;p20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20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20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6" name="Google Shape;316;p20"/>
          <p:cNvSpPr/>
          <p:nvPr/>
        </p:nvSpPr>
        <p:spPr>
          <a:xfrm>
            <a:off x="6623875" y="4349100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17" name="Google Shape;317;p20"/>
          <p:cNvGrpSpPr/>
          <p:nvPr/>
        </p:nvGrpSpPr>
        <p:grpSpPr>
          <a:xfrm flipH="1">
            <a:off x="-1466735" y="2169663"/>
            <a:ext cx="2162798" cy="1206590"/>
            <a:chOff x="7572340" y="2404875"/>
            <a:chExt cx="2162798" cy="1206590"/>
          </a:xfrm>
        </p:grpSpPr>
        <p:sp>
          <p:nvSpPr>
            <p:cNvPr id="318" name="Google Shape;318;p20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19;p20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320;p20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321;p20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2" name="Google Shape;322;p20"/>
          <p:cNvSpPr/>
          <p:nvPr/>
        </p:nvSpPr>
        <p:spPr>
          <a:xfrm>
            <a:off x="-605425" y="-503725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3" name="Google Shape;323;p20"/>
          <p:cNvGrpSpPr/>
          <p:nvPr/>
        </p:nvGrpSpPr>
        <p:grpSpPr>
          <a:xfrm>
            <a:off x="7906340" y="850839"/>
            <a:ext cx="2864744" cy="2864716"/>
            <a:chOff x="3896445" y="840725"/>
            <a:chExt cx="2534275" cy="2534250"/>
          </a:xfrm>
        </p:grpSpPr>
        <p:sp>
          <p:nvSpPr>
            <p:cNvPr id="324" name="Google Shape;324;p20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325;p20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26;p20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7" name="Google Shape;327;p20"/>
          <p:cNvSpPr txBox="1">
            <a:spLocks noGrp="1"/>
          </p:cNvSpPr>
          <p:nvPr>
            <p:ph type="body" idx="1"/>
          </p:nvPr>
        </p:nvSpPr>
        <p:spPr>
          <a:xfrm>
            <a:off x="936423" y="2597226"/>
            <a:ext cx="3401700" cy="118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●"/>
              <a:defRPr sz="1400">
                <a:solidFill>
                  <a:schemeClr val="accent2"/>
                </a:solidFill>
              </a:defRPr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○"/>
              <a:defRPr>
                <a:solidFill>
                  <a:schemeClr val="accent2"/>
                </a:solidFill>
              </a:defRPr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■"/>
              <a:defRPr>
                <a:solidFill>
                  <a:schemeClr val="accent2"/>
                </a:solidFill>
              </a:defRPr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●"/>
              <a:defRPr>
                <a:solidFill>
                  <a:schemeClr val="accent2"/>
                </a:solidFill>
              </a:defRPr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○"/>
              <a:defRPr>
                <a:solidFill>
                  <a:schemeClr val="accent2"/>
                </a:solidFill>
              </a:defRPr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■"/>
              <a:defRPr>
                <a:solidFill>
                  <a:schemeClr val="accent2"/>
                </a:solidFill>
              </a:defRPr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●"/>
              <a:defRPr>
                <a:solidFill>
                  <a:schemeClr val="accent2"/>
                </a:solidFill>
              </a:defRPr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○"/>
              <a:defRPr>
                <a:solidFill>
                  <a:schemeClr val="accent2"/>
                </a:solidFill>
              </a:defRPr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■"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328" name="Google Shape;328;p20"/>
          <p:cNvSpPr txBox="1">
            <a:spLocks noGrp="1"/>
          </p:cNvSpPr>
          <p:nvPr>
            <p:ph type="title"/>
          </p:nvPr>
        </p:nvSpPr>
        <p:spPr>
          <a:xfrm>
            <a:off x="936423" y="1928950"/>
            <a:ext cx="3401700" cy="4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6802992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Title and text 3"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0" name="Google Shape;330;p21"/>
          <p:cNvGrpSpPr/>
          <p:nvPr/>
        </p:nvGrpSpPr>
        <p:grpSpPr>
          <a:xfrm>
            <a:off x="-1884268" y="2520164"/>
            <a:ext cx="3026178" cy="3026148"/>
            <a:chOff x="3896445" y="840725"/>
            <a:chExt cx="2534275" cy="2534250"/>
          </a:xfrm>
        </p:grpSpPr>
        <p:sp>
          <p:nvSpPr>
            <p:cNvPr id="331" name="Google Shape;331;p21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21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21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34" name="Google Shape;334;p21"/>
          <p:cNvSpPr/>
          <p:nvPr/>
        </p:nvSpPr>
        <p:spPr>
          <a:xfrm>
            <a:off x="7333375" y="-419350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5" name="Google Shape;335;p21"/>
          <p:cNvGrpSpPr/>
          <p:nvPr/>
        </p:nvGrpSpPr>
        <p:grpSpPr>
          <a:xfrm flipH="1">
            <a:off x="-2567479" y="186754"/>
            <a:ext cx="4106936" cy="1206590"/>
            <a:chOff x="7572340" y="2404875"/>
            <a:chExt cx="2162798" cy="1206590"/>
          </a:xfrm>
        </p:grpSpPr>
        <p:sp>
          <p:nvSpPr>
            <p:cNvPr id="336" name="Google Shape;336;p21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21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21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21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0" name="Google Shape;340;p21"/>
          <p:cNvSpPr/>
          <p:nvPr/>
        </p:nvSpPr>
        <p:spPr>
          <a:xfrm>
            <a:off x="8457250" y="1653425"/>
            <a:ext cx="948413" cy="948413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1" name="Google Shape;341;p21"/>
          <p:cNvSpPr txBox="1">
            <a:spLocks noGrp="1"/>
          </p:cNvSpPr>
          <p:nvPr>
            <p:ph type="body" idx="1"/>
          </p:nvPr>
        </p:nvSpPr>
        <p:spPr>
          <a:xfrm>
            <a:off x="1872875" y="3964512"/>
            <a:ext cx="5357100" cy="63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●"/>
              <a:defRPr sz="1400">
                <a:solidFill>
                  <a:schemeClr val="accent2"/>
                </a:solidFill>
              </a:defRPr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○"/>
              <a:defRPr>
                <a:solidFill>
                  <a:schemeClr val="accent2"/>
                </a:solidFill>
              </a:defRPr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■"/>
              <a:defRPr>
                <a:solidFill>
                  <a:schemeClr val="accent2"/>
                </a:solidFill>
              </a:defRPr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●"/>
              <a:defRPr>
                <a:solidFill>
                  <a:schemeClr val="accent2"/>
                </a:solidFill>
              </a:defRPr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○"/>
              <a:defRPr>
                <a:solidFill>
                  <a:schemeClr val="accent2"/>
                </a:solidFill>
              </a:defRPr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■"/>
              <a:defRPr>
                <a:solidFill>
                  <a:schemeClr val="accent2"/>
                </a:solidFill>
              </a:defRPr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●"/>
              <a:defRPr>
                <a:solidFill>
                  <a:schemeClr val="accent2"/>
                </a:solidFill>
              </a:defRPr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○"/>
              <a:defRPr>
                <a:solidFill>
                  <a:schemeClr val="accent2"/>
                </a:solidFill>
              </a:defRPr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■"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342" name="Google Shape;342;p21"/>
          <p:cNvSpPr txBox="1">
            <a:spLocks noGrp="1"/>
          </p:cNvSpPr>
          <p:nvPr>
            <p:ph type="title"/>
          </p:nvPr>
        </p:nvSpPr>
        <p:spPr>
          <a:xfrm>
            <a:off x="1872750" y="3248037"/>
            <a:ext cx="5357100" cy="4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343" name="Google Shape;343;p21"/>
          <p:cNvGrpSpPr/>
          <p:nvPr/>
        </p:nvGrpSpPr>
        <p:grpSpPr>
          <a:xfrm>
            <a:off x="7424964" y="4356559"/>
            <a:ext cx="3574595" cy="3574560"/>
            <a:chOff x="3896445" y="840725"/>
            <a:chExt cx="2534275" cy="2534250"/>
          </a:xfrm>
        </p:grpSpPr>
        <p:sp>
          <p:nvSpPr>
            <p:cNvPr id="344" name="Google Shape;344;p21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21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21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5549284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Title and text 4"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" name="Google Shape;348;p22"/>
          <p:cNvGrpSpPr/>
          <p:nvPr/>
        </p:nvGrpSpPr>
        <p:grpSpPr>
          <a:xfrm flipH="1">
            <a:off x="-723035" y="4128475"/>
            <a:ext cx="2162798" cy="1206590"/>
            <a:chOff x="7572340" y="2404875"/>
            <a:chExt cx="2162798" cy="1206590"/>
          </a:xfrm>
        </p:grpSpPr>
        <p:sp>
          <p:nvSpPr>
            <p:cNvPr id="349" name="Google Shape;349;p22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22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22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22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53" name="Google Shape;353;p22"/>
          <p:cNvSpPr/>
          <p:nvPr/>
        </p:nvSpPr>
        <p:spPr>
          <a:xfrm>
            <a:off x="8379150" y="86200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54" name="Google Shape;354;p22"/>
          <p:cNvGrpSpPr/>
          <p:nvPr/>
        </p:nvGrpSpPr>
        <p:grpSpPr>
          <a:xfrm flipH="1">
            <a:off x="-215360" y="-192312"/>
            <a:ext cx="2162798" cy="1206590"/>
            <a:chOff x="7572340" y="2404875"/>
            <a:chExt cx="2162798" cy="1206590"/>
          </a:xfrm>
        </p:grpSpPr>
        <p:sp>
          <p:nvSpPr>
            <p:cNvPr id="355" name="Google Shape;355;p22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22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22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22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9" name="Google Shape;359;p22"/>
          <p:cNvGrpSpPr/>
          <p:nvPr/>
        </p:nvGrpSpPr>
        <p:grpSpPr>
          <a:xfrm>
            <a:off x="2744432" y="4434864"/>
            <a:ext cx="3026178" cy="3026148"/>
            <a:chOff x="3896445" y="840725"/>
            <a:chExt cx="2534275" cy="2534250"/>
          </a:xfrm>
        </p:grpSpPr>
        <p:sp>
          <p:nvSpPr>
            <p:cNvPr id="360" name="Google Shape;360;p22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22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22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3" name="Google Shape;363;p22"/>
          <p:cNvSpPr/>
          <p:nvPr/>
        </p:nvSpPr>
        <p:spPr>
          <a:xfrm>
            <a:off x="7685800" y="3884800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4" name="Google Shape;364;p22"/>
          <p:cNvSpPr/>
          <p:nvPr/>
        </p:nvSpPr>
        <p:spPr>
          <a:xfrm>
            <a:off x="-453600" y="1781151"/>
            <a:ext cx="913519" cy="91351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5" name="Google Shape;365;p22"/>
          <p:cNvSpPr txBox="1">
            <a:spLocks noGrp="1"/>
          </p:cNvSpPr>
          <p:nvPr>
            <p:ph type="body" idx="1"/>
          </p:nvPr>
        </p:nvSpPr>
        <p:spPr>
          <a:xfrm>
            <a:off x="4776542" y="2602789"/>
            <a:ext cx="3401400" cy="118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●"/>
              <a:defRPr sz="1400">
                <a:solidFill>
                  <a:schemeClr val="accent2"/>
                </a:solidFill>
              </a:defRPr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○"/>
              <a:defRPr>
                <a:solidFill>
                  <a:schemeClr val="accent2"/>
                </a:solidFill>
              </a:defRPr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■"/>
              <a:defRPr>
                <a:solidFill>
                  <a:schemeClr val="accent2"/>
                </a:solidFill>
              </a:defRPr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●"/>
              <a:defRPr>
                <a:solidFill>
                  <a:schemeClr val="accent2"/>
                </a:solidFill>
              </a:defRPr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○"/>
              <a:defRPr>
                <a:solidFill>
                  <a:schemeClr val="accent2"/>
                </a:solidFill>
              </a:defRPr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■"/>
              <a:defRPr>
                <a:solidFill>
                  <a:schemeClr val="accent2"/>
                </a:solidFill>
              </a:defRPr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●"/>
              <a:defRPr>
                <a:solidFill>
                  <a:schemeClr val="accent2"/>
                </a:solidFill>
              </a:defRPr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○"/>
              <a:defRPr>
                <a:solidFill>
                  <a:schemeClr val="accent2"/>
                </a:solidFill>
              </a:defRPr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■"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366" name="Google Shape;366;p22"/>
          <p:cNvSpPr txBox="1">
            <a:spLocks noGrp="1"/>
          </p:cNvSpPr>
          <p:nvPr>
            <p:ph type="title"/>
          </p:nvPr>
        </p:nvSpPr>
        <p:spPr>
          <a:xfrm>
            <a:off x="4776542" y="1934513"/>
            <a:ext cx="3401400" cy="4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5739256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5">
  <p:cSld name="Title and text 5"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" name="Google Shape;368;p23"/>
          <p:cNvGrpSpPr/>
          <p:nvPr/>
        </p:nvGrpSpPr>
        <p:grpSpPr>
          <a:xfrm>
            <a:off x="-1351043" y="4071514"/>
            <a:ext cx="3026178" cy="3026148"/>
            <a:chOff x="3896445" y="840725"/>
            <a:chExt cx="2534275" cy="2534250"/>
          </a:xfrm>
        </p:grpSpPr>
        <p:sp>
          <p:nvSpPr>
            <p:cNvPr id="369" name="Google Shape;369;p23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23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23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2" name="Google Shape;372;p23"/>
          <p:cNvSpPr/>
          <p:nvPr/>
        </p:nvSpPr>
        <p:spPr>
          <a:xfrm>
            <a:off x="-939450" y="-515450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3" name="Google Shape;373;p23"/>
          <p:cNvSpPr txBox="1">
            <a:spLocks noGrp="1"/>
          </p:cNvSpPr>
          <p:nvPr>
            <p:ph type="body" idx="1"/>
          </p:nvPr>
        </p:nvSpPr>
        <p:spPr>
          <a:xfrm>
            <a:off x="713225" y="2790137"/>
            <a:ext cx="3465600" cy="115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●"/>
              <a:defRPr sz="1400">
                <a:solidFill>
                  <a:schemeClr val="accent2"/>
                </a:solidFill>
              </a:defRPr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○"/>
              <a:defRPr>
                <a:solidFill>
                  <a:schemeClr val="accent2"/>
                </a:solidFill>
              </a:defRPr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■"/>
              <a:defRPr>
                <a:solidFill>
                  <a:schemeClr val="accent2"/>
                </a:solidFill>
              </a:defRPr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●"/>
              <a:defRPr>
                <a:solidFill>
                  <a:schemeClr val="accent2"/>
                </a:solidFill>
              </a:defRPr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○"/>
              <a:defRPr>
                <a:solidFill>
                  <a:schemeClr val="accent2"/>
                </a:solidFill>
              </a:defRPr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■"/>
              <a:defRPr>
                <a:solidFill>
                  <a:schemeClr val="accent2"/>
                </a:solidFill>
              </a:defRPr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●"/>
              <a:defRPr>
                <a:solidFill>
                  <a:schemeClr val="accent2"/>
                </a:solidFill>
              </a:defRPr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○"/>
              <a:defRPr>
                <a:solidFill>
                  <a:schemeClr val="accent2"/>
                </a:solidFill>
              </a:defRPr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■"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374" name="Google Shape;374;p23"/>
          <p:cNvSpPr txBox="1">
            <a:spLocks noGrp="1"/>
          </p:cNvSpPr>
          <p:nvPr>
            <p:ph type="title"/>
          </p:nvPr>
        </p:nvSpPr>
        <p:spPr>
          <a:xfrm>
            <a:off x="713225" y="1730775"/>
            <a:ext cx="3465600" cy="105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8038289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6">
  <p:cSld name="Title and text 6"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24"/>
          <p:cNvSpPr txBox="1">
            <a:spLocks noGrp="1"/>
          </p:cNvSpPr>
          <p:nvPr>
            <p:ph type="body" idx="1"/>
          </p:nvPr>
        </p:nvSpPr>
        <p:spPr>
          <a:xfrm>
            <a:off x="3346375" y="2050850"/>
            <a:ext cx="5012100" cy="1956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921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000"/>
              <a:buFont typeface="Anaheim"/>
              <a:buChar char="●"/>
              <a:defRPr sz="1400">
                <a:solidFill>
                  <a:schemeClr val="accent2"/>
                </a:solidFill>
              </a:defRPr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○"/>
              <a:defRPr>
                <a:solidFill>
                  <a:schemeClr val="accent2"/>
                </a:solidFill>
              </a:defRPr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■"/>
              <a:defRPr>
                <a:solidFill>
                  <a:schemeClr val="accent2"/>
                </a:solidFill>
              </a:defRPr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●"/>
              <a:defRPr>
                <a:solidFill>
                  <a:schemeClr val="accent2"/>
                </a:solidFill>
              </a:defRPr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○"/>
              <a:defRPr>
                <a:solidFill>
                  <a:schemeClr val="accent2"/>
                </a:solidFill>
              </a:defRPr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■"/>
              <a:defRPr>
                <a:solidFill>
                  <a:schemeClr val="accent2"/>
                </a:solidFill>
              </a:defRPr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●"/>
              <a:defRPr>
                <a:solidFill>
                  <a:schemeClr val="accent2"/>
                </a:solidFill>
              </a:defRPr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○"/>
              <a:defRPr>
                <a:solidFill>
                  <a:schemeClr val="accent2"/>
                </a:solidFill>
              </a:defRPr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■"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377" name="Google Shape;377;p24"/>
          <p:cNvSpPr txBox="1">
            <a:spLocks noGrp="1"/>
          </p:cNvSpPr>
          <p:nvPr>
            <p:ph type="title"/>
          </p:nvPr>
        </p:nvSpPr>
        <p:spPr>
          <a:xfrm>
            <a:off x="3361981" y="1319575"/>
            <a:ext cx="5012100" cy="51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3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78" name="Google Shape;378;p24"/>
          <p:cNvSpPr/>
          <p:nvPr/>
        </p:nvSpPr>
        <p:spPr>
          <a:xfrm>
            <a:off x="7450050" y="4220025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79" name="Google Shape;379;p24"/>
          <p:cNvGrpSpPr/>
          <p:nvPr/>
        </p:nvGrpSpPr>
        <p:grpSpPr>
          <a:xfrm>
            <a:off x="5637177" y="-1964985"/>
            <a:ext cx="3026178" cy="3026148"/>
            <a:chOff x="3896445" y="840725"/>
            <a:chExt cx="2534275" cy="2534250"/>
          </a:xfrm>
        </p:grpSpPr>
        <p:sp>
          <p:nvSpPr>
            <p:cNvPr id="380" name="Google Shape;380;p24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24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24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73715776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Title and three columns"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4" name="Google Shape;384;p25"/>
          <p:cNvGrpSpPr/>
          <p:nvPr/>
        </p:nvGrpSpPr>
        <p:grpSpPr>
          <a:xfrm>
            <a:off x="-2275588" y="1764925"/>
            <a:ext cx="2848525" cy="2848497"/>
            <a:chOff x="3896445" y="840725"/>
            <a:chExt cx="2534275" cy="2534250"/>
          </a:xfrm>
        </p:grpSpPr>
        <p:sp>
          <p:nvSpPr>
            <p:cNvPr id="385" name="Google Shape;385;p25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25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25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88" name="Google Shape;388;p25"/>
          <p:cNvSpPr/>
          <p:nvPr/>
        </p:nvSpPr>
        <p:spPr>
          <a:xfrm>
            <a:off x="8150000" y="4207225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9" name="Google Shape;389;p25"/>
          <p:cNvGrpSpPr/>
          <p:nvPr/>
        </p:nvGrpSpPr>
        <p:grpSpPr>
          <a:xfrm flipH="1">
            <a:off x="-238085" y="-599912"/>
            <a:ext cx="2162798" cy="1206590"/>
            <a:chOff x="7572340" y="2404875"/>
            <a:chExt cx="2162798" cy="1206590"/>
          </a:xfrm>
        </p:grpSpPr>
        <p:sp>
          <p:nvSpPr>
            <p:cNvPr id="390" name="Google Shape;390;p25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391;p25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392;p25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393;p25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4" name="Google Shape;394;p25"/>
          <p:cNvSpPr/>
          <p:nvPr/>
        </p:nvSpPr>
        <p:spPr>
          <a:xfrm>
            <a:off x="8389500" y="174250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5" name="Google Shape;395;p25"/>
          <p:cNvSpPr txBox="1">
            <a:spLocks noGrp="1"/>
          </p:cNvSpPr>
          <p:nvPr>
            <p:ph type="subTitle" idx="1"/>
          </p:nvPr>
        </p:nvSpPr>
        <p:spPr>
          <a:xfrm>
            <a:off x="810096" y="3019375"/>
            <a:ext cx="1965900" cy="33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lef"/>
              <a:buNone/>
              <a:defRPr sz="244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9pPr>
          </a:lstStyle>
          <a:p>
            <a:endParaRPr/>
          </a:p>
        </p:txBody>
      </p:sp>
      <p:sp>
        <p:nvSpPr>
          <p:cNvPr id="396" name="Google Shape;396;p25"/>
          <p:cNvSpPr txBox="1">
            <a:spLocks noGrp="1"/>
          </p:cNvSpPr>
          <p:nvPr>
            <p:ph type="subTitle" idx="2"/>
          </p:nvPr>
        </p:nvSpPr>
        <p:spPr>
          <a:xfrm>
            <a:off x="3589050" y="3019375"/>
            <a:ext cx="1965900" cy="33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lef"/>
              <a:buNone/>
              <a:defRPr sz="244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9pPr>
          </a:lstStyle>
          <a:p>
            <a:endParaRPr/>
          </a:p>
        </p:txBody>
      </p:sp>
      <p:sp>
        <p:nvSpPr>
          <p:cNvPr id="397" name="Google Shape;397;p25"/>
          <p:cNvSpPr txBox="1">
            <a:spLocks noGrp="1"/>
          </p:cNvSpPr>
          <p:nvPr>
            <p:ph type="subTitle" idx="3"/>
          </p:nvPr>
        </p:nvSpPr>
        <p:spPr>
          <a:xfrm>
            <a:off x="808446" y="3617725"/>
            <a:ext cx="1969200" cy="84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8" name="Google Shape;398;p25"/>
          <p:cNvSpPr txBox="1">
            <a:spLocks noGrp="1"/>
          </p:cNvSpPr>
          <p:nvPr>
            <p:ph type="subTitle" idx="4"/>
          </p:nvPr>
        </p:nvSpPr>
        <p:spPr>
          <a:xfrm>
            <a:off x="3589050" y="3617725"/>
            <a:ext cx="1965900" cy="84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9" name="Google Shape;399;p25"/>
          <p:cNvSpPr txBox="1">
            <a:spLocks noGrp="1"/>
          </p:cNvSpPr>
          <p:nvPr>
            <p:ph type="subTitle" idx="5"/>
          </p:nvPr>
        </p:nvSpPr>
        <p:spPr>
          <a:xfrm>
            <a:off x="6311186" y="3028225"/>
            <a:ext cx="1965900" cy="33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lef"/>
              <a:buNone/>
              <a:defRPr sz="244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9pPr>
          </a:lstStyle>
          <a:p>
            <a:endParaRPr/>
          </a:p>
        </p:txBody>
      </p:sp>
      <p:sp>
        <p:nvSpPr>
          <p:cNvPr id="400" name="Google Shape;400;p25"/>
          <p:cNvSpPr txBox="1">
            <a:spLocks noGrp="1"/>
          </p:cNvSpPr>
          <p:nvPr>
            <p:ph type="subTitle" idx="6"/>
          </p:nvPr>
        </p:nvSpPr>
        <p:spPr>
          <a:xfrm>
            <a:off x="6311186" y="3626575"/>
            <a:ext cx="1965900" cy="84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1" name="Google Shape;401;p25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18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995987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3" name="Google Shape;403;p26"/>
          <p:cNvGrpSpPr/>
          <p:nvPr/>
        </p:nvGrpSpPr>
        <p:grpSpPr>
          <a:xfrm>
            <a:off x="2807118" y="4561639"/>
            <a:ext cx="3292277" cy="3292244"/>
            <a:chOff x="3896445" y="840725"/>
            <a:chExt cx="2534275" cy="2534250"/>
          </a:xfrm>
        </p:grpSpPr>
        <p:sp>
          <p:nvSpPr>
            <p:cNvPr id="404" name="Google Shape;404;p26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26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406;p26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7" name="Google Shape;407;p26"/>
          <p:cNvGrpSpPr/>
          <p:nvPr/>
        </p:nvGrpSpPr>
        <p:grpSpPr>
          <a:xfrm flipH="1">
            <a:off x="-1260560" y="1182638"/>
            <a:ext cx="2162798" cy="1206590"/>
            <a:chOff x="7572340" y="2404875"/>
            <a:chExt cx="2162798" cy="1206590"/>
          </a:xfrm>
        </p:grpSpPr>
        <p:sp>
          <p:nvSpPr>
            <p:cNvPr id="408" name="Google Shape;408;p26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409;p26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410;p26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26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12" name="Google Shape;412;p26"/>
          <p:cNvSpPr/>
          <p:nvPr/>
        </p:nvSpPr>
        <p:spPr>
          <a:xfrm>
            <a:off x="-727300" y="3744350"/>
            <a:ext cx="1096265" cy="1096265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13" name="Google Shape;413;p26"/>
          <p:cNvGrpSpPr/>
          <p:nvPr/>
        </p:nvGrpSpPr>
        <p:grpSpPr>
          <a:xfrm>
            <a:off x="8472125" y="965854"/>
            <a:ext cx="2650598" cy="2650572"/>
            <a:chOff x="3896445" y="840725"/>
            <a:chExt cx="2534275" cy="2534250"/>
          </a:xfrm>
        </p:grpSpPr>
        <p:sp>
          <p:nvSpPr>
            <p:cNvPr id="414" name="Google Shape;414;p26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415;p26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416;p26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17" name="Google Shape;417;p26"/>
          <p:cNvSpPr txBox="1">
            <a:spLocks noGrp="1"/>
          </p:cNvSpPr>
          <p:nvPr>
            <p:ph type="subTitle" idx="1"/>
          </p:nvPr>
        </p:nvSpPr>
        <p:spPr>
          <a:xfrm>
            <a:off x="996341" y="3040775"/>
            <a:ext cx="2048400" cy="33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lef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9pPr>
          </a:lstStyle>
          <a:p>
            <a:endParaRPr/>
          </a:p>
        </p:txBody>
      </p:sp>
      <p:sp>
        <p:nvSpPr>
          <p:cNvPr id="418" name="Google Shape;418;p26"/>
          <p:cNvSpPr txBox="1">
            <a:spLocks noGrp="1"/>
          </p:cNvSpPr>
          <p:nvPr>
            <p:ph type="subTitle" idx="2"/>
          </p:nvPr>
        </p:nvSpPr>
        <p:spPr>
          <a:xfrm>
            <a:off x="3547800" y="2593950"/>
            <a:ext cx="2048400" cy="33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lef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9pPr>
          </a:lstStyle>
          <a:p>
            <a:endParaRPr/>
          </a:p>
        </p:txBody>
      </p:sp>
      <p:sp>
        <p:nvSpPr>
          <p:cNvPr id="419" name="Google Shape;419;p26"/>
          <p:cNvSpPr txBox="1">
            <a:spLocks noGrp="1"/>
          </p:cNvSpPr>
          <p:nvPr>
            <p:ph type="subTitle" idx="3"/>
          </p:nvPr>
        </p:nvSpPr>
        <p:spPr>
          <a:xfrm>
            <a:off x="997841" y="3759750"/>
            <a:ext cx="2045400" cy="84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0" name="Google Shape;420;p26"/>
          <p:cNvSpPr txBox="1">
            <a:spLocks noGrp="1"/>
          </p:cNvSpPr>
          <p:nvPr>
            <p:ph type="subTitle" idx="4"/>
          </p:nvPr>
        </p:nvSpPr>
        <p:spPr>
          <a:xfrm>
            <a:off x="3547950" y="3312925"/>
            <a:ext cx="2048100" cy="84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1" name="Google Shape;421;p26"/>
          <p:cNvSpPr txBox="1">
            <a:spLocks noGrp="1"/>
          </p:cNvSpPr>
          <p:nvPr>
            <p:ph type="subTitle" idx="5"/>
          </p:nvPr>
        </p:nvSpPr>
        <p:spPr>
          <a:xfrm>
            <a:off x="6099249" y="3025375"/>
            <a:ext cx="2048400" cy="33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lef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9pPr>
          </a:lstStyle>
          <a:p>
            <a:endParaRPr/>
          </a:p>
        </p:txBody>
      </p:sp>
      <p:sp>
        <p:nvSpPr>
          <p:cNvPr id="422" name="Google Shape;422;p26"/>
          <p:cNvSpPr txBox="1">
            <a:spLocks noGrp="1"/>
          </p:cNvSpPr>
          <p:nvPr>
            <p:ph type="subTitle" idx="6"/>
          </p:nvPr>
        </p:nvSpPr>
        <p:spPr>
          <a:xfrm>
            <a:off x="6099399" y="3744350"/>
            <a:ext cx="2048100" cy="84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3" name="Google Shape;423;p26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18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3680812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 and four columns"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27"/>
          <p:cNvSpPr txBox="1">
            <a:spLocks noGrp="1"/>
          </p:cNvSpPr>
          <p:nvPr>
            <p:ph type="subTitle" idx="1"/>
          </p:nvPr>
        </p:nvSpPr>
        <p:spPr>
          <a:xfrm>
            <a:off x="4909244" y="1755875"/>
            <a:ext cx="2286000" cy="22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426" name="Google Shape;426;p27"/>
          <p:cNvSpPr txBox="1">
            <a:spLocks noGrp="1"/>
          </p:cNvSpPr>
          <p:nvPr>
            <p:ph type="subTitle" idx="2"/>
          </p:nvPr>
        </p:nvSpPr>
        <p:spPr>
          <a:xfrm>
            <a:off x="4907144" y="2436750"/>
            <a:ext cx="22902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7" name="Google Shape;427;p27"/>
          <p:cNvSpPr txBox="1">
            <a:spLocks noGrp="1"/>
          </p:cNvSpPr>
          <p:nvPr>
            <p:ph type="subTitle" idx="3"/>
          </p:nvPr>
        </p:nvSpPr>
        <p:spPr>
          <a:xfrm>
            <a:off x="4909244" y="3365548"/>
            <a:ext cx="2286000" cy="22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428" name="Google Shape;428;p27"/>
          <p:cNvSpPr txBox="1">
            <a:spLocks noGrp="1"/>
          </p:cNvSpPr>
          <p:nvPr>
            <p:ph type="subTitle" idx="4"/>
          </p:nvPr>
        </p:nvSpPr>
        <p:spPr>
          <a:xfrm>
            <a:off x="4907144" y="4061552"/>
            <a:ext cx="22902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9" name="Google Shape;429;p27"/>
          <p:cNvSpPr txBox="1">
            <a:spLocks noGrp="1"/>
          </p:cNvSpPr>
          <p:nvPr>
            <p:ph type="subTitle" idx="5"/>
          </p:nvPr>
        </p:nvSpPr>
        <p:spPr>
          <a:xfrm>
            <a:off x="1945746" y="1755885"/>
            <a:ext cx="2286000" cy="22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430" name="Google Shape;430;p27"/>
          <p:cNvSpPr txBox="1">
            <a:spLocks noGrp="1"/>
          </p:cNvSpPr>
          <p:nvPr>
            <p:ph type="subTitle" idx="6"/>
          </p:nvPr>
        </p:nvSpPr>
        <p:spPr>
          <a:xfrm>
            <a:off x="1943646" y="2436750"/>
            <a:ext cx="22902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1" name="Google Shape;431;p27"/>
          <p:cNvSpPr txBox="1">
            <a:spLocks noGrp="1"/>
          </p:cNvSpPr>
          <p:nvPr>
            <p:ph type="subTitle" idx="7"/>
          </p:nvPr>
        </p:nvSpPr>
        <p:spPr>
          <a:xfrm>
            <a:off x="1945746" y="3368548"/>
            <a:ext cx="2286000" cy="21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432" name="Google Shape;432;p27"/>
          <p:cNvSpPr txBox="1">
            <a:spLocks noGrp="1"/>
          </p:cNvSpPr>
          <p:nvPr>
            <p:ph type="subTitle" idx="8"/>
          </p:nvPr>
        </p:nvSpPr>
        <p:spPr>
          <a:xfrm>
            <a:off x="1943646" y="4061552"/>
            <a:ext cx="22902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3" name="Google Shape;433;p27"/>
          <p:cNvSpPr/>
          <p:nvPr/>
        </p:nvSpPr>
        <p:spPr>
          <a:xfrm flipH="1">
            <a:off x="5085320" y="5386371"/>
            <a:ext cx="82249" cy="7791"/>
          </a:xfrm>
          <a:custGeom>
            <a:avLst/>
            <a:gdLst/>
            <a:ahLst/>
            <a:cxnLst/>
            <a:rect l="l" t="t" r="r" b="b"/>
            <a:pathLst>
              <a:path w="2428" h="230" extrusionOk="0">
                <a:moveTo>
                  <a:pt x="0" y="1"/>
                </a:moveTo>
                <a:lnTo>
                  <a:pt x="2428" y="230"/>
                </a:lnTo>
                <a:lnTo>
                  <a:pt x="2428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34" name="Google Shape;434;p27"/>
          <p:cNvGrpSpPr/>
          <p:nvPr/>
        </p:nvGrpSpPr>
        <p:grpSpPr>
          <a:xfrm>
            <a:off x="-1755818" y="3643089"/>
            <a:ext cx="3026178" cy="3026148"/>
            <a:chOff x="3896445" y="840725"/>
            <a:chExt cx="2534275" cy="2534250"/>
          </a:xfrm>
        </p:grpSpPr>
        <p:sp>
          <p:nvSpPr>
            <p:cNvPr id="435" name="Google Shape;435;p27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436;p27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437;p27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38" name="Google Shape;438;p27"/>
          <p:cNvSpPr/>
          <p:nvPr/>
        </p:nvSpPr>
        <p:spPr>
          <a:xfrm>
            <a:off x="8389501" y="532651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9" name="Google Shape;439;p27"/>
          <p:cNvSpPr/>
          <p:nvPr/>
        </p:nvSpPr>
        <p:spPr>
          <a:xfrm>
            <a:off x="5984125" y="-1025600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40" name="Google Shape;440;p27"/>
          <p:cNvGrpSpPr/>
          <p:nvPr/>
        </p:nvGrpSpPr>
        <p:grpSpPr>
          <a:xfrm flipH="1">
            <a:off x="-1408285" y="263688"/>
            <a:ext cx="2162798" cy="1206590"/>
            <a:chOff x="7572340" y="2404875"/>
            <a:chExt cx="2162798" cy="1206590"/>
          </a:xfrm>
        </p:grpSpPr>
        <p:sp>
          <p:nvSpPr>
            <p:cNvPr id="441" name="Google Shape;441;p27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442;p27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443;p27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444;p27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45" name="Google Shape;445;p27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18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4795893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28"/>
          <p:cNvSpPr txBox="1">
            <a:spLocks noGrp="1"/>
          </p:cNvSpPr>
          <p:nvPr>
            <p:ph type="subTitle" idx="1"/>
          </p:nvPr>
        </p:nvSpPr>
        <p:spPr>
          <a:xfrm>
            <a:off x="715821" y="1910375"/>
            <a:ext cx="2057400" cy="22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448" name="Google Shape;448;p28"/>
          <p:cNvSpPr txBox="1">
            <a:spLocks noGrp="1"/>
          </p:cNvSpPr>
          <p:nvPr>
            <p:ph type="subTitle" idx="2"/>
          </p:nvPr>
        </p:nvSpPr>
        <p:spPr>
          <a:xfrm>
            <a:off x="715821" y="2458025"/>
            <a:ext cx="2057400" cy="40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9" name="Google Shape;449;p28"/>
          <p:cNvSpPr txBox="1">
            <a:spLocks noGrp="1"/>
          </p:cNvSpPr>
          <p:nvPr>
            <p:ph type="subTitle" idx="3"/>
          </p:nvPr>
        </p:nvSpPr>
        <p:spPr>
          <a:xfrm>
            <a:off x="3543300" y="1910375"/>
            <a:ext cx="2057400" cy="22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450" name="Google Shape;450;p28"/>
          <p:cNvSpPr txBox="1">
            <a:spLocks noGrp="1"/>
          </p:cNvSpPr>
          <p:nvPr>
            <p:ph type="subTitle" idx="4"/>
          </p:nvPr>
        </p:nvSpPr>
        <p:spPr>
          <a:xfrm>
            <a:off x="3543300" y="2458025"/>
            <a:ext cx="2057400" cy="40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1" name="Google Shape;451;p28"/>
          <p:cNvSpPr txBox="1">
            <a:spLocks noGrp="1"/>
          </p:cNvSpPr>
          <p:nvPr>
            <p:ph type="subTitle" idx="5"/>
          </p:nvPr>
        </p:nvSpPr>
        <p:spPr>
          <a:xfrm>
            <a:off x="6376660" y="1910375"/>
            <a:ext cx="2057400" cy="22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452" name="Google Shape;452;p28"/>
          <p:cNvSpPr txBox="1">
            <a:spLocks noGrp="1"/>
          </p:cNvSpPr>
          <p:nvPr>
            <p:ph type="subTitle" idx="6"/>
          </p:nvPr>
        </p:nvSpPr>
        <p:spPr>
          <a:xfrm>
            <a:off x="6376660" y="2458025"/>
            <a:ext cx="2057400" cy="40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3" name="Google Shape;453;p28"/>
          <p:cNvSpPr txBox="1">
            <a:spLocks noGrp="1"/>
          </p:cNvSpPr>
          <p:nvPr>
            <p:ph type="subTitle" idx="7"/>
          </p:nvPr>
        </p:nvSpPr>
        <p:spPr>
          <a:xfrm>
            <a:off x="715821" y="3649750"/>
            <a:ext cx="2057400" cy="22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454" name="Google Shape;454;p28"/>
          <p:cNvSpPr txBox="1">
            <a:spLocks noGrp="1"/>
          </p:cNvSpPr>
          <p:nvPr>
            <p:ph type="subTitle" idx="8"/>
          </p:nvPr>
        </p:nvSpPr>
        <p:spPr>
          <a:xfrm>
            <a:off x="715821" y="4199900"/>
            <a:ext cx="2057400" cy="40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5" name="Google Shape;455;p28"/>
          <p:cNvSpPr txBox="1">
            <a:spLocks noGrp="1"/>
          </p:cNvSpPr>
          <p:nvPr>
            <p:ph type="subTitle" idx="9"/>
          </p:nvPr>
        </p:nvSpPr>
        <p:spPr>
          <a:xfrm>
            <a:off x="3543300" y="3649750"/>
            <a:ext cx="2057400" cy="22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456" name="Google Shape;456;p28"/>
          <p:cNvSpPr txBox="1">
            <a:spLocks noGrp="1"/>
          </p:cNvSpPr>
          <p:nvPr>
            <p:ph type="subTitle" idx="13"/>
          </p:nvPr>
        </p:nvSpPr>
        <p:spPr>
          <a:xfrm>
            <a:off x="3543300" y="4199899"/>
            <a:ext cx="2057400" cy="40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7" name="Google Shape;457;p28"/>
          <p:cNvSpPr txBox="1">
            <a:spLocks noGrp="1"/>
          </p:cNvSpPr>
          <p:nvPr>
            <p:ph type="subTitle" idx="14"/>
          </p:nvPr>
        </p:nvSpPr>
        <p:spPr>
          <a:xfrm>
            <a:off x="6376660" y="3649750"/>
            <a:ext cx="2057400" cy="22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458" name="Google Shape;458;p28"/>
          <p:cNvSpPr txBox="1">
            <a:spLocks noGrp="1"/>
          </p:cNvSpPr>
          <p:nvPr>
            <p:ph type="subTitle" idx="15"/>
          </p:nvPr>
        </p:nvSpPr>
        <p:spPr>
          <a:xfrm>
            <a:off x="6376660" y="4199896"/>
            <a:ext cx="2057400" cy="40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459" name="Google Shape;459;p28"/>
          <p:cNvGrpSpPr/>
          <p:nvPr/>
        </p:nvGrpSpPr>
        <p:grpSpPr>
          <a:xfrm>
            <a:off x="-2506043" y="1910364"/>
            <a:ext cx="3026178" cy="3026148"/>
            <a:chOff x="3896445" y="840725"/>
            <a:chExt cx="2534275" cy="2534250"/>
          </a:xfrm>
        </p:grpSpPr>
        <p:sp>
          <p:nvSpPr>
            <p:cNvPr id="460" name="Google Shape;460;p28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28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28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3" name="Google Shape;463;p28"/>
          <p:cNvSpPr/>
          <p:nvPr/>
        </p:nvSpPr>
        <p:spPr>
          <a:xfrm>
            <a:off x="8002451" y="-821400"/>
            <a:ext cx="1513421" cy="1513421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64" name="Google Shape;464;p28"/>
          <p:cNvGrpSpPr/>
          <p:nvPr/>
        </p:nvGrpSpPr>
        <p:grpSpPr>
          <a:xfrm flipH="1">
            <a:off x="-421135" y="-586137"/>
            <a:ext cx="2162798" cy="1206590"/>
            <a:chOff x="7572340" y="2404875"/>
            <a:chExt cx="2162798" cy="1206590"/>
          </a:xfrm>
        </p:grpSpPr>
        <p:sp>
          <p:nvSpPr>
            <p:cNvPr id="465" name="Google Shape;465;p28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28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28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28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9" name="Google Shape;469;p28"/>
          <p:cNvGrpSpPr/>
          <p:nvPr/>
        </p:nvGrpSpPr>
        <p:grpSpPr>
          <a:xfrm>
            <a:off x="8527482" y="2248877"/>
            <a:ext cx="3026178" cy="3026148"/>
            <a:chOff x="3896445" y="840725"/>
            <a:chExt cx="2534275" cy="2534250"/>
          </a:xfrm>
        </p:grpSpPr>
        <p:sp>
          <p:nvSpPr>
            <p:cNvPr id="470" name="Google Shape;470;p28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471;p28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28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3" name="Google Shape;473;p28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18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0199354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1">
  <p:cSld name="Title and six columns 1"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29"/>
          <p:cNvSpPr txBox="1">
            <a:spLocks noGrp="1"/>
          </p:cNvSpPr>
          <p:nvPr>
            <p:ph type="subTitle" idx="1"/>
          </p:nvPr>
        </p:nvSpPr>
        <p:spPr>
          <a:xfrm>
            <a:off x="894496" y="1709007"/>
            <a:ext cx="1463100" cy="41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476" name="Google Shape;476;p29"/>
          <p:cNvSpPr txBox="1">
            <a:spLocks noGrp="1"/>
          </p:cNvSpPr>
          <p:nvPr>
            <p:ph type="subTitle" idx="2"/>
          </p:nvPr>
        </p:nvSpPr>
        <p:spPr>
          <a:xfrm>
            <a:off x="2494438" y="1709007"/>
            <a:ext cx="2057400" cy="41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7" name="Google Shape;477;p29"/>
          <p:cNvSpPr txBox="1">
            <a:spLocks noGrp="1"/>
          </p:cNvSpPr>
          <p:nvPr>
            <p:ph type="subTitle" idx="3"/>
          </p:nvPr>
        </p:nvSpPr>
        <p:spPr>
          <a:xfrm>
            <a:off x="894496" y="2753395"/>
            <a:ext cx="1463100" cy="41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478" name="Google Shape;478;p29"/>
          <p:cNvSpPr txBox="1">
            <a:spLocks noGrp="1"/>
          </p:cNvSpPr>
          <p:nvPr>
            <p:ph type="subTitle" idx="4"/>
          </p:nvPr>
        </p:nvSpPr>
        <p:spPr>
          <a:xfrm>
            <a:off x="2494427" y="2753395"/>
            <a:ext cx="2057400" cy="41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9" name="Google Shape;479;p29"/>
          <p:cNvSpPr txBox="1">
            <a:spLocks noGrp="1"/>
          </p:cNvSpPr>
          <p:nvPr>
            <p:ph type="subTitle" idx="5"/>
          </p:nvPr>
        </p:nvSpPr>
        <p:spPr>
          <a:xfrm>
            <a:off x="4621353" y="2753395"/>
            <a:ext cx="1463100" cy="41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480" name="Google Shape;480;p29"/>
          <p:cNvSpPr txBox="1">
            <a:spLocks noGrp="1"/>
          </p:cNvSpPr>
          <p:nvPr>
            <p:ph type="subTitle" idx="6"/>
          </p:nvPr>
        </p:nvSpPr>
        <p:spPr>
          <a:xfrm>
            <a:off x="6213102" y="2753395"/>
            <a:ext cx="2057400" cy="41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1" name="Google Shape;481;p29"/>
          <p:cNvSpPr txBox="1">
            <a:spLocks noGrp="1"/>
          </p:cNvSpPr>
          <p:nvPr>
            <p:ph type="subTitle" idx="7"/>
          </p:nvPr>
        </p:nvSpPr>
        <p:spPr>
          <a:xfrm>
            <a:off x="894496" y="3797770"/>
            <a:ext cx="1463100" cy="41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482" name="Google Shape;482;p29"/>
          <p:cNvSpPr txBox="1">
            <a:spLocks noGrp="1"/>
          </p:cNvSpPr>
          <p:nvPr>
            <p:ph type="subTitle" idx="8"/>
          </p:nvPr>
        </p:nvSpPr>
        <p:spPr>
          <a:xfrm>
            <a:off x="2494438" y="3797770"/>
            <a:ext cx="2057400" cy="41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3" name="Google Shape;483;p29"/>
          <p:cNvSpPr txBox="1">
            <a:spLocks noGrp="1"/>
          </p:cNvSpPr>
          <p:nvPr>
            <p:ph type="subTitle" idx="9"/>
          </p:nvPr>
        </p:nvSpPr>
        <p:spPr>
          <a:xfrm>
            <a:off x="4621353" y="1709007"/>
            <a:ext cx="1463100" cy="41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484" name="Google Shape;484;p29"/>
          <p:cNvSpPr txBox="1">
            <a:spLocks noGrp="1"/>
          </p:cNvSpPr>
          <p:nvPr>
            <p:ph type="subTitle" idx="13"/>
          </p:nvPr>
        </p:nvSpPr>
        <p:spPr>
          <a:xfrm>
            <a:off x="6213104" y="1709007"/>
            <a:ext cx="2057400" cy="41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5" name="Google Shape;485;p29"/>
          <p:cNvSpPr txBox="1">
            <a:spLocks noGrp="1"/>
          </p:cNvSpPr>
          <p:nvPr>
            <p:ph type="subTitle" idx="14"/>
          </p:nvPr>
        </p:nvSpPr>
        <p:spPr>
          <a:xfrm>
            <a:off x="4621353" y="3797770"/>
            <a:ext cx="1463100" cy="41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486" name="Google Shape;486;p29"/>
          <p:cNvSpPr txBox="1">
            <a:spLocks noGrp="1"/>
          </p:cNvSpPr>
          <p:nvPr>
            <p:ph type="subTitle" idx="15"/>
          </p:nvPr>
        </p:nvSpPr>
        <p:spPr>
          <a:xfrm>
            <a:off x="6213102" y="3797770"/>
            <a:ext cx="2057400" cy="41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487" name="Google Shape;487;p29"/>
          <p:cNvGrpSpPr/>
          <p:nvPr/>
        </p:nvGrpSpPr>
        <p:grpSpPr>
          <a:xfrm>
            <a:off x="-1913818" y="3725939"/>
            <a:ext cx="3026178" cy="3026148"/>
            <a:chOff x="3896445" y="840725"/>
            <a:chExt cx="2534275" cy="2534250"/>
          </a:xfrm>
        </p:grpSpPr>
        <p:sp>
          <p:nvSpPr>
            <p:cNvPr id="488" name="Google Shape;488;p29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29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29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1" name="Google Shape;491;p29"/>
          <p:cNvSpPr/>
          <p:nvPr/>
        </p:nvSpPr>
        <p:spPr>
          <a:xfrm>
            <a:off x="-1010924" y="844100"/>
            <a:ext cx="1513421" cy="1513421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2" name="Google Shape;492;p29"/>
          <p:cNvGrpSpPr/>
          <p:nvPr/>
        </p:nvGrpSpPr>
        <p:grpSpPr>
          <a:xfrm>
            <a:off x="8392490" y="2265663"/>
            <a:ext cx="2162798" cy="1206590"/>
            <a:chOff x="7572340" y="2404875"/>
            <a:chExt cx="2162798" cy="1206590"/>
          </a:xfrm>
        </p:grpSpPr>
        <p:sp>
          <p:nvSpPr>
            <p:cNvPr id="493" name="Google Shape;493;p29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494;p29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29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29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7" name="Google Shape;497;p29"/>
          <p:cNvGrpSpPr/>
          <p:nvPr/>
        </p:nvGrpSpPr>
        <p:grpSpPr>
          <a:xfrm>
            <a:off x="4297882" y="4774764"/>
            <a:ext cx="3026178" cy="3026148"/>
            <a:chOff x="3896445" y="840725"/>
            <a:chExt cx="2534275" cy="2534250"/>
          </a:xfrm>
        </p:grpSpPr>
        <p:sp>
          <p:nvSpPr>
            <p:cNvPr id="498" name="Google Shape;498;p29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29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29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1" name="Google Shape;501;p29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18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863390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3" name="Google Shape;503;p30"/>
          <p:cNvGrpSpPr/>
          <p:nvPr/>
        </p:nvGrpSpPr>
        <p:grpSpPr>
          <a:xfrm>
            <a:off x="-2347868" y="1927639"/>
            <a:ext cx="3026178" cy="3026148"/>
            <a:chOff x="3896445" y="840725"/>
            <a:chExt cx="2534275" cy="2534250"/>
          </a:xfrm>
        </p:grpSpPr>
        <p:sp>
          <p:nvSpPr>
            <p:cNvPr id="504" name="Google Shape;504;p30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30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30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7" name="Google Shape;507;p30"/>
          <p:cNvSpPr/>
          <p:nvPr/>
        </p:nvSpPr>
        <p:spPr>
          <a:xfrm>
            <a:off x="8286588" y="4192675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08" name="Google Shape;508;p30"/>
          <p:cNvGrpSpPr/>
          <p:nvPr/>
        </p:nvGrpSpPr>
        <p:grpSpPr>
          <a:xfrm>
            <a:off x="2835257" y="4412164"/>
            <a:ext cx="3026178" cy="3026148"/>
            <a:chOff x="3896445" y="840725"/>
            <a:chExt cx="2534275" cy="2534250"/>
          </a:xfrm>
        </p:grpSpPr>
        <p:sp>
          <p:nvSpPr>
            <p:cNvPr id="509" name="Google Shape;509;p30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510;p30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511;p30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12" name="Google Shape;512;p30"/>
          <p:cNvGrpSpPr/>
          <p:nvPr/>
        </p:nvGrpSpPr>
        <p:grpSpPr>
          <a:xfrm>
            <a:off x="8252290" y="-240750"/>
            <a:ext cx="2162798" cy="1206590"/>
            <a:chOff x="7572340" y="2404875"/>
            <a:chExt cx="2162798" cy="1206590"/>
          </a:xfrm>
        </p:grpSpPr>
        <p:sp>
          <p:nvSpPr>
            <p:cNvPr id="513" name="Google Shape;513;p30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Google Shape;514;p30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" name="Google Shape;515;p30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516;p30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17" name="Google Shape;517;p30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18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7780762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 only 2">
    <p:spTree>
      <p:nvGrpSpPr>
        <p:cNvPr id="1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9" name="Google Shape;519;p31"/>
          <p:cNvGrpSpPr/>
          <p:nvPr/>
        </p:nvGrpSpPr>
        <p:grpSpPr>
          <a:xfrm>
            <a:off x="8389507" y="3569014"/>
            <a:ext cx="3026178" cy="3026148"/>
            <a:chOff x="3896445" y="840725"/>
            <a:chExt cx="2534275" cy="2534250"/>
          </a:xfrm>
        </p:grpSpPr>
        <p:sp>
          <p:nvSpPr>
            <p:cNvPr id="520" name="Google Shape;520;p31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521;p31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522;p31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23" name="Google Shape;523;p31"/>
          <p:cNvSpPr/>
          <p:nvPr/>
        </p:nvSpPr>
        <p:spPr>
          <a:xfrm>
            <a:off x="-914787" y="-651600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24" name="Google Shape;524;p31"/>
          <p:cNvGrpSpPr/>
          <p:nvPr/>
        </p:nvGrpSpPr>
        <p:grpSpPr>
          <a:xfrm flipH="1">
            <a:off x="-517685" y="4829650"/>
            <a:ext cx="2162798" cy="1206590"/>
            <a:chOff x="7572340" y="2404875"/>
            <a:chExt cx="2162798" cy="1206590"/>
          </a:xfrm>
        </p:grpSpPr>
        <p:sp>
          <p:nvSpPr>
            <p:cNvPr id="525" name="Google Shape;525;p31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526;p31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527;p31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528;p31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9" name="Google Shape;529;p31"/>
          <p:cNvGrpSpPr/>
          <p:nvPr/>
        </p:nvGrpSpPr>
        <p:grpSpPr>
          <a:xfrm>
            <a:off x="8477707" y="-257223"/>
            <a:ext cx="3026178" cy="3026148"/>
            <a:chOff x="3896445" y="840725"/>
            <a:chExt cx="2534275" cy="2534250"/>
          </a:xfrm>
        </p:grpSpPr>
        <p:sp>
          <p:nvSpPr>
            <p:cNvPr id="530" name="Google Shape;530;p31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531;p31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532;p31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33" name="Google Shape;533;p31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18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7783502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>
  <p:cSld name="Title only 3">
    <p:spTree>
      <p:nvGrpSpPr>
        <p:cNvPr id="1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5" name="Google Shape;535;p32"/>
          <p:cNvGrpSpPr/>
          <p:nvPr/>
        </p:nvGrpSpPr>
        <p:grpSpPr>
          <a:xfrm>
            <a:off x="1181357" y="4557414"/>
            <a:ext cx="3026178" cy="3026148"/>
            <a:chOff x="3896445" y="840725"/>
            <a:chExt cx="2534275" cy="2534250"/>
          </a:xfrm>
        </p:grpSpPr>
        <p:sp>
          <p:nvSpPr>
            <p:cNvPr id="536" name="Google Shape;536;p32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537;p32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538;p32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9" name="Google Shape;539;p32"/>
          <p:cNvGrpSpPr/>
          <p:nvPr/>
        </p:nvGrpSpPr>
        <p:grpSpPr>
          <a:xfrm flipH="1">
            <a:off x="-1689698" y="449300"/>
            <a:ext cx="2162798" cy="1206590"/>
            <a:chOff x="7572340" y="2404875"/>
            <a:chExt cx="2162798" cy="1206590"/>
          </a:xfrm>
        </p:grpSpPr>
        <p:sp>
          <p:nvSpPr>
            <p:cNvPr id="540" name="Google Shape;540;p32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541;p32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542;p32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543;p32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44" name="Google Shape;544;p32"/>
          <p:cNvSpPr/>
          <p:nvPr/>
        </p:nvSpPr>
        <p:spPr>
          <a:xfrm>
            <a:off x="5687550" y="4682050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45" name="Google Shape;545;p32"/>
          <p:cNvGrpSpPr/>
          <p:nvPr/>
        </p:nvGrpSpPr>
        <p:grpSpPr>
          <a:xfrm>
            <a:off x="8604782" y="1655902"/>
            <a:ext cx="3026178" cy="3026148"/>
            <a:chOff x="3896445" y="840725"/>
            <a:chExt cx="2534275" cy="2534250"/>
          </a:xfrm>
        </p:grpSpPr>
        <p:sp>
          <p:nvSpPr>
            <p:cNvPr id="546" name="Google Shape;546;p32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547;p32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Google Shape;548;p32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49" name="Google Shape;549;p32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18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287698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4">
  <p:cSld name="Title only 4">
    <p:spTree>
      <p:nvGrpSpPr>
        <p:cNvPr id="1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1" name="Google Shape;551;p33"/>
          <p:cNvGrpSpPr/>
          <p:nvPr/>
        </p:nvGrpSpPr>
        <p:grpSpPr>
          <a:xfrm>
            <a:off x="3128557" y="4314664"/>
            <a:ext cx="3026178" cy="3026148"/>
            <a:chOff x="3896445" y="840725"/>
            <a:chExt cx="2534275" cy="2534250"/>
          </a:xfrm>
        </p:grpSpPr>
        <p:sp>
          <p:nvSpPr>
            <p:cNvPr id="552" name="Google Shape;552;p33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553;p33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554;p33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55" name="Google Shape;555;p33"/>
          <p:cNvSpPr/>
          <p:nvPr/>
        </p:nvSpPr>
        <p:spPr>
          <a:xfrm>
            <a:off x="8527213" y="132150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6" name="Google Shape;556;p33"/>
          <p:cNvSpPr/>
          <p:nvPr/>
        </p:nvSpPr>
        <p:spPr>
          <a:xfrm>
            <a:off x="-875150" y="3642025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57" name="Google Shape;557;p33"/>
          <p:cNvGrpSpPr/>
          <p:nvPr/>
        </p:nvGrpSpPr>
        <p:grpSpPr>
          <a:xfrm>
            <a:off x="-2409393" y="-1100648"/>
            <a:ext cx="3026178" cy="3026148"/>
            <a:chOff x="3896445" y="840725"/>
            <a:chExt cx="2534275" cy="2534250"/>
          </a:xfrm>
        </p:grpSpPr>
        <p:sp>
          <p:nvSpPr>
            <p:cNvPr id="558" name="Google Shape;558;p33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559;p33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560;p33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61" name="Google Shape;561;p33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18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7222151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5">
  <p:cSld name="Title only 5">
    <p:spTree>
      <p:nvGrpSpPr>
        <p:cNvPr id="1" name="Shape 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3" name="Google Shape;563;p34"/>
          <p:cNvGrpSpPr/>
          <p:nvPr/>
        </p:nvGrpSpPr>
        <p:grpSpPr>
          <a:xfrm>
            <a:off x="-2395618" y="853814"/>
            <a:ext cx="3026178" cy="3026148"/>
            <a:chOff x="3896445" y="840725"/>
            <a:chExt cx="2534275" cy="2534250"/>
          </a:xfrm>
        </p:grpSpPr>
        <p:sp>
          <p:nvSpPr>
            <p:cNvPr id="564" name="Google Shape;564;p34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565;p34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34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7" name="Google Shape;567;p34"/>
          <p:cNvGrpSpPr/>
          <p:nvPr/>
        </p:nvGrpSpPr>
        <p:grpSpPr>
          <a:xfrm>
            <a:off x="8210307" y="3305252"/>
            <a:ext cx="3026178" cy="3026148"/>
            <a:chOff x="3896445" y="840725"/>
            <a:chExt cx="2534275" cy="2534250"/>
          </a:xfrm>
        </p:grpSpPr>
        <p:sp>
          <p:nvSpPr>
            <p:cNvPr id="568" name="Google Shape;568;p34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569;p34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570;p34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71" name="Google Shape;571;p34"/>
          <p:cNvGrpSpPr/>
          <p:nvPr/>
        </p:nvGrpSpPr>
        <p:grpSpPr>
          <a:xfrm>
            <a:off x="8389504" y="1295367"/>
            <a:ext cx="2387512" cy="1206590"/>
            <a:chOff x="7572340" y="2404875"/>
            <a:chExt cx="2162798" cy="1206590"/>
          </a:xfrm>
        </p:grpSpPr>
        <p:sp>
          <p:nvSpPr>
            <p:cNvPr id="572" name="Google Shape;572;p34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573;p34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574;p34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34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76" name="Google Shape;576;p34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18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3181588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6">
  <p:cSld name="Title only 6">
    <p:spTree>
      <p:nvGrpSpPr>
        <p:cNvPr id="1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8" name="Google Shape;578;p35"/>
          <p:cNvGrpSpPr/>
          <p:nvPr/>
        </p:nvGrpSpPr>
        <p:grpSpPr>
          <a:xfrm>
            <a:off x="-2103643" y="-1543061"/>
            <a:ext cx="3026178" cy="3026148"/>
            <a:chOff x="3896445" y="840725"/>
            <a:chExt cx="2534275" cy="2534250"/>
          </a:xfrm>
        </p:grpSpPr>
        <p:sp>
          <p:nvSpPr>
            <p:cNvPr id="579" name="Google Shape;579;p35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35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35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82" name="Google Shape;582;p35"/>
          <p:cNvSpPr/>
          <p:nvPr/>
        </p:nvSpPr>
        <p:spPr>
          <a:xfrm>
            <a:off x="8187413" y="3934613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3" name="Google Shape;583;p35"/>
          <p:cNvSpPr/>
          <p:nvPr/>
        </p:nvSpPr>
        <p:spPr>
          <a:xfrm>
            <a:off x="317775" y="4557438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84" name="Google Shape;584;p35"/>
          <p:cNvGrpSpPr/>
          <p:nvPr/>
        </p:nvGrpSpPr>
        <p:grpSpPr>
          <a:xfrm>
            <a:off x="4201232" y="4428902"/>
            <a:ext cx="3026178" cy="3026148"/>
            <a:chOff x="3896445" y="840725"/>
            <a:chExt cx="2534275" cy="2534250"/>
          </a:xfrm>
        </p:grpSpPr>
        <p:sp>
          <p:nvSpPr>
            <p:cNvPr id="585" name="Google Shape;585;p35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586;p35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587;p35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88" name="Google Shape;588;p35"/>
          <p:cNvGrpSpPr/>
          <p:nvPr/>
        </p:nvGrpSpPr>
        <p:grpSpPr>
          <a:xfrm>
            <a:off x="7561127" y="-559175"/>
            <a:ext cx="2162798" cy="1206590"/>
            <a:chOff x="7572340" y="2404875"/>
            <a:chExt cx="2162798" cy="1206590"/>
          </a:xfrm>
        </p:grpSpPr>
        <p:sp>
          <p:nvSpPr>
            <p:cNvPr id="589" name="Google Shape;589;p35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" name="Google Shape;590;p35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591;p35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592;p35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93" name="Google Shape;593;p35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18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3065214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7">
  <p:cSld name="Title only 7">
    <p:spTree>
      <p:nvGrpSpPr>
        <p:cNvPr id="1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5" name="Google Shape;595;p36"/>
          <p:cNvGrpSpPr/>
          <p:nvPr/>
        </p:nvGrpSpPr>
        <p:grpSpPr>
          <a:xfrm>
            <a:off x="-556243" y="4800014"/>
            <a:ext cx="3026178" cy="3026148"/>
            <a:chOff x="3896445" y="840725"/>
            <a:chExt cx="2534275" cy="2534250"/>
          </a:xfrm>
        </p:grpSpPr>
        <p:sp>
          <p:nvSpPr>
            <p:cNvPr id="596" name="Google Shape;596;p36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597;p36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598;p36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9" name="Google Shape;599;p36"/>
          <p:cNvGrpSpPr/>
          <p:nvPr/>
        </p:nvGrpSpPr>
        <p:grpSpPr>
          <a:xfrm>
            <a:off x="7385715" y="-598512"/>
            <a:ext cx="2162798" cy="1206590"/>
            <a:chOff x="7572340" y="2404875"/>
            <a:chExt cx="2162798" cy="1206590"/>
          </a:xfrm>
        </p:grpSpPr>
        <p:sp>
          <p:nvSpPr>
            <p:cNvPr id="600" name="Google Shape;600;p36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36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36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603;p36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4" name="Google Shape;604;p36"/>
          <p:cNvGrpSpPr/>
          <p:nvPr/>
        </p:nvGrpSpPr>
        <p:grpSpPr>
          <a:xfrm>
            <a:off x="6680992" y="4800031"/>
            <a:ext cx="3718288" cy="3718252"/>
            <a:chOff x="3896445" y="840725"/>
            <a:chExt cx="2534275" cy="2534250"/>
          </a:xfrm>
        </p:grpSpPr>
        <p:sp>
          <p:nvSpPr>
            <p:cNvPr id="605" name="Google Shape;605;p36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" name="Google Shape;606;p36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607;p36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08" name="Google Shape;608;p36"/>
          <p:cNvSpPr/>
          <p:nvPr/>
        </p:nvSpPr>
        <p:spPr>
          <a:xfrm>
            <a:off x="-346325" y="1985349"/>
            <a:ext cx="769377" cy="769377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9" name="Google Shape;609;p36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18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6171241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8">
  <p:cSld name="Title only 8">
    <p:spTree>
      <p:nvGrpSpPr>
        <p:cNvPr id="1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1" name="Google Shape;611;p37"/>
          <p:cNvGrpSpPr/>
          <p:nvPr/>
        </p:nvGrpSpPr>
        <p:grpSpPr>
          <a:xfrm>
            <a:off x="6851757" y="4388064"/>
            <a:ext cx="3026178" cy="3026148"/>
            <a:chOff x="3896445" y="840725"/>
            <a:chExt cx="2534275" cy="2534250"/>
          </a:xfrm>
        </p:grpSpPr>
        <p:sp>
          <p:nvSpPr>
            <p:cNvPr id="612" name="Google Shape;612;p37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13;p37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614;p37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5" name="Google Shape;615;p37"/>
          <p:cNvGrpSpPr/>
          <p:nvPr/>
        </p:nvGrpSpPr>
        <p:grpSpPr>
          <a:xfrm flipH="1">
            <a:off x="-553235" y="4846475"/>
            <a:ext cx="2162798" cy="1206590"/>
            <a:chOff x="7572340" y="2404875"/>
            <a:chExt cx="2162798" cy="1206590"/>
          </a:xfrm>
        </p:grpSpPr>
        <p:sp>
          <p:nvSpPr>
            <p:cNvPr id="616" name="Google Shape;616;p37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617;p37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618;p37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19;p37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20" name="Google Shape;620;p37"/>
          <p:cNvSpPr/>
          <p:nvPr/>
        </p:nvSpPr>
        <p:spPr>
          <a:xfrm>
            <a:off x="-1108850" y="1124800"/>
            <a:ext cx="1480668" cy="1480668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21" name="Google Shape;621;p37"/>
          <p:cNvGrpSpPr/>
          <p:nvPr/>
        </p:nvGrpSpPr>
        <p:grpSpPr>
          <a:xfrm>
            <a:off x="8588965" y="-1507474"/>
            <a:ext cx="2561392" cy="2561366"/>
            <a:chOff x="3896445" y="840725"/>
            <a:chExt cx="2534275" cy="2534250"/>
          </a:xfrm>
        </p:grpSpPr>
        <p:sp>
          <p:nvSpPr>
            <p:cNvPr id="622" name="Google Shape;622;p37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623;p37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624;p37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25" name="Google Shape;625;p37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18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8942487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!">
  <p:cSld name="Thanks!">
    <p:spTree>
      <p:nvGrpSpPr>
        <p:cNvPr id="1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p38"/>
          <p:cNvSpPr txBox="1">
            <a:spLocks noGrp="1"/>
          </p:cNvSpPr>
          <p:nvPr>
            <p:ph type="title"/>
          </p:nvPr>
        </p:nvSpPr>
        <p:spPr>
          <a:xfrm>
            <a:off x="2642550" y="532653"/>
            <a:ext cx="3858900" cy="640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6500"/>
              <a:buFont typeface="Dosis"/>
              <a:buNone/>
              <a:defRPr sz="6500">
                <a:solidFill>
                  <a:srgbClr val="51294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6500"/>
              <a:buNone/>
              <a:defRPr sz="65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6500"/>
              <a:buNone/>
              <a:defRPr sz="65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6500"/>
              <a:buNone/>
              <a:defRPr sz="65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6500"/>
              <a:buNone/>
              <a:defRPr sz="65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6500"/>
              <a:buNone/>
              <a:defRPr sz="65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6500"/>
              <a:buNone/>
              <a:defRPr sz="65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6500"/>
              <a:buNone/>
              <a:defRPr sz="65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6500"/>
              <a:buNone/>
              <a:defRPr sz="65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628" name="Google Shape;628;p38"/>
          <p:cNvSpPr txBox="1">
            <a:spLocks noGrp="1"/>
          </p:cNvSpPr>
          <p:nvPr>
            <p:ph type="subTitle" idx="1"/>
          </p:nvPr>
        </p:nvSpPr>
        <p:spPr>
          <a:xfrm>
            <a:off x="2642550" y="2094448"/>
            <a:ext cx="3858900" cy="1252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629" name="Google Shape;629;p38"/>
          <p:cNvSpPr txBox="1"/>
          <p:nvPr/>
        </p:nvSpPr>
        <p:spPr>
          <a:xfrm>
            <a:off x="2370450" y="3586474"/>
            <a:ext cx="4403100" cy="36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rPr>
              <a:t>CREDITS: This presentation template was created by </a:t>
            </a:r>
            <a:r>
              <a:rPr lang="en" sz="1100">
                <a:solidFill>
                  <a:schemeClr val="accent2"/>
                </a:solidFill>
                <a:uFill>
                  <a:noFill/>
                </a:uFill>
                <a:latin typeface="Comfortaa"/>
                <a:ea typeface="Comfortaa"/>
                <a:cs typeface="Comfortaa"/>
                <a:sym typeface="Comfortaa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100"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rPr>
              <a:t>, including icons by </a:t>
            </a:r>
            <a:r>
              <a:rPr lang="en" sz="1100">
                <a:solidFill>
                  <a:schemeClr val="accent2"/>
                </a:solidFill>
                <a:uFill>
                  <a:noFill/>
                </a:uFill>
                <a:latin typeface="Comfortaa"/>
                <a:ea typeface="Comfortaa"/>
                <a:cs typeface="Comfortaa"/>
                <a:sym typeface="Comforta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100"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rPr>
              <a:t>, and infographics &amp; images by </a:t>
            </a:r>
            <a:r>
              <a:rPr lang="en" sz="1100">
                <a:solidFill>
                  <a:schemeClr val="accent2"/>
                </a:solidFill>
                <a:uFill>
                  <a:noFill/>
                </a:uFill>
                <a:latin typeface="Comfortaa"/>
                <a:ea typeface="Comfortaa"/>
                <a:cs typeface="Comfortaa"/>
                <a:sym typeface="Comfortaa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sz="1100">
              <a:solidFill>
                <a:schemeClr val="accent2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pSp>
        <p:nvGrpSpPr>
          <p:cNvPr id="630" name="Google Shape;630;p38"/>
          <p:cNvGrpSpPr/>
          <p:nvPr/>
        </p:nvGrpSpPr>
        <p:grpSpPr>
          <a:xfrm>
            <a:off x="-1918237" y="2078791"/>
            <a:ext cx="3642767" cy="3642731"/>
            <a:chOff x="3896445" y="840725"/>
            <a:chExt cx="2534275" cy="2534250"/>
          </a:xfrm>
        </p:grpSpPr>
        <p:sp>
          <p:nvSpPr>
            <p:cNvPr id="631" name="Google Shape;631;p38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38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38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34" name="Google Shape;634;p38"/>
          <p:cNvSpPr/>
          <p:nvPr/>
        </p:nvSpPr>
        <p:spPr>
          <a:xfrm>
            <a:off x="7629600" y="-650550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35" name="Google Shape;635;p38"/>
          <p:cNvGrpSpPr/>
          <p:nvPr/>
        </p:nvGrpSpPr>
        <p:grpSpPr>
          <a:xfrm>
            <a:off x="7272265" y="3746588"/>
            <a:ext cx="2162798" cy="1206590"/>
            <a:chOff x="7572340" y="2404875"/>
            <a:chExt cx="2162798" cy="1206590"/>
          </a:xfrm>
        </p:grpSpPr>
        <p:sp>
          <p:nvSpPr>
            <p:cNvPr id="636" name="Google Shape;636;p38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637;p38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638;p38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639;p38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40" name="Google Shape;640;p38"/>
          <p:cNvSpPr/>
          <p:nvPr/>
        </p:nvSpPr>
        <p:spPr>
          <a:xfrm>
            <a:off x="8419925" y="1791713"/>
            <a:ext cx="1206584" cy="1206584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6969913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2" name="Google Shape;642;p39"/>
          <p:cNvGrpSpPr/>
          <p:nvPr/>
        </p:nvGrpSpPr>
        <p:grpSpPr>
          <a:xfrm>
            <a:off x="-2043068" y="2117364"/>
            <a:ext cx="3026178" cy="3026148"/>
            <a:chOff x="3896445" y="840725"/>
            <a:chExt cx="2534275" cy="2534250"/>
          </a:xfrm>
        </p:grpSpPr>
        <p:sp>
          <p:nvSpPr>
            <p:cNvPr id="643" name="Google Shape;643;p39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644;p39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" name="Google Shape;645;p39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46" name="Google Shape;646;p39"/>
          <p:cNvSpPr/>
          <p:nvPr/>
        </p:nvSpPr>
        <p:spPr>
          <a:xfrm>
            <a:off x="8377825" y="2649800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47" name="Google Shape;647;p39"/>
          <p:cNvGrpSpPr/>
          <p:nvPr/>
        </p:nvGrpSpPr>
        <p:grpSpPr>
          <a:xfrm flipH="1">
            <a:off x="-430935" y="-201412"/>
            <a:ext cx="2162798" cy="1206590"/>
            <a:chOff x="7572340" y="2404875"/>
            <a:chExt cx="2162798" cy="1206590"/>
          </a:xfrm>
        </p:grpSpPr>
        <p:sp>
          <p:nvSpPr>
            <p:cNvPr id="648" name="Google Shape;648;p39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" name="Google Shape;649;p39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" name="Google Shape;650;p39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" name="Google Shape;651;p39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52" name="Google Shape;652;p39"/>
          <p:cNvSpPr/>
          <p:nvPr/>
        </p:nvSpPr>
        <p:spPr>
          <a:xfrm>
            <a:off x="8377825" y="324450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53" name="Google Shape;653;p39"/>
          <p:cNvGrpSpPr/>
          <p:nvPr/>
        </p:nvGrpSpPr>
        <p:grpSpPr>
          <a:xfrm>
            <a:off x="4684457" y="4204839"/>
            <a:ext cx="3026178" cy="3026148"/>
            <a:chOff x="3896445" y="840725"/>
            <a:chExt cx="2534275" cy="2534250"/>
          </a:xfrm>
        </p:grpSpPr>
        <p:sp>
          <p:nvSpPr>
            <p:cNvPr id="654" name="Google Shape;654;p39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655;p39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656;p39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57" name="Google Shape;657;p39"/>
          <p:cNvSpPr/>
          <p:nvPr/>
        </p:nvSpPr>
        <p:spPr>
          <a:xfrm>
            <a:off x="1457425" y="4567075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8244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9" name="Google Shape;659;p40"/>
          <p:cNvGrpSpPr/>
          <p:nvPr/>
        </p:nvGrpSpPr>
        <p:grpSpPr>
          <a:xfrm>
            <a:off x="5818957" y="3846164"/>
            <a:ext cx="3026178" cy="3026148"/>
            <a:chOff x="3896445" y="840725"/>
            <a:chExt cx="2534275" cy="2534250"/>
          </a:xfrm>
        </p:grpSpPr>
        <p:sp>
          <p:nvSpPr>
            <p:cNvPr id="660" name="Google Shape;660;p40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" name="Google Shape;661;p40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" name="Google Shape;662;p40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3" name="Google Shape;663;p40"/>
          <p:cNvSpPr/>
          <p:nvPr/>
        </p:nvSpPr>
        <p:spPr>
          <a:xfrm>
            <a:off x="-788875" y="1072850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64" name="Google Shape;664;p40"/>
          <p:cNvGrpSpPr/>
          <p:nvPr/>
        </p:nvGrpSpPr>
        <p:grpSpPr>
          <a:xfrm flipH="1">
            <a:off x="-79235" y="3846163"/>
            <a:ext cx="2162798" cy="1206590"/>
            <a:chOff x="7572340" y="2404875"/>
            <a:chExt cx="2162798" cy="1206590"/>
          </a:xfrm>
        </p:grpSpPr>
        <p:sp>
          <p:nvSpPr>
            <p:cNvPr id="665" name="Google Shape;665;p40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" name="Google Shape;666;p40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" name="Google Shape;667;p40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" name="Google Shape;668;p40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9" name="Google Shape;669;p40"/>
          <p:cNvSpPr/>
          <p:nvPr/>
        </p:nvSpPr>
        <p:spPr>
          <a:xfrm>
            <a:off x="209575" y="-583150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70" name="Google Shape;670;p40"/>
          <p:cNvGrpSpPr/>
          <p:nvPr/>
        </p:nvGrpSpPr>
        <p:grpSpPr>
          <a:xfrm>
            <a:off x="7476126" y="-486630"/>
            <a:ext cx="3739830" cy="3739793"/>
            <a:chOff x="3896445" y="840725"/>
            <a:chExt cx="2534275" cy="2534250"/>
          </a:xfrm>
        </p:grpSpPr>
        <p:sp>
          <p:nvSpPr>
            <p:cNvPr id="671" name="Google Shape;671;p40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672;p40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40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74" name="Google Shape;674;p40"/>
          <p:cNvSpPr/>
          <p:nvPr/>
        </p:nvSpPr>
        <p:spPr>
          <a:xfrm>
            <a:off x="5893375" y="-821375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444837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9" Type="http://schemas.openxmlformats.org/officeDocument/2006/relationships/slideLayout" Target="../slideLayouts/slideLayout50.xml"/><Relationship Id="rId21" Type="http://schemas.openxmlformats.org/officeDocument/2006/relationships/slideLayout" Target="../slideLayouts/slideLayout32.xml"/><Relationship Id="rId34" Type="http://schemas.openxmlformats.org/officeDocument/2006/relationships/slideLayout" Target="../slideLayouts/slideLayout45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33" Type="http://schemas.openxmlformats.org/officeDocument/2006/relationships/slideLayout" Target="../slideLayouts/slideLayout44.xml"/><Relationship Id="rId38" Type="http://schemas.openxmlformats.org/officeDocument/2006/relationships/slideLayout" Target="../slideLayouts/slideLayout49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29" Type="http://schemas.openxmlformats.org/officeDocument/2006/relationships/slideLayout" Target="../slideLayouts/slideLayout40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32" Type="http://schemas.openxmlformats.org/officeDocument/2006/relationships/slideLayout" Target="../slideLayouts/slideLayout43.xml"/><Relationship Id="rId37" Type="http://schemas.openxmlformats.org/officeDocument/2006/relationships/slideLayout" Target="../slideLayouts/slideLayout48.xml"/><Relationship Id="rId40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36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4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Relationship Id="rId30" Type="http://schemas.openxmlformats.org/officeDocument/2006/relationships/slideLayout" Target="../slideLayouts/slideLayout41.xml"/><Relationship Id="rId35" Type="http://schemas.openxmlformats.org/officeDocument/2006/relationships/slideLayout" Target="../slideLayouts/slideLayout46.xml"/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700"/>
              <a:buFont typeface="Quicksand"/>
              <a:buNone/>
              <a:defRPr sz="27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Quicksand"/>
              <a:buNone/>
              <a:defRPr sz="28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Quicksand"/>
              <a:buNone/>
              <a:defRPr sz="28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Quicksand"/>
              <a:buNone/>
              <a:defRPr sz="28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Quicksand"/>
              <a:buNone/>
              <a:defRPr sz="28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Quicksand"/>
              <a:buNone/>
              <a:defRPr sz="28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Quicksand"/>
              <a:buNone/>
              <a:defRPr sz="28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Quicksand"/>
              <a:buNone/>
              <a:defRPr sz="28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Quicksand"/>
              <a:buNone/>
              <a:defRPr sz="28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Comfortaa"/>
              <a:buChar char="●"/>
              <a:defRPr sz="1800"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marL="914400" lvl="1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omfortaa"/>
              <a:buChar char="○"/>
              <a:defRPr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omfortaa"/>
              <a:buChar char="■"/>
              <a:defRPr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marL="1828800" lvl="3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omfortaa"/>
              <a:buChar char="●"/>
              <a:defRPr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marL="2286000" lvl="4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omfortaa"/>
              <a:buChar char="○"/>
              <a:defRPr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marL="2743200" lvl="5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omfortaa"/>
              <a:buChar char="■"/>
              <a:defRPr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marL="3200400" lvl="6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omfortaa"/>
              <a:buChar char="●"/>
              <a:defRPr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marL="3657600" lvl="7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omfortaa"/>
              <a:buChar char="○"/>
              <a:defRPr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marL="4114800" lvl="8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omfortaa"/>
              <a:buChar char="■"/>
              <a:defRPr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5039278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88" r:id="rId15"/>
    <p:sldLayoutId id="2147483689" r:id="rId16"/>
    <p:sldLayoutId id="2147483690" r:id="rId17"/>
    <p:sldLayoutId id="2147483691" r:id="rId18"/>
    <p:sldLayoutId id="2147483692" r:id="rId19"/>
    <p:sldLayoutId id="2147483693" r:id="rId20"/>
    <p:sldLayoutId id="2147483694" r:id="rId21"/>
    <p:sldLayoutId id="2147483695" r:id="rId22"/>
    <p:sldLayoutId id="2147483696" r:id="rId23"/>
    <p:sldLayoutId id="2147483697" r:id="rId24"/>
    <p:sldLayoutId id="2147483698" r:id="rId25"/>
    <p:sldLayoutId id="2147483699" r:id="rId26"/>
    <p:sldLayoutId id="2147483700" r:id="rId27"/>
    <p:sldLayoutId id="2147483701" r:id="rId28"/>
    <p:sldLayoutId id="2147483702" r:id="rId29"/>
    <p:sldLayoutId id="2147483703" r:id="rId30"/>
    <p:sldLayoutId id="2147483704" r:id="rId31"/>
    <p:sldLayoutId id="2147483705" r:id="rId32"/>
    <p:sldLayoutId id="2147483706" r:id="rId33"/>
    <p:sldLayoutId id="2147483707" r:id="rId34"/>
    <p:sldLayoutId id="2147483708" r:id="rId35"/>
    <p:sldLayoutId id="2147483709" r:id="rId36"/>
    <p:sldLayoutId id="2147483710" r:id="rId37"/>
    <p:sldLayoutId id="2147483711" r:id="rId38"/>
    <p:sldLayoutId id="2147483712" r:id="rId3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rincondelemprendedor.es/la-mayor-comunidad-de-ideas-para-emprendedores/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ep-w4mzXMa0?feature=oembed" TargetMode="Externa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428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B45BA4B-32A0-CEDB-1056-D3AAD064B8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0658" y="179632"/>
            <a:ext cx="5406254" cy="1054628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62CB79D-1B48-91B4-E571-1F31462A2CE4}"/>
              </a:ext>
            </a:extLst>
          </p:cNvPr>
          <p:cNvSpPr/>
          <p:nvPr/>
        </p:nvSpPr>
        <p:spPr>
          <a:xfrm>
            <a:off x="876027" y="822971"/>
            <a:ext cx="7342518" cy="1191769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7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7. </a:t>
            </a:r>
            <a:r>
              <a:rPr lang="en-US" sz="28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Where can you find information about a company before an interview?</a:t>
            </a:r>
            <a:endParaRPr lang="en-US" sz="27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Arrow: Chevron 2">
            <a:extLst>
              <a:ext uri="{FF2B5EF4-FFF2-40B4-BE49-F238E27FC236}">
                <a16:creationId xmlns:a16="http://schemas.microsoft.com/office/drawing/2014/main" id="{BCF2EEE6-B0A4-0517-60D0-6B20657ED58D}"/>
              </a:ext>
            </a:extLst>
          </p:cNvPr>
          <p:cNvSpPr/>
          <p:nvPr/>
        </p:nvSpPr>
        <p:spPr>
          <a:xfrm>
            <a:off x="1007483" y="2587173"/>
            <a:ext cx="3308320" cy="991204"/>
          </a:xfrm>
          <a:prstGeom prst="flowChartAlternateProcess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3D1F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Social media</a:t>
            </a:r>
            <a:endParaRPr lang="en-US" sz="2700" dirty="0">
              <a:solidFill>
                <a:srgbClr val="3D1F33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Arrow: Chevron 3">
            <a:extLst>
              <a:ext uri="{FF2B5EF4-FFF2-40B4-BE49-F238E27FC236}">
                <a16:creationId xmlns:a16="http://schemas.microsoft.com/office/drawing/2014/main" id="{06B37A0C-7F3A-1AAE-5235-51D46FA7CF9E}"/>
              </a:ext>
            </a:extLst>
          </p:cNvPr>
          <p:cNvSpPr/>
          <p:nvPr/>
        </p:nvSpPr>
        <p:spPr>
          <a:xfrm>
            <a:off x="1007483" y="3972664"/>
            <a:ext cx="3308320" cy="991204"/>
          </a:xfrm>
          <a:prstGeom prst="flowChartAlternateProcess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3D1F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News articles</a:t>
            </a:r>
            <a:endParaRPr lang="en-US" sz="2700" dirty="0">
              <a:solidFill>
                <a:srgbClr val="3D1F33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Arrow: Chevron 3">
            <a:extLst>
              <a:ext uri="{FF2B5EF4-FFF2-40B4-BE49-F238E27FC236}">
                <a16:creationId xmlns:a16="http://schemas.microsoft.com/office/drawing/2014/main" id="{13DA0726-013C-6935-DD57-FE0ED8B53F53}"/>
              </a:ext>
            </a:extLst>
          </p:cNvPr>
          <p:cNvSpPr/>
          <p:nvPr/>
        </p:nvSpPr>
        <p:spPr>
          <a:xfrm>
            <a:off x="4828199" y="2587172"/>
            <a:ext cx="3308318" cy="991205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dirty="0">
                <a:solidFill>
                  <a:srgbClr val="3D1F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Company website</a:t>
            </a:r>
            <a:endParaRPr lang="en-US" sz="2700" dirty="0">
              <a:solidFill>
                <a:srgbClr val="3D1F33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Arrow: Chevron 3">
            <a:extLst>
              <a:ext uri="{FF2B5EF4-FFF2-40B4-BE49-F238E27FC236}">
                <a16:creationId xmlns:a16="http://schemas.microsoft.com/office/drawing/2014/main" id="{452DF29E-5E9E-69A8-4F57-376EE6074328}"/>
              </a:ext>
            </a:extLst>
          </p:cNvPr>
          <p:cNvSpPr/>
          <p:nvPr/>
        </p:nvSpPr>
        <p:spPr>
          <a:xfrm>
            <a:off x="4828200" y="3972264"/>
            <a:ext cx="3308318" cy="991204"/>
          </a:xfrm>
          <a:prstGeom prst="flowChartAlternateProcess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3D1F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All of the above</a:t>
            </a:r>
            <a:endParaRPr lang="en-US" sz="2475" dirty="0">
              <a:solidFill>
                <a:srgbClr val="3D1F33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443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38B7646-B925-81CD-3F90-FCC087B1B0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0264" y="200245"/>
            <a:ext cx="5406254" cy="1054628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7C25C38-DDF5-F3FD-E35C-411EF98BBD48}"/>
              </a:ext>
            </a:extLst>
          </p:cNvPr>
          <p:cNvSpPr/>
          <p:nvPr/>
        </p:nvSpPr>
        <p:spPr>
          <a:xfrm>
            <a:off x="1296015" y="778092"/>
            <a:ext cx="6793885" cy="1351207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8. What is the appropriate length for answers during an interview?</a:t>
            </a:r>
          </a:p>
        </p:txBody>
      </p:sp>
      <p:sp>
        <p:nvSpPr>
          <p:cNvPr id="4" name="Arrow: Chevron 2">
            <a:extLst>
              <a:ext uri="{FF2B5EF4-FFF2-40B4-BE49-F238E27FC236}">
                <a16:creationId xmlns:a16="http://schemas.microsoft.com/office/drawing/2014/main" id="{C2429D9B-A140-A12F-93D8-B05978147B06}"/>
              </a:ext>
            </a:extLst>
          </p:cNvPr>
          <p:cNvSpPr/>
          <p:nvPr/>
        </p:nvSpPr>
        <p:spPr>
          <a:xfrm>
            <a:off x="592282" y="2707146"/>
            <a:ext cx="3751118" cy="836155"/>
          </a:xfrm>
          <a:prstGeom prst="flowChartAlternateProcess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dirty="0">
                <a:solidFill>
                  <a:srgbClr val="3D1F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Very short</a:t>
            </a:r>
            <a:endParaRPr lang="en-US" sz="2700" dirty="0">
              <a:solidFill>
                <a:srgbClr val="3D1F33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Arrow: Chevron 3">
            <a:extLst>
              <a:ext uri="{FF2B5EF4-FFF2-40B4-BE49-F238E27FC236}">
                <a16:creationId xmlns:a16="http://schemas.microsoft.com/office/drawing/2014/main" id="{96EB6CE0-5AD7-6BF3-D280-4296E0FDCD65}"/>
              </a:ext>
            </a:extLst>
          </p:cNvPr>
          <p:cNvSpPr/>
          <p:nvPr/>
        </p:nvSpPr>
        <p:spPr>
          <a:xfrm>
            <a:off x="592282" y="3912491"/>
            <a:ext cx="3751118" cy="836155"/>
          </a:xfrm>
          <a:prstGeom prst="flowChartAlternateProcess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dirty="0">
                <a:solidFill>
                  <a:srgbClr val="3D1F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 long as necessary</a:t>
            </a:r>
            <a:endParaRPr lang="en-US" sz="2700" dirty="0">
              <a:solidFill>
                <a:srgbClr val="3D1F33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Arrow: Chevron 3">
            <a:extLst>
              <a:ext uri="{FF2B5EF4-FFF2-40B4-BE49-F238E27FC236}">
                <a16:creationId xmlns:a16="http://schemas.microsoft.com/office/drawing/2014/main" id="{49EA4FE7-F903-6568-4EE1-77491D9EB88D}"/>
              </a:ext>
            </a:extLst>
          </p:cNvPr>
          <p:cNvSpPr/>
          <p:nvPr/>
        </p:nvSpPr>
        <p:spPr>
          <a:xfrm>
            <a:off x="4800602" y="2707146"/>
            <a:ext cx="3751116" cy="836154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dirty="0">
                <a:solidFill>
                  <a:srgbClr val="3D1F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2-3 sentences</a:t>
            </a:r>
            <a:endParaRPr lang="en-US" sz="2700" dirty="0">
              <a:solidFill>
                <a:srgbClr val="3D1F33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Arrow: Chevron 3">
            <a:extLst>
              <a:ext uri="{FF2B5EF4-FFF2-40B4-BE49-F238E27FC236}">
                <a16:creationId xmlns:a16="http://schemas.microsoft.com/office/drawing/2014/main" id="{1CCCD284-7B13-4AB9-4B56-2A152FD619F8}"/>
              </a:ext>
            </a:extLst>
          </p:cNvPr>
          <p:cNvSpPr/>
          <p:nvPr/>
        </p:nvSpPr>
        <p:spPr>
          <a:xfrm>
            <a:off x="4800602" y="3912491"/>
            <a:ext cx="3751116" cy="836155"/>
          </a:xfrm>
          <a:prstGeom prst="flowChartAlternateProcess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dirty="0">
                <a:solidFill>
                  <a:srgbClr val="3D1F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5-10 minutes</a:t>
            </a:r>
            <a:endParaRPr lang="en-US" sz="2700" dirty="0">
              <a:solidFill>
                <a:srgbClr val="3D1F33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4943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71007" y="953698"/>
            <a:ext cx="4802282" cy="6699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400" b="1" dirty="0">
                <a:solidFill>
                  <a:srgbClr val="E55F2E"/>
                </a:solidFill>
              </a:rPr>
              <a:t>apprenticeship (n)</a:t>
            </a:r>
            <a:endParaRPr lang="en-US" sz="4400" dirty="0">
              <a:solidFill>
                <a:srgbClr val="E55F2E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07690" y="3624469"/>
            <a:ext cx="44236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/>
              <a:t>a period of time working as an apprentice</a:t>
            </a:r>
          </a:p>
        </p:txBody>
      </p:sp>
      <p:sp>
        <p:nvSpPr>
          <p:cNvPr id="2" name="Rectangle 1"/>
          <p:cNvSpPr/>
          <p:nvPr/>
        </p:nvSpPr>
        <p:spPr>
          <a:xfrm>
            <a:off x="964388" y="1722484"/>
            <a:ext cx="25250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vi-VN" sz="3200" dirty="0">
                <a:solidFill>
                  <a:schemeClr val="accent2">
                    <a:lumMod val="50000"/>
                  </a:schemeClr>
                </a:solidFill>
              </a:rPr>
              <a:t>/</a:t>
            </a:r>
            <a:r>
              <a:rPr lang="vi-VN" sz="3200" dirty="0" err="1">
                <a:solidFill>
                  <a:schemeClr val="accent2">
                    <a:lumMod val="50000"/>
                  </a:schemeClr>
                </a:solidFill>
              </a:rPr>
              <a:t>əˈprentɪsʃɪp</a:t>
            </a:r>
            <a:r>
              <a:rPr lang="vi-VN" sz="3200" dirty="0">
                <a:solidFill>
                  <a:schemeClr val="accent2">
                    <a:lumMod val="50000"/>
                  </a:schemeClr>
                </a:solidFill>
              </a:rPr>
              <a:t>/</a:t>
            </a:r>
            <a:endParaRPr lang="en-US" sz="2800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1828" y="-2059"/>
            <a:ext cx="9144000" cy="671959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4" name="apprenticeship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057221" y="2791498"/>
            <a:ext cx="584775" cy="5847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54719" y="1722484"/>
            <a:ext cx="4142793" cy="244059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70331" y="47314"/>
            <a:ext cx="371316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VOCABULARY</a:t>
            </a:r>
            <a:endParaRPr lang="en-GB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39811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/>
      <p:bldP spid="12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329168" y="984035"/>
            <a:ext cx="4802282" cy="6699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rgbClr val="E55F2E"/>
                </a:solidFill>
              </a:rPr>
              <a:t>diploma (n)</a:t>
            </a:r>
            <a:endParaRPr lang="en-US" sz="4800" dirty="0">
              <a:solidFill>
                <a:srgbClr val="E55F2E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55425" y="3272472"/>
            <a:ext cx="497602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/>
              <a:t>a document given by a college or university to show that you have passed a particular exam or finished your studies</a:t>
            </a:r>
          </a:p>
        </p:txBody>
      </p:sp>
      <p:sp>
        <p:nvSpPr>
          <p:cNvPr id="2" name="Rectangle 1"/>
          <p:cNvSpPr/>
          <p:nvPr/>
        </p:nvSpPr>
        <p:spPr>
          <a:xfrm>
            <a:off x="1525407" y="1871028"/>
            <a:ext cx="21162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vi-VN" sz="2800" dirty="0">
                <a:solidFill>
                  <a:schemeClr val="accent2">
                    <a:lumMod val="50000"/>
                  </a:schemeClr>
                </a:solidFill>
              </a:rPr>
              <a:t> /</a:t>
            </a:r>
            <a:r>
              <a:rPr lang="vi-VN" sz="2800" dirty="0" err="1">
                <a:solidFill>
                  <a:schemeClr val="accent2">
                    <a:lumMod val="50000"/>
                  </a:schemeClr>
                </a:solidFill>
              </a:rPr>
              <a:t>dɪˈpləʊmə</a:t>
            </a:r>
            <a:r>
              <a:rPr lang="vi-VN" sz="2800" dirty="0">
                <a:solidFill>
                  <a:schemeClr val="accent2">
                    <a:lumMod val="50000"/>
                  </a:schemeClr>
                </a:solidFill>
              </a:rPr>
              <a:t>/</a:t>
            </a:r>
            <a:endParaRPr lang="en-US" sz="2400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101127" y="2573954"/>
            <a:ext cx="138564" cy="484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br>
              <a:rPr lang="vi-VN" altLang="vi-VN" sz="1350">
                <a:latin typeface="Arial" panose="020B0604020202020204" pitchFamily="34" charset="0"/>
              </a:rPr>
            </a:br>
            <a:endParaRPr lang="vi-VN" altLang="vi-VN" sz="1350">
              <a:latin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1828" y="-2059"/>
            <a:ext cx="9144000" cy="671959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5" name="diplo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391066" y="2571339"/>
            <a:ext cx="487363" cy="4873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38860" y="1326833"/>
            <a:ext cx="3581669" cy="273046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F972D93-57A6-E142-4E4C-00677597F7B0}"/>
              </a:ext>
            </a:extLst>
          </p:cNvPr>
          <p:cNvSpPr txBox="1"/>
          <p:nvPr/>
        </p:nvSpPr>
        <p:spPr>
          <a:xfrm>
            <a:off x="370331" y="47314"/>
            <a:ext cx="371316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VOCABULARY</a:t>
            </a:r>
            <a:endParaRPr lang="en-GB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87502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/>
      <p:bldP spid="12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234376" y="963333"/>
            <a:ext cx="4802282" cy="6699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rgbClr val="E55F2E"/>
                </a:solidFill>
              </a:rPr>
              <a:t>architecture (n)</a:t>
            </a:r>
            <a:endParaRPr lang="en-US" sz="4800" dirty="0">
              <a:solidFill>
                <a:srgbClr val="E55F2E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17556" y="3395337"/>
            <a:ext cx="411505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/>
              <a:t>the art and practice of designing and making buildings</a:t>
            </a:r>
          </a:p>
        </p:txBody>
      </p:sp>
      <p:sp>
        <p:nvSpPr>
          <p:cNvPr id="2" name="Rectangle 1"/>
          <p:cNvSpPr/>
          <p:nvPr/>
        </p:nvSpPr>
        <p:spPr>
          <a:xfrm>
            <a:off x="1236170" y="1899800"/>
            <a:ext cx="2356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vi-VN" sz="3200" dirty="0">
                <a:solidFill>
                  <a:schemeClr val="accent2">
                    <a:lumMod val="50000"/>
                  </a:schemeClr>
                </a:solidFill>
              </a:rPr>
              <a:t>/ˈ</a:t>
            </a:r>
            <a:r>
              <a:rPr lang="vi-VN" sz="3200" dirty="0" err="1">
                <a:solidFill>
                  <a:schemeClr val="accent2">
                    <a:lumMod val="50000"/>
                  </a:schemeClr>
                </a:solidFill>
              </a:rPr>
              <a:t>ɑːkɪtektʃər</a:t>
            </a:r>
            <a:r>
              <a:rPr lang="vi-VN" sz="3200" dirty="0">
                <a:solidFill>
                  <a:schemeClr val="accent2">
                    <a:lumMod val="50000"/>
                  </a:schemeClr>
                </a:solidFill>
              </a:rPr>
              <a:t>/</a:t>
            </a:r>
            <a:endParaRPr lang="en-US" sz="2800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3850180" y="2798244"/>
            <a:ext cx="138564" cy="484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br>
              <a:rPr lang="vi-VN" altLang="vi-VN" sz="1350">
                <a:latin typeface="Arial" panose="020B0604020202020204" pitchFamily="34" charset="0"/>
              </a:rPr>
            </a:br>
            <a:endParaRPr lang="vi-VN" altLang="vi-VN" sz="1350">
              <a:latin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1828" y="-2059"/>
            <a:ext cx="9144000" cy="671959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3" name="architectur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68074" y="2735921"/>
            <a:ext cx="487363" cy="48736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4573" y="1615857"/>
            <a:ext cx="4115051" cy="271011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DE42004-9E65-FC5A-2FBF-FB01C8D34934}"/>
              </a:ext>
            </a:extLst>
          </p:cNvPr>
          <p:cNvSpPr txBox="1"/>
          <p:nvPr/>
        </p:nvSpPr>
        <p:spPr>
          <a:xfrm>
            <a:off x="370331" y="47314"/>
            <a:ext cx="371316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VOCABULARY</a:t>
            </a:r>
            <a:endParaRPr lang="en-GB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18276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2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988010" y="1087978"/>
            <a:ext cx="3311502" cy="6699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rgbClr val="E55F2E"/>
                </a:solidFill>
              </a:rPr>
              <a:t>combine (v)</a:t>
            </a:r>
            <a:endParaRPr lang="en-US" sz="4800" dirty="0">
              <a:solidFill>
                <a:srgbClr val="E55F2E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76030" y="3397271"/>
            <a:ext cx="51224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/>
              <a:t>to (cause to) exist together, or join together to make a single thing or group</a:t>
            </a:r>
          </a:p>
        </p:txBody>
      </p:sp>
      <p:sp>
        <p:nvSpPr>
          <p:cNvPr id="2" name="Rectangle 1"/>
          <p:cNvSpPr/>
          <p:nvPr/>
        </p:nvSpPr>
        <p:spPr>
          <a:xfrm>
            <a:off x="1502191" y="1987887"/>
            <a:ext cx="21515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vi-VN" sz="3200" dirty="0">
                <a:solidFill>
                  <a:schemeClr val="accent2">
                    <a:lumMod val="50000"/>
                  </a:schemeClr>
                </a:solidFill>
              </a:rPr>
              <a:t>/kəmˈbaɪn/</a:t>
            </a:r>
            <a:endParaRPr lang="en-US" sz="2800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042354" y="2645136"/>
            <a:ext cx="138564" cy="484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br>
              <a:rPr lang="vi-VN" altLang="vi-VN" sz="1350">
                <a:latin typeface="Arial" panose="020B0604020202020204" pitchFamily="34" charset="0"/>
              </a:rPr>
            </a:br>
            <a:endParaRPr lang="vi-VN" altLang="vi-VN" sz="1350">
              <a:latin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1828" y="-2059"/>
            <a:ext cx="9144000" cy="671959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5" name="combin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376507" y="2645136"/>
            <a:ext cx="487363" cy="4873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99512" y="1700379"/>
            <a:ext cx="4724232" cy="122641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D1FD73C-ED1B-909F-9796-DDDDD9DB5193}"/>
              </a:ext>
            </a:extLst>
          </p:cNvPr>
          <p:cNvSpPr txBox="1"/>
          <p:nvPr/>
        </p:nvSpPr>
        <p:spPr>
          <a:xfrm>
            <a:off x="370331" y="47314"/>
            <a:ext cx="371316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VOCABULARY</a:t>
            </a:r>
            <a:endParaRPr lang="en-GB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38425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/>
      <p:bldP spid="12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163564" y="1022922"/>
            <a:ext cx="4802282" cy="6699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rgbClr val="EC7524"/>
                </a:solidFill>
              </a:rPr>
              <a:t>natural sites (n)</a:t>
            </a:r>
            <a:endParaRPr lang="en-US" sz="4800" dirty="0">
              <a:solidFill>
                <a:srgbClr val="EC7524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-1828" y="3591476"/>
            <a:ext cx="541621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/>
              <a:t>areas or locations in nature that have distinctive features, ecological significance, or aesthetic value.</a:t>
            </a:r>
          </a:p>
        </p:txBody>
      </p:sp>
      <p:sp>
        <p:nvSpPr>
          <p:cNvPr id="2" name="Rectangle 1"/>
          <p:cNvSpPr/>
          <p:nvPr/>
        </p:nvSpPr>
        <p:spPr>
          <a:xfrm>
            <a:off x="846034" y="1842480"/>
            <a:ext cx="31117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vi-VN" sz="3200" dirty="0">
                <a:solidFill>
                  <a:schemeClr val="accent2">
                    <a:lumMod val="50000"/>
                  </a:schemeClr>
                </a:solidFill>
              </a:rPr>
              <a:t> /ˈ</a:t>
            </a:r>
            <a:r>
              <a:rPr lang="vi-VN" sz="3200" dirty="0" err="1">
                <a:solidFill>
                  <a:schemeClr val="accent2">
                    <a:lumMod val="50000"/>
                  </a:schemeClr>
                </a:solidFill>
              </a:rPr>
              <a:t>nætʃərəl</a:t>
            </a:r>
            <a:r>
              <a:rPr lang="vi-VN" sz="32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vi-VN" sz="3200" dirty="0" err="1">
                <a:solidFill>
                  <a:schemeClr val="accent2">
                    <a:lumMod val="50000"/>
                  </a:schemeClr>
                </a:solidFill>
              </a:rPr>
              <a:t>saɪt</a:t>
            </a:r>
            <a:r>
              <a:rPr lang="en-US" sz="3200" dirty="0">
                <a:solidFill>
                  <a:schemeClr val="accent2">
                    <a:lumMod val="50000"/>
                  </a:schemeClr>
                </a:solidFill>
              </a:rPr>
              <a:t>z</a:t>
            </a:r>
            <a:r>
              <a:rPr lang="vi-VN" sz="3200" dirty="0">
                <a:solidFill>
                  <a:schemeClr val="accent2">
                    <a:lumMod val="50000"/>
                  </a:schemeClr>
                </a:solidFill>
              </a:rPr>
              <a:t>/</a:t>
            </a:r>
            <a:endParaRPr lang="en-US" sz="2800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3886401" y="2468986"/>
            <a:ext cx="138564" cy="484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br>
              <a:rPr lang="vi-VN" altLang="vi-VN" sz="1350">
                <a:latin typeface="Arial" panose="020B0604020202020204" pitchFamily="34" charset="0"/>
              </a:rPr>
            </a:br>
            <a:endParaRPr lang="vi-VN" altLang="vi-VN" sz="1350">
              <a:latin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1828" y="-2059"/>
            <a:ext cx="9144000" cy="671959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3" name="natural sites 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44531" y="2765684"/>
            <a:ext cx="487363" cy="48736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54199" y="906305"/>
            <a:ext cx="4294560" cy="278830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3073A18-0F90-2807-2EFE-835D080EB36B}"/>
              </a:ext>
            </a:extLst>
          </p:cNvPr>
          <p:cNvSpPr txBox="1"/>
          <p:nvPr/>
        </p:nvSpPr>
        <p:spPr>
          <a:xfrm>
            <a:off x="370331" y="47314"/>
            <a:ext cx="371316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VOCABULARY</a:t>
            </a:r>
            <a:endParaRPr lang="en-GB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75430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2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5C3BE11-7245-A261-E500-85D5C0DFCC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5922803"/>
              </p:ext>
            </p:extLst>
          </p:nvPr>
        </p:nvGraphicFramePr>
        <p:xfrm>
          <a:off x="0" y="3"/>
          <a:ext cx="9144000" cy="5174558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442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53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2774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300" b="1" dirty="0">
                          <a:solidFill>
                            <a:srgbClr val="321A2A"/>
                          </a:solidFill>
                          <a:effectLst/>
                          <a:latin typeface="+mn-lt"/>
                        </a:rPr>
                        <a:t>Form</a:t>
                      </a:r>
                      <a:endParaRPr lang="en-US" sz="2300" b="1" dirty="0">
                        <a:solidFill>
                          <a:srgbClr val="321A2A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300" b="1" dirty="0">
                          <a:solidFill>
                            <a:srgbClr val="321A2A"/>
                          </a:solidFill>
                          <a:effectLst/>
                          <a:latin typeface="+mn-lt"/>
                        </a:rPr>
                        <a:t>Pronunciation</a:t>
                      </a:r>
                      <a:endParaRPr lang="en-US" sz="2300" b="1" dirty="0">
                        <a:solidFill>
                          <a:srgbClr val="321A2A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300" b="1" dirty="0">
                          <a:solidFill>
                            <a:srgbClr val="321A2A"/>
                          </a:solidFill>
                          <a:effectLst/>
                          <a:latin typeface="+mn-lt"/>
                        </a:rPr>
                        <a:t>Meaning</a:t>
                      </a:r>
                      <a:endParaRPr lang="en-US" sz="2300" b="1" dirty="0">
                        <a:solidFill>
                          <a:srgbClr val="321A2A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96369">
                <a:tc>
                  <a:txBody>
                    <a:bodyPr/>
                    <a:lstStyle/>
                    <a:p>
                      <a:pPr marL="144145" marR="0" indent="-144145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 b="1" dirty="0">
                          <a:solidFill>
                            <a:schemeClr val="tx1"/>
                          </a:solidFill>
                          <a:latin typeface="+mn-lt"/>
                        </a:rPr>
                        <a:t>1. apprenticeship (n) </a:t>
                      </a:r>
                      <a:endParaRPr lang="en-US" sz="25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500" i="0" dirty="0">
                          <a:solidFill>
                            <a:schemeClr val="tx1"/>
                          </a:solidFill>
                          <a:latin typeface="+mn-lt"/>
                        </a:rPr>
                        <a:t>/</a:t>
                      </a:r>
                      <a:r>
                        <a:rPr lang="vi-VN" sz="2500" i="0" dirty="0" err="1">
                          <a:solidFill>
                            <a:schemeClr val="tx1"/>
                          </a:solidFill>
                          <a:latin typeface="+mn-lt"/>
                        </a:rPr>
                        <a:t>əˈprentɪsʃɪp</a:t>
                      </a:r>
                      <a:r>
                        <a:rPr lang="vi-VN" sz="2500" i="0" dirty="0">
                          <a:solidFill>
                            <a:schemeClr val="tx1"/>
                          </a:solidFill>
                          <a:latin typeface="+mn-lt"/>
                        </a:rPr>
                        <a:t>/</a:t>
                      </a:r>
                      <a:endParaRPr lang="en-US" sz="2500" i="0" dirty="0">
                        <a:solidFill>
                          <a:schemeClr val="tx1"/>
                        </a:solidFill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500" b="0" dirty="0">
                          <a:latin typeface="+mn-lt"/>
                        </a:rPr>
                        <a:t>a period of time working as an apprentice</a:t>
                      </a:r>
                    </a:p>
                  </a:txBody>
                  <a:tcPr marL="71755" marR="71755" marT="71755" marB="7175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74749">
                <a:tc>
                  <a:txBody>
                    <a:bodyPr/>
                    <a:lstStyle/>
                    <a:p>
                      <a:pPr marL="144145" marR="0" indent="-144145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 b="1" dirty="0">
                          <a:solidFill>
                            <a:schemeClr val="tx1"/>
                          </a:solidFill>
                          <a:latin typeface="+mn-lt"/>
                        </a:rPr>
                        <a:t>2. diploma (n) </a:t>
                      </a:r>
                      <a:endParaRPr lang="en-US" sz="25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500" i="0" dirty="0">
                          <a:solidFill>
                            <a:schemeClr val="tx1"/>
                          </a:solidFill>
                          <a:latin typeface="+mn-lt"/>
                        </a:rPr>
                        <a:t> /</a:t>
                      </a:r>
                      <a:r>
                        <a:rPr lang="vi-VN" sz="2500" i="0" dirty="0" err="1">
                          <a:solidFill>
                            <a:schemeClr val="tx1"/>
                          </a:solidFill>
                          <a:latin typeface="+mn-lt"/>
                        </a:rPr>
                        <a:t>dɪˈpləʊmə</a:t>
                      </a:r>
                      <a:r>
                        <a:rPr lang="vi-VN" sz="2500" i="0" dirty="0">
                          <a:solidFill>
                            <a:schemeClr val="tx1"/>
                          </a:solidFill>
                          <a:latin typeface="+mn-lt"/>
                        </a:rPr>
                        <a:t>/</a:t>
                      </a:r>
                      <a:endParaRPr lang="en-US" sz="2500" i="0" dirty="0">
                        <a:solidFill>
                          <a:schemeClr val="tx1"/>
                        </a:solidFill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500" b="0" dirty="0">
                          <a:latin typeface="+mn-lt"/>
                        </a:rPr>
                        <a:t>a document given by a college or university to show that you have passed a particular exam or finished your studies</a:t>
                      </a:r>
                    </a:p>
                  </a:txBody>
                  <a:tcPr marL="71755" marR="71755" marT="71755" marB="7175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44635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2500" b="1" dirty="0">
                          <a:solidFill>
                            <a:schemeClr val="tx1"/>
                          </a:solidFill>
                          <a:latin typeface="+mn-lt"/>
                        </a:rPr>
                        <a:t>3. architecture (n) </a:t>
                      </a:r>
                      <a:endParaRPr lang="en-US" sz="2500" b="1" dirty="0">
                        <a:solidFill>
                          <a:schemeClr val="tx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500" i="0" dirty="0">
                          <a:solidFill>
                            <a:schemeClr val="tx1"/>
                          </a:solidFill>
                          <a:latin typeface="+mn-lt"/>
                        </a:rPr>
                        <a:t>/ˈ</a:t>
                      </a:r>
                      <a:r>
                        <a:rPr lang="vi-VN" sz="2500" i="0" dirty="0" err="1">
                          <a:solidFill>
                            <a:schemeClr val="tx1"/>
                          </a:solidFill>
                          <a:latin typeface="+mn-lt"/>
                        </a:rPr>
                        <a:t>ɑːkɪtektʃər</a:t>
                      </a:r>
                      <a:r>
                        <a:rPr lang="vi-VN" sz="2500" i="0" dirty="0">
                          <a:solidFill>
                            <a:schemeClr val="tx1"/>
                          </a:solidFill>
                          <a:latin typeface="+mn-lt"/>
                        </a:rPr>
                        <a:t>/</a:t>
                      </a:r>
                      <a:endParaRPr lang="en-US" sz="2500" i="0" dirty="0">
                        <a:solidFill>
                          <a:schemeClr val="tx1"/>
                        </a:solidFill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500" b="0" dirty="0">
                          <a:latin typeface="+mn-lt"/>
                        </a:rPr>
                        <a:t>the art and practice of designing and making buildings</a:t>
                      </a:r>
                    </a:p>
                  </a:txBody>
                  <a:tcPr marL="71755" marR="71755" marT="71755" marB="7175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89642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5C3BE11-7245-A261-E500-85D5C0DFCC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7161906"/>
              </p:ext>
            </p:extLst>
          </p:nvPr>
        </p:nvGraphicFramePr>
        <p:xfrm>
          <a:off x="0" y="1"/>
          <a:ext cx="9144000" cy="5143499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4602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461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376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777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300" b="1" dirty="0">
                          <a:solidFill>
                            <a:srgbClr val="321A2A"/>
                          </a:solidFill>
                          <a:effectLst/>
                        </a:rPr>
                        <a:t>Form</a:t>
                      </a:r>
                      <a:endParaRPr lang="en-US" sz="2300" b="1" dirty="0">
                        <a:solidFill>
                          <a:srgbClr val="321A2A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300" b="1" dirty="0">
                          <a:solidFill>
                            <a:srgbClr val="321A2A"/>
                          </a:solidFill>
                          <a:effectLst/>
                        </a:rPr>
                        <a:t>Pronunciation</a:t>
                      </a:r>
                      <a:endParaRPr lang="en-US" sz="2300" b="1" dirty="0">
                        <a:solidFill>
                          <a:srgbClr val="321A2A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300" b="1" dirty="0">
                          <a:solidFill>
                            <a:srgbClr val="321A2A"/>
                          </a:solidFill>
                          <a:effectLst/>
                        </a:rPr>
                        <a:t>Meaning</a:t>
                      </a:r>
                      <a:endParaRPr lang="en-US" sz="2300" b="1" dirty="0">
                        <a:solidFill>
                          <a:srgbClr val="321A2A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1230">
                <a:tc>
                  <a:txBody>
                    <a:bodyPr/>
                    <a:lstStyle/>
                    <a:p>
                      <a:pPr marL="144145" marR="0" indent="-144145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1"/>
                          </a:solidFill>
                          <a:latin typeface="+mn-lt"/>
                        </a:rPr>
                        <a:t>4. combine (v) </a:t>
                      </a:r>
                      <a:endParaRPr lang="en-US" sz="28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800" b="0" i="0" dirty="0">
                          <a:solidFill>
                            <a:schemeClr val="tx1"/>
                          </a:solidFill>
                          <a:latin typeface="+mn-lt"/>
                        </a:rPr>
                        <a:t>/kəmˈbaɪn/</a:t>
                      </a:r>
                      <a:endParaRPr lang="en-US" sz="2800" b="0" i="0" dirty="0">
                        <a:solidFill>
                          <a:schemeClr val="tx1"/>
                        </a:solidFill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b="0" dirty="0">
                          <a:latin typeface="+mn-lt"/>
                        </a:rPr>
                        <a:t>to (cause to) exist together, or join together to make a single thing or group</a:t>
                      </a:r>
                    </a:p>
                  </a:txBody>
                  <a:tcPr marL="71755" marR="71755" marT="71755" marB="7175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14494">
                <a:tc>
                  <a:txBody>
                    <a:bodyPr/>
                    <a:lstStyle/>
                    <a:p>
                      <a:pPr marL="144145" marR="0" indent="-144145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1"/>
                          </a:solidFill>
                          <a:latin typeface="+mn-lt"/>
                        </a:rPr>
                        <a:t>5. natural sites (n) </a:t>
                      </a:r>
                      <a:endParaRPr lang="en-US" sz="28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800" b="0" i="0" dirty="0">
                          <a:solidFill>
                            <a:schemeClr val="tx1"/>
                          </a:solidFill>
                          <a:latin typeface="+mn-lt"/>
                        </a:rPr>
                        <a:t> /ˈ</a:t>
                      </a:r>
                      <a:r>
                        <a:rPr lang="vi-VN" sz="2800" b="0" i="0" dirty="0" err="1">
                          <a:solidFill>
                            <a:schemeClr val="tx1"/>
                          </a:solidFill>
                          <a:latin typeface="+mn-lt"/>
                        </a:rPr>
                        <a:t>nætʃərəl</a:t>
                      </a:r>
                      <a:r>
                        <a:rPr lang="vi-VN" sz="2800" b="0" i="0" dirty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vi-VN" sz="2800" b="0" i="0" dirty="0" err="1">
                          <a:solidFill>
                            <a:schemeClr val="tx1"/>
                          </a:solidFill>
                          <a:latin typeface="+mn-lt"/>
                        </a:rPr>
                        <a:t>saɪt</a:t>
                      </a:r>
                      <a:r>
                        <a:rPr lang="en-US" sz="3200" b="0" i="0" dirty="0">
                          <a:solidFill>
                            <a:schemeClr val="tx1"/>
                          </a:solidFill>
                          <a:latin typeface="+mn-lt"/>
                        </a:rPr>
                        <a:t>z</a:t>
                      </a:r>
                      <a:r>
                        <a:rPr lang="vi-VN" sz="2800" b="0" i="0" dirty="0">
                          <a:solidFill>
                            <a:schemeClr val="tx1"/>
                          </a:solidFill>
                          <a:latin typeface="+mn-lt"/>
                        </a:rPr>
                        <a:t>/</a:t>
                      </a:r>
                      <a:endParaRPr lang="en-US" sz="2800" b="0" i="0" dirty="0">
                        <a:solidFill>
                          <a:schemeClr val="tx1"/>
                        </a:solidFill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>
                          <a:latin typeface="+mn-lt"/>
                        </a:rPr>
                        <a:t>areas or locations in nature that have distinctive features, ecological significance, or aesthetic value.</a:t>
                      </a:r>
                    </a:p>
                  </a:txBody>
                  <a:tcPr marL="71755" marR="71755" marT="71755" marB="7175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44836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375853" y="1048225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375853" y="959703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28996" y="806840"/>
            <a:ext cx="83150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cs typeface="Arial" panose="020B0604020202020204" pitchFamily="34" charset="0"/>
              </a:rPr>
              <a:t>Use the given ideas to complete the information about the job of a tour guide.</a:t>
            </a:r>
          </a:p>
        </p:txBody>
      </p:sp>
      <p:sp>
        <p:nvSpPr>
          <p:cNvPr id="8" name="Rectangle 7"/>
          <p:cNvSpPr/>
          <p:nvPr/>
        </p:nvSpPr>
        <p:spPr>
          <a:xfrm>
            <a:off x="4121856" y="1703620"/>
            <a:ext cx="502214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A. </a:t>
            </a:r>
            <a:r>
              <a:rPr lang="vi-VN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attend part-time courses or complete an apprenticeship</a:t>
            </a:r>
          </a:p>
          <a:p>
            <a:r>
              <a:rPr lang="vi-VN" sz="28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B. </a:t>
            </a:r>
            <a:r>
              <a:rPr lang="vi-VN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may only be employed in the high season</a:t>
            </a:r>
          </a:p>
          <a:p>
            <a:r>
              <a:rPr lang="vi-VN" sz="28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C. </a:t>
            </a:r>
            <a:r>
              <a:rPr lang="vi-VN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 patient, confident, and able to deal with stressful situations</a:t>
            </a:r>
          </a:p>
          <a:p>
            <a:r>
              <a:rPr lang="vi-VN" sz="28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D. </a:t>
            </a:r>
            <a:r>
              <a:rPr lang="vi-VN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good communication skills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0" y="30984"/>
            <a:ext cx="497261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Controlled Practice</a:t>
            </a:r>
            <a:endParaRPr lang="en-GB" sz="3200" b="1" cap="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0054967-E032-E6B5-6F5F-1639122B75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50797"/>
            <a:ext cx="3962657" cy="2635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9237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p43"/>
          <p:cNvSpPr/>
          <p:nvPr/>
        </p:nvSpPr>
        <p:spPr>
          <a:xfrm>
            <a:off x="4410901" y="3912578"/>
            <a:ext cx="2620160" cy="588600"/>
          </a:xfrm>
          <a:prstGeom prst="roundRect">
            <a:avLst>
              <a:gd name="adj" fmla="val 30772"/>
            </a:avLst>
          </a:prstGeom>
          <a:solidFill>
            <a:schemeClr val="accent1">
              <a:lumMod val="75000"/>
            </a:schemeClr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86" name="Google Shape;686;p43"/>
          <p:cNvSpPr txBox="1">
            <a:spLocks noGrp="1"/>
          </p:cNvSpPr>
          <p:nvPr>
            <p:ph type="subTitle" idx="1"/>
          </p:nvPr>
        </p:nvSpPr>
        <p:spPr>
          <a:xfrm>
            <a:off x="4563451" y="4012569"/>
            <a:ext cx="2336981" cy="41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chemeClr val="accent2">
                    <a:lumMod val="50000"/>
                  </a:schemeClr>
                </a:solidFill>
              </a:rPr>
              <a:t>SPEAKING</a:t>
            </a:r>
          </a:p>
        </p:txBody>
      </p:sp>
      <p:sp>
        <p:nvSpPr>
          <p:cNvPr id="685" name="Google Shape;685;p43"/>
          <p:cNvSpPr txBox="1">
            <a:spLocks noGrp="1"/>
          </p:cNvSpPr>
          <p:nvPr>
            <p:ph type="ctrTitle"/>
          </p:nvPr>
        </p:nvSpPr>
        <p:spPr>
          <a:xfrm>
            <a:off x="1057718" y="1965485"/>
            <a:ext cx="7031932" cy="172865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US" dirty="0">
                <a:solidFill>
                  <a:srgbClr val="3D1F33"/>
                </a:solidFill>
              </a:rPr>
              <a:t>DISCUSSION ON DIFFERENT CAREERS</a:t>
            </a:r>
          </a:p>
        </p:txBody>
      </p:sp>
      <p:grpSp>
        <p:nvGrpSpPr>
          <p:cNvPr id="687" name="Google Shape;687;p43"/>
          <p:cNvGrpSpPr/>
          <p:nvPr/>
        </p:nvGrpSpPr>
        <p:grpSpPr>
          <a:xfrm rot="-814076">
            <a:off x="7676975" y="3642930"/>
            <a:ext cx="898207" cy="1107209"/>
            <a:chOff x="5146975" y="1577638"/>
            <a:chExt cx="898200" cy="1107200"/>
          </a:xfrm>
        </p:grpSpPr>
        <p:sp>
          <p:nvSpPr>
            <p:cNvPr id="688" name="Google Shape;688;p43"/>
            <p:cNvSpPr/>
            <p:nvPr/>
          </p:nvSpPr>
          <p:spPr>
            <a:xfrm>
              <a:off x="5146975" y="1804463"/>
              <a:ext cx="898200" cy="880375"/>
            </a:xfrm>
            <a:custGeom>
              <a:avLst/>
              <a:gdLst/>
              <a:ahLst/>
              <a:cxnLst/>
              <a:rect l="l" t="t" r="r" b="b"/>
              <a:pathLst>
                <a:path w="35928" h="35215" extrusionOk="0">
                  <a:moveTo>
                    <a:pt x="17964" y="1"/>
                  </a:moveTo>
                  <a:cubicBezTo>
                    <a:pt x="17364" y="1"/>
                    <a:pt x="16763" y="168"/>
                    <a:pt x="16231" y="502"/>
                  </a:cubicBezTo>
                  <a:lnTo>
                    <a:pt x="1550" y="9651"/>
                  </a:lnTo>
                  <a:cubicBezTo>
                    <a:pt x="578" y="10229"/>
                    <a:pt x="0" y="11293"/>
                    <a:pt x="0" y="12417"/>
                  </a:cubicBezTo>
                  <a:lnTo>
                    <a:pt x="0" y="31962"/>
                  </a:lnTo>
                  <a:cubicBezTo>
                    <a:pt x="0" y="33755"/>
                    <a:pt x="1459" y="35214"/>
                    <a:pt x="3252" y="35214"/>
                  </a:cubicBezTo>
                  <a:lnTo>
                    <a:pt x="32675" y="35214"/>
                  </a:lnTo>
                  <a:cubicBezTo>
                    <a:pt x="34469" y="35214"/>
                    <a:pt x="35928" y="33755"/>
                    <a:pt x="35928" y="31962"/>
                  </a:cubicBezTo>
                  <a:lnTo>
                    <a:pt x="35928" y="12417"/>
                  </a:lnTo>
                  <a:cubicBezTo>
                    <a:pt x="35928" y="11293"/>
                    <a:pt x="35350" y="10229"/>
                    <a:pt x="34378" y="9651"/>
                  </a:cubicBezTo>
                  <a:lnTo>
                    <a:pt x="19696" y="502"/>
                  </a:lnTo>
                  <a:cubicBezTo>
                    <a:pt x="19165" y="168"/>
                    <a:pt x="18564" y="1"/>
                    <a:pt x="17964" y="1"/>
                  </a:cubicBezTo>
                  <a:close/>
                </a:path>
              </a:pathLst>
            </a:custGeom>
            <a:solidFill>
              <a:schemeClr val="accent3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9" name="Google Shape;689;p43"/>
            <p:cNvSpPr/>
            <p:nvPr/>
          </p:nvSpPr>
          <p:spPr>
            <a:xfrm>
              <a:off x="5246500" y="1577638"/>
              <a:ext cx="699125" cy="769050"/>
            </a:xfrm>
            <a:custGeom>
              <a:avLst/>
              <a:gdLst/>
              <a:ahLst/>
              <a:cxnLst/>
              <a:rect l="l" t="t" r="r" b="b"/>
              <a:pathLst>
                <a:path w="27965" h="30762" extrusionOk="0">
                  <a:moveTo>
                    <a:pt x="1" y="1"/>
                  </a:moveTo>
                  <a:lnTo>
                    <a:pt x="1" y="20943"/>
                  </a:lnTo>
                  <a:lnTo>
                    <a:pt x="13983" y="30761"/>
                  </a:lnTo>
                  <a:lnTo>
                    <a:pt x="27965" y="20943"/>
                  </a:lnTo>
                  <a:lnTo>
                    <a:pt x="2796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0" name="Google Shape;690;p43"/>
            <p:cNvSpPr/>
            <p:nvPr/>
          </p:nvSpPr>
          <p:spPr>
            <a:xfrm>
              <a:off x="5216125" y="2342838"/>
              <a:ext cx="779675" cy="279675"/>
            </a:xfrm>
            <a:custGeom>
              <a:avLst/>
              <a:gdLst/>
              <a:ahLst/>
              <a:cxnLst/>
              <a:rect l="l" t="t" r="r" b="b"/>
              <a:pathLst>
                <a:path w="31187" h="11187" extrusionOk="0">
                  <a:moveTo>
                    <a:pt x="15296" y="0"/>
                  </a:moveTo>
                  <a:cubicBezTo>
                    <a:pt x="14333" y="0"/>
                    <a:pt x="13369" y="274"/>
                    <a:pt x="12493" y="822"/>
                  </a:cubicBezTo>
                  <a:lnTo>
                    <a:pt x="0" y="10944"/>
                  </a:lnTo>
                  <a:lnTo>
                    <a:pt x="182" y="11187"/>
                  </a:lnTo>
                  <a:lnTo>
                    <a:pt x="12645" y="1035"/>
                  </a:lnTo>
                  <a:cubicBezTo>
                    <a:pt x="13469" y="537"/>
                    <a:pt x="14374" y="286"/>
                    <a:pt x="15276" y="286"/>
                  </a:cubicBezTo>
                  <a:cubicBezTo>
                    <a:pt x="16136" y="286"/>
                    <a:pt x="16995" y="514"/>
                    <a:pt x="17782" y="974"/>
                  </a:cubicBezTo>
                  <a:lnTo>
                    <a:pt x="31034" y="11187"/>
                  </a:lnTo>
                  <a:lnTo>
                    <a:pt x="31186" y="10944"/>
                  </a:lnTo>
                  <a:lnTo>
                    <a:pt x="17934" y="731"/>
                  </a:lnTo>
                  <a:cubicBezTo>
                    <a:pt x="17107" y="244"/>
                    <a:pt x="16203" y="0"/>
                    <a:pt x="1529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1" name="Google Shape;691;p43"/>
            <p:cNvSpPr/>
            <p:nvPr/>
          </p:nvSpPr>
          <p:spPr>
            <a:xfrm>
              <a:off x="5417475" y="1687063"/>
              <a:ext cx="357950" cy="6875"/>
            </a:xfrm>
            <a:custGeom>
              <a:avLst/>
              <a:gdLst/>
              <a:ahLst/>
              <a:cxnLst/>
              <a:rect l="l" t="t" r="r" b="b"/>
              <a:pathLst>
                <a:path w="14318" h="275" extrusionOk="0">
                  <a:moveTo>
                    <a:pt x="1" y="1"/>
                  </a:moveTo>
                  <a:lnTo>
                    <a:pt x="1" y="274"/>
                  </a:lnTo>
                  <a:lnTo>
                    <a:pt x="14317" y="274"/>
                  </a:lnTo>
                  <a:lnTo>
                    <a:pt x="1431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2" name="Google Shape;692;p43"/>
            <p:cNvSpPr/>
            <p:nvPr/>
          </p:nvSpPr>
          <p:spPr>
            <a:xfrm>
              <a:off x="5351375" y="1824613"/>
              <a:ext cx="489400" cy="7625"/>
            </a:xfrm>
            <a:custGeom>
              <a:avLst/>
              <a:gdLst/>
              <a:ahLst/>
              <a:cxnLst/>
              <a:rect l="l" t="t" r="r" b="b"/>
              <a:pathLst>
                <a:path w="19576" h="305" extrusionOk="0">
                  <a:moveTo>
                    <a:pt x="0" y="0"/>
                  </a:moveTo>
                  <a:lnTo>
                    <a:pt x="0" y="304"/>
                  </a:lnTo>
                  <a:lnTo>
                    <a:pt x="19575" y="304"/>
                  </a:lnTo>
                  <a:lnTo>
                    <a:pt x="1957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3" name="Google Shape;693;p43"/>
            <p:cNvSpPr/>
            <p:nvPr/>
          </p:nvSpPr>
          <p:spPr>
            <a:xfrm>
              <a:off x="5351375" y="1927188"/>
              <a:ext cx="489400" cy="6875"/>
            </a:xfrm>
            <a:custGeom>
              <a:avLst/>
              <a:gdLst/>
              <a:ahLst/>
              <a:cxnLst/>
              <a:rect l="l" t="t" r="r" b="b"/>
              <a:pathLst>
                <a:path w="19576" h="275" extrusionOk="0">
                  <a:moveTo>
                    <a:pt x="0" y="1"/>
                  </a:moveTo>
                  <a:lnTo>
                    <a:pt x="0" y="274"/>
                  </a:lnTo>
                  <a:lnTo>
                    <a:pt x="19575" y="274"/>
                  </a:lnTo>
                  <a:lnTo>
                    <a:pt x="1957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4" name="Google Shape;694;p43"/>
            <p:cNvSpPr/>
            <p:nvPr/>
          </p:nvSpPr>
          <p:spPr>
            <a:xfrm>
              <a:off x="5351375" y="2029788"/>
              <a:ext cx="489400" cy="6850"/>
            </a:xfrm>
            <a:custGeom>
              <a:avLst/>
              <a:gdLst/>
              <a:ahLst/>
              <a:cxnLst/>
              <a:rect l="l" t="t" r="r" b="b"/>
              <a:pathLst>
                <a:path w="19576" h="274" extrusionOk="0">
                  <a:moveTo>
                    <a:pt x="0" y="0"/>
                  </a:moveTo>
                  <a:lnTo>
                    <a:pt x="0" y="274"/>
                  </a:lnTo>
                  <a:lnTo>
                    <a:pt x="19575" y="274"/>
                  </a:lnTo>
                  <a:lnTo>
                    <a:pt x="1957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5" name="Google Shape;695;p43"/>
            <p:cNvSpPr/>
            <p:nvPr/>
          </p:nvSpPr>
          <p:spPr>
            <a:xfrm>
              <a:off x="5351375" y="2132363"/>
              <a:ext cx="489400" cy="6875"/>
            </a:xfrm>
            <a:custGeom>
              <a:avLst/>
              <a:gdLst/>
              <a:ahLst/>
              <a:cxnLst/>
              <a:rect l="l" t="t" r="r" b="b"/>
              <a:pathLst>
                <a:path w="19576" h="275" extrusionOk="0">
                  <a:moveTo>
                    <a:pt x="0" y="1"/>
                  </a:moveTo>
                  <a:lnTo>
                    <a:pt x="0" y="274"/>
                  </a:lnTo>
                  <a:lnTo>
                    <a:pt x="19575" y="274"/>
                  </a:lnTo>
                  <a:lnTo>
                    <a:pt x="1957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6" name="Google Shape;696;p43"/>
            <p:cNvSpPr/>
            <p:nvPr/>
          </p:nvSpPr>
          <p:spPr>
            <a:xfrm>
              <a:off x="5450925" y="2234938"/>
              <a:ext cx="291050" cy="6875"/>
            </a:xfrm>
            <a:custGeom>
              <a:avLst/>
              <a:gdLst/>
              <a:ahLst/>
              <a:cxnLst/>
              <a:rect l="l" t="t" r="r" b="b"/>
              <a:pathLst>
                <a:path w="11642" h="275" extrusionOk="0">
                  <a:moveTo>
                    <a:pt x="0" y="1"/>
                  </a:moveTo>
                  <a:lnTo>
                    <a:pt x="0" y="275"/>
                  </a:lnTo>
                  <a:lnTo>
                    <a:pt x="11642" y="275"/>
                  </a:lnTo>
                  <a:lnTo>
                    <a:pt x="1164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697" name="Google Shape;697;p43"/>
          <p:cNvSpPr/>
          <p:nvPr/>
        </p:nvSpPr>
        <p:spPr>
          <a:xfrm>
            <a:off x="2418796" y="3904061"/>
            <a:ext cx="1670700" cy="597117"/>
          </a:xfrm>
          <a:prstGeom prst="roundRect">
            <a:avLst>
              <a:gd name="adj" fmla="val 24223"/>
            </a:avLst>
          </a:prstGeom>
          <a:solidFill>
            <a:srgbClr val="E55F2E"/>
          </a:solidFill>
          <a:ln w="28575" cap="flat" cmpd="sng">
            <a:solidFill>
              <a:srgbClr val="FAFA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mfortaa"/>
                <a:cs typeface="Arial"/>
                <a:sym typeface="Comfortaa"/>
              </a:rPr>
              <a:t>LESSON 4</a:t>
            </a:r>
            <a:endParaRPr kumimoji="0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698" name="Google Shape;698;p43"/>
          <p:cNvGrpSpPr/>
          <p:nvPr/>
        </p:nvGrpSpPr>
        <p:grpSpPr>
          <a:xfrm>
            <a:off x="7572340" y="2404875"/>
            <a:ext cx="2162798" cy="1206590"/>
            <a:chOff x="7572340" y="2404875"/>
            <a:chExt cx="2162798" cy="1206590"/>
          </a:xfrm>
        </p:grpSpPr>
        <p:sp>
          <p:nvSpPr>
            <p:cNvPr id="699" name="Google Shape;699;p43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5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0" name="Google Shape;700;p43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5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1" name="Google Shape;701;p43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5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2" name="Google Shape;702;p43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5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703" name="Google Shape;703;p43"/>
          <p:cNvGrpSpPr/>
          <p:nvPr/>
        </p:nvGrpSpPr>
        <p:grpSpPr>
          <a:xfrm rot="20408455" flipH="1">
            <a:off x="770950" y="1971560"/>
            <a:ext cx="859272" cy="653453"/>
            <a:chOff x="135700" y="1601500"/>
            <a:chExt cx="1166450" cy="815400"/>
          </a:xfrm>
        </p:grpSpPr>
        <p:sp>
          <p:nvSpPr>
            <p:cNvPr id="704" name="Google Shape;704;p43"/>
            <p:cNvSpPr/>
            <p:nvPr/>
          </p:nvSpPr>
          <p:spPr>
            <a:xfrm>
              <a:off x="135700" y="1601500"/>
              <a:ext cx="1166450" cy="815400"/>
            </a:xfrm>
            <a:custGeom>
              <a:avLst/>
              <a:gdLst/>
              <a:ahLst/>
              <a:cxnLst/>
              <a:rect l="l" t="t" r="r" b="b"/>
              <a:pathLst>
                <a:path w="46658" h="32616" extrusionOk="0">
                  <a:moveTo>
                    <a:pt x="4833" y="1"/>
                  </a:moveTo>
                  <a:cubicBezTo>
                    <a:pt x="2159" y="1"/>
                    <a:pt x="0" y="2189"/>
                    <a:pt x="0" y="4834"/>
                  </a:cubicBezTo>
                  <a:lnTo>
                    <a:pt x="0" y="22038"/>
                  </a:lnTo>
                  <a:cubicBezTo>
                    <a:pt x="0" y="24712"/>
                    <a:pt x="2189" y="26901"/>
                    <a:pt x="4833" y="26901"/>
                  </a:cubicBezTo>
                  <a:lnTo>
                    <a:pt x="7265" y="26901"/>
                  </a:lnTo>
                  <a:lnTo>
                    <a:pt x="7204" y="32615"/>
                  </a:lnTo>
                  <a:lnTo>
                    <a:pt x="11703" y="26901"/>
                  </a:lnTo>
                  <a:lnTo>
                    <a:pt x="41795" y="26901"/>
                  </a:lnTo>
                  <a:cubicBezTo>
                    <a:pt x="44469" y="26901"/>
                    <a:pt x="46658" y="24712"/>
                    <a:pt x="46627" y="22038"/>
                  </a:cubicBezTo>
                  <a:lnTo>
                    <a:pt x="46627" y="4834"/>
                  </a:lnTo>
                  <a:cubicBezTo>
                    <a:pt x="46627" y="2159"/>
                    <a:pt x="44439" y="1"/>
                    <a:pt x="41795" y="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5" name="Google Shape;705;p43"/>
            <p:cNvSpPr/>
            <p:nvPr/>
          </p:nvSpPr>
          <p:spPr>
            <a:xfrm>
              <a:off x="321875" y="1884175"/>
              <a:ext cx="91975" cy="91975"/>
            </a:xfrm>
            <a:custGeom>
              <a:avLst/>
              <a:gdLst/>
              <a:ahLst/>
              <a:cxnLst/>
              <a:rect l="l" t="t" r="r" b="b"/>
              <a:pathLst>
                <a:path w="3679" h="3679" extrusionOk="0">
                  <a:moveTo>
                    <a:pt x="1824" y="1"/>
                  </a:moveTo>
                  <a:cubicBezTo>
                    <a:pt x="821" y="1"/>
                    <a:pt x="0" y="822"/>
                    <a:pt x="0" y="1825"/>
                  </a:cubicBezTo>
                  <a:cubicBezTo>
                    <a:pt x="0" y="2858"/>
                    <a:pt x="821" y="3679"/>
                    <a:pt x="1824" y="3679"/>
                  </a:cubicBezTo>
                  <a:cubicBezTo>
                    <a:pt x="2858" y="3679"/>
                    <a:pt x="3678" y="2858"/>
                    <a:pt x="3678" y="1825"/>
                  </a:cubicBezTo>
                  <a:cubicBezTo>
                    <a:pt x="3678" y="822"/>
                    <a:pt x="2858" y="1"/>
                    <a:pt x="18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6" name="Google Shape;706;p43"/>
            <p:cNvSpPr/>
            <p:nvPr/>
          </p:nvSpPr>
          <p:spPr>
            <a:xfrm>
              <a:off x="497400" y="1884175"/>
              <a:ext cx="91975" cy="91975"/>
            </a:xfrm>
            <a:custGeom>
              <a:avLst/>
              <a:gdLst/>
              <a:ahLst/>
              <a:cxnLst/>
              <a:rect l="l" t="t" r="r" b="b"/>
              <a:pathLst>
                <a:path w="3679" h="3679" extrusionOk="0">
                  <a:moveTo>
                    <a:pt x="1825" y="1"/>
                  </a:moveTo>
                  <a:cubicBezTo>
                    <a:pt x="822" y="1"/>
                    <a:pt x="1" y="822"/>
                    <a:pt x="1" y="1825"/>
                  </a:cubicBezTo>
                  <a:cubicBezTo>
                    <a:pt x="1" y="2858"/>
                    <a:pt x="822" y="3679"/>
                    <a:pt x="1825" y="3679"/>
                  </a:cubicBezTo>
                  <a:cubicBezTo>
                    <a:pt x="2858" y="3679"/>
                    <a:pt x="3679" y="2858"/>
                    <a:pt x="3679" y="1825"/>
                  </a:cubicBezTo>
                  <a:cubicBezTo>
                    <a:pt x="3679" y="822"/>
                    <a:pt x="2858" y="1"/>
                    <a:pt x="18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7" name="Google Shape;707;p43"/>
            <p:cNvSpPr/>
            <p:nvPr/>
          </p:nvSpPr>
          <p:spPr>
            <a:xfrm>
              <a:off x="672175" y="1884175"/>
              <a:ext cx="92750" cy="91975"/>
            </a:xfrm>
            <a:custGeom>
              <a:avLst/>
              <a:gdLst/>
              <a:ahLst/>
              <a:cxnLst/>
              <a:rect l="l" t="t" r="r" b="b"/>
              <a:pathLst>
                <a:path w="3710" h="3679" extrusionOk="0">
                  <a:moveTo>
                    <a:pt x="1855" y="1"/>
                  </a:moveTo>
                  <a:cubicBezTo>
                    <a:pt x="822" y="1"/>
                    <a:pt x="1" y="822"/>
                    <a:pt x="1" y="1825"/>
                  </a:cubicBezTo>
                  <a:cubicBezTo>
                    <a:pt x="1" y="2858"/>
                    <a:pt x="852" y="3679"/>
                    <a:pt x="1855" y="3679"/>
                  </a:cubicBezTo>
                  <a:cubicBezTo>
                    <a:pt x="2888" y="3679"/>
                    <a:pt x="3709" y="2858"/>
                    <a:pt x="3709" y="1825"/>
                  </a:cubicBezTo>
                  <a:cubicBezTo>
                    <a:pt x="3709" y="822"/>
                    <a:pt x="2888" y="1"/>
                    <a:pt x="185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8" name="Google Shape;708;p43"/>
            <p:cNvSpPr/>
            <p:nvPr/>
          </p:nvSpPr>
          <p:spPr>
            <a:xfrm>
              <a:off x="847725" y="1884175"/>
              <a:ext cx="92725" cy="91975"/>
            </a:xfrm>
            <a:custGeom>
              <a:avLst/>
              <a:gdLst/>
              <a:ahLst/>
              <a:cxnLst/>
              <a:rect l="l" t="t" r="r" b="b"/>
              <a:pathLst>
                <a:path w="3709" h="3679" extrusionOk="0">
                  <a:moveTo>
                    <a:pt x="1854" y="1"/>
                  </a:moveTo>
                  <a:cubicBezTo>
                    <a:pt x="821" y="1"/>
                    <a:pt x="0" y="822"/>
                    <a:pt x="0" y="1825"/>
                  </a:cubicBezTo>
                  <a:cubicBezTo>
                    <a:pt x="0" y="2858"/>
                    <a:pt x="821" y="3679"/>
                    <a:pt x="1854" y="3679"/>
                  </a:cubicBezTo>
                  <a:cubicBezTo>
                    <a:pt x="2857" y="3679"/>
                    <a:pt x="3709" y="2858"/>
                    <a:pt x="3709" y="1825"/>
                  </a:cubicBezTo>
                  <a:cubicBezTo>
                    <a:pt x="3709" y="822"/>
                    <a:pt x="2857" y="1"/>
                    <a:pt x="185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9" name="Google Shape;709;p43"/>
            <p:cNvSpPr/>
            <p:nvPr/>
          </p:nvSpPr>
          <p:spPr>
            <a:xfrm>
              <a:off x="1023250" y="1884175"/>
              <a:ext cx="91975" cy="91975"/>
            </a:xfrm>
            <a:custGeom>
              <a:avLst/>
              <a:gdLst/>
              <a:ahLst/>
              <a:cxnLst/>
              <a:rect l="l" t="t" r="r" b="b"/>
              <a:pathLst>
                <a:path w="3679" h="3679" extrusionOk="0">
                  <a:moveTo>
                    <a:pt x="1855" y="1"/>
                  </a:moveTo>
                  <a:cubicBezTo>
                    <a:pt x="821" y="1"/>
                    <a:pt x="1" y="822"/>
                    <a:pt x="1" y="1825"/>
                  </a:cubicBezTo>
                  <a:cubicBezTo>
                    <a:pt x="1" y="2858"/>
                    <a:pt x="821" y="3679"/>
                    <a:pt x="1855" y="3679"/>
                  </a:cubicBezTo>
                  <a:cubicBezTo>
                    <a:pt x="2858" y="3679"/>
                    <a:pt x="3679" y="2858"/>
                    <a:pt x="3679" y="1825"/>
                  </a:cubicBezTo>
                  <a:cubicBezTo>
                    <a:pt x="3679" y="822"/>
                    <a:pt x="2858" y="1"/>
                    <a:pt x="185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710" name="Google Shape;710;p43"/>
          <p:cNvSpPr/>
          <p:nvPr/>
        </p:nvSpPr>
        <p:spPr>
          <a:xfrm>
            <a:off x="6069374" y="908751"/>
            <a:ext cx="988876" cy="988815"/>
          </a:xfrm>
          <a:custGeom>
            <a:avLst/>
            <a:gdLst/>
            <a:ahLst/>
            <a:cxnLst/>
            <a:rect l="l" t="t" r="r" b="b"/>
            <a:pathLst>
              <a:path w="16385" h="16384" extrusionOk="0">
                <a:moveTo>
                  <a:pt x="8208" y="3587"/>
                </a:moveTo>
                <a:cubicBezTo>
                  <a:pt x="10761" y="3587"/>
                  <a:pt x="12828" y="5654"/>
                  <a:pt x="12828" y="8207"/>
                </a:cubicBezTo>
                <a:cubicBezTo>
                  <a:pt x="12828" y="10760"/>
                  <a:pt x="10761" y="12827"/>
                  <a:pt x="8208" y="12827"/>
                </a:cubicBezTo>
                <a:cubicBezTo>
                  <a:pt x="5624" y="12827"/>
                  <a:pt x="3557" y="10760"/>
                  <a:pt x="3557" y="8207"/>
                </a:cubicBezTo>
                <a:cubicBezTo>
                  <a:pt x="3557" y="5654"/>
                  <a:pt x="5624" y="3587"/>
                  <a:pt x="8208" y="3587"/>
                </a:cubicBezTo>
                <a:close/>
                <a:moveTo>
                  <a:pt x="7478" y="0"/>
                </a:moveTo>
                <a:lnTo>
                  <a:pt x="7265" y="1581"/>
                </a:lnTo>
                <a:cubicBezTo>
                  <a:pt x="6658" y="1672"/>
                  <a:pt x="6050" y="1824"/>
                  <a:pt x="5533" y="2067"/>
                </a:cubicBezTo>
                <a:lnTo>
                  <a:pt x="4530" y="851"/>
                </a:lnTo>
                <a:lnTo>
                  <a:pt x="3284" y="1611"/>
                </a:lnTo>
                <a:lnTo>
                  <a:pt x="3922" y="3040"/>
                </a:lnTo>
                <a:cubicBezTo>
                  <a:pt x="3557" y="3313"/>
                  <a:pt x="3253" y="3617"/>
                  <a:pt x="2980" y="3982"/>
                </a:cubicBezTo>
                <a:lnTo>
                  <a:pt x="1551" y="3344"/>
                </a:lnTo>
                <a:lnTo>
                  <a:pt x="791" y="4590"/>
                </a:lnTo>
                <a:lnTo>
                  <a:pt x="2007" y="5593"/>
                </a:lnTo>
                <a:cubicBezTo>
                  <a:pt x="1794" y="6110"/>
                  <a:pt x="1642" y="6657"/>
                  <a:pt x="1551" y="7265"/>
                </a:cubicBezTo>
                <a:lnTo>
                  <a:pt x="1" y="7477"/>
                </a:lnTo>
                <a:lnTo>
                  <a:pt x="1" y="8936"/>
                </a:lnTo>
                <a:lnTo>
                  <a:pt x="1551" y="9149"/>
                </a:lnTo>
                <a:cubicBezTo>
                  <a:pt x="1642" y="9757"/>
                  <a:pt x="1825" y="10335"/>
                  <a:pt x="2037" y="10882"/>
                </a:cubicBezTo>
                <a:lnTo>
                  <a:pt x="822" y="11885"/>
                </a:lnTo>
                <a:lnTo>
                  <a:pt x="1612" y="13131"/>
                </a:lnTo>
                <a:lnTo>
                  <a:pt x="3040" y="12493"/>
                </a:lnTo>
                <a:cubicBezTo>
                  <a:pt x="3314" y="12827"/>
                  <a:pt x="3618" y="13131"/>
                  <a:pt x="3952" y="13405"/>
                </a:cubicBezTo>
                <a:lnTo>
                  <a:pt x="3344" y="14833"/>
                </a:lnTo>
                <a:lnTo>
                  <a:pt x="4591" y="15593"/>
                </a:lnTo>
                <a:lnTo>
                  <a:pt x="5563" y="14377"/>
                </a:lnTo>
                <a:cubicBezTo>
                  <a:pt x="6110" y="14590"/>
                  <a:pt x="6658" y="14742"/>
                  <a:pt x="7265" y="14833"/>
                </a:cubicBezTo>
                <a:lnTo>
                  <a:pt x="7448" y="16383"/>
                </a:lnTo>
                <a:lnTo>
                  <a:pt x="8937" y="16383"/>
                </a:lnTo>
                <a:lnTo>
                  <a:pt x="9150" y="14833"/>
                </a:lnTo>
                <a:cubicBezTo>
                  <a:pt x="9758" y="14742"/>
                  <a:pt x="10335" y="14590"/>
                  <a:pt x="10883" y="14347"/>
                </a:cubicBezTo>
                <a:lnTo>
                  <a:pt x="11855" y="15563"/>
                </a:lnTo>
                <a:lnTo>
                  <a:pt x="13101" y="14803"/>
                </a:lnTo>
                <a:lnTo>
                  <a:pt x="12494" y="13374"/>
                </a:lnTo>
                <a:cubicBezTo>
                  <a:pt x="12828" y="13101"/>
                  <a:pt x="13132" y="12766"/>
                  <a:pt x="13405" y="12432"/>
                </a:cubicBezTo>
                <a:lnTo>
                  <a:pt x="14834" y="13070"/>
                </a:lnTo>
                <a:lnTo>
                  <a:pt x="15594" y="11794"/>
                </a:lnTo>
                <a:lnTo>
                  <a:pt x="14378" y="10821"/>
                </a:lnTo>
                <a:cubicBezTo>
                  <a:pt x="14591" y="10304"/>
                  <a:pt x="14743" y="9727"/>
                  <a:pt x="14834" y="9149"/>
                </a:cubicBezTo>
                <a:lnTo>
                  <a:pt x="16384" y="8936"/>
                </a:lnTo>
                <a:lnTo>
                  <a:pt x="16384" y="7477"/>
                </a:lnTo>
                <a:lnTo>
                  <a:pt x="14834" y="7265"/>
                </a:lnTo>
                <a:cubicBezTo>
                  <a:pt x="14743" y="6657"/>
                  <a:pt x="14591" y="6079"/>
                  <a:pt x="14348" y="5532"/>
                </a:cubicBezTo>
                <a:lnTo>
                  <a:pt x="15563" y="4529"/>
                </a:lnTo>
                <a:lnTo>
                  <a:pt x="14804" y="3283"/>
                </a:lnTo>
                <a:lnTo>
                  <a:pt x="13345" y="3921"/>
                </a:lnTo>
                <a:cubicBezTo>
                  <a:pt x="13071" y="3587"/>
                  <a:pt x="12767" y="3283"/>
                  <a:pt x="12433" y="3009"/>
                </a:cubicBezTo>
                <a:lnTo>
                  <a:pt x="13041" y="1550"/>
                </a:lnTo>
                <a:lnTo>
                  <a:pt x="11794" y="790"/>
                </a:lnTo>
                <a:lnTo>
                  <a:pt x="10822" y="2037"/>
                </a:lnTo>
                <a:cubicBezTo>
                  <a:pt x="10275" y="1793"/>
                  <a:pt x="9728" y="1641"/>
                  <a:pt x="9150" y="1581"/>
                </a:cubicBezTo>
                <a:lnTo>
                  <a:pt x="8937" y="0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711" name="Google Shape;711;p43"/>
          <p:cNvGrpSpPr/>
          <p:nvPr/>
        </p:nvGrpSpPr>
        <p:grpSpPr>
          <a:xfrm rot="1057935">
            <a:off x="913429" y="3855319"/>
            <a:ext cx="714079" cy="1067308"/>
            <a:chOff x="3251800" y="1824470"/>
            <a:chExt cx="714094" cy="1067331"/>
          </a:xfrm>
        </p:grpSpPr>
        <p:sp>
          <p:nvSpPr>
            <p:cNvPr id="712" name="Google Shape;712;p43"/>
            <p:cNvSpPr/>
            <p:nvPr/>
          </p:nvSpPr>
          <p:spPr>
            <a:xfrm>
              <a:off x="3531128" y="2697941"/>
              <a:ext cx="164164" cy="193860"/>
            </a:xfrm>
            <a:custGeom>
              <a:avLst/>
              <a:gdLst/>
              <a:ahLst/>
              <a:cxnLst/>
              <a:rect l="l" t="t" r="r" b="b"/>
              <a:pathLst>
                <a:path w="2858" h="3375" extrusionOk="0">
                  <a:moveTo>
                    <a:pt x="1429" y="0"/>
                  </a:moveTo>
                  <a:cubicBezTo>
                    <a:pt x="669" y="0"/>
                    <a:pt x="0" y="669"/>
                    <a:pt x="0" y="1459"/>
                  </a:cubicBezTo>
                  <a:lnTo>
                    <a:pt x="0" y="1945"/>
                  </a:lnTo>
                  <a:cubicBezTo>
                    <a:pt x="0" y="2736"/>
                    <a:pt x="669" y="3374"/>
                    <a:pt x="1429" y="3374"/>
                  </a:cubicBezTo>
                  <a:cubicBezTo>
                    <a:pt x="2219" y="3374"/>
                    <a:pt x="2858" y="2736"/>
                    <a:pt x="2858" y="1945"/>
                  </a:cubicBezTo>
                  <a:lnTo>
                    <a:pt x="2858" y="1459"/>
                  </a:lnTo>
                  <a:cubicBezTo>
                    <a:pt x="2858" y="669"/>
                    <a:pt x="2219" y="0"/>
                    <a:pt x="1429" y="0"/>
                  </a:cubicBezTo>
                  <a:close/>
                </a:path>
              </a:pathLst>
            </a:custGeom>
            <a:solidFill>
              <a:schemeClr val="accen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3" name="Google Shape;713;p43"/>
            <p:cNvSpPr/>
            <p:nvPr/>
          </p:nvSpPr>
          <p:spPr>
            <a:xfrm>
              <a:off x="3496205" y="2539065"/>
              <a:ext cx="235734" cy="274161"/>
            </a:xfrm>
            <a:custGeom>
              <a:avLst/>
              <a:gdLst/>
              <a:ahLst/>
              <a:cxnLst/>
              <a:rect l="l" t="t" r="r" b="b"/>
              <a:pathLst>
                <a:path w="4104" h="4773" extrusionOk="0">
                  <a:moveTo>
                    <a:pt x="791" y="0"/>
                  </a:moveTo>
                  <a:cubicBezTo>
                    <a:pt x="365" y="0"/>
                    <a:pt x="1" y="334"/>
                    <a:pt x="1" y="790"/>
                  </a:cubicBezTo>
                  <a:lnTo>
                    <a:pt x="1" y="3982"/>
                  </a:lnTo>
                  <a:cubicBezTo>
                    <a:pt x="1" y="4438"/>
                    <a:pt x="365" y="4772"/>
                    <a:pt x="791" y="4772"/>
                  </a:cubicBezTo>
                  <a:lnTo>
                    <a:pt x="3314" y="4772"/>
                  </a:lnTo>
                  <a:cubicBezTo>
                    <a:pt x="3739" y="4772"/>
                    <a:pt x="4074" y="4438"/>
                    <a:pt x="4104" y="3982"/>
                  </a:cubicBezTo>
                  <a:lnTo>
                    <a:pt x="4104" y="790"/>
                  </a:lnTo>
                  <a:cubicBezTo>
                    <a:pt x="4104" y="334"/>
                    <a:pt x="3739" y="0"/>
                    <a:pt x="3314" y="0"/>
                  </a:cubicBezTo>
                  <a:close/>
                </a:path>
              </a:pathLst>
            </a:custGeom>
            <a:solidFill>
              <a:schemeClr val="accen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4" name="Google Shape;714;p43"/>
            <p:cNvSpPr/>
            <p:nvPr/>
          </p:nvSpPr>
          <p:spPr>
            <a:xfrm>
              <a:off x="3251800" y="1824470"/>
              <a:ext cx="714094" cy="856086"/>
            </a:xfrm>
            <a:custGeom>
              <a:avLst/>
              <a:gdLst/>
              <a:ahLst/>
              <a:cxnLst/>
              <a:rect l="l" t="t" r="r" b="b"/>
              <a:pathLst>
                <a:path w="12432" h="14904" extrusionOk="0">
                  <a:moveTo>
                    <a:pt x="6311" y="1"/>
                  </a:moveTo>
                  <a:cubicBezTo>
                    <a:pt x="6204" y="1"/>
                    <a:pt x="6096" y="4"/>
                    <a:pt x="5988" y="9"/>
                  </a:cubicBezTo>
                  <a:cubicBezTo>
                    <a:pt x="3009" y="161"/>
                    <a:pt x="517" y="2502"/>
                    <a:pt x="213" y="5481"/>
                  </a:cubicBezTo>
                  <a:cubicBezTo>
                    <a:pt x="0" y="7517"/>
                    <a:pt x="790" y="9371"/>
                    <a:pt x="2128" y="10617"/>
                  </a:cubicBezTo>
                  <a:cubicBezTo>
                    <a:pt x="3009" y="11408"/>
                    <a:pt x="3465" y="12563"/>
                    <a:pt x="3465" y="13748"/>
                  </a:cubicBezTo>
                  <a:cubicBezTo>
                    <a:pt x="3465" y="14386"/>
                    <a:pt x="4012" y="14903"/>
                    <a:pt x="4651" y="14903"/>
                  </a:cubicBezTo>
                  <a:lnTo>
                    <a:pt x="7964" y="14903"/>
                  </a:lnTo>
                  <a:cubicBezTo>
                    <a:pt x="8602" y="14903"/>
                    <a:pt x="9119" y="14386"/>
                    <a:pt x="9119" y="13748"/>
                  </a:cubicBezTo>
                  <a:lnTo>
                    <a:pt x="9119" y="13566"/>
                  </a:lnTo>
                  <a:cubicBezTo>
                    <a:pt x="9119" y="12441"/>
                    <a:pt x="9636" y="11377"/>
                    <a:pt x="10487" y="10617"/>
                  </a:cubicBezTo>
                  <a:cubicBezTo>
                    <a:pt x="11672" y="9493"/>
                    <a:pt x="12432" y="7912"/>
                    <a:pt x="12432" y="6119"/>
                  </a:cubicBezTo>
                  <a:cubicBezTo>
                    <a:pt x="12432" y="2760"/>
                    <a:pt x="9690" y="1"/>
                    <a:pt x="6311" y="1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5" name="Google Shape;715;p43"/>
            <p:cNvSpPr/>
            <p:nvPr/>
          </p:nvSpPr>
          <p:spPr>
            <a:xfrm>
              <a:off x="3655083" y="1884321"/>
              <a:ext cx="57670" cy="54223"/>
            </a:xfrm>
            <a:custGeom>
              <a:avLst/>
              <a:gdLst/>
              <a:ahLst/>
              <a:cxnLst/>
              <a:rect l="l" t="t" r="r" b="b"/>
              <a:pathLst>
                <a:path w="1004" h="944" extrusionOk="0">
                  <a:moveTo>
                    <a:pt x="92" y="1"/>
                  </a:moveTo>
                  <a:lnTo>
                    <a:pt x="1" y="761"/>
                  </a:lnTo>
                  <a:cubicBezTo>
                    <a:pt x="244" y="791"/>
                    <a:pt x="517" y="852"/>
                    <a:pt x="760" y="943"/>
                  </a:cubicBezTo>
                  <a:lnTo>
                    <a:pt x="1004" y="214"/>
                  </a:lnTo>
                  <a:cubicBezTo>
                    <a:pt x="700" y="122"/>
                    <a:pt x="396" y="31"/>
                    <a:pt x="9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6" name="Google Shape;716;p43"/>
            <p:cNvSpPr/>
            <p:nvPr/>
          </p:nvSpPr>
          <p:spPr>
            <a:xfrm>
              <a:off x="3749341" y="1924471"/>
              <a:ext cx="146759" cy="178179"/>
            </a:xfrm>
            <a:custGeom>
              <a:avLst/>
              <a:gdLst/>
              <a:ahLst/>
              <a:cxnLst/>
              <a:rect l="l" t="t" r="r" b="b"/>
              <a:pathLst>
                <a:path w="2555" h="3102" extrusionOk="0">
                  <a:moveTo>
                    <a:pt x="396" y="1"/>
                  </a:moveTo>
                  <a:lnTo>
                    <a:pt x="1" y="639"/>
                  </a:lnTo>
                  <a:cubicBezTo>
                    <a:pt x="913" y="1217"/>
                    <a:pt x="1551" y="2098"/>
                    <a:pt x="1825" y="3101"/>
                  </a:cubicBezTo>
                  <a:lnTo>
                    <a:pt x="2554" y="2919"/>
                  </a:lnTo>
                  <a:cubicBezTo>
                    <a:pt x="2220" y="1703"/>
                    <a:pt x="1460" y="670"/>
                    <a:pt x="39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7" name="Google Shape;717;p43"/>
            <p:cNvSpPr/>
            <p:nvPr/>
          </p:nvSpPr>
          <p:spPr>
            <a:xfrm>
              <a:off x="3606202" y="2285875"/>
              <a:ext cx="15796" cy="227060"/>
            </a:xfrm>
            <a:custGeom>
              <a:avLst/>
              <a:gdLst/>
              <a:ahLst/>
              <a:cxnLst/>
              <a:rect l="l" t="t" r="r" b="b"/>
              <a:pathLst>
                <a:path w="275" h="3953" extrusionOk="0">
                  <a:moveTo>
                    <a:pt x="0" y="1"/>
                  </a:moveTo>
                  <a:lnTo>
                    <a:pt x="0" y="3952"/>
                  </a:lnTo>
                  <a:lnTo>
                    <a:pt x="274" y="3952"/>
                  </a:lnTo>
                  <a:lnTo>
                    <a:pt x="27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8" name="Google Shape;718;p43"/>
            <p:cNvSpPr/>
            <p:nvPr/>
          </p:nvSpPr>
          <p:spPr>
            <a:xfrm>
              <a:off x="3436870" y="2270195"/>
              <a:ext cx="352682" cy="263650"/>
            </a:xfrm>
            <a:custGeom>
              <a:avLst/>
              <a:gdLst/>
              <a:ahLst/>
              <a:cxnLst/>
              <a:rect l="l" t="t" r="r" b="b"/>
              <a:pathLst>
                <a:path w="6140" h="4590" extrusionOk="0">
                  <a:moveTo>
                    <a:pt x="3070" y="0"/>
                  </a:moveTo>
                  <a:lnTo>
                    <a:pt x="2948" y="213"/>
                  </a:lnTo>
                  <a:cubicBezTo>
                    <a:pt x="2416" y="1198"/>
                    <a:pt x="1697" y="1670"/>
                    <a:pt x="771" y="1670"/>
                  </a:cubicBezTo>
                  <a:cubicBezTo>
                    <a:pt x="640" y="1670"/>
                    <a:pt x="505" y="1660"/>
                    <a:pt x="365" y="1642"/>
                  </a:cubicBezTo>
                  <a:lnTo>
                    <a:pt x="0" y="1581"/>
                  </a:lnTo>
                  <a:lnTo>
                    <a:pt x="2310" y="4590"/>
                  </a:lnTo>
                  <a:lnTo>
                    <a:pt x="2523" y="4408"/>
                  </a:lnTo>
                  <a:lnTo>
                    <a:pt x="638" y="1946"/>
                  </a:lnTo>
                  <a:lnTo>
                    <a:pt x="638" y="1946"/>
                  </a:lnTo>
                  <a:cubicBezTo>
                    <a:pt x="670" y="1946"/>
                    <a:pt x="701" y="1947"/>
                    <a:pt x="732" y="1947"/>
                  </a:cubicBezTo>
                  <a:cubicBezTo>
                    <a:pt x="1693" y="1947"/>
                    <a:pt x="2481" y="1491"/>
                    <a:pt x="3070" y="578"/>
                  </a:cubicBezTo>
                  <a:cubicBezTo>
                    <a:pt x="3648" y="1490"/>
                    <a:pt x="4468" y="1946"/>
                    <a:pt x="5502" y="1946"/>
                  </a:cubicBezTo>
                  <a:lnTo>
                    <a:pt x="5532" y="1946"/>
                  </a:lnTo>
                  <a:lnTo>
                    <a:pt x="3617" y="4408"/>
                  </a:lnTo>
                  <a:lnTo>
                    <a:pt x="3860" y="4590"/>
                  </a:lnTo>
                  <a:lnTo>
                    <a:pt x="6140" y="1611"/>
                  </a:lnTo>
                  <a:lnTo>
                    <a:pt x="5806" y="1642"/>
                  </a:lnTo>
                  <a:cubicBezTo>
                    <a:pt x="5707" y="1649"/>
                    <a:pt x="5611" y="1653"/>
                    <a:pt x="5518" y="1653"/>
                  </a:cubicBezTo>
                  <a:cubicBezTo>
                    <a:pt x="4481" y="1653"/>
                    <a:pt x="3721" y="1189"/>
                    <a:pt x="3192" y="213"/>
                  </a:cubicBezTo>
                  <a:lnTo>
                    <a:pt x="307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9" name="Google Shape;719;p43"/>
            <p:cNvSpPr/>
            <p:nvPr/>
          </p:nvSpPr>
          <p:spPr>
            <a:xfrm>
              <a:off x="3536355" y="2498916"/>
              <a:ext cx="155433" cy="181625"/>
            </a:xfrm>
            <a:custGeom>
              <a:avLst/>
              <a:gdLst/>
              <a:ahLst/>
              <a:cxnLst/>
              <a:rect l="l" t="t" r="r" b="b"/>
              <a:pathLst>
                <a:path w="2706" h="3162" extrusionOk="0">
                  <a:moveTo>
                    <a:pt x="1338" y="0"/>
                  </a:moveTo>
                  <a:cubicBezTo>
                    <a:pt x="609" y="0"/>
                    <a:pt x="1" y="608"/>
                    <a:pt x="1" y="1368"/>
                  </a:cubicBezTo>
                  <a:lnTo>
                    <a:pt x="1" y="3161"/>
                  </a:lnTo>
                  <a:lnTo>
                    <a:pt x="2706" y="3161"/>
                  </a:lnTo>
                  <a:lnTo>
                    <a:pt x="2706" y="1368"/>
                  </a:lnTo>
                  <a:cubicBezTo>
                    <a:pt x="2706" y="608"/>
                    <a:pt x="2098" y="0"/>
                    <a:pt x="133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0" name="Google Shape;720;p43"/>
            <p:cNvSpPr/>
            <p:nvPr/>
          </p:nvSpPr>
          <p:spPr>
            <a:xfrm>
              <a:off x="3564271" y="2535562"/>
              <a:ext cx="99601" cy="176398"/>
            </a:xfrm>
            <a:custGeom>
              <a:avLst/>
              <a:gdLst/>
              <a:ahLst/>
              <a:cxnLst/>
              <a:rect l="l" t="t" r="r" b="b"/>
              <a:pathLst>
                <a:path w="1734" h="3071" extrusionOk="0">
                  <a:moveTo>
                    <a:pt x="882" y="274"/>
                  </a:moveTo>
                  <a:cubicBezTo>
                    <a:pt x="1186" y="274"/>
                    <a:pt x="1460" y="547"/>
                    <a:pt x="1460" y="882"/>
                  </a:cubicBezTo>
                  <a:lnTo>
                    <a:pt x="1460" y="2797"/>
                  </a:lnTo>
                  <a:lnTo>
                    <a:pt x="275" y="2797"/>
                  </a:lnTo>
                  <a:lnTo>
                    <a:pt x="275" y="882"/>
                  </a:lnTo>
                  <a:cubicBezTo>
                    <a:pt x="275" y="547"/>
                    <a:pt x="548" y="274"/>
                    <a:pt x="882" y="274"/>
                  </a:cubicBezTo>
                  <a:close/>
                  <a:moveTo>
                    <a:pt x="852" y="0"/>
                  </a:moveTo>
                  <a:cubicBezTo>
                    <a:pt x="396" y="0"/>
                    <a:pt x="1" y="395"/>
                    <a:pt x="1" y="882"/>
                  </a:cubicBezTo>
                  <a:lnTo>
                    <a:pt x="1" y="3070"/>
                  </a:lnTo>
                  <a:lnTo>
                    <a:pt x="1734" y="3070"/>
                  </a:lnTo>
                  <a:lnTo>
                    <a:pt x="1734" y="882"/>
                  </a:lnTo>
                  <a:cubicBezTo>
                    <a:pt x="1734" y="395"/>
                    <a:pt x="1338" y="0"/>
                    <a:pt x="85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9E50C1D0-3C98-1848-8577-339FB05B1432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C2BEF6F-5C1B-CB85-5A18-BC61623F0825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Arial"/>
              </a:endParaRPr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6EACCA98-5607-1545-F296-53694F28038A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UTMFacebookK&amp;TBold"/>
                  <a:ea typeface="+mn-ea"/>
                  <a:cs typeface="Times New Roman" panose="02020603050405020304" pitchFamily="18" charset="0"/>
                  <a:sym typeface="Arial"/>
                </a:rPr>
                <a:t>UNIT </a:t>
              </a:r>
              <a:r>
                <a:rPr kumimoji="0" lang="vi-VN" sz="4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UTMFacebookK&amp;TBold"/>
                  <a:ea typeface="+mn-ea"/>
                  <a:cs typeface="Times New Roman" panose="02020603050405020304" pitchFamily="18" charset="0"/>
                  <a:sym typeface="Arial"/>
                </a:rPr>
                <a:t>9</a:t>
              </a:r>
              <a:endPara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FacebookK&amp;TBold"/>
                <a:ea typeface="+mn-ea"/>
                <a:cs typeface="Times New Roman" panose="02020603050405020304" pitchFamily="18" charset="0"/>
                <a:sym typeface="Arial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4C76AEE9-8566-ADCA-0A70-A2515B3C81D9}"/>
              </a:ext>
            </a:extLst>
          </p:cNvPr>
          <p:cNvSpPr txBox="1"/>
          <p:nvPr/>
        </p:nvSpPr>
        <p:spPr>
          <a:xfrm>
            <a:off x="2438400" y="418267"/>
            <a:ext cx="5319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FacebookK&amp;TBold"/>
                <a:ea typeface="+mn-ea"/>
                <a:cs typeface="Arial"/>
                <a:sym typeface="Arial"/>
              </a:rPr>
              <a:t>Career paths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>
            <a:extLst>
              <a:ext uri="{FF2B5EF4-FFF2-40B4-BE49-F238E27FC236}">
                <a16:creationId xmlns:a16="http://schemas.microsoft.com/office/drawing/2014/main" id="{9D9593A7-E9E4-21F3-4899-46619F55F5DD}"/>
              </a:ext>
            </a:extLst>
          </p:cNvPr>
          <p:cNvSpPr/>
          <p:nvPr/>
        </p:nvSpPr>
        <p:spPr>
          <a:xfrm>
            <a:off x="276447" y="3583172"/>
            <a:ext cx="510362" cy="470314"/>
          </a:xfrm>
          <a:prstGeom prst="ellipse">
            <a:avLst/>
          </a:prstGeom>
          <a:ln w="19050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CEEAA64-A7EB-E3DA-72E6-6E75E748DE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6587955"/>
              </p:ext>
            </p:extLst>
          </p:nvPr>
        </p:nvGraphicFramePr>
        <p:xfrm>
          <a:off x="901875" y="907134"/>
          <a:ext cx="7690980" cy="155448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689659">
                  <a:extLst>
                    <a:ext uri="{9D8B030D-6E8A-4147-A177-3AD203B41FA5}">
                      <a16:colId xmlns:a16="http://schemas.microsoft.com/office/drawing/2014/main" val="3887972629"/>
                    </a:ext>
                  </a:extLst>
                </a:gridCol>
                <a:gridCol w="5001321">
                  <a:extLst>
                    <a:ext uri="{9D8B030D-6E8A-4147-A177-3AD203B41FA5}">
                      <a16:colId xmlns:a16="http://schemas.microsoft.com/office/drawing/2014/main" val="1020717693"/>
                    </a:ext>
                  </a:extLst>
                </a:gridCol>
              </a:tblGrid>
              <a:tr h="418359">
                <a:tc>
                  <a:txBody>
                    <a:bodyPr/>
                    <a:lstStyle/>
                    <a:p>
                      <a:r>
                        <a:rPr lang="en-US" sz="3200" b="1" dirty="0"/>
                        <a:t>Personality and interests: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3200" b="0" dirty="0"/>
                        <a:t>(1) ____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3200" b="0" dirty="0"/>
                        <a:t>be interested in culture, history, and architecture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517358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195B63D1-C6E5-1FC0-D262-A58BE146C98C}"/>
              </a:ext>
            </a:extLst>
          </p:cNvPr>
          <p:cNvSpPr/>
          <p:nvPr/>
        </p:nvSpPr>
        <p:spPr>
          <a:xfrm>
            <a:off x="308345" y="2681886"/>
            <a:ext cx="869743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A. </a:t>
            </a:r>
            <a:r>
              <a:rPr lang="vi-VN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attend part-time courses or complete an apprenticeship</a:t>
            </a:r>
          </a:p>
          <a:p>
            <a:r>
              <a:rPr lang="vi-VN" sz="28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B. </a:t>
            </a:r>
            <a:r>
              <a:rPr lang="vi-VN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may only be employed in the high season</a:t>
            </a:r>
          </a:p>
          <a:p>
            <a:r>
              <a:rPr lang="vi-VN" sz="28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C. </a:t>
            </a:r>
            <a:r>
              <a:rPr lang="vi-VN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 patient, confident, and able to deal with stressful situations</a:t>
            </a:r>
          </a:p>
          <a:p>
            <a:r>
              <a:rPr lang="vi-VN" sz="28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D. </a:t>
            </a:r>
            <a:r>
              <a:rPr lang="vi-VN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good communication skills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79898E9-3AD2-00B6-45CE-6945B585F63B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21F6DE-6C96-A11E-15E0-5B5EEEC3BF9B}"/>
              </a:ext>
            </a:extLst>
          </p:cNvPr>
          <p:cNvSpPr txBox="1"/>
          <p:nvPr/>
        </p:nvSpPr>
        <p:spPr>
          <a:xfrm>
            <a:off x="0" y="30984"/>
            <a:ext cx="497261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Controlled Practice</a:t>
            </a:r>
            <a:endParaRPr lang="en-GB" sz="3200" b="1" cap="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090151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>
            <a:extLst>
              <a:ext uri="{FF2B5EF4-FFF2-40B4-BE49-F238E27FC236}">
                <a16:creationId xmlns:a16="http://schemas.microsoft.com/office/drawing/2014/main" id="{ACDD1B0B-A9BC-103D-C529-1EA48DDD1C4A}"/>
              </a:ext>
            </a:extLst>
          </p:cNvPr>
          <p:cNvSpPr/>
          <p:nvPr/>
        </p:nvSpPr>
        <p:spPr>
          <a:xfrm>
            <a:off x="320305" y="4518464"/>
            <a:ext cx="510362" cy="470314"/>
          </a:xfrm>
          <a:prstGeom prst="ellipse">
            <a:avLst/>
          </a:prstGeom>
          <a:ln w="19050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87CEE87-770D-9078-CFCD-5A756CEE18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822188"/>
              </p:ext>
            </p:extLst>
          </p:nvPr>
        </p:nvGraphicFramePr>
        <p:xfrm>
          <a:off x="320305" y="835098"/>
          <a:ext cx="8462188" cy="179832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072166">
                  <a:extLst>
                    <a:ext uri="{9D8B030D-6E8A-4147-A177-3AD203B41FA5}">
                      <a16:colId xmlns:a16="http://schemas.microsoft.com/office/drawing/2014/main" val="1265559170"/>
                    </a:ext>
                  </a:extLst>
                </a:gridCol>
                <a:gridCol w="6390022">
                  <a:extLst>
                    <a:ext uri="{9D8B030D-6E8A-4147-A177-3AD203B41FA5}">
                      <a16:colId xmlns:a16="http://schemas.microsoft.com/office/drawing/2014/main" val="1937989659"/>
                    </a:ext>
                  </a:extLst>
                </a:gridCol>
              </a:tblGrid>
              <a:tr h="345969">
                <a:tc>
                  <a:txBody>
                    <a:bodyPr/>
                    <a:lstStyle/>
                    <a:p>
                      <a:r>
                        <a:rPr lang="en-US" sz="2800" b="1" dirty="0"/>
                        <a:t>Skills and knowledge: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2800" b="0" dirty="0"/>
                        <a:t>(2)_____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2800" b="0" dirty="0"/>
                        <a:t>knowledge of the local area: cultural, historical, and natural sites and events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2800" b="0" dirty="0"/>
                        <a:t>knowledge of languages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66641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3FA80ABD-C630-FA51-C4EE-53590180B86D}"/>
              </a:ext>
            </a:extLst>
          </p:cNvPr>
          <p:cNvSpPr/>
          <p:nvPr/>
        </p:nvSpPr>
        <p:spPr>
          <a:xfrm>
            <a:off x="320305" y="2766946"/>
            <a:ext cx="873863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A. </a:t>
            </a:r>
            <a:r>
              <a:rPr lang="vi-VN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attend part-time courses or complete an apprenticeship</a:t>
            </a:r>
          </a:p>
          <a:p>
            <a:r>
              <a:rPr lang="vi-VN" sz="28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B. </a:t>
            </a:r>
            <a:r>
              <a:rPr lang="vi-VN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may only be employed in the high season</a:t>
            </a:r>
          </a:p>
          <a:p>
            <a:r>
              <a:rPr lang="vi-VN" sz="28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C. </a:t>
            </a:r>
            <a:r>
              <a:rPr lang="vi-VN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 patient, confident, and able to deal with stressful situations</a:t>
            </a:r>
          </a:p>
          <a:p>
            <a:r>
              <a:rPr lang="vi-VN" sz="28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D. </a:t>
            </a:r>
            <a:r>
              <a:rPr lang="vi-VN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good communication skills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EF0DBC0-165E-6BE1-6F49-46E005A4FAD1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3B0B87E-54DD-D29A-1262-6A0B2623EE36}"/>
              </a:ext>
            </a:extLst>
          </p:cNvPr>
          <p:cNvSpPr txBox="1"/>
          <p:nvPr/>
        </p:nvSpPr>
        <p:spPr>
          <a:xfrm>
            <a:off x="0" y="30984"/>
            <a:ext cx="497261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Controlled Practice</a:t>
            </a:r>
            <a:endParaRPr lang="en-GB" sz="3200" b="1" cap="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504025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>
            <a:extLst>
              <a:ext uri="{FF2B5EF4-FFF2-40B4-BE49-F238E27FC236}">
                <a16:creationId xmlns:a16="http://schemas.microsoft.com/office/drawing/2014/main" id="{F437DC4A-AACE-9F65-41B6-D96071E07B72}"/>
              </a:ext>
            </a:extLst>
          </p:cNvPr>
          <p:cNvSpPr/>
          <p:nvPr/>
        </p:nvSpPr>
        <p:spPr>
          <a:xfrm>
            <a:off x="116958" y="2698437"/>
            <a:ext cx="510362" cy="470314"/>
          </a:xfrm>
          <a:prstGeom prst="ellipse">
            <a:avLst/>
          </a:prstGeom>
          <a:ln w="19050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8582ED2-C040-A985-4ECB-E782E7824E55}"/>
              </a:ext>
            </a:extLst>
          </p:cNvPr>
          <p:cNvSpPr/>
          <p:nvPr/>
        </p:nvSpPr>
        <p:spPr>
          <a:xfrm>
            <a:off x="212651" y="2667443"/>
            <a:ext cx="870673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A. </a:t>
            </a:r>
            <a:r>
              <a:rPr lang="vi-VN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attend part-time courses or complete an apprenticeship</a:t>
            </a:r>
          </a:p>
          <a:p>
            <a:r>
              <a:rPr lang="vi-VN" sz="28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B. </a:t>
            </a:r>
            <a:r>
              <a:rPr lang="vi-VN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may only be employed in the high season</a:t>
            </a:r>
          </a:p>
          <a:p>
            <a:r>
              <a:rPr lang="vi-VN" sz="28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C. </a:t>
            </a:r>
            <a:r>
              <a:rPr lang="vi-VN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 patient, confident, and able to deal with stressful situations</a:t>
            </a:r>
          </a:p>
          <a:p>
            <a:r>
              <a:rPr lang="vi-VN" sz="28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D. </a:t>
            </a:r>
            <a:r>
              <a:rPr lang="vi-VN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good communication skills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D131998-FC9C-B6AF-166D-A783B4AD49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1040665"/>
              </p:ext>
            </p:extLst>
          </p:nvPr>
        </p:nvGraphicFramePr>
        <p:xfrm>
          <a:off x="224612" y="773430"/>
          <a:ext cx="8706737" cy="179832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355750">
                  <a:extLst>
                    <a:ext uri="{9D8B030D-6E8A-4147-A177-3AD203B41FA5}">
                      <a16:colId xmlns:a16="http://schemas.microsoft.com/office/drawing/2014/main" val="1969061373"/>
                    </a:ext>
                  </a:extLst>
                </a:gridCol>
                <a:gridCol w="6350987">
                  <a:extLst>
                    <a:ext uri="{9D8B030D-6E8A-4147-A177-3AD203B41FA5}">
                      <a16:colId xmlns:a16="http://schemas.microsoft.com/office/drawing/2014/main" val="1995156301"/>
                    </a:ext>
                  </a:extLst>
                </a:gridCol>
              </a:tblGrid>
              <a:tr h="345969">
                <a:tc>
                  <a:txBody>
                    <a:bodyPr/>
                    <a:lstStyle/>
                    <a:p>
                      <a:r>
                        <a:rPr lang="en-US" sz="2800" b="1" dirty="0"/>
                        <a:t>Education and training: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800" b="0" dirty="0"/>
                        <a:t>• diploma in travel and tourism is useful, but a degree is not required</a:t>
                      </a:r>
                    </a:p>
                    <a:p>
                      <a:r>
                        <a:rPr lang="en-US" sz="2800" b="0" dirty="0"/>
                        <a:t>• (3) ____</a:t>
                      </a:r>
                    </a:p>
                    <a:p>
                      <a:r>
                        <a:rPr lang="en-US" sz="2800" b="0" dirty="0"/>
                        <a:t>• learn on the job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1320403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207C2A72-6C64-7DE2-44F7-B0C055AE89B4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EAD977-9082-87CF-C79C-F025CFC82438}"/>
              </a:ext>
            </a:extLst>
          </p:cNvPr>
          <p:cNvSpPr txBox="1"/>
          <p:nvPr/>
        </p:nvSpPr>
        <p:spPr>
          <a:xfrm>
            <a:off x="0" y="30984"/>
            <a:ext cx="497261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Controlled Practice</a:t>
            </a:r>
            <a:endParaRPr lang="en-GB" sz="3200" b="1" cap="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367862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>
            <a:extLst>
              <a:ext uri="{FF2B5EF4-FFF2-40B4-BE49-F238E27FC236}">
                <a16:creationId xmlns:a16="http://schemas.microsoft.com/office/drawing/2014/main" id="{49F7DC56-BB76-82A4-2FE4-6A617CBB383B}"/>
              </a:ext>
            </a:extLst>
          </p:cNvPr>
          <p:cNvSpPr/>
          <p:nvPr/>
        </p:nvSpPr>
        <p:spPr>
          <a:xfrm>
            <a:off x="367155" y="3138971"/>
            <a:ext cx="510362" cy="470314"/>
          </a:xfrm>
          <a:prstGeom prst="ellipse">
            <a:avLst/>
          </a:prstGeom>
          <a:ln w="19050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1A6217-1515-53A3-9148-68D231F10E1A}"/>
              </a:ext>
            </a:extLst>
          </p:cNvPr>
          <p:cNvSpPr/>
          <p:nvPr/>
        </p:nvSpPr>
        <p:spPr>
          <a:xfrm>
            <a:off x="367155" y="2670897"/>
            <a:ext cx="877684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A. </a:t>
            </a:r>
            <a:r>
              <a:rPr lang="vi-VN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attend part-time courses or complete an apprenticeship</a:t>
            </a:r>
          </a:p>
          <a:p>
            <a:r>
              <a:rPr lang="vi-VN" sz="28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B. </a:t>
            </a:r>
            <a:r>
              <a:rPr lang="vi-VN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may only be employed in the high season</a:t>
            </a:r>
          </a:p>
          <a:p>
            <a:r>
              <a:rPr lang="vi-VN" sz="28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C. </a:t>
            </a:r>
            <a:r>
              <a:rPr lang="vi-VN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 patient, confident, and able to deal with stressful situations</a:t>
            </a:r>
          </a:p>
          <a:p>
            <a:r>
              <a:rPr lang="vi-VN" sz="28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D. </a:t>
            </a:r>
            <a:r>
              <a:rPr lang="vi-VN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good communication skills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47310D4-8F30-209A-C843-0428253DD1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3592759"/>
              </p:ext>
            </p:extLst>
          </p:nvPr>
        </p:nvGraphicFramePr>
        <p:xfrm>
          <a:off x="183577" y="872577"/>
          <a:ext cx="8776845" cy="179832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346681">
                  <a:extLst>
                    <a:ext uri="{9D8B030D-6E8A-4147-A177-3AD203B41FA5}">
                      <a16:colId xmlns:a16="http://schemas.microsoft.com/office/drawing/2014/main" val="3400690292"/>
                    </a:ext>
                  </a:extLst>
                </a:gridCol>
                <a:gridCol w="6430164">
                  <a:extLst>
                    <a:ext uri="{9D8B030D-6E8A-4147-A177-3AD203B41FA5}">
                      <a16:colId xmlns:a16="http://schemas.microsoft.com/office/drawing/2014/main" val="3536039476"/>
                    </a:ext>
                  </a:extLst>
                </a:gridCol>
              </a:tblGrid>
              <a:tr h="345969">
                <a:tc>
                  <a:txBody>
                    <a:bodyPr/>
                    <a:lstStyle/>
                    <a:p>
                      <a:r>
                        <a:rPr lang="en-US" sz="2800" b="1" dirty="0"/>
                        <a:t>Employment opportunities: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800" b="0" dirty="0"/>
                        <a:t>• (4)____</a:t>
                      </a:r>
                    </a:p>
                    <a:p>
                      <a:r>
                        <a:rPr lang="en-US" sz="2800" b="0" dirty="0"/>
                        <a:t>• many tour guides are self-employed or combine tour guiding with another job</a:t>
                      </a:r>
                    </a:p>
                    <a:p>
                      <a:r>
                        <a:rPr lang="en-US" sz="2800" b="0" dirty="0"/>
                        <a:t>• might be replaced by robots in the future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0567176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6A6D3E5C-B2B0-7C76-AAE8-585E8B9D0BA7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F11CAA-7E6C-6F93-5695-512BCF9F2EA2}"/>
              </a:ext>
            </a:extLst>
          </p:cNvPr>
          <p:cNvSpPr txBox="1"/>
          <p:nvPr/>
        </p:nvSpPr>
        <p:spPr>
          <a:xfrm>
            <a:off x="0" y="30984"/>
            <a:ext cx="497261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Controlled Practice</a:t>
            </a:r>
            <a:endParaRPr lang="en-GB" sz="3200" b="1" cap="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284853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F88DB87-FE87-12DC-497D-420A81255D55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ounded Rectangle 7">
            <a:extLst>
              <a:ext uri="{FF2B5EF4-FFF2-40B4-BE49-F238E27FC236}">
                <a16:creationId xmlns:a16="http://schemas.microsoft.com/office/drawing/2014/main" id="{34B39179-D814-2CB2-058D-764D0634901D}"/>
              </a:ext>
            </a:extLst>
          </p:cNvPr>
          <p:cNvSpPr/>
          <p:nvPr/>
        </p:nvSpPr>
        <p:spPr>
          <a:xfrm>
            <a:off x="37501" y="638337"/>
            <a:ext cx="376955" cy="376955"/>
          </a:xfrm>
          <a:prstGeom prst="roundRect">
            <a:avLst/>
          </a:prstGeom>
          <a:solidFill>
            <a:srgbClr val="F2653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srgbClr val="048DA4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FCB605B-317F-1F58-B12B-AB1B1399DA24}"/>
              </a:ext>
            </a:extLst>
          </p:cNvPr>
          <p:cNvSpPr txBox="1"/>
          <p:nvPr/>
        </p:nvSpPr>
        <p:spPr>
          <a:xfrm>
            <a:off x="61516" y="534857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prstClr val="white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A31F906-B799-2526-030D-C00EA1FE23B0}"/>
              </a:ext>
            </a:extLst>
          </p:cNvPr>
          <p:cNvSpPr/>
          <p:nvPr/>
        </p:nvSpPr>
        <p:spPr>
          <a:xfrm>
            <a:off x="438471" y="556596"/>
            <a:ext cx="86440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Choose one of these jobs. Discuss and complete information about the job you choose.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1FB04CB-EB01-A6D2-C5FE-58C6D0ABA60E}"/>
              </a:ext>
            </a:extLst>
          </p:cNvPr>
          <p:cNvSpPr/>
          <p:nvPr/>
        </p:nvSpPr>
        <p:spPr>
          <a:xfrm>
            <a:off x="0" y="1324675"/>
            <a:ext cx="9088205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5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become a teacher of English/police officer/doctor, you need to </a:t>
            </a:r>
            <a:r>
              <a:rPr lang="vi-VN" sz="250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consider</a:t>
            </a:r>
            <a:r>
              <a:rPr lang="vi-VN" sz="25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r>
              <a:rPr lang="en-US" sz="2500" b="1" i="1" u="sng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*Example:</a:t>
            </a:r>
          </a:p>
          <a:p>
            <a:r>
              <a:rPr lang="en-US" sz="25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A: Let’s talk about the job of a doctor. What do you think we need to consider before we pursue this career?</a:t>
            </a:r>
          </a:p>
          <a:p>
            <a:r>
              <a:rPr lang="en-US" sz="25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B: Well, I think a doctor’s personality is very important. You must be very kind and care for patients. You must have a passion for helping people.</a:t>
            </a:r>
          </a:p>
          <a:p>
            <a:r>
              <a:rPr lang="en-US" sz="25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C: …</a:t>
            </a:r>
            <a:endParaRPr lang="vi-VN" sz="25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A65E7A4-1607-D872-BAC2-ABBBCE173088}"/>
              </a:ext>
            </a:extLst>
          </p:cNvPr>
          <p:cNvSpPr txBox="1"/>
          <p:nvPr/>
        </p:nvSpPr>
        <p:spPr>
          <a:xfrm>
            <a:off x="0" y="30984"/>
            <a:ext cx="536264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cap="all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Less-controlled Practice</a:t>
            </a:r>
            <a:endParaRPr lang="en-GB" sz="3200" b="1" cap="all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777471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846;p47">
            <a:extLst>
              <a:ext uri="{FF2B5EF4-FFF2-40B4-BE49-F238E27FC236}">
                <a16:creationId xmlns:a16="http://schemas.microsoft.com/office/drawing/2014/main" id="{DE21ECA8-A1CF-0864-240E-FB397A7EA932}"/>
              </a:ext>
            </a:extLst>
          </p:cNvPr>
          <p:cNvSpPr/>
          <p:nvPr/>
        </p:nvSpPr>
        <p:spPr>
          <a:xfrm>
            <a:off x="84784" y="4397573"/>
            <a:ext cx="753218" cy="753213"/>
          </a:xfrm>
          <a:custGeom>
            <a:avLst/>
            <a:gdLst/>
            <a:ahLst/>
            <a:cxnLst/>
            <a:rect l="l" t="t" r="r" b="b"/>
            <a:pathLst>
              <a:path w="16385" h="16384" extrusionOk="0">
                <a:moveTo>
                  <a:pt x="8208" y="3587"/>
                </a:moveTo>
                <a:cubicBezTo>
                  <a:pt x="10761" y="3587"/>
                  <a:pt x="12828" y="5654"/>
                  <a:pt x="12828" y="8207"/>
                </a:cubicBezTo>
                <a:cubicBezTo>
                  <a:pt x="12828" y="10760"/>
                  <a:pt x="10761" y="12827"/>
                  <a:pt x="8208" y="12827"/>
                </a:cubicBezTo>
                <a:cubicBezTo>
                  <a:pt x="5624" y="12827"/>
                  <a:pt x="3557" y="10760"/>
                  <a:pt x="3557" y="8207"/>
                </a:cubicBezTo>
                <a:cubicBezTo>
                  <a:pt x="3557" y="5654"/>
                  <a:pt x="5624" y="3587"/>
                  <a:pt x="8208" y="3587"/>
                </a:cubicBezTo>
                <a:close/>
                <a:moveTo>
                  <a:pt x="7478" y="0"/>
                </a:moveTo>
                <a:lnTo>
                  <a:pt x="7265" y="1581"/>
                </a:lnTo>
                <a:cubicBezTo>
                  <a:pt x="6658" y="1672"/>
                  <a:pt x="6050" y="1824"/>
                  <a:pt x="5533" y="2067"/>
                </a:cubicBezTo>
                <a:lnTo>
                  <a:pt x="4530" y="851"/>
                </a:lnTo>
                <a:lnTo>
                  <a:pt x="3284" y="1611"/>
                </a:lnTo>
                <a:lnTo>
                  <a:pt x="3922" y="3040"/>
                </a:lnTo>
                <a:cubicBezTo>
                  <a:pt x="3557" y="3313"/>
                  <a:pt x="3253" y="3617"/>
                  <a:pt x="2980" y="3982"/>
                </a:cubicBezTo>
                <a:lnTo>
                  <a:pt x="1551" y="3344"/>
                </a:lnTo>
                <a:lnTo>
                  <a:pt x="791" y="4590"/>
                </a:lnTo>
                <a:lnTo>
                  <a:pt x="2007" y="5593"/>
                </a:lnTo>
                <a:cubicBezTo>
                  <a:pt x="1794" y="6110"/>
                  <a:pt x="1642" y="6657"/>
                  <a:pt x="1551" y="7265"/>
                </a:cubicBezTo>
                <a:lnTo>
                  <a:pt x="1" y="7477"/>
                </a:lnTo>
                <a:lnTo>
                  <a:pt x="1" y="8936"/>
                </a:lnTo>
                <a:lnTo>
                  <a:pt x="1551" y="9149"/>
                </a:lnTo>
                <a:cubicBezTo>
                  <a:pt x="1642" y="9757"/>
                  <a:pt x="1825" y="10335"/>
                  <a:pt x="2037" y="10882"/>
                </a:cubicBezTo>
                <a:lnTo>
                  <a:pt x="822" y="11885"/>
                </a:lnTo>
                <a:lnTo>
                  <a:pt x="1612" y="13131"/>
                </a:lnTo>
                <a:lnTo>
                  <a:pt x="3040" y="12493"/>
                </a:lnTo>
                <a:cubicBezTo>
                  <a:pt x="3314" y="12827"/>
                  <a:pt x="3618" y="13131"/>
                  <a:pt x="3952" y="13405"/>
                </a:cubicBezTo>
                <a:lnTo>
                  <a:pt x="3344" y="14833"/>
                </a:lnTo>
                <a:lnTo>
                  <a:pt x="4591" y="15593"/>
                </a:lnTo>
                <a:lnTo>
                  <a:pt x="5563" y="14377"/>
                </a:lnTo>
                <a:cubicBezTo>
                  <a:pt x="6110" y="14590"/>
                  <a:pt x="6658" y="14742"/>
                  <a:pt x="7265" y="14833"/>
                </a:cubicBezTo>
                <a:lnTo>
                  <a:pt x="7448" y="16383"/>
                </a:lnTo>
                <a:lnTo>
                  <a:pt x="8937" y="16383"/>
                </a:lnTo>
                <a:lnTo>
                  <a:pt x="9150" y="14833"/>
                </a:lnTo>
                <a:cubicBezTo>
                  <a:pt x="9758" y="14742"/>
                  <a:pt x="10335" y="14590"/>
                  <a:pt x="10883" y="14347"/>
                </a:cubicBezTo>
                <a:lnTo>
                  <a:pt x="11855" y="15563"/>
                </a:lnTo>
                <a:lnTo>
                  <a:pt x="13101" y="14803"/>
                </a:lnTo>
                <a:lnTo>
                  <a:pt x="12494" y="13374"/>
                </a:lnTo>
                <a:cubicBezTo>
                  <a:pt x="12828" y="13101"/>
                  <a:pt x="13132" y="12766"/>
                  <a:pt x="13405" y="12432"/>
                </a:cubicBezTo>
                <a:lnTo>
                  <a:pt x="14834" y="13070"/>
                </a:lnTo>
                <a:lnTo>
                  <a:pt x="15594" y="11794"/>
                </a:lnTo>
                <a:lnTo>
                  <a:pt x="14378" y="10821"/>
                </a:lnTo>
                <a:cubicBezTo>
                  <a:pt x="14591" y="10304"/>
                  <a:pt x="14743" y="9727"/>
                  <a:pt x="14834" y="9149"/>
                </a:cubicBezTo>
                <a:lnTo>
                  <a:pt x="16384" y="8936"/>
                </a:lnTo>
                <a:lnTo>
                  <a:pt x="16384" y="7477"/>
                </a:lnTo>
                <a:lnTo>
                  <a:pt x="14834" y="7265"/>
                </a:lnTo>
                <a:cubicBezTo>
                  <a:pt x="14743" y="6657"/>
                  <a:pt x="14591" y="6079"/>
                  <a:pt x="14348" y="5532"/>
                </a:cubicBezTo>
                <a:lnTo>
                  <a:pt x="15563" y="4529"/>
                </a:lnTo>
                <a:lnTo>
                  <a:pt x="14804" y="3283"/>
                </a:lnTo>
                <a:lnTo>
                  <a:pt x="13345" y="3921"/>
                </a:lnTo>
                <a:cubicBezTo>
                  <a:pt x="13071" y="3587"/>
                  <a:pt x="12767" y="3283"/>
                  <a:pt x="12433" y="3009"/>
                </a:cubicBezTo>
                <a:lnTo>
                  <a:pt x="13041" y="1550"/>
                </a:lnTo>
                <a:lnTo>
                  <a:pt x="11794" y="790"/>
                </a:lnTo>
                <a:lnTo>
                  <a:pt x="10822" y="2037"/>
                </a:lnTo>
                <a:cubicBezTo>
                  <a:pt x="10275" y="1793"/>
                  <a:pt x="9728" y="1641"/>
                  <a:pt x="9150" y="1581"/>
                </a:cubicBezTo>
                <a:lnTo>
                  <a:pt x="8937" y="0"/>
                </a:lnTo>
                <a:close/>
              </a:path>
            </a:pathLst>
          </a:custGeom>
          <a:solidFill>
            <a:srgbClr val="499AB7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4E846887-2C9F-8978-A57E-E4026728BE40}"/>
              </a:ext>
            </a:extLst>
          </p:cNvPr>
          <p:cNvSpPr/>
          <p:nvPr/>
        </p:nvSpPr>
        <p:spPr>
          <a:xfrm>
            <a:off x="98006" y="73616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38F46E-0E8D-5489-1E7C-AA1F0D5ABC3F}"/>
              </a:ext>
            </a:extLst>
          </p:cNvPr>
          <p:cNvSpPr txBox="1"/>
          <p:nvPr/>
        </p:nvSpPr>
        <p:spPr>
          <a:xfrm>
            <a:off x="122031" y="671132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45790A-8B20-F4D6-9B13-E7D1F75CCC01}"/>
              </a:ext>
            </a:extLst>
          </p:cNvPr>
          <p:cNvSpPr/>
          <p:nvPr/>
        </p:nvSpPr>
        <p:spPr>
          <a:xfrm>
            <a:off x="445458" y="521958"/>
            <a:ext cx="86985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cs typeface="Arial" panose="020B0604020202020204" pitchFamily="34" charset="0"/>
              </a:rPr>
              <a:t>Choose one of these jobs. Discuss and complete information about the job you choose.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0" y="30984"/>
            <a:ext cx="542452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Less-controlled Practice</a:t>
            </a:r>
            <a:endParaRPr lang="en-GB" sz="3200" b="1" cap="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grpSp>
        <p:nvGrpSpPr>
          <p:cNvPr id="19" name="Google Shape;850;p47">
            <a:extLst>
              <a:ext uri="{FF2B5EF4-FFF2-40B4-BE49-F238E27FC236}">
                <a16:creationId xmlns:a16="http://schemas.microsoft.com/office/drawing/2014/main" id="{8D5188E7-35CE-A55C-EADD-8834B68A74F0}"/>
              </a:ext>
            </a:extLst>
          </p:cNvPr>
          <p:cNvGrpSpPr/>
          <p:nvPr/>
        </p:nvGrpSpPr>
        <p:grpSpPr>
          <a:xfrm>
            <a:off x="8315980" y="338942"/>
            <a:ext cx="641860" cy="539012"/>
            <a:chOff x="5961811" y="564441"/>
            <a:chExt cx="796757" cy="639037"/>
          </a:xfrm>
        </p:grpSpPr>
        <p:sp>
          <p:nvSpPr>
            <p:cNvPr id="20" name="Google Shape;851;p47">
              <a:extLst>
                <a:ext uri="{FF2B5EF4-FFF2-40B4-BE49-F238E27FC236}">
                  <a16:creationId xmlns:a16="http://schemas.microsoft.com/office/drawing/2014/main" id="{87146640-6705-45A9-EC7D-7E53B3FC8345}"/>
                </a:ext>
              </a:extLst>
            </p:cNvPr>
            <p:cNvSpPr/>
            <p:nvPr/>
          </p:nvSpPr>
          <p:spPr>
            <a:xfrm rot="-1166298">
              <a:off x="5973947" y="564441"/>
              <a:ext cx="784621" cy="639037"/>
            </a:xfrm>
            <a:custGeom>
              <a:avLst/>
              <a:gdLst/>
              <a:ahLst/>
              <a:cxnLst/>
              <a:rect l="l" t="t" r="r" b="b"/>
              <a:pathLst>
                <a:path w="24409" h="19880" extrusionOk="0">
                  <a:moveTo>
                    <a:pt x="2220" y="0"/>
                  </a:moveTo>
                  <a:cubicBezTo>
                    <a:pt x="1004" y="0"/>
                    <a:pt x="1" y="973"/>
                    <a:pt x="1" y="2219"/>
                  </a:cubicBezTo>
                  <a:lnTo>
                    <a:pt x="1" y="13922"/>
                  </a:lnTo>
                  <a:cubicBezTo>
                    <a:pt x="1" y="15137"/>
                    <a:pt x="1004" y="16140"/>
                    <a:pt x="2220" y="16140"/>
                  </a:cubicBezTo>
                  <a:lnTo>
                    <a:pt x="20092" y="16140"/>
                  </a:lnTo>
                  <a:lnTo>
                    <a:pt x="22189" y="19879"/>
                  </a:lnTo>
                  <a:lnTo>
                    <a:pt x="22189" y="16140"/>
                  </a:lnTo>
                  <a:cubicBezTo>
                    <a:pt x="23436" y="16140"/>
                    <a:pt x="24408" y="15137"/>
                    <a:pt x="24408" y="13922"/>
                  </a:cubicBezTo>
                  <a:lnTo>
                    <a:pt x="24408" y="2219"/>
                  </a:lnTo>
                  <a:cubicBezTo>
                    <a:pt x="24408" y="973"/>
                    <a:pt x="23436" y="0"/>
                    <a:pt x="22189" y="0"/>
                  </a:cubicBezTo>
                  <a:close/>
                </a:path>
              </a:pathLst>
            </a:custGeom>
            <a:solidFill>
              <a:srgbClr val="67B1D0"/>
            </a:solidFill>
            <a:ln w="2857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Google Shape;852;p47">
              <a:extLst>
                <a:ext uri="{FF2B5EF4-FFF2-40B4-BE49-F238E27FC236}">
                  <a16:creationId xmlns:a16="http://schemas.microsoft.com/office/drawing/2014/main" id="{D70FBD31-FE00-6A7D-BDCE-435217FAC140}"/>
                </a:ext>
              </a:extLst>
            </p:cNvPr>
            <p:cNvSpPr/>
            <p:nvPr/>
          </p:nvSpPr>
          <p:spPr>
            <a:xfrm rot="20433702">
              <a:off x="5961811" y="615740"/>
              <a:ext cx="687866" cy="190587"/>
            </a:xfrm>
            <a:custGeom>
              <a:avLst/>
              <a:gdLst/>
              <a:ahLst/>
              <a:cxnLst/>
              <a:rect l="l" t="t" r="r" b="b"/>
              <a:pathLst>
                <a:path w="21399" h="5929" extrusionOk="0">
                  <a:moveTo>
                    <a:pt x="21247" y="1"/>
                  </a:moveTo>
                  <a:lnTo>
                    <a:pt x="12250" y="5229"/>
                  </a:lnTo>
                  <a:cubicBezTo>
                    <a:pt x="11750" y="5510"/>
                    <a:pt x="11194" y="5655"/>
                    <a:pt x="10640" y="5655"/>
                  </a:cubicBezTo>
                  <a:cubicBezTo>
                    <a:pt x="10115" y="5655"/>
                    <a:pt x="9592" y="5525"/>
                    <a:pt x="9119" y="5259"/>
                  </a:cubicBezTo>
                  <a:lnTo>
                    <a:pt x="122" y="305"/>
                  </a:lnTo>
                  <a:lnTo>
                    <a:pt x="0" y="548"/>
                  </a:lnTo>
                  <a:lnTo>
                    <a:pt x="8967" y="5503"/>
                  </a:lnTo>
                  <a:cubicBezTo>
                    <a:pt x="9484" y="5807"/>
                    <a:pt x="10061" y="5928"/>
                    <a:pt x="10639" y="5928"/>
                  </a:cubicBezTo>
                  <a:cubicBezTo>
                    <a:pt x="11247" y="5928"/>
                    <a:pt x="11855" y="5776"/>
                    <a:pt x="12402" y="5472"/>
                  </a:cubicBezTo>
                  <a:lnTo>
                    <a:pt x="21399" y="244"/>
                  </a:lnTo>
                  <a:lnTo>
                    <a:pt x="21247" y="1"/>
                  </a:lnTo>
                  <a:close/>
                </a:path>
              </a:pathLst>
            </a:custGeom>
            <a:solidFill>
              <a:srgbClr val="5129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853;p47">
              <a:extLst>
                <a:ext uri="{FF2B5EF4-FFF2-40B4-BE49-F238E27FC236}">
                  <a16:creationId xmlns:a16="http://schemas.microsoft.com/office/drawing/2014/main" id="{9574CE1E-7990-AE98-168A-FA2060A5B226}"/>
                </a:ext>
              </a:extLst>
            </p:cNvPr>
            <p:cNvSpPr/>
            <p:nvPr/>
          </p:nvSpPr>
          <p:spPr>
            <a:xfrm rot="-1166298">
              <a:off x="6463800" y="665914"/>
              <a:ext cx="240378" cy="299010"/>
            </a:xfrm>
            <a:custGeom>
              <a:avLst/>
              <a:gdLst/>
              <a:ahLst/>
              <a:cxnLst/>
              <a:rect l="l" t="t" r="r" b="b"/>
              <a:pathLst>
                <a:path w="7478" h="9302" extrusionOk="0">
                  <a:moveTo>
                    <a:pt x="213" y="0"/>
                  </a:moveTo>
                  <a:lnTo>
                    <a:pt x="0" y="183"/>
                  </a:lnTo>
                  <a:lnTo>
                    <a:pt x="7265" y="9301"/>
                  </a:lnTo>
                  <a:lnTo>
                    <a:pt x="7478" y="9119"/>
                  </a:lnTo>
                  <a:lnTo>
                    <a:pt x="213" y="0"/>
                  </a:lnTo>
                  <a:close/>
                </a:path>
              </a:pathLst>
            </a:custGeom>
            <a:solidFill>
              <a:srgbClr val="5129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854;p47">
              <a:extLst>
                <a:ext uri="{FF2B5EF4-FFF2-40B4-BE49-F238E27FC236}">
                  <a16:creationId xmlns:a16="http://schemas.microsoft.com/office/drawing/2014/main" id="{268B06D1-CCC0-5311-7894-6D6D1EAFE8B5}"/>
                </a:ext>
              </a:extLst>
            </p:cNvPr>
            <p:cNvSpPr/>
            <p:nvPr/>
          </p:nvSpPr>
          <p:spPr>
            <a:xfrm rot="-1166298">
              <a:off x="6034426" y="817418"/>
              <a:ext cx="240410" cy="299010"/>
            </a:xfrm>
            <a:custGeom>
              <a:avLst/>
              <a:gdLst/>
              <a:ahLst/>
              <a:cxnLst/>
              <a:rect l="l" t="t" r="r" b="b"/>
              <a:pathLst>
                <a:path w="7479" h="9302" extrusionOk="0">
                  <a:moveTo>
                    <a:pt x="7265" y="0"/>
                  </a:moveTo>
                  <a:lnTo>
                    <a:pt x="1" y="9119"/>
                  </a:lnTo>
                  <a:lnTo>
                    <a:pt x="214" y="9301"/>
                  </a:lnTo>
                  <a:lnTo>
                    <a:pt x="7478" y="183"/>
                  </a:lnTo>
                  <a:lnTo>
                    <a:pt x="7265" y="0"/>
                  </a:lnTo>
                  <a:close/>
                </a:path>
              </a:pathLst>
            </a:custGeom>
            <a:solidFill>
              <a:srgbClr val="5129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4" name="Google Shape;855;p47">
            <a:extLst>
              <a:ext uri="{FF2B5EF4-FFF2-40B4-BE49-F238E27FC236}">
                <a16:creationId xmlns:a16="http://schemas.microsoft.com/office/drawing/2014/main" id="{6E42635A-D676-CB41-9056-E528462F77C4}"/>
              </a:ext>
            </a:extLst>
          </p:cNvPr>
          <p:cNvGrpSpPr/>
          <p:nvPr/>
        </p:nvGrpSpPr>
        <p:grpSpPr>
          <a:xfrm rot="986050">
            <a:off x="7877091" y="4394838"/>
            <a:ext cx="877778" cy="671323"/>
            <a:chOff x="135700" y="1601500"/>
            <a:chExt cx="1166450" cy="815400"/>
          </a:xfrm>
        </p:grpSpPr>
        <p:sp>
          <p:nvSpPr>
            <p:cNvPr id="25" name="Google Shape;856;p47">
              <a:extLst>
                <a:ext uri="{FF2B5EF4-FFF2-40B4-BE49-F238E27FC236}">
                  <a16:creationId xmlns:a16="http://schemas.microsoft.com/office/drawing/2014/main" id="{9F429A0B-DF90-388C-F931-DE969C64283E}"/>
                </a:ext>
              </a:extLst>
            </p:cNvPr>
            <p:cNvSpPr/>
            <p:nvPr/>
          </p:nvSpPr>
          <p:spPr>
            <a:xfrm>
              <a:off x="135700" y="1601500"/>
              <a:ext cx="1166450" cy="815400"/>
            </a:xfrm>
            <a:custGeom>
              <a:avLst/>
              <a:gdLst/>
              <a:ahLst/>
              <a:cxnLst/>
              <a:rect l="l" t="t" r="r" b="b"/>
              <a:pathLst>
                <a:path w="46658" h="32616" extrusionOk="0">
                  <a:moveTo>
                    <a:pt x="4833" y="1"/>
                  </a:moveTo>
                  <a:cubicBezTo>
                    <a:pt x="2159" y="1"/>
                    <a:pt x="0" y="2189"/>
                    <a:pt x="0" y="4834"/>
                  </a:cubicBezTo>
                  <a:lnTo>
                    <a:pt x="0" y="22038"/>
                  </a:lnTo>
                  <a:cubicBezTo>
                    <a:pt x="0" y="24712"/>
                    <a:pt x="2189" y="26901"/>
                    <a:pt x="4833" y="26901"/>
                  </a:cubicBezTo>
                  <a:lnTo>
                    <a:pt x="7265" y="26901"/>
                  </a:lnTo>
                  <a:lnTo>
                    <a:pt x="7204" y="32615"/>
                  </a:lnTo>
                  <a:lnTo>
                    <a:pt x="11703" y="26901"/>
                  </a:lnTo>
                  <a:lnTo>
                    <a:pt x="41795" y="26901"/>
                  </a:lnTo>
                  <a:cubicBezTo>
                    <a:pt x="44469" y="26901"/>
                    <a:pt x="46658" y="24712"/>
                    <a:pt x="46627" y="22038"/>
                  </a:cubicBezTo>
                  <a:lnTo>
                    <a:pt x="46627" y="4834"/>
                  </a:lnTo>
                  <a:cubicBezTo>
                    <a:pt x="46627" y="2159"/>
                    <a:pt x="44439" y="1"/>
                    <a:pt x="41795" y="1"/>
                  </a:cubicBezTo>
                  <a:close/>
                </a:path>
              </a:pathLst>
            </a:custGeom>
            <a:solidFill>
              <a:srgbClr val="F8BC7D"/>
            </a:solidFill>
            <a:ln w="2857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" name="Google Shape;857;p47">
              <a:extLst>
                <a:ext uri="{FF2B5EF4-FFF2-40B4-BE49-F238E27FC236}">
                  <a16:creationId xmlns:a16="http://schemas.microsoft.com/office/drawing/2014/main" id="{927F410D-FD18-C3AE-5E31-D6D87A1D02CF}"/>
                </a:ext>
              </a:extLst>
            </p:cNvPr>
            <p:cNvSpPr/>
            <p:nvPr/>
          </p:nvSpPr>
          <p:spPr>
            <a:xfrm>
              <a:off x="321875" y="1884175"/>
              <a:ext cx="91975" cy="91975"/>
            </a:xfrm>
            <a:custGeom>
              <a:avLst/>
              <a:gdLst/>
              <a:ahLst/>
              <a:cxnLst/>
              <a:rect l="l" t="t" r="r" b="b"/>
              <a:pathLst>
                <a:path w="3679" h="3679" extrusionOk="0">
                  <a:moveTo>
                    <a:pt x="1824" y="1"/>
                  </a:moveTo>
                  <a:cubicBezTo>
                    <a:pt x="821" y="1"/>
                    <a:pt x="0" y="822"/>
                    <a:pt x="0" y="1825"/>
                  </a:cubicBezTo>
                  <a:cubicBezTo>
                    <a:pt x="0" y="2858"/>
                    <a:pt x="821" y="3679"/>
                    <a:pt x="1824" y="3679"/>
                  </a:cubicBezTo>
                  <a:cubicBezTo>
                    <a:pt x="2858" y="3679"/>
                    <a:pt x="3678" y="2858"/>
                    <a:pt x="3678" y="1825"/>
                  </a:cubicBezTo>
                  <a:cubicBezTo>
                    <a:pt x="3678" y="822"/>
                    <a:pt x="2858" y="1"/>
                    <a:pt x="18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" name="Google Shape;858;p47">
              <a:extLst>
                <a:ext uri="{FF2B5EF4-FFF2-40B4-BE49-F238E27FC236}">
                  <a16:creationId xmlns:a16="http://schemas.microsoft.com/office/drawing/2014/main" id="{7344DBF3-6A3D-04E1-750C-0D8CFA112B40}"/>
                </a:ext>
              </a:extLst>
            </p:cNvPr>
            <p:cNvSpPr/>
            <p:nvPr/>
          </p:nvSpPr>
          <p:spPr>
            <a:xfrm>
              <a:off x="497400" y="1884175"/>
              <a:ext cx="91975" cy="91975"/>
            </a:xfrm>
            <a:custGeom>
              <a:avLst/>
              <a:gdLst/>
              <a:ahLst/>
              <a:cxnLst/>
              <a:rect l="l" t="t" r="r" b="b"/>
              <a:pathLst>
                <a:path w="3679" h="3679" extrusionOk="0">
                  <a:moveTo>
                    <a:pt x="1825" y="1"/>
                  </a:moveTo>
                  <a:cubicBezTo>
                    <a:pt x="822" y="1"/>
                    <a:pt x="1" y="822"/>
                    <a:pt x="1" y="1825"/>
                  </a:cubicBezTo>
                  <a:cubicBezTo>
                    <a:pt x="1" y="2858"/>
                    <a:pt x="822" y="3679"/>
                    <a:pt x="1825" y="3679"/>
                  </a:cubicBezTo>
                  <a:cubicBezTo>
                    <a:pt x="2858" y="3679"/>
                    <a:pt x="3679" y="2858"/>
                    <a:pt x="3679" y="1825"/>
                  </a:cubicBezTo>
                  <a:cubicBezTo>
                    <a:pt x="3679" y="822"/>
                    <a:pt x="2858" y="1"/>
                    <a:pt x="18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" name="Google Shape;859;p47">
              <a:extLst>
                <a:ext uri="{FF2B5EF4-FFF2-40B4-BE49-F238E27FC236}">
                  <a16:creationId xmlns:a16="http://schemas.microsoft.com/office/drawing/2014/main" id="{E0CA7714-18C6-8643-9A1B-F99B415039AE}"/>
                </a:ext>
              </a:extLst>
            </p:cNvPr>
            <p:cNvSpPr/>
            <p:nvPr/>
          </p:nvSpPr>
          <p:spPr>
            <a:xfrm>
              <a:off x="672175" y="1884175"/>
              <a:ext cx="92750" cy="91975"/>
            </a:xfrm>
            <a:custGeom>
              <a:avLst/>
              <a:gdLst/>
              <a:ahLst/>
              <a:cxnLst/>
              <a:rect l="l" t="t" r="r" b="b"/>
              <a:pathLst>
                <a:path w="3710" h="3679" extrusionOk="0">
                  <a:moveTo>
                    <a:pt x="1855" y="1"/>
                  </a:moveTo>
                  <a:cubicBezTo>
                    <a:pt x="822" y="1"/>
                    <a:pt x="1" y="822"/>
                    <a:pt x="1" y="1825"/>
                  </a:cubicBezTo>
                  <a:cubicBezTo>
                    <a:pt x="1" y="2858"/>
                    <a:pt x="852" y="3679"/>
                    <a:pt x="1855" y="3679"/>
                  </a:cubicBezTo>
                  <a:cubicBezTo>
                    <a:pt x="2888" y="3679"/>
                    <a:pt x="3709" y="2858"/>
                    <a:pt x="3709" y="1825"/>
                  </a:cubicBezTo>
                  <a:cubicBezTo>
                    <a:pt x="3709" y="822"/>
                    <a:pt x="2888" y="1"/>
                    <a:pt x="185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" name="Google Shape;860;p47">
              <a:extLst>
                <a:ext uri="{FF2B5EF4-FFF2-40B4-BE49-F238E27FC236}">
                  <a16:creationId xmlns:a16="http://schemas.microsoft.com/office/drawing/2014/main" id="{6BFEC487-DEE1-449B-04F0-D20AC509D9C1}"/>
                </a:ext>
              </a:extLst>
            </p:cNvPr>
            <p:cNvSpPr/>
            <p:nvPr/>
          </p:nvSpPr>
          <p:spPr>
            <a:xfrm>
              <a:off x="847725" y="1884175"/>
              <a:ext cx="92725" cy="91975"/>
            </a:xfrm>
            <a:custGeom>
              <a:avLst/>
              <a:gdLst/>
              <a:ahLst/>
              <a:cxnLst/>
              <a:rect l="l" t="t" r="r" b="b"/>
              <a:pathLst>
                <a:path w="3709" h="3679" extrusionOk="0">
                  <a:moveTo>
                    <a:pt x="1854" y="1"/>
                  </a:moveTo>
                  <a:cubicBezTo>
                    <a:pt x="821" y="1"/>
                    <a:pt x="0" y="822"/>
                    <a:pt x="0" y="1825"/>
                  </a:cubicBezTo>
                  <a:cubicBezTo>
                    <a:pt x="0" y="2858"/>
                    <a:pt x="821" y="3679"/>
                    <a:pt x="1854" y="3679"/>
                  </a:cubicBezTo>
                  <a:cubicBezTo>
                    <a:pt x="2857" y="3679"/>
                    <a:pt x="3709" y="2858"/>
                    <a:pt x="3709" y="1825"/>
                  </a:cubicBezTo>
                  <a:cubicBezTo>
                    <a:pt x="3709" y="822"/>
                    <a:pt x="2857" y="1"/>
                    <a:pt x="185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" name="Google Shape;861;p47">
              <a:extLst>
                <a:ext uri="{FF2B5EF4-FFF2-40B4-BE49-F238E27FC236}">
                  <a16:creationId xmlns:a16="http://schemas.microsoft.com/office/drawing/2014/main" id="{1D321F5D-10C3-727C-9DCD-F32572B4FF25}"/>
                </a:ext>
              </a:extLst>
            </p:cNvPr>
            <p:cNvSpPr/>
            <p:nvPr/>
          </p:nvSpPr>
          <p:spPr>
            <a:xfrm>
              <a:off x="1023250" y="1884175"/>
              <a:ext cx="91975" cy="91975"/>
            </a:xfrm>
            <a:custGeom>
              <a:avLst/>
              <a:gdLst/>
              <a:ahLst/>
              <a:cxnLst/>
              <a:rect l="l" t="t" r="r" b="b"/>
              <a:pathLst>
                <a:path w="3679" h="3679" extrusionOk="0">
                  <a:moveTo>
                    <a:pt x="1855" y="1"/>
                  </a:moveTo>
                  <a:cubicBezTo>
                    <a:pt x="821" y="1"/>
                    <a:pt x="1" y="822"/>
                    <a:pt x="1" y="1825"/>
                  </a:cubicBezTo>
                  <a:cubicBezTo>
                    <a:pt x="1" y="2858"/>
                    <a:pt x="821" y="3679"/>
                    <a:pt x="1855" y="3679"/>
                  </a:cubicBezTo>
                  <a:cubicBezTo>
                    <a:pt x="2858" y="3679"/>
                    <a:pt x="3679" y="2858"/>
                    <a:pt x="3679" y="1825"/>
                  </a:cubicBezTo>
                  <a:cubicBezTo>
                    <a:pt x="3679" y="822"/>
                    <a:pt x="2858" y="1"/>
                    <a:pt x="185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31" name="Content Placeholder 3">
            <a:extLst>
              <a:ext uri="{FF2B5EF4-FFF2-40B4-BE49-F238E27FC236}">
                <a16:creationId xmlns:a16="http://schemas.microsoft.com/office/drawing/2014/main" id="{494CE458-8492-368D-88DE-2AADE49B120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1071046"/>
              </p:ext>
            </p:extLst>
          </p:nvPr>
        </p:nvGraphicFramePr>
        <p:xfrm>
          <a:off x="0" y="1424194"/>
          <a:ext cx="9144000" cy="3821648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4572000">
                  <a:extLst>
                    <a:ext uri="{9D8B030D-6E8A-4147-A177-3AD203B41FA5}">
                      <a16:colId xmlns:a16="http://schemas.microsoft.com/office/drawing/2014/main" val="3722940281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1898357771"/>
                    </a:ext>
                  </a:extLst>
                </a:gridCol>
              </a:tblGrid>
              <a:tr h="955412">
                <a:tc>
                  <a:txBody>
                    <a:bodyPr/>
                    <a:lstStyle/>
                    <a:p>
                      <a:r>
                        <a:rPr lang="en-US" sz="2800" b="1" dirty="0"/>
                        <a:t>Personality and interests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800" b="1" dirty="0"/>
                        <a:t>_____________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800" b="1" dirty="0"/>
                        <a:t>_____________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7921846"/>
                  </a:ext>
                </a:extLst>
              </a:tr>
              <a:tr h="955412">
                <a:tc>
                  <a:txBody>
                    <a:bodyPr/>
                    <a:lstStyle/>
                    <a:p>
                      <a:r>
                        <a:rPr lang="en-US" sz="2800" b="1" dirty="0"/>
                        <a:t>Skills and knowledge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800" b="1" dirty="0"/>
                        <a:t>_____________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800" b="1" dirty="0"/>
                        <a:t>_____________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134461"/>
                  </a:ext>
                </a:extLst>
              </a:tr>
              <a:tr h="955412">
                <a:tc>
                  <a:txBody>
                    <a:bodyPr/>
                    <a:lstStyle/>
                    <a:p>
                      <a:r>
                        <a:rPr lang="en-US" sz="2800" b="1" dirty="0"/>
                        <a:t>Education and training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800" b="1" dirty="0"/>
                        <a:t>_____________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800" b="1" dirty="0"/>
                        <a:t>_____________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0450478"/>
                  </a:ext>
                </a:extLst>
              </a:tr>
              <a:tr h="955412">
                <a:tc>
                  <a:txBody>
                    <a:bodyPr/>
                    <a:lstStyle/>
                    <a:p>
                      <a:r>
                        <a:rPr lang="en-US" sz="2800" b="1" dirty="0"/>
                        <a:t>Employment opportunities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800" b="1" dirty="0"/>
                        <a:t>_____________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800" b="1" dirty="0"/>
                        <a:t>_____________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39566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33693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4974150"/>
              </p:ext>
            </p:extLst>
          </p:nvPr>
        </p:nvGraphicFramePr>
        <p:xfrm>
          <a:off x="10633" y="646744"/>
          <a:ext cx="9133367" cy="44967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842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490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89293">
                <a:tc>
                  <a:txBody>
                    <a:bodyPr/>
                    <a:lstStyle/>
                    <a:p>
                      <a:pPr algn="l"/>
                      <a:r>
                        <a:rPr lang="vi-VN" sz="2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Personality and interests:</a:t>
                      </a:r>
                      <a:endParaRPr lang="vi-VN" sz="26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2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be very kind and care for patients</a:t>
                      </a:r>
                      <a:r>
                        <a:rPr lang="en-US" sz="2600" b="0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marL="285750" indent="-285750" algn="l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2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have a passion for helping people</a:t>
                      </a:r>
                      <a:r>
                        <a:rPr lang="en-US" sz="2600" b="0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marL="285750" indent="-285750" algn="l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2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be interested in health, causes of diseases, and medical science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07463">
                <a:tc>
                  <a:txBody>
                    <a:bodyPr/>
                    <a:lstStyle/>
                    <a:p>
                      <a:pPr algn="l"/>
                      <a:r>
                        <a:rPr lang="vi-VN" sz="2600" b="1" i="0" u="none" strike="noStrike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Skills and knowledge:</a:t>
                      </a:r>
                      <a:endParaRPr lang="vi-VN" sz="26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26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soft skills such as good communication, decision-making, time management and teamwork skills</a:t>
                      </a:r>
                    </a:p>
                    <a:p>
                      <a:pPr marL="285750" indent="-285750" algn="l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26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technical skills and medical knowledge to assess patient’s condition, prescribe medication, offer treatments, etc.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0" y="29633"/>
            <a:ext cx="538327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Less-controlled Practice</a:t>
            </a:r>
            <a:endParaRPr lang="en-GB" sz="3200" b="1" cap="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61918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4110062"/>
              </p:ext>
            </p:extLst>
          </p:nvPr>
        </p:nvGraphicFramePr>
        <p:xfrm>
          <a:off x="-1" y="609483"/>
          <a:ext cx="9144001" cy="45197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3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15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43392">
                <a:tc>
                  <a:txBody>
                    <a:bodyPr/>
                    <a:lstStyle/>
                    <a:p>
                      <a:pPr algn="l"/>
                      <a:r>
                        <a:rPr lang="vi-VN" sz="2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Education and training:</a:t>
                      </a:r>
                      <a:endParaRPr lang="vi-VN" sz="26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2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study at medical school to get a medical degree </a:t>
                      </a:r>
                    </a:p>
                    <a:p>
                      <a:pPr marL="285750" indent="-285750" algn="l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2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complete general medical training where you combine work experience with on-the-job training usually at a hospital </a:t>
                      </a:r>
                    </a:p>
                    <a:p>
                      <a:pPr marL="285750" indent="-285750" algn="l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2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complete specialty training in a specialist area of medicine or in general practice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0992">
                <a:tc>
                  <a:txBody>
                    <a:bodyPr/>
                    <a:lstStyle/>
                    <a:p>
                      <a:pPr algn="l"/>
                      <a:r>
                        <a:rPr lang="en-US" sz="2600" b="1" i="0" u="none" strike="noStrike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Employment opportunity</a:t>
                      </a:r>
                      <a:r>
                        <a:rPr lang="vi-VN" sz="2600" b="1" i="0" u="none" strike="noStrike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:</a:t>
                      </a:r>
                      <a:endParaRPr lang="vi-VN" sz="26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26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many varied opportunities and different career options</a:t>
                      </a:r>
                    </a:p>
                    <a:p>
                      <a:pPr marL="285750" indent="-285750" algn="l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26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there will always be demand for doctors </a:t>
                      </a:r>
                    </a:p>
                    <a:p>
                      <a:pPr marL="285750" indent="-285750" algn="l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26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may have a poor work-life balance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5C39A0C2-2A52-00AE-DF56-159C822A1818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74B32B-185F-BCC3-FA59-47F4F0772F55}"/>
              </a:ext>
            </a:extLst>
          </p:cNvPr>
          <p:cNvSpPr txBox="1"/>
          <p:nvPr/>
        </p:nvSpPr>
        <p:spPr>
          <a:xfrm>
            <a:off x="0" y="29633"/>
            <a:ext cx="538327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Less-controlled Practice</a:t>
            </a:r>
            <a:endParaRPr lang="en-GB" sz="3200" b="1" cap="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19036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4E846887-2C9F-8978-A57E-E4026728BE40}"/>
              </a:ext>
            </a:extLst>
          </p:cNvPr>
          <p:cNvSpPr/>
          <p:nvPr/>
        </p:nvSpPr>
        <p:spPr>
          <a:xfrm>
            <a:off x="417419" y="780001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38F46E-0E8D-5489-1E7C-AA1F0D5ABC3F}"/>
              </a:ext>
            </a:extLst>
          </p:cNvPr>
          <p:cNvSpPr txBox="1"/>
          <p:nvPr/>
        </p:nvSpPr>
        <p:spPr>
          <a:xfrm>
            <a:off x="441444" y="708710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45790A-8B20-F4D6-9B13-E7D1F75CCC01}"/>
              </a:ext>
            </a:extLst>
          </p:cNvPr>
          <p:cNvSpPr/>
          <p:nvPr/>
        </p:nvSpPr>
        <p:spPr>
          <a:xfrm>
            <a:off x="857132" y="708710"/>
            <a:ext cx="83783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cs typeface="Arial" panose="020B0604020202020204" pitchFamily="34" charset="0"/>
              </a:rPr>
              <a:t>Compare the job in 1 with your chosen job in 2. Discuss the similarities and differences and decide which job you prefer and why.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E40D53C-14F5-F4E8-AE09-3A82F7A6AB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381765" y="2322589"/>
            <a:ext cx="4824625" cy="2706497"/>
          </a:xfrm>
          <a:prstGeom prst="rect">
            <a:avLst/>
          </a:prstGeom>
        </p:spPr>
      </p:pic>
      <p:sp>
        <p:nvSpPr>
          <p:cNvPr id="10" name="Google Shape;761;p45">
            <a:extLst>
              <a:ext uri="{FF2B5EF4-FFF2-40B4-BE49-F238E27FC236}">
                <a16:creationId xmlns:a16="http://schemas.microsoft.com/office/drawing/2014/main" id="{ED0A4887-3133-D7B6-E0FB-CD12F250DCBF}"/>
              </a:ext>
            </a:extLst>
          </p:cNvPr>
          <p:cNvSpPr/>
          <p:nvPr/>
        </p:nvSpPr>
        <p:spPr>
          <a:xfrm>
            <a:off x="6318077" y="2127620"/>
            <a:ext cx="888313" cy="888259"/>
          </a:xfrm>
          <a:custGeom>
            <a:avLst/>
            <a:gdLst/>
            <a:ahLst/>
            <a:cxnLst/>
            <a:rect l="l" t="t" r="r" b="b"/>
            <a:pathLst>
              <a:path w="16385" h="16384" extrusionOk="0">
                <a:moveTo>
                  <a:pt x="8208" y="3587"/>
                </a:moveTo>
                <a:cubicBezTo>
                  <a:pt x="10761" y="3587"/>
                  <a:pt x="12828" y="5654"/>
                  <a:pt x="12828" y="8207"/>
                </a:cubicBezTo>
                <a:cubicBezTo>
                  <a:pt x="12828" y="10760"/>
                  <a:pt x="10761" y="12827"/>
                  <a:pt x="8208" y="12827"/>
                </a:cubicBezTo>
                <a:cubicBezTo>
                  <a:pt x="5624" y="12827"/>
                  <a:pt x="3557" y="10760"/>
                  <a:pt x="3557" y="8207"/>
                </a:cubicBezTo>
                <a:cubicBezTo>
                  <a:pt x="3557" y="5654"/>
                  <a:pt x="5624" y="3587"/>
                  <a:pt x="8208" y="3587"/>
                </a:cubicBezTo>
                <a:close/>
                <a:moveTo>
                  <a:pt x="7478" y="0"/>
                </a:moveTo>
                <a:lnTo>
                  <a:pt x="7265" y="1581"/>
                </a:lnTo>
                <a:cubicBezTo>
                  <a:pt x="6658" y="1672"/>
                  <a:pt x="6050" y="1824"/>
                  <a:pt x="5533" y="2067"/>
                </a:cubicBezTo>
                <a:lnTo>
                  <a:pt x="4530" y="851"/>
                </a:lnTo>
                <a:lnTo>
                  <a:pt x="3284" y="1611"/>
                </a:lnTo>
                <a:lnTo>
                  <a:pt x="3922" y="3040"/>
                </a:lnTo>
                <a:cubicBezTo>
                  <a:pt x="3557" y="3313"/>
                  <a:pt x="3253" y="3617"/>
                  <a:pt x="2980" y="3982"/>
                </a:cubicBezTo>
                <a:lnTo>
                  <a:pt x="1551" y="3344"/>
                </a:lnTo>
                <a:lnTo>
                  <a:pt x="791" y="4590"/>
                </a:lnTo>
                <a:lnTo>
                  <a:pt x="2007" y="5593"/>
                </a:lnTo>
                <a:cubicBezTo>
                  <a:pt x="1794" y="6110"/>
                  <a:pt x="1642" y="6657"/>
                  <a:pt x="1551" y="7265"/>
                </a:cubicBezTo>
                <a:lnTo>
                  <a:pt x="1" y="7477"/>
                </a:lnTo>
                <a:lnTo>
                  <a:pt x="1" y="8936"/>
                </a:lnTo>
                <a:lnTo>
                  <a:pt x="1551" y="9149"/>
                </a:lnTo>
                <a:cubicBezTo>
                  <a:pt x="1642" y="9757"/>
                  <a:pt x="1825" y="10335"/>
                  <a:pt x="2037" y="10882"/>
                </a:cubicBezTo>
                <a:lnTo>
                  <a:pt x="822" y="11885"/>
                </a:lnTo>
                <a:lnTo>
                  <a:pt x="1612" y="13131"/>
                </a:lnTo>
                <a:lnTo>
                  <a:pt x="3040" y="12493"/>
                </a:lnTo>
                <a:cubicBezTo>
                  <a:pt x="3314" y="12827"/>
                  <a:pt x="3618" y="13131"/>
                  <a:pt x="3952" y="13405"/>
                </a:cubicBezTo>
                <a:lnTo>
                  <a:pt x="3344" y="14833"/>
                </a:lnTo>
                <a:lnTo>
                  <a:pt x="4591" y="15593"/>
                </a:lnTo>
                <a:lnTo>
                  <a:pt x="5563" y="14377"/>
                </a:lnTo>
                <a:cubicBezTo>
                  <a:pt x="6110" y="14590"/>
                  <a:pt x="6658" y="14742"/>
                  <a:pt x="7265" y="14833"/>
                </a:cubicBezTo>
                <a:lnTo>
                  <a:pt x="7448" y="16383"/>
                </a:lnTo>
                <a:lnTo>
                  <a:pt x="8937" y="16383"/>
                </a:lnTo>
                <a:lnTo>
                  <a:pt x="9150" y="14833"/>
                </a:lnTo>
                <a:cubicBezTo>
                  <a:pt x="9758" y="14742"/>
                  <a:pt x="10335" y="14590"/>
                  <a:pt x="10883" y="14347"/>
                </a:cubicBezTo>
                <a:lnTo>
                  <a:pt x="11855" y="15563"/>
                </a:lnTo>
                <a:lnTo>
                  <a:pt x="13101" y="14803"/>
                </a:lnTo>
                <a:lnTo>
                  <a:pt x="12494" y="13374"/>
                </a:lnTo>
                <a:cubicBezTo>
                  <a:pt x="12828" y="13101"/>
                  <a:pt x="13132" y="12766"/>
                  <a:pt x="13405" y="12432"/>
                </a:cubicBezTo>
                <a:lnTo>
                  <a:pt x="14834" y="13070"/>
                </a:lnTo>
                <a:lnTo>
                  <a:pt x="15594" y="11794"/>
                </a:lnTo>
                <a:lnTo>
                  <a:pt x="14378" y="10821"/>
                </a:lnTo>
                <a:cubicBezTo>
                  <a:pt x="14591" y="10304"/>
                  <a:pt x="14743" y="9727"/>
                  <a:pt x="14834" y="9149"/>
                </a:cubicBezTo>
                <a:lnTo>
                  <a:pt x="16384" y="8936"/>
                </a:lnTo>
                <a:lnTo>
                  <a:pt x="16384" y="7477"/>
                </a:lnTo>
                <a:lnTo>
                  <a:pt x="14834" y="7265"/>
                </a:lnTo>
                <a:cubicBezTo>
                  <a:pt x="14743" y="6657"/>
                  <a:pt x="14591" y="6079"/>
                  <a:pt x="14348" y="5532"/>
                </a:cubicBezTo>
                <a:lnTo>
                  <a:pt x="15563" y="4529"/>
                </a:lnTo>
                <a:lnTo>
                  <a:pt x="14804" y="3283"/>
                </a:lnTo>
                <a:lnTo>
                  <a:pt x="13345" y="3921"/>
                </a:lnTo>
                <a:cubicBezTo>
                  <a:pt x="13071" y="3587"/>
                  <a:pt x="12767" y="3283"/>
                  <a:pt x="12433" y="3009"/>
                </a:cubicBezTo>
                <a:lnTo>
                  <a:pt x="13041" y="1550"/>
                </a:lnTo>
                <a:lnTo>
                  <a:pt x="11794" y="790"/>
                </a:lnTo>
                <a:lnTo>
                  <a:pt x="10822" y="2037"/>
                </a:lnTo>
                <a:cubicBezTo>
                  <a:pt x="10275" y="1793"/>
                  <a:pt x="9728" y="1641"/>
                  <a:pt x="9150" y="1581"/>
                </a:cubicBezTo>
                <a:lnTo>
                  <a:pt x="8937" y="0"/>
                </a:lnTo>
                <a:close/>
              </a:path>
            </a:pathLst>
          </a:custGeom>
          <a:solidFill>
            <a:srgbClr val="E45983"/>
          </a:solidFill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1" name="Google Shape;762;p45">
            <a:extLst>
              <a:ext uri="{FF2B5EF4-FFF2-40B4-BE49-F238E27FC236}">
                <a16:creationId xmlns:a16="http://schemas.microsoft.com/office/drawing/2014/main" id="{0AFF92A7-5B2C-F2B9-9AC3-1AD71021D9DE}"/>
              </a:ext>
            </a:extLst>
          </p:cNvPr>
          <p:cNvSpPr/>
          <p:nvPr/>
        </p:nvSpPr>
        <p:spPr>
          <a:xfrm rot="-7222059">
            <a:off x="1818777" y="2788551"/>
            <a:ext cx="573277" cy="525485"/>
          </a:xfrm>
          <a:custGeom>
            <a:avLst/>
            <a:gdLst/>
            <a:ahLst/>
            <a:cxnLst/>
            <a:rect l="l" t="t" r="r" b="b"/>
            <a:pathLst>
              <a:path w="6080" h="5573" extrusionOk="0">
                <a:moveTo>
                  <a:pt x="3040" y="0"/>
                </a:moveTo>
                <a:cubicBezTo>
                  <a:pt x="2888" y="0"/>
                  <a:pt x="2736" y="91"/>
                  <a:pt x="2675" y="274"/>
                </a:cubicBezTo>
                <a:lnTo>
                  <a:pt x="2250" y="1581"/>
                </a:lnTo>
                <a:cubicBezTo>
                  <a:pt x="2220" y="1733"/>
                  <a:pt x="2068" y="1824"/>
                  <a:pt x="1885" y="1824"/>
                </a:cubicBezTo>
                <a:lnTo>
                  <a:pt x="517" y="1824"/>
                </a:lnTo>
                <a:cubicBezTo>
                  <a:pt x="153" y="1824"/>
                  <a:pt x="1" y="2310"/>
                  <a:pt x="305" y="2523"/>
                </a:cubicBezTo>
                <a:lnTo>
                  <a:pt x="1399" y="3344"/>
                </a:lnTo>
                <a:cubicBezTo>
                  <a:pt x="1551" y="3435"/>
                  <a:pt x="1581" y="3617"/>
                  <a:pt x="1551" y="3769"/>
                </a:cubicBezTo>
                <a:lnTo>
                  <a:pt x="1125" y="5046"/>
                </a:lnTo>
                <a:cubicBezTo>
                  <a:pt x="1032" y="5327"/>
                  <a:pt x="1263" y="5572"/>
                  <a:pt x="1513" y="5572"/>
                </a:cubicBezTo>
                <a:cubicBezTo>
                  <a:pt x="1588" y="5572"/>
                  <a:pt x="1664" y="5551"/>
                  <a:pt x="1733" y="5502"/>
                </a:cubicBezTo>
                <a:lnTo>
                  <a:pt x="2827" y="4681"/>
                </a:lnTo>
                <a:cubicBezTo>
                  <a:pt x="2888" y="4636"/>
                  <a:pt x="2964" y="4613"/>
                  <a:pt x="3044" y="4613"/>
                </a:cubicBezTo>
                <a:cubicBezTo>
                  <a:pt x="3124" y="4613"/>
                  <a:pt x="3207" y="4636"/>
                  <a:pt x="3283" y="4681"/>
                </a:cubicBezTo>
                <a:lnTo>
                  <a:pt x="4378" y="5502"/>
                </a:lnTo>
                <a:cubicBezTo>
                  <a:pt x="4447" y="5551"/>
                  <a:pt x="4522" y="5572"/>
                  <a:pt x="4594" y="5572"/>
                </a:cubicBezTo>
                <a:cubicBezTo>
                  <a:pt x="4835" y="5572"/>
                  <a:pt x="5049" y="5327"/>
                  <a:pt x="4955" y="5046"/>
                </a:cubicBezTo>
                <a:lnTo>
                  <a:pt x="4560" y="3769"/>
                </a:lnTo>
                <a:cubicBezTo>
                  <a:pt x="4499" y="3617"/>
                  <a:pt x="4560" y="3435"/>
                  <a:pt x="4682" y="3344"/>
                </a:cubicBezTo>
                <a:lnTo>
                  <a:pt x="5776" y="2523"/>
                </a:lnTo>
                <a:cubicBezTo>
                  <a:pt x="6080" y="2310"/>
                  <a:pt x="5928" y="1824"/>
                  <a:pt x="5563" y="1824"/>
                </a:cubicBezTo>
                <a:lnTo>
                  <a:pt x="4195" y="1824"/>
                </a:lnTo>
                <a:cubicBezTo>
                  <a:pt x="4043" y="1824"/>
                  <a:pt x="3891" y="1733"/>
                  <a:pt x="3830" y="1581"/>
                </a:cubicBezTo>
                <a:lnTo>
                  <a:pt x="3405" y="274"/>
                </a:lnTo>
                <a:cubicBezTo>
                  <a:pt x="3344" y="91"/>
                  <a:pt x="3192" y="0"/>
                  <a:pt x="3040" y="0"/>
                </a:cubicBezTo>
                <a:close/>
              </a:path>
            </a:pathLst>
          </a:custGeom>
          <a:solidFill>
            <a:srgbClr val="F8BC7D"/>
          </a:solidFill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" name="Google Shape;763;p45">
            <a:extLst>
              <a:ext uri="{FF2B5EF4-FFF2-40B4-BE49-F238E27FC236}">
                <a16:creationId xmlns:a16="http://schemas.microsoft.com/office/drawing/2014/main" id="{47D53BFD-73D7-E2AE-7CA7-F43A63E3C4C0}"/>
              </a:ext>
            </a:extLst>
          </p:cNvPr>
          <p:cNvSpPr/>
          <p:nvPr/>
        </p:nvSpPr>
        <p:spPr>
          <a:xfrm rot="-6644592">
            <a:off x="7210088" y="4331649"/>
            <a:ext cx="710332" cy="666787"/>
          </a:xfrm>
          <a:custGeom>
            <a:avLst/>
            <a:gdLst/>
            <a:ahLst/>
            <a:cxnLst/>
            <a:rect l="l" t="t" r="r" b="b"/>
            <a:pathLst>
              <a:path w="6080" h="5573" extrusionOk="0">
                <a:moveTo>
                  <a:pt x="3040" y="0"/>
                </a:moveTo>
                <a:cubicBezTo>
                  <a:pt x="2888" y="0"/>
                  <a:pt x="2736" y="91"/>
                  <a:pt x="2675" y="274"/>
                </a:cubicBezTo>
                <a:lnTo>
                  <a:pt x="2250" y="1581"/>
                </a:lnTo>
                <a:cubicBezTo>
                  <a:pt x="2220" y="1733"/>
                  <a:pt x="2068" y="1824"/>
                  <a:pt x="1885" y="1824"/>
                </a:cubicBezTo>
                <a:lnTo>
                  <a:pt x="517" y="1824"/>
                </a:lnTo>
                <a:cubicBezTo>
                  <a:pt x="153" y="1824"/>
                  <a:pt x="1" y="2310"/>
                  <a:pt x="305" y="2523"/>
                </a:cubicBezTo>
                <a:lnTo>
                  <a:pt x="1399" y="3344"/>
                </a:lnTo>
                <a:cubicBezTo>
                  <a:pt x="1551" y="3435"/>
                  <a:pt x="1581" y="3617"/>
                  <a:pt x="1551" y="3769"/>
                </a:cubicBezTo>
                <a:lnTo>
                  <a:pt x="1125" y="5046"/>
                </a:lnTo>
                <a:cubicBezTo>
                  <a:pt x="1032" y="5327"/>
                  <a:pt x="1263" y="5572"/>
                  <a:pt x="1513" y="5572"/>
                </a:cubicBezTo>
                <a:cubicBezTo>
                  <a:pt x="1588" y="5572"/>
                  <a:pt x="1664" y="5551"/>
                  <a:pt x="1733" y="5502"/>
                </a:cubicBezTo>
                <a:lnTo>
                  <a:pt x="2827" y="4681"/>
                </a:lnTo>
                <a:cubicBezTo>
                  <a:pt x="2888" y="4636"/>
                  <a:pt x="2964" y="4613"/>
                  <a:pt x="3044" y="4613"/>
                </a:cubicBezTo>
                <a:cubicBezTo>
                  <a:pt x="3124" y="4613"/>
                  <a:pt x="3207" y="4636"/>
                  <a:pt x="3283" y="4681"/>
                </a:cubicBezTo>
                <a:lnTo>
                  <a:pt x="4378" y="5502"/>
                </a:lnTo>
                <a:cubicBezTo>
                  <a:pt x="4447" y="5551"/>
                  <a:pt x="4522" y="5572"/>
                  <a:pt x="4594" y="5572"/>
                </a:cubicBezTo>
                <a:cubicBezTo>
                  <a:pt x="4835" y="5572"/>
                  <a:pt x="5049" y="5327"/>
                  <a:pt x="4955" y="5046"/>
                </a:cubicBezTo>
                <a:lnTo>
                  <a:pt x="4560" y="3769"/>
                </a:lnTo>
                <a:cubicBezTo>
                  <a:pt x="4499" y="3617"/>
                  <a:pt x="4560" y="3435"/>
                  <a:pt x="4682" y="3344"/>
                </a:cubicBezTo>
                <a:lnTo>
                  <a:pt x="5776" y="2523"/>
                </a:lnTo>
                <a:cubicBezTo>
                  <a:pt x="6080" y="2310"/>
                  <a:pt x="5928" y="1824"/>
                  <a:pt x="5563" y="1824"/>
                </a:cubicBezTo>
                <a:lnTo>
                  <a:pt x="4195" y="1824"/>
                </a:lnTo>
                <a:cubicBezTo>
                  <a:pt x="4043" y="1824"/>
                  <a:pt x="3891" y="1733"/>
                  <a:pt x="3830" y="1581"/>
                </a:cubicBezTo>
                <a:lnTo>
                  <a:pt x="3405" y="274"/>
                </a:lnTo>
                <a:cubicBezTo>
                  <a:pt x="3344" y="91"/>
                  <a:pt x="3192" y="0"/>
                  <a:pt x="3040" y="0"/>
                </a:cubicBezTo>
                <a:close/>
              </a:path>
            </a:pathLst>
          </a:custGeom>
          <a:solidFill>
            <a:srgbClr val="80C5A6"/>
          </a:solidFill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3" name="Google Shape;764;p45">
            <a:extLst>
              <a:ext uri="{FF2B5EF4-FFF2-40B4-BE49-F238E27FC236}">
                <a16:creationId xmlns:a16="http://schemas.microsoft.com/office/drawing/2014/main" id="{80D32FF6-1B10-BDE7-8DD7-96F3DB97FB2D}"/>
              </a:ext>
            </a:extLst>
          </p:cNvPr>
          <p:cNvGrpSpPr/>
          <p:nvPr/>
        </p:nvGrpSpPr>
        <p:grpSpPr>
          <a:xfrm>
            <a:off x="1085831" y="4068259"/>
            <a:ext cx="743233" cy="701804"/>
            <a:chOff x="6843802" y="2410602"/>
            <a:chExt cx="606177" cy="572387"/>
          </a:xfrm>
        </p:grpSpPr>
        <p:sp>
          <p:nvSpPr>
            <p:cNvPr id="14" name="Google Shape;765;p45">
              <a:extLst>
                <a:ext uri="{FF2B5EF4-FFF2-40B4-BE49-F238E27FC236}">
                  <a16:creationId xmlns:a16="http://schemas.microsoft.com/office/drawing/2014/main" id="{C207DAA5-9D9D-11D3-490B-10CA0C97A037}"/>
                </a:ext>
              </a:extLst>
            </p:cNvPr>
            <p:cNvSpPr/>
            <p:nvPr/>
          </p:nvSpPr>
          <p:spPr>
            <a:xfrm rot="-882117">
              <a:off x="6893749" y="2467334"/>
              <a:ext cx="506283" cy="458923"/>
            </a:xfrm>
            <a:custGeom>
              <a:avLst/>
              <a:gdLst/>
              <a:ahLst/>
              <a:cxnLst/>
              <a:rect l="l" t="t" r="r" b="b"/>
              <a:pathLst>
                <a:path w="16901" h="15320" extrusionOk="0">
                  <a:moveTo>
                    <a:pt x="2615" y="0"/>
                  </a:moveTo>
                  <a:cubicBezTo>
                    <a:pt x="1186" y="0"/>
                    <a:pt x="0" y="1186"/>
                    <a:pt x="0" y="2645"/>
                  </a:cubicBezTo>
                  <a:lnTo>
                    <a:pt x="0" y="10152"/>
                  </a:lnTo>
                  <a:cubicBezTo>
                    <a:pt x="0" y="11611"/>
                    <a:pt x="1186" y="12797"/>
                    <a:pt x="2615" y="12797"/>
                  </a:cubicBezTo>
                  <a:lnTo>
                    <a:pt x="2645" y="15320"/>
                  </a:lnTo>
                  <a:lnTo>
                    <a:pt x="5198" y="12797"/>
                  </a:lnTo>
                  <a:lnTo>
                    <a:pt x="14256" y="12797"/>
                  </a:lnTo>
                  <a:cubicBezTo>
                    <a:pt x="15715" y="12797"/>
                    <a:pt x="16900" y="11611"/>
                    <a:pt x="16900" y="10183"/>
                  </a:cubicBezTo>
                  <a:lnTo>
                    <a:pt x="16900" y="2645"/>
                  </a:lnTo>
                  <a:cubicBezTo>
                    <a:pt x="16900" y="1186"/>
                    <a:pt x="15715" y="0"/>
                    <a:pt x="14256" y="0"/>
                  </a:cubicBezTo>
                  <a:close/>
                </a:path>
              </a:pathLst>
            </a:custGeom>
            <a:solidFill>
              <a:srgbClr val="E86C5E"/>
            </a:solidFill>
            <a:ln w="2857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" name="Google Shape;766;p45">
              <a:extLst>
                <a:ext uri="{FF2B5EF4-FFF2-40B4-BE49-F238E27FC236}">
                  <a16:creationId xmlns:a16="http://schemas.microsoft.com/office/drawing/2014/main" id="{B610B51A-259E-E3C7-ADA1-60F852E049A0}"/>
                </a:ext>
              </a:extLst>
            </p:cNvPr>
            <p:cNvSpPr/>
            <p:nvPr/>
          </p:nvSpPr>
          <p:spPr>
            <a:xfrm rot="-882117">
              <a:off x="7013384" y="2558478"/>
              <a:ext cx="252258" cy="224009"/>
            </a:xfrm>
            <a:custGeom>
              <a:avLst/>
              <a:gdLst/>
              <a:ahLst/>
              <a:cxnLst/>
              <a:rect l="l" t="t" r="r" b="b"/>
              <a:pathLst>
                <a:path w="8421" h="7478" extrusionOk="0">
                  <a:moveTo>
                    <a:pt x="2280" y="0"/>
                  </a:moveTo>
                  <a:cubicBezTo>
                    <a:pt x="1034" y="0"/>
                    <a:pt x="0" y="1003"/>
                    <a:pt x="0" y="2280"/>
                  </a:cubicBezTo>
                  <a:cubicBezTo>
                    <a:pt x="122" y="4681"/>
                    <a:pt x="4225" y="7478"/>
                    <a:pt x="4225" y="7478"/>
                  </a:cubicBezTo>
                  <a:cubicBezTo>
                    <a:pt x="4225" y="7478"/>
                    <a:pt x="8420" y="4742"/>
                    <a:pt x="8420" y="2280"/>
                  </a:cubicBezTo>
                  <a:cubicBezTo>
                    <a:pt x="8420" y="1003"/>
                    <a:pt x="7387" y="0"/>
                    <a:pt x="6140" y="0"/>
                  </a:cubicBezTo>
                  <a:cubicBezTo>
                    <a:pt x="5320" y="0"/>
                    <a:pt x="4621" y="426"/>
                    <a:pt x="4225" y="1064"/>
                  </a:cubicBezTo>
                  <a:cubicBezTo>
                    <a:pt x="3800" y="426"/>
                    <a:pt x="3101" y="0"/>
                    <a:pt x="228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A747F330-D208-8673-D051-50EC61764E20}"/>
              </a:ext>
            </a:extLst>
          </p:cNvPr>
          <p:cNvSpPr txBox="1"/>
          <p:nvPr/>
        </p:nvSpPr>
        <p:spPr>
          <a:xfrm>
            <a:off x="0" y="29633"/>
            <a:ext cx="538327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Less-controlled Practice</a:t>
            </a:r>
            <a:endParaRPr lang="en-GB" sz="3200" b="1" cap="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8116910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Google Shape;825;p47"/>
          <p:cNvSpPr/>
          <p:nvPr/>
        </p:nvSpPr>
        <p:spPr>
          <a:xfrm>
            <a:off x="3945265" y="1040119"/>
            <a:ext cx="1280186" cy="1226788"/>
          </a:xfrm>
          <a:prstGeom prst="ellipse">
            <a:avLst/>
          </a:prstGeom>
          <a:solidFill>
            <a:schemeClr val="lt1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26" name="Google Shape;826;p47"/>
          <p:cNvSpPr/>
          <p:nvPr/>
        </p:nvSpPr>
        <p:spPr>
          <a:xfrm>
            <a:off x="704230" y="2806162"/>
            <a:ext cx="8129089" cy="2168844"/>
          </a:xfrm>
          <a:prstGeom prst="roundRect">
            <a:avLst>
              <a:gd name="adj" fmla="val 21761"/>
            </a:avLst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27" name="Google Shape;827;p47"/>
          <p:cNvSpPr txBox="1">
            <a:spLocks noGrp="1"/>
          </p:cNvSpPr>
          <p:nvPr>
            <p:ph type="ctrTitle"/>
          </p:nvPr>
        </p:nvSpPr>
        <p:spPr>
          <a:xfrm>
            <a:off x="2804258" y="2213175"/>
            <a:ext cx="3562200" cy="68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Wrap up</a:t>
            </a:r>
            <a:endParaRPr dirty="0"/>
          </a:p>
        </p:txBody>
      </p:sp>
      <p:sp>
        <p:nvSpPr>
          <p:cNvPr id="828" name="Google Shape;828;p47"/>
          <p:cNvSpPr txBox="1">
            <a:spLocks noGrp="1"/>
          </p:cNvSpPr>
          <p:nvPr>
            <p:ph type="subTitle" idx="1"/>
          </p:nvPr>
        </p:nvSpPr>
        <p:spPr>
          <a:xfrm>
            <a:off x="923080" y="3086711"/>
            <a:ext cx="7921733" cy="158975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852"/>
              <a:buNone/>
            </a:pPr>
            <a:r>
              <a:rPr lang="en-US" sz="3200" i="1" u="sng" dirty="0">
                <a:solidFill>
                  <a:schemeClr val="tx1">
                    <a:lumMod val="10000"/>
                  </a:schemeClr>
                </a:solidFill>
              </a:rPr>
              <a:t>*What have you learnt today?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852"/>
            </a:pPr>
            <a:r>
              <a:rPr lang="en-US" sz="3200" dirty="0">
                <a:solidFill>
                  <a:schemeClr val="tx1">
                    <a:lumMod val="10000"/>
                  </a:schemeClr>
                </a:solidFill>
              </a:rPr>
              <a:t>Discuss the similarities and differences of different careers, and then report to the class.</a:t>
            </a:r>
          </a:p>
        </p:txBody>
      </p:sp>
      <p:sp>
        <p:nvSpPr>
          <p:cNvPr id="829" name="Google Shape;829;p47"/>
          <p:cNvSpPr txBox="1">
            <a:spLocks noGrp="1"/>
          </p:cNvSpPr>
          <p:nvPr>
            <p:ph type="title" idx="2"/>
          </p:nvPr>
        </p:nvSpPr>
        <p:spPr>
          <a:xfrm>
            <a:off x="3510158" y="1232313"/>
            <a:ext cx="21504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6000" dirty="0"/>
              <a:t>01</a:t>
            </a:r>
            <a:endParaRPr sz="6000" dirty="0"/>
          </a:p>
        </p:txBody>
      </p:sp>
      <p:grpSp>
        <p:nvGrpSpPr>
          <p:cNvPr id="830" name="Google Shape;830;p47"/>
          <p:cNvGrpSpPr/>
          <p:nvPr/>
        </p:nvGrpSpPr>
        <p:grpSpPr>
          <a:xfrm>
            <a:off x="6195995" y="4263757"/>
            <a:ext cx="2845825" cy="1197600"/>
            <a:chOff x="5985500" y="3859950"/>
            <a:chExt cx="2845825" cy="1197600"/>
          </a:xfrm>
        </p:grpSpPr>
        <p:sp>
          <p:nvSpPr>
            <p:cNvPr id="831" name="Google Shape;831;p47"/>
            <p:cNvSpPr/>
            <p:nvPr/>
          </p:nvSpPr>
          <p:spPr>
            <a:xfrm>
              <a:off x="5985500" y="3864500"/>
              <a:ext cx="2839725" cy="1193050"/>
            </a:xfrm>
            <a:custGeom>
              <a:avLst/>
              <a:gdLst/>
              <a:ahLst/>
              <a:cxnLst/>
              <a:rect l="l" t="t" r="r" b="b"/>
              <a:pathLst>
                <a:path w="113589" h="47722" extrusionOk="0">
                  <a:moveTo>
                    <a:pt x="112525" y="0"/>
                  </a:moveTo>
                  <a:lnTo>
                    <a:pt x="92981" y="19545"/>
                  </a:lnTo>
                  <a:lnTo>
                    <a:pt x="69637" y="19545"/>
                  </a:lnTo>
                  <a:lnTo>
                    <a:pt x="63102" y="26080"/>
                  </a:lnTo>
                  <a:lnTo>
                    <a:pt x="37387" y="26080"/>
                  </a:lnTo>
                  <a:lnTo>
                    <a:pt x="25198" y="38299"/>
                  </a:lnTo>
                  <a:lnTo>
                    <a:pt x="8359" y="38299"/>
                  </a:lnTo>
                  <a:lnTo>
                    <a:pt x="0" y="46658"/>
                  </a:lnTo>
                  <a:lnTo>
                    <a:pt x="1095" y="47721"/>
                  </a:lnTo>
                  <a:lnTo>
                    <a:pt x="8997" y="39819"/>
                  </a:lnTo>
                  <a:lnTo>
                    <a:pt x="25806" y="39819"/>
                  </a:lnTo>
                  <a:lnTo>
                    <a:pt x="38025" y="27600"/>
                  </a:lnTo>
                  <a:lnTo>
                    <a:pt x="63710" y="27600"/>
                  </a:lnTo>
                  <a:lnTo>
                    <a:pt x="70245" y="21065"/>
                  </a:lnTo>
                  <a:lnTo>
                    <a:pt x="93589" y="21065"/>
                  </a:lnTo>
                  <a:lnTo>
                    <a:pt x="113589" y="1064"/>
                  </a:lnTo>
                  <a:lnTo>
                    <a:pt x="112525" y="0"/>
                  </a:lnTo>
                  <a:close/>
                </a:path>
              </a:pathLst>
            </a:custGeom>
            <a:solidFill>
              <a:srgbClr val="512944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2" name="Google Shape;832;p47"/>
            <p:cNvSpPr/>
            <p:nvPr/>
          </p:nvSpPr>
          <p:spPr>
            <a:xfrm>
              <a:off x="8611675" y="3859950"/>
              <a:ext cx="219650" cy="221150"/>
            </a:xfrm>
            <a:custGeom>
              <a:avLst/>
              <a:gdLst/>
              <a:ahLst/>
              <a:cxnLst/>
              <a:rect l="l" t="t" r="r" b="b"/>
              <a:pathLst>
                <a:path w="8786" h="8846" extrusionOk="0">
                  <a:moveTo>
                    <a:pt x="1" y="0"/>
                  </a:moveTo>
                  <a:lnTo>
                    <a:pt x="1" y="1520"/>
                  </a:lnTo>
                  <a:lnTo>
                    <a:pt x="7265" y="1520"/>
                  </a:lnTo>
                  <a:lnTo>
                    <a:pt x="7265" y="8845"/>
                  </a:lnTo>
                  <a:lnTo>
                    <a:pt x="8785" y="8845"/>
                  </a:lnTo>
                  <a:lnTo>
                    <a:pt x="8785" y="0"/>
                  </a:lnTo>
                  <a:close/>
                </a:path>
              </a:pathLst>
            </a:custGeom>
            <a:solidFill>
              <a:srgbClr val="512944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3" name="Google Shape;833;p47"/>
            <p:cNvSpPr/>
            <p:nvPr/>
          </p:nvSpPr>
          <p:spPr>
            <a:xfrm>
              <a:off x="6138225" y="4786250"/>
              <a:ext cx="127700" cy="127675"/>
            </a:xfrm>
            <a:custGeom>
              <a:avLst/>
              <a:gdLst/>
              <a:ahLst/>
              <a:cxnLst/>
              <a:rect l="l" t="t" r="r" b="b"/>
              <a:pathLst>
                <a:path w="5108" h="5107" extrusionOk="0">
                  <a:moveTo>
                    <a:pt x="2554" y="0"/>
                  </a:moveTo>
                  <a:cubicBezTo>
                    <a:pt x="1156" y="0"/>
                    <a:pt x="1" y="1125"/>
                    <a:pt x="1" y="2553"/>
                  </a:cubicBezTo>
                  <a:cubicBezTo>
                    <a:pt x="1" y="3952"/>
                    <a:pt x="1156" y="5107"/>
                    <a:pt x="2554" y="5107"/>
                  </a:cubicBezTo>
                  <a:cubicBezTo>
                    <a:pt x="3983" y="5107"/>
                    <a:pt x="5107" y="3952"/>
                    <a:pt x="5107" y="2553"/>
                  </a:cubicBezTo>
                  <a:cubicBezTo>
                    <a:pt x="5107" y="1125"/>
                    <a:pt x="3983" y="0"/>
                    <a:pt x="2554" y="0"/>
                  </a:cubicBezTo>
                  <a:close/>
                </a:path>
              </a:pathLst>
            </a:custGeom>
            <a:solidFill>
              <a:srgbClr val="E86C5E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4" name="Google Shape;834;p47"/>
            <p:cNvSpPr/>
            <p:nvPr/>
          </p:nvSpPr>
          <p:spPr>
            <a:xfrm>
              <a:off x="6553900" y="4786250"/>
              <a:ext cx="127675" cy="127675"/>
            </a:xfrm>
            <a:custGeom>
              <a:avLst/>
              <a:gdLst/>
              <a:ahLst/>
              <a:cxnLst/>
              <a:rect l="l" t="t" r="r" b="b"/>
              <a:pathLst>
                <a:path w="5107" h="5107" extrusionOk="0">
                  <a:moveTo>
                    <a:pt x="2553" y="0"/>
                  </a:moveTo>
                  <a:cubicBezTo>
                    <a:pt x="1155" y="0"/>
                    <a:pt x="0" y="1125"/>
                    <a:pt x="0" y="2553"/>
                  </a:cubicBezTo>
                  <a:cubicBezTo>
                    <a:pt x="0" y="3952"/>
                    <a:pt x="1155" y="5107"/>
                    <a:pt x="2553" y="5107"/>
                  </a:cubicBezTo>
                  <a:cubicBezTo>
                    <a:pt x="3982" y="5107"/>
                    <a:pt x="5107" y="3952"/>
                    <a:pt x="5107" y="2553"/>
                  </a:cubicBezTo>
                  <a:cubicBezTo>
                    <a:pt x="5107" y="1125"/>
                    <a:pt x="3982" y="0"/>
                    <a:pt x="2553" y="0"/>
                  </a:cubicBezTo>
                  <a:close/>
                </a:path>
              </a:pathLst>
            </a:custGeom>
            <a:solidFill>
              <a:srgbClr val="E86C5E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5" name="Google Shape;835;p47"/>
            <p:cNvSpPr/>
            <p:nvPr/>
          </p:nvSpPr>
          <p:spPr>
            <a:xfrm>
              <a:off x="6857850" y="4469375"/>
              <a:ext cx="127700" cy="127675"/>
            </a:xfrm>
            <a:custGeom>
              <a:avLst/>
              <a:gdLst/>
              <a:ahLst/>
              <a:cxnLst/>
              <a:rect l="l" t="t" r="r" b="b"/>
              <a:pathLst>
                <a:path w="5108" h="5107" extrusionOk="0">
                  <a:moveTo>
                    <a:pt x="2554" y="0"/>
                  </a:moveTo>
                  <a:cubicBezTo>
                    <a:pt x="1156" y="0"/>
                    <a:pt x="1" y="1125"/>
                    <a:pt x="1" y="2553"/>
                  </a:cubicBezTo>
                  <a:cubicBezTo>
                    <a:pt x="1" y="3952"/>
                    <a:pt x="1156" y="5107"/>
                    <a:pt x="2554" y="5107"/>
                  </a:cubicBezTo>
                  <a:cubicBezTo>
                    <a:pt x="3982" y="5107"/>
                    <a:pt x="5107" y="3952"/>
                    <a:pt x="5107" y="2553"/>
                  </a:cubicBezTo>
                  <a:cubicBezTo>
                    <a:pt x="5107" y="1125"/>
                    <a:pt x="3982" y="0"/>
                    <a:pt x="2554" y="0"/>
                  </a:cubicBezTo>
                  <a:close/>
                </a:path>
              </a:pathLst>
            </a:custGeom>
            <a:solidFill>
              <a:srgbClr val="E86C5E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6" name="Google Shape;836;p47"/>
            <p:cNvSpPr/>
            <p:nvPr/>
          </p:nvSpPr>
          <p:spPr>
            <a:xfrm>
              <a:off x="7498450" y="4469375"/>
              <a:ext cx="127675" cy="127675"/>
            </a:xfrm>
            <a:custGeom>
              <a:avLst/>
              <a:gdLst/>
              <a:ahLst/>
              <a:cxnLst/>
              <a:rect l="l" t="t" r="r" b="b"/>
              <a:pathLst>
                <a:path w="5107" h="5107" extrusionOk="0">
                  <a:moveTo>
                    <a:pt x="2553" y="0"/>
                  </a:moveTo>
                  <a:cubicBezTo>
                    <a:pt x="1125" y="0"/>
                    <a:pt x="0" y="1125"/>
                    <a:pt x="0" y="2553"/>
                  </a:cubicBezTo>
                  <a:cubicBezTo>
                    <a:pt x="0" y="3952"/>
                    <a:pt x="1125" y="5107"/>
                    <a:pt x="2553" y="5107"/>
                  </a:cubicBezTo>
                  <a:cubicBezTo>
                    <a:pt x="3952" y="5107"/>
                    <a:pt x="5107" y="3952"/>
                    <a:pt x="5107" y="2553"/>
                  </a:cubicBezTo>
                  <a:cubicBezTo>
                    <a:pt x="5107" y="1125"/>
                    <a:pt x="3952" y="0"/>
                    <a:pt x="2553" y="0"/>
                  </a:cubicBezTo>
                  <a:close/>
                </a:path>
              </a:pathLst>
            </a:custGeom>
            <a:solidFill>
              <a:srgbClr val="E86C5E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7" name="Google Shape;837;p47"/>
            <p:cNvSpPr/>
            <p:nvPr/>
          </p:nvSpPr>
          <p:spPr>
            <a:xfrm>
              <a:off x="7674725" y="4306000"/>
              <a:ext cx="127700" cy="127675"/>
            </a:xfrm>
            <a:custGeom>
              <a:avLst/>
              <a:gdLst/>
              <a:ahLst/>
              <a:cxnLst/>
              <a:rect l="l" t="t" r="r" b="b"/>
              <a:pathLst>
                <a:path w="5108" h="5107" extrusionOk="0">
                  <a:moveTo>
                    <a:pt x="2554" y="0"/>
                  </a:moveTo>
                  <a:cubicBezTo>
                    <a:pt x="1126" y="0"/>
                    <a:pt x="1" y="1155"/>
                    <a:pt x="1" y="2553"/>
                  </a:cubicBezTo>
                  <a:cubicBezTo>
                    <a:pt x="1" y="3952"/>
                    <a:pt x="1126" y="5107"/>
                    <a:pt x="2554" y="5107"/>
                  </a:cubicBezTo>
                  <a:cubicBezTo>
                    <a:pt x="3952" y="5107"/>
                    <a:pt x="5107" y="3952"/>
                    <a:pt x="5107" y="2553"/>
                  </a:cubicBezTo>
                  <a:cubicBezTo>
                    <a:pt x="5107" y="1155"/>
                    <a:pt x="3952" y="0"/>
                    <a:pt x="2554" y="0"/>
                  </a:cubicBezTo>
                  <a:close/>
                </a:path>
              </a:pathLst>
            </a:custGeom>
            <a:solidFill>
              <a:srgbClr val="E86C5E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8" name="Google Shape;838;p47"/>
            <p:cNvSpPr/>
            <p:nvPr/>
          </p:nvSpPr>
          <p:spPr>
            <a:xfrm>
              <a:off x="8250725" y="4306000"/>
              <a:ext cx="128450" cy="127675"/>
            </a:xfrm>
            <a:custGeom>
              <a:avLst/>
              <a:gdLst/>
              <a:ahLst/>
              <a:cxnLst/>
              <a:rect l="l" t="t" r="r" b="b"/>
              <a:pathLst>
                <a:path w="5138" h="5107" extrusionOk="0">
                  <a:moveTo>
                    <a:pt x="2584" y="0"/>
                  </a:moveTo>
                  <a:cubicBezTo>
                    <a:pt x="1156" y="0"/>
                    <a:pt x="1" y="1155"/>
                    <a:pt x="1" y="2553"/>
                  </a:cubicBezTo>
                  <a:cubicBezTo>
                    <a:pt x="1" y="3952"/>
                    <a:pt x="1156" y="5107"/>
                    <a:pt x="2584" y="5107"/>
                  </a:cubicBezTo>
                  <a:cubicBezTo>
                    <a:pt x="3983" y="5107"/>
                    <a:pt x="5138" y="3952"/>
                    <a:pt x="5138" y="2553"/>
                  </a:cubicBezTo>
                  <a:cubicBezTo>
                    <a:pt x="5138" y="1155"/>
                    <a:pt x="3983" y="0"/>
                    <a:pt x="2584" y="0"/>
                  </a:cubicBezTo>
                  <a:close/>
                </a:path>
              </a:pathLst>
            </a:custGeom>
            <a:solidFill>
              <a:srgbClr val="E86C5E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839" name="Google Shape;839;p47"/>
          <p:cNvGrpSpPr/>
          <p:nvPr/>
        </p:nvGrpSpPr>
        <p:grpSpPr>
          <a:xfrm>
            <a:off x="516555" y="1222354"/>
            <a:ext cx="1448375" cy="1319575"/>
            <a:chOff x="449250" y="2123925"/>
            <a:chExt cx="1448375" cy="1319575"/>
          </a:xfrm>
        </p:grpSpPr>
        <p:sp>
          <p:nvSpPr>
            <p:cNvPr id="840" name="Google Shape;840;p47"/>
            <p:cNvSpPr/>
            <p:nvPr/>
          </p:nvSpPr>
          <p:spPr>
            <a:xfrm>
              <a:off x="449250" y="2123925"/>
              <a:ext cx="1448375" cy="1319575"/>
            </a:xfrm>
            <a:custGeom>
              <a:avLst/>
              <a:gdLst/>
              <a:ahLst/>
              <a:cxnLst/>
              <a:rect l="l" t="t" r="r" b="b"/>
              <a:pathLst>
                <a:path w="57935" h="52783" extrusionOk="0">
                  <a:moveTo>
                    <a:pt x="28967" y="4955"/>
                  </a:moveTo>
                  <a:cubicBezTo>
                    <a:pt x="34454" y="4955"/>
                    <a:pt x="39940" y="7045"/>
                    <a:pt x="44135" y="11224"/>
                  </a:cubicBezTo>
                  <a:cubicBezTo>
                    <a:pt x="52493" y="19613"/>
                    <a:pt x="52493" y="33170"/>
                    <a:pt x="44135" y="41559"/>
                  </a:cubicBezTo>
                  <a:cubicBezTo>
                    <a:pt x="39940" y="45738"/>
                    <a:pt x="34454" y="47828"/>
                    <a:pt x="28967" y="47828"/>
                  </a:cubicBezTo>
                  <a:cubicBezTo>
                    <a:pt x="23481" y="47828"/>
                    <a:pt x="17994" y="45738"/>
                    <a:pt x="13800" y="41559"/>
                  </a:cubicBezTo>
                  <a:cubicBezTo>
                    <a:pt x="5441" y="33170"/>
                    <a:pt x="5441" y="19613"/>
                    <a:pt x="13800" y="11224"/>
                  </a:cubicBezTo>
                  <a:cubicBezTo>
                    <a:pt x="17994" y="7045"/>
                    <a:pt x="23481" y="4955"/>
                    <a:pt x="28967" y="4955"/>
                  </a:cubicBezTo>
                  <a:close/>
                  <a:moveTo>
                    <a:pt x="28967" y="1"/>
                  </a:moveTo>
                  <a:cubicBezTo>
                    <a:pt x="22212" y="1"/>
                    <a:pt x="15456" y="2577"/>
                    <a:pt x="10304" y="7729"/>
                  </a:cubicBezTo>
                  <a:cubicBezTo>
                    <a:pt x="0" y="18033"/>
                    <a:pt x="0" y="34750"/>
                    <a:pt x="10304" y="45055"/>
                  </a:cubicBezTo>
                  <a:cubicBezTo>
                    <a:pt x="15456" y="50207"/>
                    <a:pt x="22212" y="52783"/>
                    <a:pt x="28967" y="52783"/>
                  </a:cubicBezTo>
                  <a:cubicBezTo>
                    <a:pt x="35723" y="52783"/>
                    <a:pt x="42478" y="50207"/>
                    <a:pt x="47630" y="45055"/>
                  </a:cubicBezTo>
                  <a:cubicBezTo>
                    <a:pt x="57934" y="34750"/>
                    <a:pt x="57934" y="18033"/>
                    <a:pt x="47630" y="7729"/>
                  </a:cubicBezTo>
                  <a:cubicBezTo>
                    <a:pt x="42478" y="2577"/>
                    <a:pt x="35723" y="1"/>
                    <a:pt x="28967" y="1"/>
                  </a:cubicBezTo>
                  <a:close/>
                </a:path>
              </a:pathLst>
            </a:custGeom>
            <a:solidFill>
              <a:srgbClr val="E86C5E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1" name="Google Shape;841;p47"/>
            <p:cNvSpPr/>
            <p:nvPr/>
          </p:nvSpPr>
          <p:spPr>
            <a:xfrm>
              <a:off x="636925" y="2247225"/>
              <a:ext cx="1072250" cy="1072225"/>
            </a:xfrm>
            <a:custGeom>
              <a:avLst/>
              <a:gdLst/>
              <a:ahLst/>
              <a:cxnLst/>
              <a:rect l="l" t="t" r="r" b="b"/>
              <a:pathLst>
                <a:path w="42890" h="42889" extrusionOk="0">
                  <a:moveTo>
                    <a:pt x="21460" y="0"/>
                  </a:moveTo>
                  <a:cubicBezTo>
                    <a:pt x="9606" y="0"/>
                    <a:pt x="1" y="9605"/>
                    <a:pt x="1" y="21460"/>
                  </a:cubicBezTo>
                  <a:cubicBezTo>
                    <a:pt x="1" y="33314"/>
                    <a:pt x="9606" y="42889"/>
                    <a:pt x="21460" y="42889"/>
                  </a:cubicBezTo>
                  <a:cubicBezTo>
                    <a:pt x="33314" y="42889"/>
                    <a:pt x="42889" y="33314"/>
                    <a:pt x="42889" y="21460"/>
                  </a:cubicBezTo>
                  <a:cubicBezTo>
                    <a:pt x="42889" y="9605"/>
                    <a:pt x="33314" y="0"/>
                    <a:pt x="214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2" name="Google Shape;842;p47"/>
            <p:cNvSpPr/>
            <p:nvPr/>
          </p:nvSpPr>
          <p:spPr>
            <a:xfrm>
              <a:off x="760800" y="2371075"/>
              <a:ext cx="824500" cy="824525"/>
            </a:xfrm>
            <a:custGeom>
              <a:avLst/>
              <a:gdLst/>
              <a:ahLst/>
              <a:cxnLst/>
              <a:rect l="l" t="t" r="r" b="b"/>
              <a:pathLst>
                <a:path w="32980" h="32981" extrusionOk="0">
                  <a:moveTo>
                    <a:pt x="16505" y="1"/>
                  </a:moveTo>
                  <a:cubicBezTo>
                    <a:pt x="7386" y="1"/>
                    <a:pt x="0" y="7387"/>
                    <a:pt x="0" y="16506"/>
                  </a:cubicBezTo>
                  <a:cubicBezTo>
                    <a:pt x="0" y="25624"/>
                    <a:pt x="7386" y="32980"/>
                    <a:pt x="16505" y="32980"/>
                  </a:cubicBezTo>
                  <a:cubicBezTo>
                    <a:pt x="25593" y="32980"/>
                    <a:pt x="32980" y="25624"/>
                    <a:pt x="32980" y="16506"/>
                  </a:cubicBezTo>
                  <a:cubicBezTo>
                    <a:pt x="32980" y="7387"/>
                    <a:pt x="25593" y="1"/>
                    <a:pt x="16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3" name="Google Shape;843;p47"/>
            <p:cNvSpPr/>
            <p:nvPr/>
          </p:nvSpPr>
          <p:spPr>
            <a:xfrm>
              <a:off x="720525" y="2371650"/>
              <a:ext cx="905050" cy="824700"/>
            </a:xfrm>
            <a:custGeom>
              <a:avLst/>
              <a:gdLst/>
              <a:ahLst/>
              <a:cxnLst/>
              <a:rect l="l" t="t" r="r" b="b"/>
              <a:pathLst>
                <a:path w="36202" h="32988" extrusionOk="0">
                  <a:moveTo>
                    <a:pt x="18116" y="4910"/>
                  </a:moveTo>
                  <a:cubicBezTo>
                    <a:pt x="21072" y="4910"/>
                    <a:pt x="24028" y="6042"/>
                    <a:pt x="26293" y="8306"/>
                  </a:cubicBezTo>
                  <a:cubicBezTo>
                    <a:pt x="30822" y="12835"/>
                    <a:pt x="30822" y="20161"/>
                    <a:pt x="26293" y="24659"/>
                  </a:cubicBezTo>
                  <a:cubicBezTo>
                    <a:pt x="24028" y="26924"/>
                    <a:pt x="21072" y="28056"/>
                    <a:pt x="18116" y="28056"/>
                  </a:cubicBezTo>
                  <a:cubicBezTo>
                    <a:pt x="15160" y="28056"/>
                    <a:pt x="12204" y="26924"/>
                    <a:pt x="9940" y="24659"/>
                  </a:cubicBezTo>
                  <a:cubicBezTo>
                    <a:pt x="5411" y="20161"/>
                    <a:pt x="5411" y="12835"/>
                    <a:pt x="9940" y="8306"/>
                  </a:cubicBezTo>
                  <a:cubicBezTo>
                    <a:pt x="12204" y="6042"/>
                    <a:pt x="15160" y="4910"/>
                    <a:pt x="18116" y="4910"/>
                  </a:cubicBezTo>
                  <a:close/>
                  <a:moveTo>
                    <a:pt x="18116" y="1"/>
                  </a:moveTo>
                  <a:cubicBezTo>
                    <a:pt x="13891" y="1"/>
                    <a:pt x="9666" y="1604"/>
                    <a:pt x="6444" y="4811"/>
                  </a:cubicBezTo>
                  <a:cubicBezTo>
                    <a:pt x="0" y="11255"/>
                    <a:pt x="0" y="21711"/>
                    <a:pt x="6444" y="28155"/>
                  </a:cubicBezTo>
                  <a:cubicBezTo>
                    <a:pt x="9666" y="31377"/>
                    <a:pt x="13891" y="32987"/>
                    <a:pt x="18116" y="32987"/>
                  </a:cubicBezTo>
                  <a:cubicBezTo>
                    <a:pt x="22341" y="32987"/>
                    <a:pt x="26566" y="31377"/>
                    <a:pt x="29788" y="28155"/>
                  </a:cubicBezTo>
                  <a:cubicBezTo>
                    <a:pt x="36202" y="21711"/>
                    <a:pt x="36202" y="11255"/>
                    <a:pt x="29788" y="4811"/>
                  </a:cubicBezTo>
                  <a:cubicBezTo>
                    <a:pt x="26566" y="1604"/>
                    <a:pt x="22341" y="1"/>
                    <a:pt x="18116" y="1"/>
                  </a:cubicBezTo>
                  <a:close/>
                </a:path>
              </a:pathLst>
            </a:custGeom>
            <a:solidFill>
              <a:srgbClr val="E86C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4" name="Google Shape;844;p47"/>
            <p:cNvSpPr/>
            <p:nvPr/>
          </p:nvSpPr>
          <p:spPr>
            <a:xfrm>
              <a:off x="855775" y="2494375"/>
              <a:ext cx="635300" cy="578675"/>
            </a:xfrm>
            <a:custGeom>
              <a:avLst/>
              <a:gdLst/>
              <a:ahLst/>
              <a:cxnLst/>
              <a:rect l="l" t="t" r="r" b="b"/>
              <a:pathLst>
                <a:path w="25412" h="23147" extrusionOk="0">
                  <a:moveTo>
                    <a:pt x="12706" y="4955"/>
                  </a:moveTo>
                  <a:cubicBezTo>
                    <a:pt x="14401" y="4955"/>
                    <a:pt x="16095" y="5601"/>
                    <a:pt x="17387" y="6893"/>
                  </a:cubicBezTo>
                  <a:cubicBezTo>
                    <a:pt x="19971" y="9476"/>
                    <a:pt x="19971" y="13671"/>
                    <a:pt x="17387" y="16255"/>
                  </a:cubicBezTo>
                  <a:cubicBezTo>
                    <a:pt x="16095" y="17546"/>
                    <a:pt x="14401" y="18192"/>
                    <a:pt x="12706" y="18192"/>
                  </a:cubicBezTo>
                  <a:cubicBezTo>
                    <a:pt x="11012" y="18192"/>
                    <a:pt x="9317" y="17546"/>
                    <a:pt x="8025" y="16255"/>
                  </a:cubicBezTo>
                  <a:cubicBezTo>
                    <a:pt x="5442" y="13671"/>
                    <a:pt x="5442" y="9476"/>
                    <a:pt x="8025" y="6893"/>
                  </a:cubicBezTo>
                  <a:cubicBezTo>
                    <a:pt x="9317" y="5601"/>
                    <a:pt x="11012" y="4955"/>
                    <a:pt x="12706" y="4955"/>
                  </a:cubicBezTo>
                  <a:close/>
                  <a:moveTo>
                    <a:pt x="12706" y="1"/>
                  </a:moveTo>
                  <a:cubicBezTo>
                    <a:pt x="9750" y="1"/>
                    <a:pt x="6794" y="1133"/>
                    <a:pt x="4530" y="3397"/>
                  </a:cubicBezTo>
                  <a:cubicBezTo>
                    <a:pt x="1" y="7926"/>
                    <a:pt x="1" y="15252"/>
                    <a:pt x="4530" y="19750"/>
                  </a:cubicBezTo>
                  <a:cubicBezTo>
                    <a:pt x="6794" y="22015"/>
                    <a:pt x="9750" y="23147"/>
                    <a:pt x="12706" y="23147"/>
                  </a:cubicBezTo>
                  <a:cubicBezTo>
                    <a:pt x="15662" y="23147"/>
                    <a:pt x="18618" y="22015"/>
                    <a:pt x="20883" y="19750"/>
                  </a:cubicBezTo>
                  <a:cubicBezTo>
                    <a:pt x="25412" y="15252"/>
                    <a:pt x="25412" y="7926"/>
                    <a:pt x="20883" y="3397"/>
                  </a:cubicBezTo>
                  <a:cubicBezTo>
                    <a:pt x="18618" y="1133"/>
                    <a:pt x="15662" y="1"/>
                    <a:pt x="1270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5" name="Google Shape;845;p47"/>
            <p:cNvSpPr/>
            <p:nvPr/>
          </p:nvSpPr>
          <p:spPr>
            <a:xfrm>
              <a:off x="1007750" y="2618050"/>
              <a:ext cx="331350" cy="331325"/>
            </a:xfrm>
            <a:custGeom>
              <a:avLst/>
              <a:gdLst/>
              <a:ahLst/>
              <a:cxnLst/>
              <a:rect l="l" t="t" r="r" b="b"/>
              <a:pathLst>
                <a:path w="13254" h="13253" extrusionOk="0">
                  <a:moveTo>
                    <a:pt x="6627" y="0"/>
                  </a:moveTo>
                  <a:cubicBezTo>
                    <a:pt x="2980" y="0"/>
                    <a:pt x="1" y="2979"/>
                    <a:pt x="1" y="6627"/>
                  </a:cubicBezTo>
                  <a:cubicBezTo>
                    <a:pt x="1" y="10274"/>
                    <a:pt x="2980" y="13253"/>
                    <a:pt x="6627" y="13253"/>
                  </a:cubicBezTo>
                  <a:cubicBezTo>
                    <a:pt x="10275" y="13253"/>
                    <a:pt x="13253" y="10274"/>
                    <a:pt x="13253" y="6627"/>
                  </a:cubicBezTo>
                  <a:cubicBezTo>
                    <a:pt x="13253" y="2979"/>
                    <a:pt x="10275" y="0"/>
                    <a:pt x="6627" y="0"/>
                  </a:cubicBezTo>
                  <a:close/>
                </a:path>
              </a:pathLst>
            </a:custGeom>
            <a:solidFill>
              <a:srgbClr val="E86C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846" name="Google Shape;846;p47"/>
          <p:cNvSpPr/>
          <p:nvPr/>
        </p:nvSpPr>
        <p:spPr>
          <a:xfrm>
            <a:off x="1831403" y="164821"/>
            <a:ext cx="753218" cy="753213"/>
          </a:xfrm>
          <a:custGeom>
            <a:avLst/>
            <a:gdLst/>
            <a:ahLst/>
            <a:cxnLst/>
            <a:rect l="l" t="t" r="r" b="b"/>
            <a:pathLst>
              <a:path w="16385" h="16384" extrusionOk="0">
                <a:moveTo>
                  <a:pt x="8208" y="3587"/>
                </a:moveTo>
                <a:cubicBezTo>
                  <a:pt x="10761" y="3587"/>
                  <a:pt x="12828" y="5654"/>
                  <a:pt x="12828" y="8207"/>
                </a:cubicBezTo>
                <a:cubicBezTo>
                  <a:pt x="12828" y="10760"/>
                  <a:pt x="10761" y="12827"/>
                  <a:pt x="8208" y="12827"/>
                </a:cubicBezTo>
                <a:cubicBezTo>
                  <a:pt x="5624" y="12827"/>
                  <a:pt x="3557" y="10760"/>
                  <a:pt x="3557" y="8207"/>
                </a:cubicBezTo>
                <a:cubicBezTo>
                  <a:pt x="3557" y="5654"/>
                  <a:pt x="5624" y="3587"/>
                  <a:pt x="8208" y="3587"/>
                </a:cubicBezTo>
                <a:close/>
                <a:moveTo>
                  <a:pt x="7478" y="0"/>
                </a:moveTo>
                <a:lnTo>
                  <a:pt x="7265" y="1581"/>
                </a:lnTo>
                <a:cubicBezTo>
                  <a:pt x="6658" y="1672"/>
                  <a:pt x="6050" y="1824"/>
                  <a:pt x="5533" y="2067"/>
                </a:cubicBezTo>
                <a:lnTo>
                  <a:pt x="4530" y="851"/>
                </a:lnTo>
                <a:lnTo>
                  <a:pt x="3284" y="1611"/>
                </a:lnTo>
                <a:lnTo>
                  <a:pt x="3922" y="3040"/>
                </a:lnTo>
                <a:cubicBezTo>
                  <a:pt x="3557" y="3313"/>
                  <a:pt x="3253" y="3617"/>
                  <a:pt x="2980" y="3982"/>
                </a:cubicBezTo>
                <a:lnTo>
                  <a:pt x="1551" y="3344"/>
                </a:lnTo>
                <a:lnTo>
                  <a:pt x="791" y="4590"/>
                </a:lnTo>
                <a:lnTo>
                  <a:pt x="2007" y="5593"/>
                </a:lnTo>
                <a:cubicBezTo>
                  <a:pt x="1794" y="6110"/>
                  <a:pt x="1642" y="6657"/>
                  <a:pt x="1551" y="7265"/>
                </a:cubicBezTo>
                <a:lnTo>
                  <a:pt x="1" y="7477"/>
                </a:lnTo>
                <a:lnTo>
                  <a:pt x="1" y="8936"/>
                </a:lnTo>
                <a:lnTo>
                  <a:pt x="1551" y="9149"/>
                </a:lnTo>
                <a:cubicBezTo>
                  <a:pt x="1642" y="9757"/>
                  <a:pt x="1825" y="10335"/>
                  <a:pt x="2037" y="10882"/>
                </a:cubicBezTo>
                <a:lnTo>
                  <a:pt x="822" y="11885"/>
                </a:lnTo>
                <a:lnTo>
                  <a:pt x="1612" y="13131"/>
                </a:lnTo>
                <a:lnTo>
                  <a:pt x="3040" y="12493"/>
                </a:lnTo>
                <a:cubicBezTo>
                  <a:pt x="3314" y="12827"/>
                  <a:pt x="3618" y="13131"/>
                  <a:pt x="3952" y="13405"/>
                </a:cubicBezTo>
                <a:lnTo>
                  <a:pt x="3344" y="14833"/>
                </a:lnTo>
                <a:lnTo>
                  <a:pt x="4591" y="15593"/>
                </a:lnTo>
                <a:lnTo>
                  <a:pt x="5563" y="14377"/>
                </a:lnTo>
                <a:cubicBezTo>
                  <a:pt x="6110" y="14590"/>
                  <a:pt x="6658" y="14742"/>
                  <a:pt x="7265" y="14833"/>
                </a:cubicBezTo>
                <a:lnTo>
                  <a:pt x="7448" y="16383"/>
                </a:lnTo>
                <a:lnTo>
                  <a:pt x="8937" y="16383"/>
                </a:lnTo>
                <a:lnTo>
                  <a:pt x="9150" y="14833"/>
                </a:lnTo>
                <a:cubicBezTo>
                  <a:pt x="9758" y="14742"/>
                  <a:pt x="10335" y="14590"/>
                  <a:pt x="10883" y="14347"/>
                </a:cubicBezTo>
                <a:lnTo>
                  <a:pt x="11855" y="15563"/>
                </a:lnTo>
                <a:lnTo>
                  <a:pt x="13101" y="14803"/>
                </a:lnTo>
                <a:lnTo>
                  <a:pt x="12494" y="13374"/>
                </a:lnTo>
                <a:cubicBezTo>
                  <a:pt x="12828" y="13101"/>
                  <a:pt x="13132" y="12766"/>
                  <a:pt x="13405" y="12432"/>
                </a:cubicBezTo>
                <a:lnTo>
                  <a:pt x="14834" y="13070"/>
                </a:lnTo>
                <a:lnTo>
                  <a:pt x="15594" y="11794"/>
                </a:lnTo>
                <a:lnTo>
                  <a:pt x="14378" y="10821"/>
                </a:lnTo>
                <a:cubicBezTo>
                  <a:pt x="14591" y="10304"/>
                  <a:pt x="14743" y="9727"/>
                  <a:pt x="14834" y="9149"/>
                </a:cubicBezTo>
                <a:lnTo>
                  <a:pt x="16384" y="8936"/>
                </a:lnTo>
                <a:lnTo>
                  <a:pt x="16384" y="7477"/>
                </a:lnTo>
                <a:lnTo>
                  <a:pt x="14834" y="7265"/>
                </a:lnTo>
                <a:cubicBezTo>
                  <a:pt x="14743" y="6657"/>
                  <a:pt x="14591" y="6079"/>
                  <a:pt x="14348" y="5532"/>
                </a:cubicBezTo>
                <a:lnTo>
                  <a:pt x="15563" y="4529"/>
                </a:lnTo>
                <a:lnTo>
                  <a:pt x="14804" y="3283"/>
                </a:lnTo>
                <a:lnTo>
                  <a:pt x="13345" y="3921"/>
                </a:lnTo>
                <a:cubicBezTo>
                  <a:pt x="13071" y="3587"/>
                  <a:pt x="12767" y="3283"/>
                  <a:pt x="12433" y="3009"/>
                </a:cubicBezTo>
                <a:lnTo>
                  <a:pt x="13041" y="1550"/>
                </a:lnTo>
                <a:lnTo>
                  <a:pt x="11794" y="790"/>
                </a:lnTo>
                <a:lnTo>
                  <a:pt x="10822" y="2037"/>
                </a:lnTo>
                <a:cubicBezTo>
                  <a:pt x="10275" y="1793"/>
                  <a:pt x="9728" y="1641"/>
                  <a:pt x="9150" y="1581"/>
                </a:cubicBezTo>
                <a:lnTo>
                  <a:pt x="8937" y="0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847" name="Google Shape;847;p47"/>
          <p:cNvGrpSpPr/>
          <p:nvPr/>
        </p:nvGrpSpPr>
        <p:grpSpPr>
          <a:xfrm>
            <a:off x="310681" y="4263758"/>
            <a:ext cx="753235" cy="711248"/>
            <a:chOff x="6843802" y="2410602"/>
            <a:chExt cx="606177" cy="572387"/>
          </a:xfrm>
        </p:grpSpPr>
        <p:sp>
          <p:nvSpPr>
            <p:cNvPr id="848" name="Google Shape;848;p47"/>
            <p:cNvSpPr/>
            <p:nvPr/>
          </p:nvSpPr>
          <p:spPr>
            <a:xfrm rot="-882117">
              <a:off x="6893749" y="2467334"/>
              <a:ext cx="506283" cy="458923"/>
            </a:xfrm>
            <a:custGeom>
              <a:avLst/>
              <a:gdLst/>
              <a:ahLst/>
              <a:cxnLst/>
              <a:rect l="l" t="t" r="r" b="b"/>
              <a:pathLst>
                <a:path w="16901" h="15320" extrusionOk="0">
                  <a:moveTo>
                    <a:pt x="2615" y="0"/>
                  </a:moveTo>
                  <a:cubicBezTo>
                    <a:pt x="1186" y="0"/>
                    <a:pt x="0" y="1186"/>
                    <a:pt x="0" y="2645"/>
                  </a:cubicBezTo>
                  <a:lnTo>
                    <a:pt x="0" y="10152"/>
                  </a:lnTo>
                  <a:cubicBezTo>
                    <a:pt x="0" y="11611"/>
                    <a:pt x="1186" y="12797"/>
                    <a:pt x="2615" y="12797"/>
                  </a:cubicBezTo>
                  <a:lnTo>
                    <a:pt x="2645" y="15320"/>
                  </a:lnTo>
                  <a:lnTo>
                    <a:pt x="5198" y="12797"/>
                  </a:lnTo>
                  <a:lnTo>
                    <a:pt x="14256" y="12797"/>
                  </a:lnTo>
                  <a:cubicBezTo>
                    <a:pt x="15715" y="12797"/>
                    <a:pt x="16900" y="11611"/>
                    <a:pt x="16900" y="10183"/>
                  </a:cubicBezTo>
                  <a:lnTo>
                    <a:pt x="16900" y="2645"/>
                  </a:lnTo>
                  <a:cubicBezTo>
                    <a:pt x="16900" y="1186"/>
                    <a:pt x="15715" y="0"/>
                    <a:pt x="14256" y="0"/>
                  </a:cubicBezTo>
                  <a:close/>
                </a:path>
              </a:pathLst>
            </a:custGeom>
            <a:solidFill>
              <a:srgbClr val="E86C5E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9" name="Google Shape;849;p47"/>
            <p:cNvSpPr/>
            <p:nvPr/>
          </p:nvSpPr>
          <p:spPr>
            <a:xfrm rot="-882117">
              <a:off x="7013384" y="2558478"/>
              <a:ext cx="252258" cy="224009"/>
            </a:xfrm>
            <a:custGeom>
              <a:avLst/>
              <a:gdLst/>
              <a:ahLst/>
              <a:cxnLst/>
              <a:rect l="l" t="t" r="r" b="b"/>
              <a:pathLst>
                <a:path w="8421" h="7478" extrusionOk="0">
                  <a:moveTo>
                    <a:pt x="2280" y="0"/>
                  </a:moveTo>
                  <a:cubicBezTo>
                    <a:pt x="1034" y="0"/>
                    <a:pt x="0" y="1003"/>
                    <a:pt x="0" y="2280"/>
                  </a:cubicBezTo>
                  <a:cubicBezTo>
                    <a:pt x="122" y="4681"/>
                    <a:pt x="4225" y="7478"/>
                    <a:pt x="4225" y="7478"/>
                  </a:cubicBezTo>
                  <a:cubicBezTo>
                    <a:pt x="4225" y="7478"/>
                    <a:pt x="8420" y="4742"/>
                    <a:pt x="8420" y="2280"/>
                  </a:cubicBezTo>
                  <a:cubicBezTo>
                    <a:pt x="8420" y="1003"/>
                    <a:pt x="7387" y="0"/>
                    <a:pt x="6140" y="0"/>
                  </a:cubicBezTo>
                  <a:cubicBezTo>
                    <a:pt x="5320" y="0"/>
                    <a:pt x="4621" y="426"/>
                    <a:pt x="4225" y="1064"/>
                  </a:cubicBezTo>
                  <a:cubicBezTo>
                    <a:pt x="3800" y="426"/>
                    <a:pt x="3101" y="0"/>
                    <a:pt x="228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850" name="Google Shape;850;p47"/>
          <p:cNvGrpSpPr/>
          <p:nvPr/>
        </p:nvGrpSpPr>
        <p:grpSpPr>
          <a:xfrm>
            <a:off x="6195996" y="541423"/>
            <a:ext cx="1090495" cy="988796"/>
            <a:chOff x="5889976" y="452096"/>
            <a:chExt cx="952564" cy="863728"/>
          </a:xfrm>
        </p:grpSpPr>
        <p:sp>
          <p:nvSpPr>
            <p:cNvPr id="851" name="Google Shape;851;p47"/>
            <p:cNvSpPr/>
            <p:nvPr/>
          </p:nvSpPr>
          <p:spPr>
            <a:xfrm rot="-1166298">
              <a:off x="5973947" y="564441"/>
              <a:ext cx="784621" cy="639037"/>
            </a:xfrm>
            <a:custGeom>
              <a:avLst/>
              <a:gdLst/>
              <a:ahLst/>
              <a:cxnLst/>
              <a:rect l="l" t="t" r="r" b="b"/>
              <a:pathLst>
                <a:path w="24409" h="19880" extrusionOk="0">
                  <a:moveTo>
                    <a:pt x="2220" y="0"/>
                  </a:moveTo>
                  <a:cubicBezTo>
                    <a:pt x="1004" y="0"/>
                    <a:pt x="1" y="973"/>
                    <a:pt x="1" y="2219"/>
                  </a:cubicBezTo>
                  <a:lnTo>
                    <a:pt x="1" y="13922"/>
                  </a:lnTo>
                  <a:cubicBezTo>
                    <a:pt x="1" y="15137"/>
                    <a:pt x="1004" y="16140"/>
                    <a:pt x="2220" y="16140"/>
                  </a:cubicBezTo>
                  <a:lnTo>
                    <a:pt x="20092" y="16140"/>
                  </a:lnTo>
                  <a:lnTo>
                    <a:pt x="22189" y="19879"/>
                  </a:lnTo>
                  <a:lnTo>
                    <a:pt x="22189" y="16140"/>
                  </a:lnTo>
                  <a:cubicBezTo>
                    <a:pt x="23436" y="16140"/>
                    <a:pt x="24408" y="15137"/>
                    <a:pt x="24408" y="13922"/>
                  </a:cubicBezTo>
                  <a:lnTo>
                    <a:pt x="24408" y="2219"/>
                  </a:lnTo>
                  <a:cubicBezTo>
                    <a:pt x="24408" y="973"/>
                    <a:pt x="23436" y="0"/>
                    <a:pt x="22189" y="0"/>
                  </a:cubicBezTo>
                  <a:close/>
                </a:path>
              </a:pathLst>
            </a:custGeom>
            <a:solidFill>
              <a:schemeClr val="accent3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2" name="Google Shape;852;p47"/>
            <p:cNvSpPr/>
            <p:nvPr/>
          </p:nvSpPr>
          <p:spPr>
            <a:xfrm rot="-1166298">
              <a:off x="5961807" y="615741"/>
              <a:ext cx="687865" cy="190586"/>
            </a:xfrm>
            <a:custGeom>
              <a:avLst/>
              <a:gdLst/>
              <a:ahLst/>
              <a:cxnLst/>
              <a:rect l="l" t="t" r="r" b="b"/>
              <a:pathLst>
                <a:path w="21399" h="5929" extrusionOk="0">
                  <a:moveTo>
                    <a:pt x="21247" y="1"/>
                  </a:moveTo>
                  <a:lnTo>
                    <a:pt x="12250" y="5229"/>
                  </a:lnTo>
                  <a:cubicBezTo>
                    <a:pt x="11750" y="5510"/>
                    <a:pt x="11194" y="5655"/>
                    <a:pt x="10640" y="5655"/>
                  </a:cubicBezTo>
                  <a:cubicBezTo>
                    <a:pt x="10115" y="5655"/>
                    <a:pt x="9592" y="5525"/>
                    <a:pt x="9119" y="5259"/>
                  </a:cubicBezTo>
                  <a:lnTo>
                    <a:pt x="122" y="305"/>
                  </a:lnTo>
                  <a:lnTo>
                    <a:pt x="0" y="548"/>
                  </a:lnTo>
                  <a:lnTo>
                    <a:pt x="8967" y="5503"/>
                  </a:lnTo>
                  <a:cubicBezTo>
                    <a:pt x="9484" y="5807"/>
                    <a:pt x="10061" y="5928"/>
                    <a:pt x="10639" y="5928"/>
                  </a:cubicBezTo>
                  <a:cubicBezTo>
                    <a:pt x="11247" y="5928"/>
                    <a:pt x="11855" y="5776"/>
                    <a:pt x="12402" y="5472"/>
                  </a:cubicBezTo>
                  <a:lnTo>
                    <a:pt x="21399" y="244"/>
                  </a:lnTo>
                  <a:lnTo>
                    <a:pt x="21247" y="1"/>
                  </a:lnTo>
                  <a:close/>
                </a:path>
              </a:pathLst>
            </a:custGeom>
            <a:solidFill>
              <a:srgbClr val="5129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3" name="Google Shape;853;p47"/>
            <p:cNvSpPr/>
            <p:nvPr/>
          </p:nvSpPr>
          <p:spPr>
            <a:xfrm rot="-1166298">
              <a:off x="6463800" y="665914"/>
              <a:ext cx="240378" cy="299010"/>
            </a:xfrm>
            <a:custGeom>
              <a:avLst/>
              <a:gdLst/>
              <a:ahLst/>
              <a:cxnLst/>
              <a:rect l="l" t="t" r="r" b="b"/>
              <a:pathLst>
                <a:path w="7478" h="9302" extrusionOk="0">
                  <a:moveTo>
                    <a:pt x="213" y="0"/>
                  </a:moveTo>
                  <a:lnTo>
                    <a:pt x="0" y="183"/>
                  </a:lnTo>
                  <a:lnTo>
                    <a:pt x="7265" y="9301"/>
                  </a:lnTo>
                  <a:lnTo>
                    <a:pt x="7478" y="9119"/>
                  </a:lnTo>
                  <a:lnTo>
                    <a:pt x="213" y="0"/>
                  </a:lnTo>
                  <a:close/>
                </a:path>
              </a:pathLst>
            </a:custGeom>
            <a:solidFill>
              <a:srgbClr val="5129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4" name="Google Shape;854;p47"/>
            <p:cNvSpPr/>
            <p:nvPr/>
          </p:nvSpPr>
          <p:spPr>
            <a:xfrm rot="-1166298">
              <a:off x="6034426" y="817418"/>
              <a:ext cx="240410" cy="299010"/>
            </a:xfrm>
            <a:custGeom>
              <a:avLst/>
              <a:gdLst/>
              <a:ahLst/>
              <a:cxnLst/>
              <a:rect l="l" t="t" r="r" b="b"/>
              <a:pathLst>
                <a:path w="7479" h="9302" extrusionOk="0">
                  <a:moveTo>
                    <a:pt x="7265" y="0"/>
                  </a:moveTo>
                  <a:lnTo>
                    <a:pt x="1" y="9119"/>
                  </a:lnTo>
                  <a:lnTo>
                    <a:pt x="214" y="9301"/>
                  </a:lnTo>
                  <a:lnTo>
                    <a:pt x="7478" y="183"/>
                  </a:lnTo>
                  <a:lnTo>
                    <a:pt x="7265" y="0"/>
                  </a:lnTo>
                  <a:close/>
                </a:path>
              </a:pathLst>
            </a:custGeom>
            <a:solidFill>
              <a:srgbClr val="5129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855" name="Google Shape;855;p47"/>
          <p:cNvGrpSpPr/>
          <p:nvPr/>
        </p:nvGrpSpPr>
        <p:grpSpPr>
          <a:xfrm rot="986050">
            <a:off x="7074496" y="2385688"/>
            <a:ext cx="1166395" cy="815361"/>
            <a:chOff x="135700" y="1601500"/>
            <a:chExt cx="1166450" cy="815400"/>
          </a:xfrm>
        </p:grpSpPr>
        <p:sp>
          <p:nvSpPr>
            <p:cNvPr id="856" name="Google Shape;856;p47"/>
            <p:cNvSpPr/>
            <p:nvPr/>
          </p:nvSpPr>
          <p:spPr>
            <a:xfrm>
              <a:off x="135700" y="1601500"/>
              <a:ext cx="1166450" cy="815400"/>
            </a:xfrm>
            <a:custGeom>
              <a:avLst/>
              <a:gdLst/>
              <a:ahLst/>
              <a:cxnLst/>
              <a:rect l="l" t="t" r="r" b="b"/>
              <a:pathLst>
                <a:path w="46658" h="32616" extrusionOk="0">
                  <a:moveTo>
                    <a:pt x="4833" y="1"/>
                  </a:moveTo>
                  <a:cubicBezTo>
                    <a:pt x="2159" y="1"/>
                    <a:pt x="0" y="2189"/>
                    <a:pt x="0" y="4834"/>
                  </a:cubicBezTo>
                  <a:lnTo>
                    <a:pt x="0" y="22038"/>
                  </a:lnTo>
                  <a:cubicBezTo>
                    <a:pt x="0" y="24712"/>
                    <a:pt x="2189" y="26901"/>
                    <a:pt x="4833" y="26901"/>
                  </a:cubicBezTo>
                  <a:lnTo>
                    <a:pt x="7265" y="26901"/>
                  </a:lnTo>
                  <a:lnTo>
                    <a:pt x="7204" y="32615"/>
                  </a:lnTo>
                  <a:lnTo>
                    <a:pt x="11703" y="26901"/>
                  </a:lnTo>
                  <a:lnTo>
                    <a:pt x="41795" y="26901"/>
                  </a:lnTo>
                  <a:cubicBezTo>
                    <a:pt x="44469" y="26901"/>
                    <a:pt x="46658" y="24712"/>
                    <a:pt x="46627" y="22038"/>
                  </a:cubicBezTo>
                  <a:lnTo>
                    <a:pt x="46627" y="4834"/>
                  </a:lnTo>
                  <a:cubicBezTo>
                    <a:pt x="46627" y="2159"/>
                    <a:pt x="44439" y="1"/>
                    <a:pt x="41795" y="1"/>
                  </a:cubicBezTo>
                  <a:close/>
                </a:path>
              </a:pathLst>
            </a:custGeom>
            <a:solidFill>
              <a:schemeClr val="accent1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7" name="Google Shape;857;p47"/>
            <p:cNvSpPr/>
            <p:nvPr/>
          </p:nvSpPr>
          <p:spPr>
            <a:xfrm>
              <a:off x="321875" y="1884175"/>
              <a:ext cx="91975" cy="91975"/>
            </a:xfrm>
            <a:custGeom>
              <a:avLst/>
              <a:gdLst/>
              <a:ahLst/>
              <a:cxnLst/>
              <a:rect l="l" t="t" r="r" b="b"/>
              <a:pathLst>
                <a:path w="3679" h="3679" extrusionOk="0">
                  <a:moveTo>
                    <a:pt x="1824" y="1"/>
                  </a:moveTo>
                  <a:cubicBezTo>
                    <a:pt x="821" y="1"/>
                    <a:pt x="0" y="822"/>
                    <a:pt x="0" y="1825"/>
                  </a:cubicBezTo>
                  <a:cubicBezTo>
                    <a:pt x="0" y="2858"/>
                    <a:pt x="821" y="3679"/>
                    <a:pt x="1824" y="3679"/>
                  </a:cubicBezTo>
                  <a:cubicBezTo>
                    <a:pt x="2858" y="3679"/>
                    <a:pt x="3678" y="2858"/>
                    <a:pt x="3678" y="1825"/>
                  </a:cubicBezTo>
                  <a:cubicBezTo>
                    <a:pt x="3678" y="822"/>
                    <a:pt x="2858" y="1"/>
                    <a:pt x="18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8" name="Google Shape;858;p47"/>
            <p:cNvSpPr/>
            <p:nvPr/>
          </p:nvSpPr>
          <p:spPr>
            <a:xfrm>
              <a:off x="497400" y="1884175"/>
              <a:ext cx="91975" cy="91975"/>
            </a:xfrm>
            <a:custGeom>
              <a:avLst/>
              <a:gdLst/>
              <a:ahLst/>
              <a:cxnLst/>
              <a:rect l="l" t="t" r="r" b="b"/>
              <a:pathLst>
                <a:path w="3679" h="3679" extrusionOk="0">
                  <a:moveTo>
                    <a:pt x="1825" y="1"/>
                  </a:moveTo>
                  <a:cubicBezTo>
                    <a:pt x="822" y="1"/>
                    <a:pt x="1" y="822"/>
                    <a:pt x="1" y="1825"/>
                  </a:cubicBezTo>
                  <a:cubicBezTo>
                    <a:pt x="1" y="2858"/>
                    <a:pt x="822" y="3679"/>
                    <a:pt x="1825" y="3679"/>
                  </a:cubicBezTo>
                  <a:cubicBezTo>
                    <a:pt x="2858" y="3679"/>
                    <a:pt x="3679" y="2858"/>
                    <a:pt x="3679" y="1825"/>
                  </a:cubicBezTo>
                  <a:cubicBezTo>
                    <a:pt x="3679" y="822"/>
                    <a:pt x="2858" y="1"/>
                    <a:pt x="18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9" name="Google Shape;859;p47"/>
            <p:cNvSpPr/>
            <p:nvPr/>
          </p:nvSpPr>
          <p:spPr>
            <a:xfrm>
              <a:off x="672175" y="1884175"/>
              <a:ext cx="92750" cy="91975"/>
            </a:xfrm>
            <a:custGeom>
              <a:avLst/>
              <a:gdLst/>
              <a:ahLst/>
              <a:cxnLst/>
              <a:rect l="l" t="t" r="r" b="b"/>
              <a:pathLst>
                <a:path w="3710" h="3679" extrusionOk="0">
                  <a:moveTo>
                    <a:pt x="1855" y="1"/>
                  </a:moveTo>
                  <a:cubicBezTo>
                    <a:pt x="822" y="1"/>
                    <a:pt x="1" y="822"/>
                    <a:pt x="1" y="1825"/>
                  </a:cubicBezTo>
                  <a:cubicBezTo>
                    <a:pt x="1" y="2858"/>
                    <a:pt x="852" y="3679"/>
                    <a:pt x="1855" y="3679"/>
                  </a:cubicBezTo>
                  <a:cubicBezTo>
                    <a:pt x="2888" y="3679"/>
                    <a:pt x="3709" y="2858"/>
                    <a:pt x="3709" y="1825"/>
                  </a:cubicBezTo>
                  <a:cubicBezTo>
                    <a:pt x="3709" y="822"/>
                    <a:pt x="2888" y="1"/>
                    <a:pt x="185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0" name="Google Shape;860;p47"/>
            <p:cNvSpPr/>
            <p:nvPr/>
          </p:nvSpPr>
          <p:spPr>
            <a:xfrm>
              <a:off x="847725" y="1884175"/>
              <a:ext cx="92725" cy="91975"/>
            </a:xfrm>
            <a:custGeom>
              <a:avLst/>
              <a:gdLst/>
              <a:ahLst/>
              <a:cxnLst/>
              <a:rect l="l" t="t" r="r" b="b"/>
              <a:pathLst>
                <a:path w="3709" h="3679" extrusionOk="0">
                  <a:moveTo>
                    <a:pt x="1854" y="1"/>
                  </a:moveTo>
                  <a:cubicBezTo>
                    <a:pt x="821" y="1"/>
                    <a:pt x="0" y="822"/>
                    <a:pt x="0" y="1825"/>
                  </a:cubicBezTo>
                  <a:cubicBezTo>
                    <a:pt x="0" y="2858"/>
                    <a:pt x="821" y="3679"/>
                    <a:pt x="1854" y="3679"/>
                  </a:cubicBezTo>
                  <a:cubicBezTo>
                    <a:pt x="2857" y="3679"/>
                    <a:pt x="3709" y="2858"/>
                    <a:pt x="3709" y="1825"/>
                  </a:cubicBezTo>
                  <a:cubicBezTo>
                    <a:pt x="3709" y="822"/>
                    <a:pt x="2857" y="1"/>
                    <a:pt x="185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1" name="Google Shape;861;p47"/>
            <p:cNvSpPr/>
            <p:nvPr/>
          </p:nvSpPr>
          <p:spPr>
            <a:xfrm>
              <a:off x="1023250" y="1884175"/>
              <a:ext cx="91975" cy="91975"/>
            </a:xfrm>
            <a:custGeom>
              <a:avLst/>
              <a:gdLst/>
              <a:ahLst/>
              <a:cxnLst/>
              <a:rect l="l" t="t" r="r" b="b"/>
              <a:pathLst>
                <a:path w="3679" h="3679" extrusionOk="0">
                  <a:moveTo>
                    <a:pt x="1855" y="1"/>
                  </a:moveTo>
                  <a:cubicBezTo>
                    <a:pt x="821" y="1"/>
                    <a:pt x="1" y="822"/>
                    <a:pt x="1" y="1825"/>
                  </a:cubicBezTo>
                  <a:cubicBezTo>
                    <a:pt x="1" y="2858"/>
                    <a:pt x="821" y="3679"/>
                    <a:pt x="1855" y="3679"/>
                  </a:cubicBezTo>
                  <a:cubicBezTo>
                    <a:pt x="2858" y="3679"/>
                    <a:pt x="3679" y="2858"/>
                    <a:pt x="3679" y="1825"/>
                  </a:cubicBezTo>
                  <a:cubicBezTo>
                    <a:pt x="3679" y="822"/>
                    <a:pt x="2858" y="1"/>
                    <a:pt x="185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1B1762E8-A83A-4372-33DD-D0E2B47F6338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D45610-9444-65A4-F6BA-041D9E8B64F6}"/>
              </a:ext>
            </a:extLst>
          </p:cNvPr>
          <p:cNvSpPr txBox="1"/>
          <p:nvPr/>
        </p:nvSpPr>
        <p:spPr>
          <a:xfrm>
            <a:off x="254700" y="32457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0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Online Media 1" title="Employment Guide: Preparing for a Job?">
            <a:hlinkClick r:id="" action="ppaction://media"/>
            <a:extLst>
              <a:ext uri="{FF2B5EF4-FFF2-40B4-BE49-F238E27FC236}">
                <a16:creationId xmlns:a16="http://schemas.microsoft.com/office/drawing/2014/main" id="{02721A2D-39D9-5EB2-162C-F9B38460B712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001652" y="708503"/>
            <a:ext cx="7140695" cy="403449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AEA52A5-D270-630F-3815-1043DBC9F8D5}"/>
              </a:ext>
            </a:extLst>
          </p:cNvPr>
          <p:cNvSpPr txBox="1"/>
          <p:nvPr/>
        </p:nvSpPr>
        <p:spPr>
          <a:xfrm>
            <a:off x="191802" y="61761"/>
            <a:ext cx="373466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</p:spTree>
    <p:extLst>
      <p:ext uri="{BB962C8B-B14F-4D97-AF65-F5344CB8AC3E}">
        <p14:creationId xmlns:p14="http://schemas.microsoft.com/office/powerpoint/2010/main" val="3680985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6" name="Google Shape;986;p52"/>
          <p:cNvSpPr/>
          <p:nvPr/>
        </p:nvSpPr>
        <p:spPr>
          <a:xfrm>
            <a:off x="1088658" y="3160471"/>
            <a:ext cx="7084254" cy="1915764"/>
          </a:xfrm>
          <a:prstGeom prst="roundRect">
            <a:avLst>
              <a:gd name="adj" fmla="val 21761"/>
            </a:avLst>
          </a:prstGeom>
          <a:solidFill>
            <a:schemeClr val="accent3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87" name="Google Shape;987;p52"/>
          <p:cNvSpPr txBox="1">
            <a:spLocks noGrp="1"/>
          </p:cNvSpPr>
          <p:nvPr>
            <p:ph type="ctrTitle"/>
          </p:nvPr>
        </p:nvSpPr>
        <p:spPr>
          <a:xfrm>
            <a:off x="2790900" y="2434888"/>
            <a:ext cx="3562200" cy="68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Homework</a:t>
            </a:r>
            <a:endParaRPr dirty="0"/>
          </a:p>
        </p:txBody>
      </p:sp>
      <p:sp>
        <p:nvSpPr>
          <p:cNvPr id="989" name="Google Shape;989;p52"/>
          <p:cNvSpPr txBox="1">
            <a:spLocks noGrp="1"/>
          </p:cNvSpPr>
          <p:nvPr>
            <p:ph type="subTitle" idx="1"/>
          </p:nvPr>
        </p:nvSpPr>
        <p:spPr>
          <a:xfrm>
            <a:off x="1330940" y="3198289"/>
            <a:ext cx="6709417" cy="184012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34290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35"/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tx1">
                    <a:lumMod val="10000"/>
                  </a:schemeClr>
                </a:solidFill>
              </a:rPr>
              <a:t>Do exercises in the workbook.</a:t>
            </a:r>
          </a:p>
          <a:p>
            <a:pPr marL="34290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35"/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tx1">
                    <a:lumMod val="10000"/>
                  </a:schemeClr>
                </a:solidFill>
              </a:rPr>
              <a:t>Prepare Lesson 5 – Unit 9.</a:t>
            </a:r>
          </a:p>
        </p:txBody>
      </p:sp>
      <p:grpSp>
        <p:nvGrpSpPr>
          <p:cNvPr id="990" name="Google Shape;990;p52"/>
          <p:cNvGrpSpPr/>
          <p:nvPr/>
        </p:nvGrpSpPr>
        <p:grpSpPr>
          <a:xfrm rot="1221573">
            <a:off x="7475420" y="3065871"/>
            <a:ext cx="714073" cy="1067299"/>
            <a:chOff x="3251800" y="1824470"/>
            <a:chExt cx="714094" cy="1067331"/>
          </a:xfrm>
        </p:grpSpPr>
        <p:sp>
          <p:nvSpPr>
            <p:cNvPr id="991" name="Google Shape;991;p52"/>
            <p:cNvSpPr/>
            <p:nvPr/>
          </p:nvSpPr>
          <p:spPr>
            <a:xfrm>
              <a:off x="3531128" y="2697941"/>
              <a:ext cx="164164" cy="193860"/>
            </a:xfrm>
            <a:custGeom>
              <a:avLst/>
              <a:gdLst/>
              <a:ahLst/>
              <a:cxnLst/>
              <a:rect l="l" t="t" r="r" b="b"/>
              <a:pathLst>
                <a:path w="2858" h="3375" extrusionOk="0">
                  <a:moveTo>
                    <a:pt x="1429" y="0"/>
                  </a:moveTo>
                  <a:cubicBezTo>
                    <a:pt x="669" y="0"/>
                    <a:pt x="0" y="669"/>
                    <a:pt x="0" y="1459"/>
                  </a:cubicBezTo>
                  <a:lnTo>
                    <a:pt x="0" y="1945"/>
                  </a:lnTo>
                  <a:cubicBezTo>
                    <a:pt x="0" y="2736"/>
                    <a:pt x="669" y="3374"/>
                    <a:pt x="1429" y="3374"/>
                  </a:cubicBezTo>
                  <a:cubicBezTo>
                    <a:pt x="2219" y="3374"/>
                    <a:pt x="2858" y="2736"/>
                    <a:pt x="2858" y="1945"/>
                  </a:cubicBezTo>
                  <a:lnTo>
                    <a:pt x="2858" y="1459"/>
                  </a:lnTo>
                  <a:cubicBezTo>
                    <a:pt x="2858" y="669"/>
                    <a:pt x="2219" y="0"/>
                    <a:pt x="1429" y="0"/>
                  </a:cubicBezTo>
                  <a:close/>
                </a:path>
              </a:pathLst>
            </a:custGeom>
            <a:solidFill>
              <a:schemeClr val="accen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2" name="Google Shape;992;p52"/>
            <p:cNvSpPr/>
            <p:nvPr/>
          </p:nvSpPr>
          <p:spPr>
            <a:xfrm>
              <a:off x="3496205" y="2539065"/>
              <a:ext cx="235734" cy="274161"/>
            </a:xfrm>
            <a:custGeom>
              <a:avLst/>
              <a:gdLst/>
              <a:ahLst/>
              <a:cxnLst/>
              <a:rect l="l" t="t" r="r" b="b"/>
              <a:pathLst>
                <a:path w="4104" h="4773" extrusionOk="0">
                  <a:moveTo>
                    <a:pt x="791" y="0"/>
                  </a:moveTo>
                  <a:cubicBezTo>
                    <a:pt x="365" y="0"/>
                    <a:pt x="1" y="334"/>
                    <a:pt x="1" y="790"/>
                  </a:cubicBezTo>
                  <a:lnTo>
                    <a:pt x="1" y="3982"/>
                  </a:lnTo>
                  <a:cubicBezTo>
                    <a:pt x="1" y="4438"/>
                    <a:pt x="365" y="4772"/>
                    <a:pt x="791" y="4772"/>
                  </a:cubicBezTo>
                  <a:lnTo>
                    <a:pt x="3314" y="4772"/>
                  </a:lnTo>
                  <a:cubicBezTo>
                    <a:pt x="3739" y="4772"/>
                    <a:pt x="4074" y="4438"/>
                    <a:pt x="4104" y="3982"/>
                  </a:cubicBezTo>
                  <a:lnTo>
                    <a:pt x="4104" y="790"/>
                  </a:lnTo>
                  <a:cubicBezTo>
                    <a:pt x="4104" y="334"/>
                    <a:pt x="3739" y="0"/>
                    <a:pt x="3314" y="0"/>
                  </a:cubicBezTo>
                  <a:close/>
                </a:path>
              </a:pathLst>
            </a:custGeom>
            <a:solidFill>
              <a:schemeClr val="accen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3" name="Google Shape;993;p52"/>
            <p:cNvSpPr/>
            <p:nvPr/>
          </p:nvSpPr>
          <p:spPr>
            <a:xfrm>
              <a:off x="3251800" y="1824470"/>
              <a:ext cx="714094" cy="856086"/>
            </a:xfrm>
            <a:custGeom>
              <a:avLst/>
              <a:gdLst/>
              <a:ahLst/>
              <a:cxnLst/>
              <a:rect l="l" t="t" r="r" b="b"/>
              <a:pathLst>
                <a:path w="12432" h="14904" extrusionOk="0">
                  <a:moveTo>
                    <a:pt x="6311" y="1"/>
                  </a:moveTo>
                  <a:cubicBezTo>
                    <a:pt x="6204" y="1"/>
                    <a:pt x="6096" y="4"/>
                    <a:pt x="5988" y="9"/>
                  </a:cubicBezTo>
                  <a:cubicBezTo>
                    <a:pt x="3009" y="161"/>
                    <a:pt x="517" y="2502"/>
                    <a:pt x="213" y="5481"/>
                  </a:cubicBezTo>
                  <a:cubicBezTo>
                    <a:pt x="0" y="7517"/>
                    <a:pt x="790" y="9371"/>
                    <a:pt x="2128" y="10617"/>
                  </a:cubicBezTo>
                  <a:cubicBezTo>
                    <a:pt x="3009" y="11408"/>
                    <a:pt x="3465" y="12563"/>
                    <a:pt x="3465" y="13748"/>
                  </a:cubicBezTo>
                  <a:cubicBezTo>
                    <a:pt x="3465" y="14386"/>
                    <a:pt x="4012" y="14903"/>
                    <a:pt x="4651" y="14903"/>
                  </a:cubicBezTo>
                  <a:lnTo>
                    <a:pt x="7964" y="14903"/>
                  </a:lnTo>
                  <a:cubicBezTo>
                    <a:pt x="8602" y="14903"/>
                    <a:pt x="9119" y="14386"/>
                    <a:pt x="9119" y="13748"/>
                  </a:cubicBezTo>
                  <a:lnTo>
                    <a:pt x="9119" y="13566"/>
                  </a:lnTo>
                  <a:cubicBezTo>
                    <a:pt x="9119" y="12441"/>
                    <a:pt x="9636" y="11377"/>
                    <a:pt x="10487" y="10617"/>
                  </a:cubicBezTo>
                  <a:cubicBezTo>
                    <a:pt x="11672" y="9493"/>
                    <a:pt x="12432" y="7912"/>
                    <a:pt x="12432" y="6119"/>
                  </a:cubicBezTo>
                  <a:cubicBezTo>
                    <a:pt x="12432" y="2760"/>
                    <a:pt x="9690" y="1"/>
                    <a:pt x="6311" y="1"/>
                  </a:cubicBezTo>
                  <a:close/>
                </a:path>
              </a:pathLst>
            </a:custGeom>
            <a:solidFill>
              <a:schemeClr val="accent1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4" name="Google Shape;994;p52"/>
            <p:cNvSpPr/>
            <p:nvPr/>
          </p:nvSpPr>
          <p:spPr>
            <a:xfrm>
              <a:off x="3655083" y="1884321"/>
              <a:ext cx="57670" cy="54223"/>
            </a:xfrm>
            <a:custGeom>
              <a:avLst/>
              <a:gdLst/>
              <a:ahLst/>
              <a:cxnLst/>
              <a:rect l="l" t="t" r="r" b="b"/>
              <a:pathLst>
                <a:path w="1004" h="944" extrusionOk="0">
                  <a:moveTo>
                    <a:pt x="92" y="1"/>
                  </a:moveTo>
                  <a:lnTo>
                    <a:pt x="1" y="761"/>
                  </a:lnTo>
                  <a:cubicBezTo>
                    <a:pt x="244" y="791"/>
                    <a:pt x="517" y="852"/>
                    <a:pt x="760" y="943"/>
                  </a:cubicBezTo>
                  <a:lnTo>
                    <a:pt x="1004" y="214"/>
                  </a:lnTo>
                  <a:cubicBezTo>
                    <a:pt x="700" y="122"/>
                    <a:pt x="396" y="31"/>
                    <a:pt x="9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5" name="Google Shape;995;p52"/>
            <p:cNvSpPr/>
            <p:nvPr/>
          </p:nvSpPr>
          <p:spPr>
            <a:xfrm>
              <a:off x="3749341" y="1924471"/>
              <a:ext cx="146759" cy="178179"/>
            </a:xfrm>
            <a:custGeom>
              <a:avLst/>
              <a:gdLst/>
              <a:ahLst/>
              <a:cxnLst/>
              <a:rect l="l" t="t" r="r" b="b"/>
              <a:pathLst>
                <a:path w="2555" h="3102" extrusionOk="0">
                  <a:moveTo>
                    <a:pt x="396" y="1"/>
                  </a:moveTo>
                  <a:lnTo>
                    <a:pt x="1" y="639"/>
                  </a:lnTo>
                  <a:cubicBezTo>
                    <a:pt x="913" y="1217"/>
                    <a:pt x="1551" y="2098"/>
                    <a:pt x="1825" y="3101"/>
                  </a:cubicBezTo>
                  <a:lnTo>
                    <a:pt x="2554" y="2919"/>
                  </a:lnTo>
                  <a:cubicBezTo>
                    <a:pt x="2220" y="1703"/>
                    <a:pt x="1460" y="670"/>
                    <a:pt x="39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6" name="Google Shape;996;p52"/>
            <p:cNvSpPr/>
            <p:nvPr/>
          </p:nvSpPr>
          <p:spPr>
            <a:xfrm>
              <a:off x="3606202" y="2285875"/>
              <a:ext cx="15796" cy="227060"/>
            </a:xfrm>
            <a:custGeom>
              <a:avLst/>
              <a:gdLst/>
              <a:ahLst/>
              <a:cxnLst/>
              <a:rect l="l" t="t" r="r" b="b"/>
              <a:pathLst>
                <a:path w="275" h="3953" extrusionOk="0">
                  <a:moveTo>
                    <a:pt x="0" y="1"/>
                  </a:moveTo>
                  <a:lnTo>
                    <a:pt x="0" y="3952"/>
                  </a:lnTo>
                  <a:lnTo>
                    <a:pt x="274" y="3952"/>
                  </a:lnTo>
                  <a:lnTo>
                    <a:pt x="27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7" name="Google Shape;997;p52"/>
            <p:cNvSpPr/>
            <p:nvPr/>
          </p:nvSpPr>
          <p:spPr>
            <a:xfrm>
              <a:off x="3436870" y="2270195"/>
              <a:ext cx="352682" cy="263650"/>
            </a:xfrm>
            <a:custGeom>
              <a:avLst/>
              <a:gdLst/>
              <a:ahLst/>
              <a:cxnLst/>
              <a:rect l="l" t="t" r="r" b="b"/>
              <a:pathLst>
                <a:path w="6140" h="4590" extrusionOk="0">
                  <a:moveTo>
                    <a:pt x="3070" y="0"/>
                  </a:moveTo>
                  <a:lnTo>
                    <a:pt x="2948" y="213"/>
                  </a:lnTo>
                  <a:cubicBezTo>
                    <a:pt x="2416" y="1198"/>
                    <a:pt x="1697" y="1670"/>
                    <a:pt x="771" y="1670"/>
                  </a:cubicBezTo>
                  <a:cubicBezTo>
                    <a:pt x="640" y="1670"/>
                    <a:pt x="505" y="1660"/>
                    <a:pt x="365" y="1642"/>
                  </a:cubicBezTo>
                  <a:lnTo>
                    <a:pt x="0" y="1581"/>
                  </a:lnTo>
                  <a:lnTo>
                    <a:pt x="2310" y="4590"/>
                  </a:lnTo>
                  <a:lnTo>
                    <a:pt x="2523" y="4408"/>
                  </a:lnTo>
                  <a:lnTo>
                    <a:pt x="638" y="1946"/>
                  </a:lnTo>
                  <a:lnTo>
                    <a:pt x="638" y="1946"/>
                  </a:lnTo>
                  <a:cubicBezTo>
                    <a:pt x="670" y="1946"/>
                    <a:pt x="701" y="1947"/>
                    <a:pt x="732" y="1947"/>
                  </a:cubicBezTo>
                  <a:cubicBezTo>
                    <a:pt x="1693" y="1947"/>
                    <a:pt x="2481" y="1491"/>
                    <a:pt x="3070" y="578"/>
                  </a:cubicBezTo>
                  <a:cubicBezTo>
                    <a:pt x="3648" y="1490"/>
                    <a:pt x="4468" y="1946"/>
                    <a:pt x="5502" y="1946"/>
                  </a:cubicBezTo>
                  <a:lnTo>
                    <a:pt x="5532" y="1946"/>
                  </a:lnTo>
                  <a:lnTo>
                    <a:pt x="3617" y="4408"/>
                  </a:lnTo>
                  <a:lnTo>
                    <a:pt x="3860" y="4590"/>
                  </a:lnTo>
                  <a:lnTo>
                    <a:pt x="6140" y="1611"/>
                  </a:lnTo>
                  <a:lnTo>
                    <a:pt x="5806" y="1642"/>
                  </a:lnTo>
                  <a:cubicBezTo>
                    <a:pt x="5707" y="1649"/>
                    <a:pt x="5611" y="1653"/>
                    <a:pt x="5518" y="1653"/>
                  </a:cubicBezTo>
                  <a:cubicBezTo>
                    <a:pt x="4481" y="1653"/>
                    <a:pt x="3721" y="1189"/>
                    <a:pt x="3192" y="213"/>
                  </a:cubicBezTo>
                  <a:lnTo>
                    <a:pt x="307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8" name="Google Shape;998;p52"/>
            <p:cNvSpPr/>
            <p:nvPr/>
          </p:nvSpPr>
          <p:spPr>
            <a:xfrm>
              <a:off x="3536355" y="2498916"/>
              <a:ext cx="155433" cy="181625"/>
            </a:xfrm>
            <a:custGeom>
              <a:avLst/>
              <a:gdLst/>
              <a:ahLst/>
              <a:cxnLst/>
              <a:rect l="l" t="t" r="r" b="b"/>
              <a:pathLst>
                <a:path w="2706" h="3162" extrusionOk="0">
                  <a:moveTo>
                    <a:pt x="1338" y="0"/>
                  </a:moveTo>
                  <a:cubicBezTo>
                    <a:pt x="609" y="0"/>
                    <a:pt x="1" y="608"/>
                    <a:pt x="1" y="1368"/>
                  </a:cubicBezTo>
                  <a:lnTo>
                    <a:pt x="1" y="3161"/>
                  </a:lnTo>
                  <a:lnTo>
                    <a:pt x="2706" y="3161"/>
                  </a:lnTo>
                  <a:lnTo>
                    <a:pt x="2706" y="1368"/>
                  </a:lnTo>
                  <a:cubicBezTo>
                    <a:pt x="2706" y="608"/>
                    <a:pt x="2098" y="0"/>
                    <a:pt x="133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9" name="Google Shape;999;p52"/>
            <p:cNvSpPr/>
            <p:nvPr/>
          </p:nvSpPr>
          <p:spPr>
            <a:xfrm>
              <a:off x="3564271" y="2535562"/>
              <a:ext cx="99601" cy="176398"/>
            </a:xfrm>
            <a:custGeom>
              <a:avLst/>
              <a:gdLst/>
              <a:ahLst/>
              <a:cxnLst/>
              <a:rect l="l" t="t" r="r" b="b"/>
              <a:pathLst>
                <a:path w="1734" h="3071" extrusionOk="0">
                  <a:moveTo>
                    <a:pt x="882" y="274"/>
                  </a:moveTo>
                  <a:cubicBezTo>
                    <a:pt x="1186" y="274"/>
                    <a:pt x="1460" y="547"/>
                    <a:pt x="1460" y="882"/>
                  </a:cubicBezTo>
                  <a:lnTo>
                    <a:pt x="1460" y="2797"/>
                  </a:lnTo>
                  <a:lnTo>
                    <a:pt x="275" y="2797"/>
                  </a:lnTo>
                  <a:lnTo>
                    <a:pt x="275" y="882"/>
                  </a:lnTo>
                  <a:cubicBezTo>
                    <a:pt x="275" y="547"/>
                    <a:pt x="548" y="274"/>
                    <a:pt x="882" y="274"/>
                  </a:cubicBezTo>
                  <a:close/>
                  <a:moveTo>
                    <a:pt x="852" y="0"/>
                  </a:moveTo>
                  <a:cubicBezTo>
                    <a:pt x="396" y="0"/>
                    <a:pt x="1" y="395"/>
                    <a:pt x="1" y="882"/>
                  </a:cubicBezTo>
                  <a:lnTo>
                    <a:pt x="1" y="3070"/>
                  </a:lnTo>
                  <a:lnTo>
                    <a:pt x="1734" y="3070"/>
                  </a:lnTo>
                  <a:lnTo>
                    <a:pt x="1734" y="882"/>
                  </a:lnTo>
                  <a:cubicBezTo>
                    <a:pt x="1734" y="395"/>
                    <a:pt x="1338" y="0"/>
                    <a:pt x="85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00" name="Google Shape;1000;p52"/>
          <p:cNvGrpSpPr/>
          <p:nvPr/>
        </p:nvGrpSpPr>
        <p:grpSpPr>
          <a:xfrm>
            <a:off x="1103644" y="2570395"/>
            <a:ext cx="1047170" cy="988798"/>
            <a:chOff x="6843802" y="2410602"/>
            <a:chExt cx="606177" cy="572387"/>
          </a:xfrm>
        </p:grpSpPr>
        <p:sp>
          <p:nvSpPr>
            <p:cNvPr id="1001" name="Google Shape;1001;p52"/>
            <p:cNvSpPr/>
            <p:nvPr/>
          </p:nvSpPr>
          <p:spPr>
            <a:xfrm rot="-882117">
              <a:off x="6893749" y="2467334"/>
              <a:ext cx="506283" cy="458923"/>
            </a:xfrm>
            <a:custGeom>
              <a:avLst/>
              <a:gdLst/>
              <a:ahLst/>
              <a:cxnLst/>
              <a:rect l="l" t="t" r="r" b="b"/>
              <a:pathLst>
                <a:path w="16901" h="15320" extrusionOk="0">
                  <a:moveTo>
                    <a:pt x="2615" y="0"/>
                  </a:moveTo>
                  <a:cubicBezTo>
                    <a:pt x="1186" y="0"/>
                    <a:pt x="0" y="1186"/>
                    <a:pt x="0" y="2645"/>
                  </a:cubicBezTo>
                  <a:lnTo>
                    <a:pt x="0" y="10152"/>
                  </a:lnTo>
                  <a:cubicBezTo>
                    <a:pt x="0" y="11611"/>
                    <a:pt x="1186" y="12797"/>
                    <a:pt x="2615" y="12797"/>
                  </a:cubicBezTo>
                  <a:lnTo>
                    <a:pt x="2645" y="15320"/>
                  </a:lnTo>
                  <a:lnTo>
                    <a:pt x="5198" y="12797"/>
                  </a:lnTo>
                  <a:lnTo>
                    <a:pt x="14256" y="12797"/>
                  </a:lnTo>
                  <a:cubicBezTo>
                    <a:pt x="15715" y="12797"/>
                    <a:pt x="16900" y="11611"/>
                    <a:pt x="16900" y="10183"/>
                  </a:cubicBezTo>
                  <a:lnTo>
                    <a:pt x="16900" y="2645"/>
                  </a:lnTo>
                  <a:cubicBezTo>
                    <a:pt x="16900" y="1186"/>
                    <a:pt x="15715" y="0"/>
                    <a:pt x="14256" y="0"/>
                  </a:cubicBezTo>
                  <a:close/>
                </a:path>
              </a:pathLst>
            </a:custGeom>
            <a:solidFill>
              <a:srgbClr val="E86C5E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2" name="Google Shape;1002;p52"/>
            <p:cNvSpPr/>
            <p:nvPr/>
          </p:nvSpPr>
          <p:spPr>
            <a:xfrm rot="-882117">
              <a:off x="7013384" y="2558478"/>
              <a:ext cx="252258" cy="224009"/>
            </a:xfrm>
            <a:custGeom>
              <a:avLst/>
              <a:gdLst/>
              <a:ahLst/>
              <a:cxnLst/>
              <a:rect l="l" t="t" r="r" b="b"/>
              <a:pathLst>
                <a:path w="8421" h="7478" extrusionOk="0">
                  <a:moveTo>
                    <a:pt x="2280" y="0"/>
                  </a:moveTo>
                  <a:cubicBezTo>
                    <a:pt x="1034" y="0"/>
                    <a:pt x="0" y="1003"/>
                    <a:pt x="0" y="2280"/>
                  </a:cubicBezTo>
                  <a:cubicBezTo>
                    <a:pt x="122" y="4681"/>
                    <a:pt x="4225" y="7478"/>
                    <a:pt x="4225" y="7478"/>
                  </a:cubicBezTo>
                  <a:cubicBezTo>
                    <a:pt x="4225" y="7478"/>
                    <a:pt x="8420" y="4742"/>
                    <a:pt x="8420" y="2280"/>
                  </a:cubicBezTo>
                  <a:cubicBezTo>
                    <a:pt x="8420" y="1003"/>
                    <a:pt x="7387" y="0"/>
                    <a:pt x="6140" y="0"/>
                  </a:cubicBezTo>
                  <a:cubicBezTo>
                    <a:pt x="5320" y="0"/>
                    <a:pt x="4621" y="426"/>
                    <a:pt x="4225" y="1064"/>
                  </a:cubicBezTo>
                  <a:cubicBezTo>
                    <a:pt x="3800" y="426"/>
                    <a:pt x="3101" y="0"/>
                    <a:pt x="228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03" name="Google Shape;1003;p52"/>
          <p:cNvGrpSpPr/>
          <p:nvPr/>
        </p:nvGrpSpPr>
        <p:grpSpPr>
          <a:xfrm>
            <a:off x="6820186" y="693349"/>
            <a:ext cx="1640405" cy="1406131"/>
            <a:chOff x="6820186" y="693349"/>
            <a:chExt cx="1640405" cy="1406131"/>
          </a:xfrm>
        </p:grpSpPr>
        <p:sp>
          <p:nvSpPr>
            <p:cNvPr id="1004" name="Google Shape;1004;p52"/>
            <p:cNvSpPr/>
            <p:nvPr/>
          </p:nvSpPr>
          <p:spPr>
            <a:xfrm rot="-875678">
              <a:off x="7215419" y="1655288"/>
              <a:ext cx="348825" cy="406807"/>
            </a:xfrm>
            <a:custGeom>
              <a:avLst/>
              <a:gdLst/>
              <a:ahLst/>
              <a:cxnLst/>
              <a:rect l="l" t="t" r="r" b="b"/>
              <a:pathLst>
                <a:path w="21399" h="24956" extrusionOk="0">
                  <a:moveTo>
                    <a:pt x="2401" y="0"/>
                  </a:moveTo>
                  <a:cubicBezTo>
                    <a:pt x="973" y="0"/>
                    <a:pt x="0" y="1368"/>
                    <a:pt x="426" y="2706"/>
                  </a:cubicBezTo>
                  <a:lnTo>
                    <a:pt x="7295" y="23557"/>
                  </a:lnTo>
                  <a:cubicBezTo>
                    <a:pt x="7569" y="24378"/>
                    <a:pt x="8359" y="24955"/>
                    <a:pt x="9240" y="24955"/>
                  </a:cubicBezTo>
                  <a:lnTo>
                    <a:pt x="18906" y="24955"/>
                  </a:lnTo>
                  <a:cubicBezTo>
                    <a:pt x="20396" y="24955"/>
                    <a:pt x="21399" y="23405"/>
                    <a:pt x="20760" y="22037"/>
                  </a:cubicBezTo>
                  <a:lnTo>
                    <a:pt x="11368" y="1216"/>
                  </a:lnTo>
                  <a:cubicBezTo>
                    <a:pt x="11034" y="487"/>
                    <a:pt x="10304" y="0"/>
                    <a:pt x="9484" y="0"/>
                  </a:cubicBezTo>
                  <a:close/>
                </a:path>
              </a:pathLst>
            </a:custGeom>
            <a:solidFill>
              <a:schemeClr val="lt1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5" name="Google Shape;1005;p52"/>
            <p:cNvSpPr/>
            <p:nvPr/>
          </p:nvSpPr>
          <p:spPr>
            <a:xfrm rot="-875678">
              <a:off x="8093098" y="1041629"/>
              <a:ext cx="314153" cy="314153"/>
            </a:xfrm>
            <a:custGeom>
              <a:avLst/>
              <a:gdLst/>
              <a:ahLst/>
              <a:cxnLst/>
              <a:rect l="l" t="t" r="r" b="b"/>
              <a:pathLst>
                <a:path w="19272" h="19272" extrusionOk="0">
                  <a:moveTo>
                    <a:pt x="9636" y="0"/>
                  </a:moveTo>
                  <a:cubicBezTo>
                    <a:pt x="4317" y="0"/>
                    <a:pt x="1" y="4317"/>
                    <a:pt x="1" y="9636"/>
                  </a:cubicBezTo>
                  <a:cubicBezTo>
                    <a:pt x="1" y="14955"/>
                    <a:pt x="4317" y="19271"/>
                    <a:pt x="9636" y="19271"/>
                  </a:cubicBezTo>
                  <a:cubicBezTo>
                    <a:pt x="14955" y="19271"/>
                    <a:pt x="19272" y="14955"/>
                    <a:pt x="19272" y="9636"/>
                  </a:cubicBezTo>
                  <a:cubicBezTo>
                    <a:pt x="19272" y="4317"/>
                    <a:pt x="14955" y="0"/>
                    <a:pt x="963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6" name="Google Shape;1006;p52"/>
            <p:cNvSpPr/>
            <p:nvPr/>
          </p:nvSpPr>
          <p:spPr>
            <a:xfrm rot="-875678">
              <a:off x="6867922" y="1310191"/>
              <a:ext cx="341897" cy="422668"/>
            </a:xfrm>
            <a:custGeom>
              <a:avLst/>
              <a:gdLst/>
              <a:ahLst/>
              <a:cxnLst/>
              <a:rect l="l" t="t" r="r" b="b"/>
              <a:pathLst>
                <a:path w="20974" h="25929" extrusionOk="0">
                  <a:moveTo>
                    <a:pt x="10031" y="1"/>
                  </a:moveTo>
                  <a:cubicBezTo>
                    <a:pt x="4529" y="1"/>
                    <a:pt x="1" y="4955"/>
                    <a:pt x="1" y="11004"/>
                  </a:cubicBezTo>
                  <a:lnTo>
                    <a:pt x="1" y="14925"/>
                  </a:lnTo>
                  <a:cubicBezTo>
                    <a:pt x="1" y="20974"/>
                    <a:pt x="4499" y="25928"/>
                    <a:pt x="10031" y="25928"/>
                  </a:cubicBezTo>
                  <a:lnTo>
                    <a:pt x="19971" y="25928"/>
                  </a:lnTo>
                  <a:cubicBezTo>
                    <a:pt x="20518" y="25928"/>
                    <a:pt x="20974" y="25412"/>
                    <a:pt x="20974" y="24804"/>
                  </a:cubicBezTo>
                  <a:lnTo>
                    <a:pt x="20974" y="1126"/>
                  </a:lnTo>
                  <a:cubicBezTo>
                    <a:pt x="20974" y="487"/>
                    <a:pt x="20518" y="1"/>
                    <a:pt x="19971" y="1"/>
                  </a:cubicBezTo>
                  <a:close/>
                </a:path>
              </a:pathLst>
            </a:custGeom>
            <a:solidFill>
              <a:schemeClr val="accen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7" name="Google Shape;1007;p52"/>
            <p:cNvSpPr/>
            <p:nvPr/>
          </p:nvSpPr>
          <p:spPr>
            <a:xfrm rot="-875678">
              <a:off x="7415599" y="845192"/>
              <a:ext cx="896342" cy="922587"/>
            </a:xfrm>
            <a:custGeom>
              <a:avLst/>
              <a:gdLst/>
              <a:ahLst/>
              <a:cxnLst/>
              <a:rect l="l" t="t" r="r" b="b"/>
              <a:pathLst>
                <a:path w="54987" h="56597" extrusionOk="0">
                  <a:moveTo>
                    <a:pt x="54987" y="0"/>
                  </a:moveTo>
                  <a:lnTo>
                    <a:pt x="1" y="12128"/>
                  </a:lnTo>
                  <a:lnTo>
                    <a:pt x="1" y="44499"/>
                  </a:lnTo>
                  <a:lnTo>
                    <a:pt x="54987" y="56597"/>
                  </a:lnTo>
                  <a:lnTo>
                    <a:pt x="5498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8" name="Google Shape;1008;p52"/>
            <p:cNvSpPr/>
            <p:nvPr/>
          </p:nvSpPr>
          <p:spPr>
            <a:xfrm rot="-875678">
              <a:off x="6983592" y="1212974"/>
              <a:ext cx="453868" cy="527712"/>
            </a:xfrm>
            <a:custGeom>
              <a:avLst/>
              <a:gdLst/>
              <a:ahLst/>
              <a:cxnLst/>
              <a:rect l="l" t="t" r="r" b="b"/>
              <a:pathLst>
                <a:path w="27843" h="32373" extrusionOk="0">
                  <a:moveTo>
                    <a:pt x="3648" y="1"/>
                  </a:moveTo>
                  <a:cubicBezTo>
                    <a:pt x="1611" y="1"/>
                    <a:pt x="0" y="1642"/>
                    <a:pt x="0" y="3648"/>
                  </a:cubicBezTo>
                  <a:lnTo>
                    <a:pt x="0" y="28816"/>
                  </a:lnTo>
                  <a:cubicBezTo>
                    <a:pt x="0" y="30761"/>
                    <a:pt x="1581" y="32372"/>
                    <a:pt x="3526" y="32372"/>
                  </a:cubicBezTo>
                  <a:lnTo>
                    <a:pt x="27843" y="32372"/>
                  </a:lnTo>
                  <a:lnTo>
                    <a:pt x="27843" y="1"/>
                  </a:lnTo>
                  <a:close/>
                </a:path>
              </a:pathLst>
            </a:custGeom>
            <a:solidFill>
              <a:schemeClr val="lt1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9" name="Google Shape;1009;p52"/>
            <p:cNvSpPr/>
            <p:nvPr/>
          </p:nvSpPr>
          <p:spPr>
            <a:xfrm rot="-875678">
              <a:off x="8252319" y="686781"/>
              <a:ext cx="79777" cy="1030108"/>
            </a:xfrm>
            <a:custGeom>
              <a:avLst/>
              <a:gdLst/>
              <a:ahLst/>
              <a:cxnLst/>
              <a:rect l="l" t="t" r="r" b="b"/>
              <a:pathLst>
                <a:path w="4894" h="63193" extrusionOk="0">
                  <a:moveTo>
                    <a:pt x="2462" y="1"/>
                  </a:moveTo>
                  <a:cubicBezTo>
                    <a:pt x="1094" y="1"/>
                    <a:pt x="0" y="1095"/>
                    <a:pt x="0" y="2432"/>
                  </a:cubicBezTo>
                  <a:lnTo>
                    <a:pt x="0" y="60761"/>
                  </a:lnTo>
                  <a:cubicBezTo>
                    <a:pt x="0" y="62099"/>
                    <a:pt x="1094" y="63193"/>
                    <a:pt x="2462" y="63193"/>
                  </a:cubicBezTo>
                  <a:cubicBezTo>
                    <a:pt x="3800" y="63193"/>
                    <a:pt x="4894" y="62099"/>
                    <a:pt x="4894" y="60761"/>
                  </a:cubicBezTo>
                  <a:lnTo>
                    <a:pt x="4894" y="2432"/>
                  </a:lnTo>
                  <a:cubicBezTo>
                    <a:pt x="4894" y="1095"/>
                    <a:pt x="3800" y="1"/>
                    <a:pt x="2462" y="1"/>
                  </a:cubicBezTo>
                  <a:close/>
                </a:path>
              </a:pathLst>
            </a:custGeom>
            <a:solidFill>
              <a:schemeClr val="lt1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0" name="Google Shape;1010;p52"/>
            <p:cNvSpPr/>
            <p:nvPr/>
          </p:nvSpPr>
          <p:spPr>
            <a:xfrm rot="-875678">
              <a:off x="7138332" y="1241262"/>
              <a:ext cx="171437" cy="40149"/>
            </a:xfrm>
            <a:custGeom>
              <a:avLst/>
              <a:gdLst/>
              <a:ahLst/>
              <a:cxnLst/>
              <a:rect l="l" t="t" r="r" b="b"/>
              <a:pathLst>
                <a:path w="10517" h="2463" extrusionOk="0">
                  <a:moveTo>
                    <a:pt x="9271" y="305"/>
                  </a:moveTo>
                  <a:cubicBezTo>
                    <a:pt x="9787" y="305"/>
                    <a:pt x="10213" y="730"/>
                    <a:pt x="10213" y="1247"/>
                  </a:cubicBezTo>
                  <a:cubicBezTo>
                    <a:pt x="10213" y="1764"/>
                    <a:pt x="9818" y="2189"/>
                    <a:pt x="9271" y="2189"/>
                  </a:cubicBezTo>
                  <a:lnTo>
                    <a:pt x="1246" y="2189"/>
                  </a:lnTo>
                  <a:cubicBezTo>
                    <a:pt x="699" y="2189"/>
                    <a:pt x="274" y="1764"/>
                    <a:pt x="274" y="1247"/>
                  </a:cubicBezTo>
                  <a:cubicBezTo>
                    <a:pt x="274" y="730"/>
                    <a:pt x="699" y="305"/>
                    <a:pt x="1246" y="305"/>
                  </a:cubicBezTo>
                  <a:close/>
                  <a:moveTo>
                    <a:pt x="1246" y="1"/>
                  </a:moveTo>
                  <a:cubicBezTo>
                    <a:pt x="547" y="1"/>
                    <a:pt x="0" y="548"/>
                    <a:pt x="0" y="1247"/>
                  </a:cubicBezTo>
                  <a:cubicBezTo>
                    <a:pt x="0" y="1916"/>
                    <a:pt x="547" y="2463"/>
                    <a:pt x="1246" y="2463"/>
                  </a:cubicBezTo>
                  <a:lnTo>
                    <a:pt x="9271" y="2463"/>
                  </a:lnTo>
                  <a:cubicBezTo>
                    <a:pt x="9970" y="2463"/>
                    <a:pt x="10517" y="1916"/>
                    <a:pt x="10517" y="1247"/>
                  </a:cubicBezTo>
                  <a:cubicBezTo>
                    <a:pt x="10517" y="578"/>
                    <a:pt x="9970" y="1"/>
                    <a:pt x="927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1" name="Google Shape;1011;p52"/>
            <p:cNvSpPr/>
            <p:nvPr/>
          </p:nvSpPr>
          <p:spPr>
            <a:xfrm rot="-875678">
              <a:off x="7361705" y="1991162"/>
              <a:ext cx="228931" cy="4972"/>
            </a:xfrm>
            <a:custGeom>
              <a:avLst/>
              <a:gdLst/>
              <a:ahLst/>
              <a:cxnLst/>
              <a:rect l="l" t="t" r="r" b="b"/>
              <a:pathLst>
                <a:path w="14044" h="305" extrusionOk="0">
                  <a:moveTo>
                    <a:pt x="1" y="0"/>
                  </a:moveTo>
                  <a:lnTo>
                    <a:pt x="1" y="304"/>
                  </a:lnTo>
                  <a:lnTo>
                    <a:pt x="14043" y="304"/>
                  </a:lnTo>
                  <a:lnTo>
                    <a:pt x="1404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012" name="Google Shape;1012;p52"/>
          <p:cNvSpPr/>
          <p:nvPr/>
        </p:nvSpPr>
        <p:spPr>
          <a:xfrm>
            <a:off x="1586206" y="-435544"/>
            <a:ext cx="1489028" cy="1488896"/>
          </a:xfrm>
          <a:custGeom>
            <a:avLst/>
            <a:gdLst/>
            <a:ahLst/>
            <a:cxnLst/>
            <a:rect l="l" t="t" r="r" b="b"/>
            <a:pathLst>
              <a:path w="16385" h="16384" extrusionOk="0">
                <a:moveTo>
                  <a:pt x="8208" y="3587"/>
                </a:moveTo>
                <a:cubicBezTo>
                  <a:pt x="10761" y="3587"/>
                  <a:pt x="12828" y="5654"/>
                  <a:pt x="12828" y="8207"/>
                </a:cubicBezTo>
                <a:cubicBezTo>
                  <a:pt x="12828" y="10760"/>
                  <a:pt x="10761" y="12827"/>
                  <a:pt x="8208" y="12827"/>
                </a:cubicBezTo>
                <a:cubicBezTo>
                  <a:pt x="5624" y="12827"/>
                  <a:pt x="3557" y="10760"/>
                  <a:pt x="3557" y="8207"/>
                </a:cubicBezTo>
                <a:cubicBezTo>
                  <a:pt x="3557" y="5654"/>
                  <a:pt x="5624" y="3587"/>
                  <a:pt x="8208" y="3587"/>
                </a:cubicBezTo>
                <a:close/>
                <a:moveTo>
                  <a:pt x="7478" y="0"/>
                </a:moveTo>
                <a:lnTo>
                  <a:pt x="7265" y="1581"/>
                </a:lnTo>
                <a:cubicBezTo>
                  <a:pt x="6658" y="1672"/>
                  <a:pt x="6050" y="1824"/>
                  <a:pt x="5533" y="2067"/>
                </a:cubicBezTo>
                <a:lnTo>
                  <a:pt x="4530" y="851"/>
                </a:lnTo>
                <a:lnTo>
                  <a:pt x="3284" y="1611"/>
                </a:lnTo>
                <a:lnTo>
                  <a:pt x="3922" y="3040"/>
                </a:lnTo>
                <a:cubicBezTo>
                  <a:pt x="3557" y="3313"/>
                  <a:pt x="3253" y="3617"/>
                  <a:pt x="2980" y="3982"/>
                </a:cubicBezTo>
                <a:lnTo>
                  <a:pt x="1551" y="3344"/>
                </a:lnTo>
                <a:lnTo>
                  <a:pt x="791" y="4590"/>
                </a:lnTo>
                <a:lnTo>
                  <a:pt x="2007" y="5593"/>
                </a:lnTo>
                <a:cubicBezTo>
                  <a:pt x="1794" y="6110"/>
                  <a:pt x="1642" y="6657"/>
                  <a:pt x="1551" y="7265"/>
                </a:cubicBezTo>
                <a:lnTo>
                  <a:pt x="1" y="7477"/>
                </a:lnTo>
                <a:lnTo>
                  <a:pt x="1" y="8936"/>
                </a:lnTo>
                <a:lnTo>
                  <a:pt x="1551" y="9149"/>
                </a:lnTo>
                <a:cubicBezTo>
                  <a:pt x="1642" y="9757"/>
                  <a:pt x="1825" y="10335"/>
                  <a:pt x="2037" y="10882"/>
                </a:cubicBezTo>
                <a:lnTo>
                  <a:pt x="822" y="11885"/>
                </a:lnTo>
                <a:lnTo>
                  <a:pt x="1612" y="13131"/>
                </a:lnTo>
                <a:lnTo>
                  <a:pt x="3040" y="12493"/>
                </a:lnTo>
                <a:cubicBezTo>
                  <a:pt x="3314" y="12827"/>
                  <a:pt x="3618" y="13131"/>
                  <a:pt x="3952" y="13405"/>
                </a:cubicBezTo>
                <a:lnTo>
                  <a:pt x="3344" y="14833"/>
                </a:lnTo>
                <a:lnTo>
                  <a:pt x="4591" y="15593"/>
                </a:lnTo>
                <a:lnTo>
                  <a:pt x="5563" y="14377"/>
                </a:lnTo>
                <a:cubicBezTo>
                  <a:pt x="6110" y="14590"/>
                  <a:pt x="6658" y="14742"/>
                  <a:pt x="7265" y="14833"/>
                </a:cubicBezTo>
                <a:lnTo>
                  <a:pt x="7448" y="16383"/>
                </a:lnTo>
                <a:lnTo>
                  <a:pt x="8937" y="16383"/>
                </a:lnTo>
                <a:lnTo>
                  <a:pt x="9150" y="14833"/>
                </a:lnTo>
                <a:cubicBezTo>
                  <a:pt x="9758" y="14742"/>
                  <a:pt x="10335" y="14590"/>
                  <a:pt x="10883" y="14347"/>
                </a:cubicBezTo>
                <a:lnTo>
                  <a:pt x="11855" y="15563"/>
                </a:lnTo>
                <a:lnTo>
                  <a:pt x="13101" y="14803"/>
                </a:lnTo>
                <a:lnTo>
                  <a:pt x="12494" y="13374"/>
                </a:lnTo>
                <a:cubicBezTo>
                  <a:pt x="12828" y="13101"/>
                  <a:pt x="13132" y="12766"/>
                  <a:pt x="13405" y="12432"/>
                </a:cubicBezTo>
                <a:lnTo>
                  <a:pt x="14834" y="13070"/>
                </a:lnTo>
                <a:lnTo>
                  <a:pt x="15594" y="11794"/>
                </a:lnTo>
                <a:lnTo>
                  <a:pt x="14378" y="10821"/>
                </a:lnTo>
                <a:cubicBezTo>
                  <a:pt x="14591" y="10304"/>
                  <a:pt x="14743" y="9727"/>
                  <a:pt x="14834" y="9149"/>
                </a:cubicBezTo>
                <a:lnTo>
                  <a:pt x="16384" y="8936"/>
                </a:lnTo>
                <a:lnTo>
                  <a:pt x="16384" y="7477"/>
                </a:lnTo>
                <a:lnTo>
                  <a:pt x="14834" y="7265"/>
                </a:lnTo>
                <a:cubicBezTo>
                  <a:pt x="14743" y="6657"/>
                  <a:pt x="14591" y="6079"/>
                  <a:pt x="14348" y="5532"/>
                </a:cubicBezTo>
                <a:lnTo>
                  <a:pt x="15563" y="4529"/>
                </a:lnTo>
                <a:lnTo>
                  <a:pt x="14804" y="3283"/>
                </a:lnTo>
                <a:lnTo>
                  <a:pt x="13345" y="3921"/>
                </a:lnTo>
                <a:cubicBezTo>
                  <a:pt x="13071" y="3587"/>
                  <a:pt x="12767" y="3283"/>
                  <a:pt x="12433" y="3009"/>
                </a:cubicBezTo>
                <a:lnTo>
                  <a:pt x="13041" y="1550"/>
                </a:lnTo>
                <a:lnTo>
                  <a:pt x="11794" y="790"/>
                </a:lnTo>
                <a:lnTo>
                  <a:pt x="10822" y="2037"/>
                </a:lnTo>
                <a:cubicBezTo>
                  <a:pt x="10275" y="1793"/>
                  <a:pt x="9728" y="1641"/>
                  <a:pt x="9150" y="1581"/>
                </a:cubicBezTo>
                <a:lnTo>
                  <a:pt x="8937" y="0"/>
                </a:lnTo>
                <a:close/>
              </a:path>
            </a:pathLst>
          </a:cu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7580AE0-971E-5E48-E104-52B757CE0F1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38E4EB9-E161-D991-45A5-261D798ED40D}"/>
              </a:ext>
            </a:extLst>
          </p:cNvPr>
          <p:cNvSpPr txBox="1"/>
          <p:nvPr/>
        </p:nvSpPr>
        <p:spPr>
          <a:xfrm>
            <a:off x="254700" y="32457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  <p:sp>
        <p:nvSpPr>
          <p:cNvPr id="6" name="Google Shape;825;p47">
            <a:extLst>
              <a:ext uri="{FF2B5EF4-FFF2-40B4-BE49-F238E27FC236}">
                <a16:creationId xmlns:a16="http://schemas.microsoft.com/office/drawing/2014/main" id="{A5147AD3-9C3A-924F-8F06-4A0537B08B82}"/>
              </a:ext>
            </a:extLst>
          </p:cNvPr>
          <p:cNvSpPr/>
          <p:nvPr/>
        </p:nvSpPr>
        <p:spPr>
          <a:xfrm>
            <a:off x="3931907" y="1058726"/>
            <a:ext cx="1280186" cy="1226788"/>
          </a:xfrm>
          <a:prstGeom prst="ellipse">
            <a:avLst/>
          </a:prstGeom>
          <a:solidFill>
            <a:schemeClr val="accent1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" name="Google Shape;829;p47">
            <a:extLst>
              <a:ext uri="{FF2B5EF4-FFF2-40B4-BE49-F238E27FC236}">
                <a16:creationId xmlns:a16="http://schemas.microsoft.com/office/drawing/2014/main" id="{AE7C5C44-164D-0D47-09FA-B1CB15E42078}"/>
              </a:ext>
            </a:extLst>
          </p:cNvPr>
          <p:cNvSpPr txBox="1">
            <a:spLocks/>
          </p:cNvSpPr>
          <p:nvPr/>
        </p:nvSpPr>
        <p:spPr>
          <a:xfrm>
            <a:off x="3510158" y="1232313"/>
            <a:ext cx="21504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Quicksand"/>
              <a:buNone/>
              <a:defRPr sz="9000" b="1" i="0" u="none" strike="noStrike" cap="none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Quicksand"/>
              <a:buNone/>
              <a:defRPr sz="7000" b="1" i="0" u="none" strike="noStrike" cap="none"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Quicksand"/>
              <a:buNone/>
              <a:defRPr sz="7000" b="1" i="0" u="none" strike="noStrike" cap="none"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Quicksand"/>
              <a:buNone/>
              <a:defRPr sz="7000" b="1" i="0" u="none" strike="noStrike" cap="none"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Quicksand"/>
              <a:buNone/>
              <a:defRPr sz="7000" b="1" i="0" u="none" strike="noStrike" cap="none"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Quicksand"/>
              <a:buNone/>
              <a:defRPr sz="7000" b="1" i="0" u="none" strike="noStrike" cap="none"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Quicksand"/>
              <a:buNone/>
              <a:defRPr sz="7000" b="1" i="0" u="none" strike="noStrike" cap="none"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Quicksand"/>
              <a:buNone/>
              <a:defRPr sz="7000" b="1" i="0" u="none" strike="noStrike" cap="none"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Quicksand"/>
              <a:buNone/>
              <a:defRPr sz="7000" b="1" i="0" u="none" strike="noStrike" cap="none"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pPr>
              <a:buSzPts val="990"/>
            </a:pPr>
            <a:r>
              <a:rPr lang="en" sz="6000" kern="0" dirty="0"/>
              <a:t>02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E6B44EE-3BEF-FB97-9725-2C828C633D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3588" y="233608"/>
            <a:ext cx="5406254" cy="1054628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D21ED23-6332-6089-7832-95F8515734ED}"/>
              </a:ext>
            </a:extLst>
          </p:cNvPr>
          <p:cNvSpPr/>
          <p:nvPr/>
        </p:nvSpPr>
        <p:spPr>
          <a:xfrm>
            <a:off x="1296015" y="667265"/>
            <a:ext cx="6793885" cy="1462034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1. 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  <a:sym typeface="Arial"/>
              </a:rPr>
              <a:t>What is the recommended time to arrive for a job interview?</a:t>
            </a:r>
            <a:endParaRPr kumimoji="0" lang="en-US" sz="27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3" name="Arrow: Chevron 2">
            <a:extLst>
              <a:ext uri="{FF2B5EF4-FFF2-40B4-BE49-F238E27FC236}">
                <a16:creationId xmlns:a16="http://schemas.microsoft.com/office/drawing/2014/main" id="{3FF58F85-C7A7-1055-3B19-3EFD379CAF1A}"/>
              </a:ext>
            </a:extLst>
          </p:cNvPr>
          <p:cNvSpPr/>
          <p:nvPr/>
        </p:nvSpPr>
        <p:spPr>
          <a:xfrm>
            <a:off x="592282" y="2707146"/>
            <a:ext cx="3751118" cy="836155"/>
          </a:xfrm>
          <a:prstGeom prst="flowChartAlternateProcess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5 minutes early</a:t>
            </a:r>
            <a:endParaRPr kumimoji="0" lang="en-US" sz="27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4" name="Arrow: Chevron 3">
            <a:extLst>
              <a:ext uri="{FF2B5EF4-FFF2-40B4-BE49-F238E27FC236}">
                <a16:creationId xmlns:a16="http://schemas.microsoft.com/office/drawing/2014/main" id="{50BC94FD-5CC9-BD29-3DD7-84B7D7383DAA}"/>
              </a:ext>
            </a:extLst>
          </p:cNvPr>
          <p:cNvSpPr/>
          <p:nvPr/>
        </p:nvSpPr>
        <p:spPr>
          <a:xfrm>
            <a:off x="592282" y="3912491"/>
            <a:ext cx="3751118" cy="836155"/>
          </a:xfrm>
          <a:prstGeom prst="flowChartAlternateProcess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On time</a:t>
            </a:r>
            <a:endParaRPr kumimoji="0" lang="en-US" sz="27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5" name="Arrow: Chevron 3">
            <a:extLst>
              <a:ext uri="{FF2B5EF4-FFF2-40B4-BE49-F238E27FC236}">
                <a16:creationId xmlns:a16="http://schemas.microsoft.com/office/drawing/2014/main" id="{005F1F8E-98E9-D296-B24F-07929061F7FA}"/>
              </a:ext>
            </a:extLst>
          </p:cNvPr>
          <p:cNvSpPr/>
          <p:nvPr/>
        </p:nvSpPr>
        <p:spPr>
          <a:xfrm>
            <a:off x="4800602" y="2707147"/>
            <a:ext cx="3751116" cy="836154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15 minutes early</a:t>
            </a:r>
            <a:endParaRPr kumimoji="0" lang="en-US" sz="27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6" name="Arrow: Chevron 3">
            <a:extLst>
              <a:ext uri="{FF2B5EF4-FFF2-40B4-BE49-F238E27FC236}">
                <a16:creationId xmlns:a16="http://schemas.microsoft.com/office/drawing/2014/main" id="{10FC0705-0641-0020-A485-839C661914B8}"/>
              </a:ext>
            </a:extLst>
          </p:cNvPr>
          <p:cNvSpPr/>
          <p:nvPr/>
        </p:nvSpPr>
        <p:spPr>
          <a:xfrm>
            <a:off x="4800600" y="3912491"/>
            <a:ext cx="3751118" cy="836155"/>
          </a:xfrm>
          <a:prstGeom prst="flowChartAlternateProcess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30 minutes early</a:t>
            </a:r>
            <a:endParaRPr kumimoji="0" lang="en-US" sz="27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52060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38C7D8D-E00A-2C1B-8EB3-89F698501E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8301" y="435618"/>
            <a:ext cx="5406254" cy="1054628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50B9040-9D2E-9309-931A-AB630CE6260C}"/>
              </a:ext>
            </a:extLst>
          </p:cNvPr>
          <p:cNvSpPr/>
          <p:nvPr/>
        </p:nvSpPr>
        <p:spPr>
          <a:xfrm>
            <a:off x="1009885" y="926687"/>
            <a:ext cx="7148945" cy="1172007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7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2. </a:t>
            </a:r>
            <a:r>
              <a:rPr lang="en-US" sz="28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How should you dress for a job interview?</a:t>
            </a:r>
            <a:endParaRPr lang="en-US" sz="27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Arrow: Chevron 2">
            <a:extLst>
              <a:ext uri="{FF2B5EF4-FFF2-40B4-BE49-F238E27FC236}">
                <a16:creationId xmlns:a16="http://schemas.microsoft.com/office/drawing/2014/main" id="{16ACD2F1-9514-17A3-3346-A1412695660F}"/>
              </a:ext>
            </a:extLst>
          </p:cNvPr>
          <p:cNvSpPr/>
          <p:nvPr/>
        </p:nvSpPr>
        <p:spPr>
          <a:xfrm>
            <a:off x="560898" y="2707144"/>
            <a:ext cx="3756714" cy="836155"/>
          </a:xfrm>
          <a:prstGeom prst="flowChartAlternateProcess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Casual attire</a:t>
            </a:r>
          </a:p>
        </p:txBody>
      </p:sp>
      <p:sp>
        <p:nvSpPr>
          <p:cNvPr id="5" name="Arrow: Chevron 3">
            <a:extLst>
              <a:ext uri="{FF2B5EF4-FFF2-40B4-BE49-F238E27FC236}">
                <a16:creationId xmlns:a16="http://schemas.microsoft.com/office/drawing/2014/main" id="{7EFB5C38-1955-D041-8A9C-AD5F4349CB98}"/>
              </a:ext>
            </a:extLst>
          </p:cNvPr>
          <p:cNvSpPr/>
          <p:nvPr/>
        </p:nvSpPr>
        <p:spPr>
          <a:xfrm>
            <a:off x="569446" y="3912491"/>
            <a:ext cx="3756715" cy="836155"/>
          </a:xfrm>
          <a:prstGeom prst="flowChartAlternateProcess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Formal wear</a:t>
            </a:r>
          </a:p>
        </p:txBody>
      </p:sp>
      <p:sp>
        <p:nvSpPr>
          <p:cNvPr id="6" name="Arrow: Chevron 3">
            <a:extLst>
              <a:ext uri="{FF2B5EF4-FFF2-40B4-BE49-F238E27FC236}">
                <a16:creationId xmlns:a16="http://schemas.microsoft.com/office/drawing/2014/main" id="{6A5C44A4-1ECC-E0CC-8426-247F34A0D0D8}"/>
              </a:ext>
            </a:extLst>
          </p:cNvPr>
          <p:cNvSpPr/>
          <p:nvPr/>
        </p:nvSpPr>
        <p:spPr>
          <a:xfrm>
            <a:off x="4817839" y="2707144"/>
            <a:ext cx="3756714" cy="836155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Business casual</a:t>
            </a:r>
          </a:p>
        </p:txBody>
      </p:sp>
      <p:sp>
        <p:nvSpPr>
          <p:cNvPr id="7" name="Arrow: Chevron 3">
            <a:extLst>
              <a:ext uri="{FF2B5EF4-FFF2-40B4-BE49-F238E27FC236}">
                <a16:creationId xmlns:a16="http://schemas.microsoft.com/office/drawing/2014/main" id="{68598A1F-BB93-2088-7470-6EA348B097E4}"/>
              </a:ext>
            </a:extLst>
          </p:cNvPr>
          <p:cNvSpPr/>
          <p:nvPr/>
        </p:nvSpPr>
        <p:spPr>
          <a:xfrm>
            <a:off x="4817839" y="3912491"/>
            <a:ext cx="3756714" cy="836155"/>
          </a:xfrm>
          <a:prstGeom prst="flowChartAlternateProcess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Professional and conservative</a:t>
            </a:r>
          </a:p>
        </p:txBody>
      </p:sp>
    </p:spTree>
    <p:extLst>
      <p:ext uri="{BB962C8B-B14F-4D97-AF65-F5344CB8AC3E}">
        <p14:creationId xmlns:p14="http://schemas.microsoft.com/office/powerpoint/2010/main" val="4215701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9F9902F-C839-3E6B-574C-1C78C126C1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7096" y="24787"/>
            <a:ext cx="5406254" cy="1054628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F82FD94-CC0F-1D57-4D5C-DD375B20DF55}"/>
              </a:ext>
            </a:extLst>
          </p:cNvPr>
          <p:cNvSpPr/>
          <p:nvPr/>
        </p:nvSpPr>
        <p:spPr>
          <a:xfrm>
            <a:off x="1114881" y="729674"/>
            <a:ext cx="6892336" cy="1255313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7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3. </a:t>
            </a:r>
            <a:r>
              <a:rPr lang="en-US" sz="28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should you do if you don't understand a question during the interview?</a:t>
            </a:r>
            <a:endParaRPr lang="en-US" sz="27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Arrow: Chevron 2">
            <a:extLst>
              <a:ext uri="{FF2B5EF4-FFF2-40B4-BE49-F238E27FC236}">
                <a16:creationId xmlns:a16="http://schemas.microsoft.com/office/drawing/2014/main" id="{2E27B615-D77C-7F13-0D88-2B52170DB810}"/>
              </a:ext>
            </a:extLst>
          </p:cNvPr>
          <p:cNvSpPr/>
          <p:nvPr/>
        </p:nvSpPr>
        <p:spPr>
          <a:xfrm>
            <a:off x="542069" y="2519037"/>
            <a:ext cx="3830271" cy="836155"/>
          </a:xfrm>
          <a:prstGeom prst="flowChartAlternateProcess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3D1F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Make up an answer</a:t>
            </a:r>
          </a:p>
        </p:txBody>
      </p:sp>
      <p:sp>
        <p:nvSpPr>
          <p:cNvPr id="5" name="Arrow: Chevron 3">
            <a:extLst>
              <a:ext uri="{FF2B5EF4-FFF2-40B4-BE49-F238E27FC236}">
                <a16:creationId xmlns:a16="http://schemas.microsoft.com/office/drawing/2014/main" id="{E34EFBCB-B1C3-B780-F564-BDCE8DBDA7E1}"/>
              </a:ext>
            </a:extLst>
          </p:cNvPr>
          <p:cNvSpPr/>
          <p:nvPr/>
        </p:nvSpPr>
        <p:spPr>
          <a:xfrm>
            <a:off x="542068" y="3889242"/>
            <a:ext cx="3830272" cy="836155"/>
          </a:xfrm>
          <a:prstGeom prst="flowChartAlternateProcess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3D1F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Politely ask for clarification</a:t>
            </a:r>
          </a:p>
        </p:txBody>
      </p:sp>
      <p:sp>
        <p:nvSpPr>
          <p:cNvPr id="6" name="Arrow: Chevron 3">
            <a:extLst>
              <a:ext uri="{FF2B5EF4-FFF2-40B4-BE49-F238E27FC236}">
                <a16:creationId xmlns:a16="http://schemas.microsoft.com/office/drawing/2014/main" id="{145C1134-09DF-A3BB-E496-07939DEF597C}"/>
              </a:ext>
            </a:extLst>
          </p:cNvPr>
          <p:cNvSpPr/>
          <p:nvPr/>
        </p:nvSpPr>
        <p:spPr>
          <a:xfrm>
            <a:off x="4749759" y="2519037"/>
            <a:ext cx="3830270" cy="836156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dirty="0">
                <a:solidFill>
                  <a:srgbClr val="3D1F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Change the topic</a:t>
            </a:r>
            <a:endParaRPr lang="en-US" sz="2800" dirty="0">
              <a:solidFill>
                <a:srgbClr val="3D1F33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Arrow: Chevron 3">
            <a:extLst>
              <a:ext uri="{FF2B5EF4-FFF2-40B4-BE49-F238E27FC236}">
                <a16:creationId xmlns:a16="http://schemas.microsoft.com/office/drawing/2014/main" id="{5543E24C-0BCB-D94F-4139-B63E5D17CA8A}"/>
              </a:ext>
            </a:extLst>
          </p:cNvPr>
          <p:cNvSpPr/>
          <p:nvPr/>
        </p:nvSpPr>
        <p:spPr>
          <a:xfrm>
            <a:off x="4749759" y="3889242"/>
            <a:ext cx="3830270" cy="836156"/>
          </a:xfrm>
          <a:prstGeom prst="flowChartAlternateProcess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3D1F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Pretend you heard and answer vaguely</a:t>
            </a:r>
          </a:p>
        </p:txBody>
      </p:sp>
    </p:spTree>
    <p:extLst>
      <p:ext uri="{BB962C8B-B14F-4D97-AF65-F5344CB8AC3E}">
        <p14:creationId xmlns:p14="http://schemas.microsoft.com/office/powerpoint/2010/main" val="321364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EA8AA0A-8A24-E96A-BB46-972F3D26C8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8301" y="462673"/>
            <a:ext cx="5406254" cy="1054628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CCD19E1-D72C-B07A-0298-E6AB59D947D3}"/>
              </a:ext>
            </a:extLst>
          </p:cNvPr>
          <p:cNvSpPr/>
          <p:nvPr/>
        </p:nvSpPr>
        <p:spPr>
          <a:xfrm>
            <a:off x="888384" y="942006"/>
            <a:ext cx="7342518" cy="1191769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7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</a:t>
            </a:r>
            <a:r>
              <a:rPr lang="en-US" sz="28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should you respond to salary negotiation?</a:t>
            </a:r>
            <a:endParaRPr lang="en-US" sz="27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Arrow: Chevron 2">
            <a:extLst>
              <a:ext uri="{FF2B5EF4-FFF2-40B4-BE49-F238E27FC236}">
                <a16:creationId xmlns:a16="http://schemas.microsoft.com/office/drawing/2014/main" id="{BD836F27-E2F2-8F5D-29FE-4A548B6525D7}"/>
              </a:ext>
            </a:extLst>
          </p:cNvPr>
          <p:cNvSpPr/>
          <p:nvPr/>
        </p:nvSpPr>
        <p:spPr>
          <a:xfrm>
            <a:off x="372332" y="2667377"/>
            <a:ext cx="3906385" cy="836155"/>
          </a:xfrm>
          <a:prstGeom prst="flowChartAlternateProcess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3D1F33"/>
                </a:solidFill>
              </a:rPr>
              <a:t>Avoid discussing salary</a:t>
            </a:r>
          </a:p>
        </p:txBody>
      </p:sp>
      <p:sp>
        <p:nvSpPr>
          <p:cNvPr id="5" name="Arrow: Chevron 3">
            <a:extLst>
              <a:ext uri="{FF2B5EF4-FFF2-40B4-BE49-F238E27FC236}">
                <a16:creationId xmlns:a16="http://schemas.microsoft.com/office/drawing/2014/main" id="{D8C7117B-834F-7816-6B0B-2FEE75B24B03}"/>
              </a:ext>
            </a:extLst>
          </p:cNvPr>
          <p:cNvSpPr/>
          <p:nvPr/>
        </p:nvSpPr>
        <p:spPr>
          <a:xfrm>
            <a:off x="372331" y="3863255"/>
            <a:ext cx="3906385" cy="836155"/>
          </a:xfrm>
          <a:prstGeom prst="flowChartAlternateProcess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3D1F33"/>
                </a:solidFill>
              </a:rPr>
              <a:t>Accept the first offer without discussion</a:t>
            </a:r>
          </a:p>
        </p:txBody>
      </p:sp>
      <p:sp>
        <p:nvSpPr>
          <p:cNvPr id="6" name="Arrow: Chevron 3">
            <a:extLst>
              <a:ext uri="{FF2B5EF4-FFF2-40B4-BE49-F238E27FC236}">
                <a16:creationId xmlns:a16="http://schemas.microsoft.com/office/drawing/2014/main" id="{F85CA91F-B7CE-B8A9-975B-17BD4A46D6BA}"/>
              </a:ext>
            </a:extLst>
          </p:cNvPr>
          <p:cNvSpPr/>
          <p:nvPr/>
        </p:nvSpPr>
        <p:spPr>
          <a:xfrm>
            <a:off x="4865284" y="2667377"/>
            <a:ext cx="3906384" cy="836155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3D1F33"/>
                </a:solidFill>
              </a:rPr>
              <a:t>Express disinterest in negotiation</a:t>
            </a:r>
          </a:p>
        </p:txBody>
      </p:sp>
      <p:sp>
        <p:nvSpPr>
          <p:cNvPr id="7" name="Arrow: Chevron 3">
            <a:extLst>
              <a:ext uri="{FF2B5EF4-FFF2-40B4-BE49-F238E27FC236}">
                <a16:creationId xmlns:a16="http://schemas.microsoft.com/office/drawing/2014/main" id="{0BF2D732-6CA9-0F83-F54B-6FEBEFC53145}"/>
              </a:ext>
            </a:extLst>
          </p:cNvPr>
          <p:cNvSpPr/>
          <p:nvPr/>
        </p:nvSpPr>
        <p:spPr>
          <a:xfrm>
            <a:off x="4865285" y="3872723"/>
            <a:ext cx="3906384" cy="836156"/>
          </a:xfrm>
          <a:prstGeom prst="flowChartAlternateProcess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3D1F33"/>
                </a:solidFill>
              </a:rPr>
              <a:t>Be prepared to negotiate based on research</a:t>
            </a:r>
          </a:p>
        </p:txBody>
      </p:sp>
    </p:spTree>
    <p:extLst>
      <p:ext uri="{BB962C8B-B14F-4D97-AF65-F5344CB8AC3E}">
        <p14:creationId xmlns:p14="http://schemas.microsoft.com/office/powerpoint/2010/main" val="870961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16A483A-6879-BB51-F86A-DE4D430104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4224" y="256288"/>
            <a:ext cx="5406254" cy="1054628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FD734F5-6F7B-B1A9-22D7-46C1B0D86FD1}"/>
              </a:ext>
            </a:extLst>
          </p:cNvPr>
          <p:cNvSpPr/>
          <p:nvPr/>
        </p:nvSpPr>
        <p:spPr>
          <a:xfrm>
            <a:off x="734463" y="833197"/>
            <a:ext cx="7675073" cy="1368208"/>
          </a:xfrm>
          <a:prstGeom prst="round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What is the recommended etiquette regarding cell phones during an interview?</a:t>
            </a:r>
          </a:p>
        </p:txBody>
      </p:sp>
      <p:sp>
        <p:nvSpPr>
          <p:cNvPr id="4" name="Arrow: Chevron 2">
            <a:extLst>
              <a:ext uri="{FF2B5EF4-FFF2-40B4-BE49-F238E27FC236}">
                <a16:creationId xmlns:a16="http://schemas.microsoft.com/office/drawing/2014/main" id="{663CCD04-D301-523A-2E2C-BC7034623CF7}"/>
              </a:ext>
            </a:extLst>
          </p:cNvPr>
          <p:cNvSpPr/>
          <p:nvPr/>
        </p:nvSpPr>
        <p:spPr>
          <a:xfrm>
            <a:off x="814704" y="2693773"/>
            <a:ext cx="3512128" cy="849527"/>
          </a:xfrm>
          <a:prstGeom prst="flowChartAlternateProcess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3D1F33"/>
                </a:solidFill>
              </a:rPr>
              <a:t>Turn it off</a:t>
            </a:r>
            <a:endParaRPr lang="en-US" sz="2700" dirty="0">
              <a:solidFill>
                <a:srgbClr val="3D1F33"/>
              </a:solidFill>
            </a:endParaRPr>
          </a:p>
        </p:txBody>
      </p:sp>
      <p:sp>
        <p:nvSpPr>
          <p:cNvPr id="5" name="Arrow: Chevron 3">
            <a:extLst>
              <a:ext uri="{FF2B5EF4-FFF2-40B4-BE49-F238E27FC236}">
                <a16:creationId xmlns:a16="http://schemas.microsoft.com/office/drawing/2014/main" id="{C2852C78-7EB2-9701-CBE6-2439C8BE89CD}"/>
              </a:ext>
            </a:extLst>
          </p:cNvPr>
          <p:cNvSpPr/>
          <p:nvPr/>
        </p:nvSpPr>
        <p:spPr>
          <a:xfrm>
            <a:off x="814703" y="3912491"/>
            <a:ext cx="3512128" cy="836155"/>
          </a:xfrm>
          <a:prstGeom prst="flowChartAlternateProcess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3D1F33"/>
                </a:solidFill>
              </a:rPr>
              <a:t>Put it on silent mode</a:t>
            </a:r>
            <a:endParaRPr lang="en-US" sz="2700" dirty="0">
              <a:solidFill>
                <a:srgbClr val="3D1F33"/>
              </a:solidFill>
            </a:endParaRPr>
          </a:p>
        </p:txBody>
      </p:sp>
      <p:sp>
        <p:nvSpPr>
          <p:cNvPr id="6" name="Arrow: Chevron 3">
            <a:extLst>
              <a:ext uri="{FF2B5EF4-FFF2-40B4-BE49-F238E27FC236}">
                <a16:creationId xmlns:a16="http://schemas.microsoft.com/office/drawing/2014/main" id="{409AC3DF-87D7-6248-D13B-F4E6BD8E578E}"/>
              </a:ext>
            </a:extLst>
          </p:cNvPr>
          <p:cNvSpPr/>
          <p:nvPr/>
        </p:nvSpPr>
        <p:spPr>
          <a:xfrm>
            <a:off x="4817170" y="2693774"/>
            <a:ext cx="3512127" cy="849526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3D1F33"/>
                </a:solidFill>
              </a:rPr>
              <a:t>Keep it visible for emergencies</a:t>
            </a:r>
            <a:endParaRPr lang="en-US" sz="2700" dirty="0">
              <a:solidFill>
                <a:srgbClr val="3D1F33"/>
              </a:solidFill>
            </a:endParaRPr>
          </a:p>
        </p:txBody>
      </p:sp>
      <p:sp>
        <p:nvSpPr>
          <p:cNvPr id="7" name="Arrow: Chevron 3">
            <a:extLst>
              <a:ext uri="{FF2B5EF4-FFF2-40B4-BE49-F238E27FC236}">
                <a16:creationId xmlns:a16="http://schemas.microsoft.com/office/drawing/2014/main" id="{04B00DC6-F96D-992B-8011-4D409F20E040}"/>
              </a:ext>
            </a:extLst>
          </p:cNvPr>
          <p:cNvSpPr/>
          <p:nvPr/>
        </p:nvSpPr>
        <p:spPr>
          <a:xfrm>
            <a:off x="4817169" y="3912491"/>
            <a:ext cx="3512127" cy="836155"/>
          </a:xfrm>
          <a:prstGeom prst="flowChartAlternateProcess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3D1F33"/>
                </a:solidFill>
              </a:rPr>
              <a:t>Answer calls discreetly</a:t>
            </a:r>
            <a:endParaRPr lang="en-US" sz="2475" dirty="0">
              <a:solidFill>
                <a:srgbClr val="3D1F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184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D235877-5640-BC68-BE1B-A824923113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9904" y="167473"/>
            <a:ext cx="5406254" cy="1054628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49421D4F-C680-D42A-E334-8928971911E7}"/>
              </a:ext>
            </a:extLst>
          </p:cNvPr>
          <p:cNvSpPr/>
          <p:nvPr/>
        </p:nvSpPr>
        <p:spPr>
          <a:xfrm>
            <a:off x="723105" y="897141"/>
            <a:ext cx="7697791" cy="1240320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7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</a:t>
            </a:r>
            <a:r>
              <a:rPr lang="en-US" sz="28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should you conclude the interview?</a:t>
            </a:r>
            <a:endParaRPr lang="en-US" sz="27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Arrow: Chevron 2">
            <a:extLst>
              <a:ext uri="{FF2B5EF4-FFF2-40B4-BE49-F238E27FC236}">
                <a16:creationId xmlns:a16="http://schemas.microsoft.com/office/drawing/2014/main" id="{3B866308-1D03-07CC-F702-9F79079A24D6}"/>
              </a:ext>
            </a:extLst>
          </p:cNvPr>
          <p:cNvSpPr/>
          <p:nvPr/>
        </p:nvSpPr>
        <p:spPr>
          <a:xfrm>
            <a:off x="667266" y="2542170"/>
            <a:ext cx="3719384" cy="1001129"/>
          </a:xfrm>
          <a:prstGeom prst="flowChartAlternateProcess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3D1F33"/>
                </a:solidFill>
              </a:rPr>
              <a:t>Thank the interviewer and express interest</a:t>
            </a:r>
            <a:endParaRPr lang="en-US" sz="2700" dirty="0">
              <a:solidFill>
                <a:srgbClr val="3D1F33"/>
              </a:solidFill>
            </a:endParaRPr>
          </a:p>
        </p:txBody>
      </p:sp>
      <p:sp>
        <p:nvSpPr>
          <p:cNvPr id="5" name="Arrow: Chevron 3">
            <a:extLst>
              <a:ext uri="{FF2B5EF4-FFF2-40B4-BE49-F238E27FC236}">
                <a16:creationId xmlns:a16="http://schemas.microsoft.com/office/drawing/2014/main" id="{F2E0441A-FC89-6630-84B9-D68B0058A932}"/>
              </a:ext>
            </a:extLst>
          </p:cNvPr>
          <p:cNvSpPr/>
          <p:nvPr/>
        </p:nvSpPr>
        <p:spPr>
          <a:xfrm>
            <a:off x="4843849" y="2542170"/>
            <a:ext cx="3558746" cy="1016806"/>
          </a:xfrm>
          <a:prstGeom prst="flowChartAlternateProcess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3D1F33"/>
                </a:solidFill>
              </a:rPr>
              <a:t>Ask for feedback</a:t>
            </a:r>
            <a:endParaRPr lang="en-US" sz="2700" dirty="0">
              <a:solidFill>
                <a:srgbClr val="3D1F33"/>
              </a:solidFill>
            </a:endParaRPr>
          </a:p>
        </p:txBody>
      </p:sp>
      <p:sp>
        <p:nvSpPr>
          <p:cNvPr id="6" name="Arrow: Chevron 3">
            <a:extLst>
              <a:ext uri="{FF2B5EF4-FFF2-40B4-BE49-F238E27FC236}">
                <a16:creationId xmlns:a16="http://schemas.microsoft.com/office/drawing/2014/main" id="{A272810F-02C5-13EA-AB2C-0F72AB48B87B}"/>
              </a:ext>
            </a:extLst>
          </p:cNvPr>
          <p:cNvSpPr/>
          <p:nvPr/>
        </p:nvSpPr>
        <p:spPr>
          <a:xfrm>
            <a:off x="667266" y="3870840"/>
            <a:ext cx="3719383" cy="1013253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3D1F33"/>
                </a:solidFill>
              </a:rPr>
              <a:t>Leave without saying anything</a:t>
            </a:r>
            <a:endParaRPr lang="en-US" sz="2700" dirty="0">
              <a:solidFill>
                <a:srgbClr val="3D1F33"/>
              </a:solidFill>
            </a:endParaRPr>
          </a:p>
        </p:txBody>
      </p:sp>
      <p:sp>
        <p:nvSpPr>
          <p:cNvPr id="7" name="Arrow: Chevron 3">
            <a:extLst>
              <a:ext uri="{FF2B5EF4-FFF2-40B4-BE49-F238E27FC236}">
                <a16:creationId xmlns:a16="http://schemas.microsoft.com/office/drawing/2014/main" id="{F0188567-936D-3084-A01E-EFFBB7188082}"/>
              </a:ext>
            </a:extLst>
          </p:cNvPr>
          <p:cNvSpPr/>
          <p:nvPr/>
        </p:nvSpPr>
        <p:spPr>
          <a:xfrm>
            <a:off x="4843849" y="3870839"/>
            <a:ext cx="3558746" cy="1013254"/>
          </a:xfrm>
          <a:prstGeom prst="flowChartAlternateProcess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3D1F33"/>
                </a:solidFill>
              </a:rPr>
              <a:t>Hand over additional resumes</a:t>
            </a:r>
            <a:endParaRPr lang="en-US" sz="2475" dirty="0">
              <a:solidFill>
                <a:srgbClr val="3D1F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434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areer Technical Subject for Middle School - 6th Grade: Marketing by Slidesgo">
  <a:themeElements>
    <a:clrScheme name="Simple Light">
      <a:dk1>
        <a:srgbClr val="F1D9CD"/>
      </a:dk1>
      <a:lt1>
        <a:srgbClr val="E86C5E"/>
      </a:lt1>
      <a:dk2>
        <a:srgbClr val="FFFFFF"/>
      </a:dk2>
      <a:lt2>
        <a:srgbClr val="80C5A6"/>
      </a:lt2>
      <a:accent1>
        <a:srgbClr val="F8BC7D"/>
      </a:accent1>
      <a:accent2>
        <a:srgbClr val="512944"/>
      </a:accent2>
      <a:accent3>
        <a:srgbClr val="67B1D0"/>
      </a:accent3>
      <a:accent4>
        <a:srgbClr val="499AB7"/>
      </a:accent4>
      <a:accent5>
        <a:srgbClr val="EF9D7F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2533</TotalTime>
  <Words>1177</Words>
  <Application>Microsoft Office PowerPoint</Application>
  <PresentationFormat>On-screen Show (16:9)</PresentationFormat>
  <Paragraphs>195</Paragraphs>
  <Slides>30</Slides>
  <Notes>11</Notes>
  <HiddenSlides>0</HiddenSlides>
  <MMClips>6</MMClips>
  <ScaleCrop>false</ScaleCrop>
  <HeadingPairs>
    <vt:vector size="6" baseType="variant">
      <vt:variant>
        <vt:lpstr>Fonts Used</vt:lpstr>
      </vt:variant>
      <vt:variant>
        <vt:i4>18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50" baseType="lpstr">
      <vt:lpstr>Adobe Gothic Std B</vt:lpstr>
      <vt:lpstr>Alef</vt:lpstr>
      <vt:lpstr>Anaheim</vt:lpstr>
      <vt:lpstr>Arial</vt:lpstr>
      <vt:lpstr>Calibri</vt:lpstr>
      <vt:lpstr>Calibri Light</vt:lpstr>
      <vt:lpstr>Catamaran ExtraBold</vt:lpstr>
      <vt:lpstr>Comfortaa</vt:lpstr>
      <vt:lpstr>Dosis</vt:lpstr>
      <vt:lpstr>Droid Sans</vt:lpstr>
      <vt:lpstr>Livvic</vt:lpstr>
      <vt:lpstr>Myriad Pro</vt:lpstr>
      <vt:lpstr>Open Sans</vt:lpstr>
      <vt:lpstr>Pacifico</vt:lpstr>
      <vt:lpstr>Quicksand</vt:lpstr>
      <vt:lpstr>Roboto Condensed Light</vt:lpstr>
      <vt:lpstr>UTM Facebook K&amp;T</vt:lpstr>
      <vt:lpstr>UTMFacebookK&amp;TBold</vt:lpstr>
      <vt:lpstr>Office Theme</vt:lpstr>
      <vt:lpstr>Career Technical Subject for Middle School - 6th Grade: Marketing by Slidesgo</vt:lpstr>
      <vt:lpstr>PowerPoint Presentation</vt:lpstr>
      <vt:lpstr>DISCUSSION ON DIFFERENT CAREERS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Wrap up</vt:lpstr>
      <vt:lpstr>Homework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TRI NGUYEN</dc:creator>
  <cp:lastModifiedBy>PCD TRUNGTIN</cp:lastModifiedBy>
  <cp:revision>113</cp:revision>
  <dcterms:created xsi:type="dcterms:W3CDTF">2020-12-09T02:04:09Z</dcterms:created>
  <dcterms:modified xsi:type="dcterms:W3CDTF">2025-08-29T10:12:55Z</dcterms:modified>
</cp:coreProperties>
</file>