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469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B3FFFF"/>
    <a:srgbClr val="FDF1E9"/>
    <a:srgbClr val="F9D1B5"/>
    <a:srgbClr val="12E0F6"/>
    <a:srgbClr val="0000FF"/>
    <a:srgbClr val="5B0555"/>
    <a:srgbClr val="FFFF00"/>
    <a:srgbClr val="2E7990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A3EB1-17F4-4CE7-B349-D34F07C5DD33}" v="20" dt="2024-08-06T07:45:36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194" autoAdjust="0"/>
  </p:normalViewPr>
  <p:slideViewPr>
    <p:cSldViewPr snapToGrid="0">
      <p:cViewPr varScale="1">
        <p:scale>
          <a:sx n="65" d="100"/>
          <a:sy n="65" d="100"/>
        </p:scale>
        <p:origin x="-1104" y="-114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23T02:50:53.906" v="5938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 modAnim">
        <pc:chgData name="Huy Pham" userId="918db3a1909f15e0" providerId="LiveId" clId="{F19965F6-5506-42AE-B8AF-E67348EDD155}" dt="2024-05-18T00:34:00.877" v="5478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5-18T00:36:06.930" v="5490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5-18T00:36:49.281" v="5494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5-18T00:39:07.704" v="5503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 modAnim">
        <pc:chgData name="Huy Pham" userId="918db3a1909f15e0" providerId="LiveId" clId="{F19965F6-5506-42AE-B8AF-E67348EDD155}" dt="2024-05-18T00:44:04.684" v="5523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del mod">
          <ac:chgData name="Huy Pham" userId="918db3a1909f15e0" providerId="LiveId" clId="{F19965F6-5506-42AE-B8AF-E67348EDD155}" dt="2024-05-18T00:43:21.708" v="5516" actId="478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del mod">
          <ac:chgData name="Huy Pham" userId="918db3a1909f15e0" providerId="LiveId" clId="{F19965F6-5506-42AE-B8AF-E67348EDD155}" dt="2024-05-18T00:43:23.539" v="5517" actId="478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23T01:17:11.494" v="553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  <pc:cxnChg chg="mod">
          <ac:chgData name="Huy Pham" userId="918db3a1909f15e0" providerId="LiveId" clId="{F19965F6-5506-42AE-B8AF-E67348EDD155}" dt="2024-05-23T01:16:06.919" v="5526" actId="1076"/>
          <ac:cxnSpMkLst>
            <pc:docMk/>
            <pc:sldMk cId="3986796680" sldId="474"/>
            <ac:cxnSpMk id="37" creationId="{11BEFCD3-BFCF-0A60-9400-55DAA4881F15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1:18:23.100" v="5543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23T01:22:23.557" v="5559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3T07:47:09.737" v="546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 modAnim">
        <pc:chgData name="Huy Pham" userId="918db3a1909f15e0" providerId="LiveId" clId="{F19965F6-5506-42AE-B8AF-E67348EDD155}" dt="2024-05-23T01:22:34.161" v="5560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23T01:23:41.917" v="5572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 modAnim">
        <pc:chgData name="Huy Pham" userId="918db3a1909f15e0" providerId="LiveId" clId="{F19965F6-5506-42AE-B8AF-E67348EDD155}" dt="2024-05-23T01:24:44.050" v="5580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 modAnim">
        <pc:chgData name="Huy Pham" userId="918db3a1909f15e0" providerId="LiveId" clId="{F19965F6-5506-42AE-B8AF-E67348EDD155}" dt="2024-05-23T01:25:13.199" v="5584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23T01:52:40.443" v="5625"/>
        <pc:sldMkLst>
          <pc:docMk/>
          <pc:sldMk cId="2239262483" sldId="481"/>
        </pc:sldMkLst>
        <pc:spChg chg="add mod">
          <ac:chgData name="Huy Pham" userId="918db3a1909f15e0" providerId="LiveId" clId="{F19965F6-5506-42AE-B8AF-E67348EDD155}" dt="2024-05-23T01:44:23.838" v="5615" actId="1038"/>
          <ac:spMkLst>
            <pc:docMk/>
            <pc:sldMk cId="2239262483" sldId="481"/>
            <ac:spMk id="19" creationId="{31AC16C5-58BE-7986-505D-FB04BC147335}"/>
          </ac:spMkLst>
        </pc:spChg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1:58:05.861" v="5644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23T01:56:06.007" v="5632" actId="1035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23T01:56:11.609" v="5633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22:03.257" v="5650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24:02.901" v="5668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23T02:23:15.479" v="5656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25:40.531" v="568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26:05.717" v="5687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35:00.347" v="5857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23T02:27:30.825" v="5694"/>
          <ac:spMkLst>
            <pc:docMk/>
            <pc:sldMk cId="1843117191" sldId="487"/>
            <ac:spMk id="21" creationId="{D7A6A8D8-BAD4-91F8-A5E1-2399BB9E0EDA}"/>
          </ac:spMkLst>
        </pc:spChg>
        <pc:spChg chg="add mod">
          <ac:chgData name="Huy Pham" userId="918db3a1909f15e0" providerId="LiveId" clId="{F19965F6-5506-42AE-B8AF-E67348EDD155}" dt="2024-05-23T02:27:41.093" v="5697"/>
          <ac:spMkLst>
            <pc:docMk/>
            <pc:sldMk cId="1843117191" sldId="487"/>
            <ac:spMk id="22" creationId="{D9FB3223-62B1-1DB2-CF67-E82BF884BD26}"/>
          </ac:spMkLst>
        </pc:spChg>
        <pc:spChg chg="add del mod">
          <ac:chgData name="Huy Pham" userId="918db3a1909f15e0" providerId="LiveId" clId="{F19965F6-5506-42AE-B8AF-E67348EDD155}" dt="2024-05-23T02:34:54.322" v="5856" actId="1076"/>
          <ac:spMkLst>
            <pc:docMk/>
            <pc:sldMk cId="1843117191" sldId="487"/>
            <ac:spMk id="24" creationId="{53D8A0C9-3396-1B15-2982-D10598EB2E68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add del">
          <ac:chgData name="Huy Pham" userId="918db3a1909f15e0" providerId="LiveId" clId="{F19965F6-5506-42AE-B8AF-E67348EDD155}" dt="2024-05-23T02:34:46.377" v="5852"/>
          <ac:spMkLst>
            <pc:docMk/>
            <pc:sldMk cId="1843117191" sldId="487"/>
            <ac:spMk id="29" creationId="{9595CAF2-E2A9-C228-05A1-8C8580949E8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23T02:27:26.388" v="5692" actId="1076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del mod">
          <ac:chgData name="Huy Pham" userId="918db3a1909f15e0" providerId="LiveId" clId="{F19965F6-5506-42AE-B8AF-E67348EDD155}" dt="2024-05-23T02:27:30.299" v="5693" actId="21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del mod">
          <ac:chgData name="Huy Pham" userId="918db3a1909f15e0" providerId="LiveId" clId="{F19965F6-5506-42AE-B8AF-E67348EDD155}" dt="2024-05-23T02:27:40.813" v="5696" actId="21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23T02:27:38.768" v="5695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23T02:41:42.627" v="5865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23T02:44:32.613" v="5893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23T02:44:01.120" v="5887" actId="1035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23T02:43:52.391" v="5879" actId="1076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46:17.721" v="5904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49:03.355" v="5924" actId="103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mod">
          <ac:chgData name="Huy Pham" userId="918db3a1909f15e0" providerId="LiveId" clId="{F19965F6-5506-42AE-B8AF-E67348EDD155}" dt="2024-05-23T02:49:03.355" v="5924" actId="1037"/>
          <ac:spMkLst>
            <pc:docMk/>
            <pc:sldMk cId="2336883206" sldId="491"/>
            <ac:spMk id="24" creationId="{FDBEFE10-D3E4-0B37-C4B8-99B63F863731}"/>
          </ac:spMkLst>
        </pc:spChg>
        <pc:spChg chg="mod">
          <ac:chgData name="Huy Pham" userId="918db3a1909f15e0" providerId="LiveId" clId="{F19965F6-5506-42AE-B8AF-E67348EDD155}" dt="2024-05-23T02:48:59.057" v="5921" actId="1037"/>
          <ac:spMkLst>
            <pc:docMk/>
            <pc:sldMk cId="2336883206" sldId="491"/>
            <ac:spMk id="25" creationId="{18B0B687-EF84-9124-D3AB-D24D3CA0313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23T02:47:52.750" v="5914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23T02:47:07.829" v="5908" actId="1076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50:53.906" v="5938"/>
        <pc:sldMkLst>
          <pc:docMk/>
          <pc:sldMk cId="1202710588" sldId="492"/>
        </pc:sldMkLst>
        <pc:spChg chg="mod">
          <ac:chgData name="Huy Pham" userId="918db3a1909f15e0" providerId="LiveId" clId="{F19965F6-5506-42AE-B8AF-E67348EDD155}" dt="2024-05-03T08:23:37.445" v="5467" actId="20577"/>
          <ac:spMkLst>
            <pc:docMk/>
            <pc:sldMk cId="1202710588" sldId="492"/>
            <ac:spMk id="12" creationId="{C48652AC-C627-2B19-2990-1EF69B0ACB9F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7D5A3EB1-17F4-4CE7-B349-D34F07C5DD33}"/>
    <pc:docChg chg="custSel modSld modMainMaster">
      <pc:chgData name="Huy Pham" userId="918db3a1909f15e0" providerId="LiveId" clId="{7D5A3EB1-17F4-4CE7-B349-D34F07C5DD33}" dt="2024-08-06T07:45:36.773" v="38"/>
      <pc:docMkLst>
        <pc:docMk/>
      </pc:docMkLst>
      <pc:sldChg chg="addSp modSp mod">
        <pc:chgData name="Huy Pham" userId="918db3a1909f15e0" providerId="LiveId" clId="{7D5A3EB1-17F4-4CE7-B349-D34F07C5DD33}" dt="2024-08-06T07:43:58.406" v="1" actId="1076"/>
        <pc:sldMkLst>
          <pc:docMk/>
          <pc:sldMk cId="4004204701" sldId="469"/>
        </pc:sldMkLst>
        <pc:spChg chg="add mod">
          <ac:chgData name="Huy Pham" userId="918db3a1909f15e0" providerId="LiveId" clId="{7D5A3EB1-17F4-4CE7-B349-D34F07C5DD33}" dt="2024-08-06T07:43:58.406" v="1" actId="1076"/>
          <ac:spMkLst>
            <pc:docMk/>
            <pc:sldMk cId="4004204701" sldId="469"/>
            <ac:spMk id="25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02.666" v="3" actId="1076"/>
        <pc:sldMkLst>
          <pc:docMk/>
          <pc:sldMk cId="1308770413" sldId="470"/>
        </pc:sldMkLst>
        <pc:spChg chg="add mod">
          <ac:chgData name="Huy Pham" userId="918db3a1909f15e0" providerId="LiveId" clId="{7D5A3EB1-17F4-4CE7-B349-D34F07C5DD33}" dt="2024-08-06T07:44:02.666" v="3" actId="1076"/>
          <ac:spMkLst>
            <pc:docMk/>
            <pc:sldMk cId="1308770413" sldId="470"/>
            <ac:spMk id="23" creationId="{41D19D50-616D-1F82-C922-D083097E7C1C}"/>
          </ac:spMkLst>
        </pc:spChg>
      </pc:sldChg>
      <pc:sldChg chg="addSp modSp">
        <pc:chgData name="Huy Pham" userId="918db3a1909f15e0" providerId="LiveId" clId="{7D5A3EB1-17F4-4CE7-B349-D34F07C5DD33}" dt="2024-08-06T07:44:06.184" v="4"/>
        <pc:sldMkLst>
          <pc:docMk/>
          <pc:sldMk cId="2295815413" sldId="472"/>
        </pc:sldMkLst>
        <pc:spChg chg="add mod">
          <ac:chgData name="Huy Pham" userId="918db3a1909f15e0" providerId="LiveId" clId="{7D5A3EB1-17F4-4CE7-B349-D34F07C5DD33}" dt="2024-08-06T07:44:06.184" v="4"/>
          <ac:spMkLst>
            <pc:docMk/>
            <pc:sldMk cId="2295815413" sldId="472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11.669" v="6" actId="1076"/>
        <pc:sldMkLst>
          <pc:docMk/>
          <pc:sldMk cId="3811853199" sldId="473"/>
        </pc:sldMkLst>
        <pc:spChg chg="add mod">
          <ac:chgData name="Huy Pham" userId="918db3a1909f15e0" providerId="LiveId" clId="{7D5A3EB1-17F4-4CE7-B349-D34F07C5DD33}" dt="2024-08-06T07:44:11.669" v="6" actId="1076"/>
          <ac:spMkLst>
            <pc:docMk/>
            <pc:sldMk cId="3811853199" sldId="473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16.434" v="8" actId="1076"/>
        <pc:sldMkLst>
          <pc:docMk/>
          <pc:sldMk cId="3986796680" sldId="474"/>
        </pc:sldMkLst>
        <pc:spChg chg="add mod">
          <ac:chgData name="Huy Pham" userId="918db3a1909f15e0" providerId="LiveId" clId="{7D5A3EB1-17F4-4CE7-B349-D34F07C5DD33}" dt="2024-08-06T07:44:16.434" v="8" actId="1076"/>
          <ac:spMkLst>
            <pc:docMk/>
            <pc:sldMk cId="3986796680" sldId="474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20.630" v="10" actId="1076"/>
        <pc:sldMkLst>
          <pc:docMk/>
          <pc:sldMk cId="3602455404" sldId="475"/>
        </pc:sldMkLst>
        <pc:spChg chg="add mod">
          <ac:chgData name="Huy Pham" userId="918db3a1909f15e0" providerId="LiveId" clId="{7D5A3EB1-17F4-4CE7-B349-D34F07C5DD33}" dt="2024-08-06T07:44:20.630" v="10" actId="1076"/>
          <ac:spMkLst>
            <pc:docMk/>
            <pc:sldMk cId="3602455404" sldId="475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25.020" v="12" actId="1076"/>
        <pc:sldMkLst>
          <pc:docMk/>
          <pc:sldMk cId="3633270404" sldId="476"/>
        </pc:sldMkLst>
        <pc:spChg chg="add mod">
          <ac:chgData name="Huy Pham" userId="918db3a1909f15e0" providerId="LiveId" clId="{7D5A3EB1-17F4-4CE7-B349-D34F07C5DD33}" dt="2024-08-06T07:44:25.020" v="12" actId="1076"/>
          <ac:spMkLst>
            <pc:docMk/>
            <pc:sldMk cId="3633270404" sldId="476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29.597" v="14" actId="1076"/>
        <pc:sldMkLst>
          <pc:docMk/>
          <pc:sldMk cId="3011301980" sldId="477"/>
        </pc:sldMkLst>
        <pc:spChg chg="add mod">
          <ac:chgData name="Huy Pham" userId="918db3a1909f15e0" providerId="LiveId" clId="{7D5A3EB1-17F4-4CE7-B349-D34F07C5DD33}" dt="2024-08-06T07:44:29.597" v="14" actId="1076"/>
          <ac:spMkLst>
            <pc:docMk/>
            <pc:sldMk cId="3011301980" sldId="477"/>
            <ac:spMk id="20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33.941" v="16" actId="1076"/>
        <pc:sldMkLst>
          <pc:docMk/>
          <pc:sldMk cId="2605712920" sldId="478"/>
        </pc:sldMkLst>
        <pc:spChg chg="add mod">
          <ac:chgData name="Huy Pham" userId="918db3a1909f15e0" providerId="LiveId" clId="{7D5A3EB1-17F4-4CE7-B349-D34F07C5DD33}" dt="2024-08-06T07:44:33.941" v="16" actId="1076"/>
          <ac:spMkLst>
            <pc:docMk/>
            <pc:sldMk cId="2605712920" sldId="478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45.490" v="19" actId="1076"/>
        <pc:sldMkLst>
          <pc:docMk/>
          <pc:sldMk cId="2239262483" sldId="481"/>
        </pc:sldMkLst>
        <pc:spChg chg="add mod">
          <ac:chgData name="Huy Pham" userId="918db3a1909f15e0" providerId="LiveId" clId="{7D5A3EB1-17F4-4CE7-B349-D34F07C5DD33}" dt="2024-08-06T07:44:45.490" v="19" actId="1076"/>
          <ac:spMkLst>
            <pc:docMk/>
            <pc:sldMk cId="2239262483" sldId="481"/>
            <ac:spMk id="21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49.757" v="21" actId="1076"/>
        <pc:sldMkLst>
          <pc:docMk/>
          <pc:sldMk cId="3059245300" sldId="482"/>
        </pc:sldMkLst>
        <pc:spChg chg="add mod">
          <ac:chgData name="Huy Pham" userId="918db3a1909f15e0" providerId="LiveId" clId="{7D5A3EB1-17F4-4CE7-B349-D34F07C5DD33}" dt="2024-08-06T07:44:49.757" v="21" actId="1076"/>
          <ac:spMkLst>
            <pc:docMk/>
            <pc:sldMk cId="3059245300" sldId="482"/>
            <ac:spMk id="21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54.828" v="23" actId="1076"/>
        <pc:sldMkLst>
          <pc:docMk/>
          <pc:sldMk cId="1776487164" sldId="484"/>
        </pc:sldMkLst>
        <pc:spChg chg="add mod">
          <ac:chgData name="Huy Pham" userId="918db3a1909f15e0" providerId="LiveId" clId="{7D5A3EB1-17F4-4CE7-B349-D34F07C5DD33}" dt="2024-08-06T07:44:54.828" v="23" actId="1076"/>
          <ac:spMkLst>
            <pc:docMk/>
            <pc:sldMk cId="1776487164" sldId="484"/>
            <ac:spMk id="21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00.110" v="25" actId="1076"/>
        <pc:sldMkLst>
          <pc:docMk/>
          <pc:sldMk cId="346737258" sldId="485"/>
        </pc:sldMkLst>
        <pc:spChg chg="add mod">
          <ac:chgData name="Huy Pham" userId="918db3a1909f15e0" providerId="LiveId" clId="{7D5A3EB1-17F4-4CE7-B349-D34F07C5DD33}" dt="2024-08-06T07:45:00.110" v="25" actId="1076"/>
          <ac:spMkLst>
            <pc:docMk/>
            <pc:sldMk cId="346737258" sldId="485"/>
            <ac:spMk id="21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03.063" v="27" actId="1076"/>
        <pc:sldMkLst>
          <pc:docMk/>
          <pc:sldMk cId="1843117191" sldId="487"/>
        </pc:sldMkLst>
        <pc:spChg chg="add mod">
          <ac:chgData name="Huy Pham" userId="918db3a1909f15e0" providerId="LiveId" clId="{7D5A3EB1-17F4-4CE7-B349-D34F07C5DD33}" dt="2024-08-06T07:45:03.063" v="27" actId="1076"/>
          <ac:spMkLst>
            <pc:docMk/>
            <pc:sldMk cId="1843117191" sldId="487"/>
            <ac:spMk id="23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09.906" v="29" actId="1076"/>
        <pc:sldMkLst>
          <pc:docMk/>
          <pc:sldMk cId="3367471301" sldId="488"/>
        </pc:sldMkLst>
        <pc:spChg chg="add mod">
          <ac:chgData name="Huy Pham" userId="918db3a1909f15e0" providerId="LiveId" clId="{7D5A3EB1-17F4-4CE7-B349-D34F07C5DD33}" dt="2024-08-06T07:45:09.906" v="29" actId="1076"/>
          <ac:spMkLst>
            <pc:docMk/>
            <pc:sldMk cId="3367471301" sldId="488"/>
            <ac:spMk id="21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16.108" v="31" actId="1076"/>
        <pc:sldMkLst>
          <pc:docMk/>
          <pc:sldMk cId="3027915210" sldId="489"/>
        </pc:sldMkLst>
        <pc:spChg chg="add mod">
          <ac:chgData name="Huy Pham" userId="918db3a1909f15e0" providerId="LiveId" clId="{7D5A3EB1-17F4-4CE7-B349-D34F07C5DD33}" dt="2024-08-06T07:45:16.108" v="31" actId="1076"/>
          <ac:spMkLst>
            <pc:docMk/>
            <pc:sldMk cId="3027915210" sldId="489"/>
            <ac:spMk id="20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20.401" v="33" actId="1076"/>
        <pc:sldMkLst>
          <pc:docMk/>
          <pc:sldMk cId="2943366074" sldId="490"/>
        </pc:sldMkLst>
        <pc:spChg chg="add mod">
          <ac:chgData name="Huy Pham" userId="918db3a1909f15e0" providerId="LiveId" clId="{7D5A3EB1-17F4-4CE7-B349-D34F07C5DD33}" dt="2024-08-06T07:45:20.401" v="33" actId="1076"/>
          <ac:spMkLst>
            <pc:docMk/>
            <pc:sldMk cId="2943366074" sldId="490"/>
            <ac:spMk id="20" creationId="{41D19D50-616D-1F82-C922-D083097E7C1C}"/>
          </ac:spMkLst>
        </pc:spChg>
      </pc:sldChg>
      <pc:sldChg chg="addSp modSp">
        <pc:chgData name="Huy Pham" userId="918db3a1909f15e0" providerId="LiveId" clId="{7D5A3EB1-17F4-4CE7-B349-D34F07C5DD33}" dt="2024-08-06T07:45:22.514" v="34"/>
        <pc:sldMkLst>
          <pc:docMk/>
          <pc:sldMk cId="2336883206" sldId="491"/>
        </pc:sldMkLst>
        <pc:spChg chg="add mod">
          <ac:chgData name="Huy Pham" userId="918db3a1909f15e0" providerId="LiveId" clId="{7D5A3EB1-17F4-4CE7-B349-D34F07C5DD33}" dt="2024-08-06T07:45:22.514" v="34"/>
          <ac:spMkLst>
            <pc:docMk/>
            <pc:sldMk cId="2336883206" sldId="491"/>
            <ac:spMk id="23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28.584" v="36" actId="1076"/>
        <pc:sldMkLst>
          <pc:docMk/>
          <pc:sldMk cId="1202710588" sldId="492"/>
        </pc:sldMkLst>
        <pc:spChg chg="add mod">
          <ac:chgData name="Huy Pham" userId="918db3a1909f15e0" providerId="LiveId" clId="{7D5A3EB1-17F4-4CE7-B349-D34F07C5DD33}" dt="2024-08-06T07:45:28.584" v="36" actId="1076"/>
          <ac:spMkLst>
            <pc:docMk/>
            <pc:sldMk cId="1202710588" sldId="492"/>
            <ac:spMk id="20" creationId="{41D19D50-616D-1F82-C922-D083097E7C1C}"/>
          </ac:spMkLst>
        </pc:spChg>
      </pc:sldChg>
      <pc:sldMasterChg chg="modSldLayout">
        <pc:chgData name="Huy Pham" userId="918db3a1909f15e0" providerId="LiveId" clId="{7D5A3EB1-17F4-4CE7-B349-D34F07C5DD33}" dt="2024-08-06T07:45:36.773" v="38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7D5A3EB1-17F4-4CE7-B349-D34F07C5DD33}" dt="2024-08-06T07:45:36.773" v="38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7D5A3EB1-17F4-4CE7-B349-D34F07C5DD33}" dt="2024-08-06T07:45:36.773" v="38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7D5A3EB1-17F4-4CE7-B349-D34F07C5DD33}" dt="2024-08-06T07:45:35.667" v="37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30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68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21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03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28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06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1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5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99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3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1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1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71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3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3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1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0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14" Type="http://schemas.openxmlformats.org/officeDocument/2006/relationships/image" Target="../media/image13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66.pn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5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5" Type="http://schemas.openxmlformats.org/officeDocument/2006/relationships/image" Target="../media/image86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5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8.png"/><Relationship Id="rId1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microsoft.com/office/2007/relationships/hdphoto" Target="../media/hdphoto3.wdp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2.png"/><Relationship Id="rId7" Type="http://schemas.microsoft.com/office/2007/relationships/hdphoto" Target="../media/hdphoto5.wdp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45.png"/><Relationship Id="rId5" Type="http://schemas.openxmlformats.org/officeDocument/2006/relationships/image" Target="../media/image140.png"/><Relationship Id="rId10" Type="http://schemas.openxmlformats.org/officeDocument/2006/relationships/image" Target="../media/image144.png"/><Relationship Id="rId4" Type="http://schemas.openxmlformats.org/officeDocument/2006/relationships/image" Target="../media/image1350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9.png"/><Relationship Id="rId7" Type="http://schemas.microsoft.com/office/2007/relationships/hdphoto" Target="../media/hdphoto6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microsoft.com/office/2007/relationships/hdphoto" Target="../media/hdphoto2.wdp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8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380457"/>
            <a:ext cx="11590334" cy="53981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3905ACA-2E64-9528-85DB-27E363BA3C3F}"/>
              </a:ext>
            </a:extLst>
          </p:cNvPr>
          <p:cNvSpPr txBox="1"/>
          <p:nvPr/>
        </p:nvSpPr>
        <p:spPr>
          <a:xfrm>
            <a:off x="121819" y="194361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94540C6-342B-5CD4-929B-50D73327334C}"/>
                  </a:ext>
                </a:extLst>
              </p:cNvPr>
              <p:cNvSpPr txBox="1"/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540C6-342B-5CD4-929B-50D73327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blipFill>
                <a:blip r:embed="rId11"/>
                <a:stretch>
                  <a:fillRect l="-836" r="-31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2038E72-02D3-5F6F-17CF-816E26CF4DBB}"/>
              </a:ext>
            </a:extLst>
          </p:cNvPr>
          <p:cNvCxnSpPr>
            <a:cxnSpLocks/>
          </p:cNvCxnSpPr>
          <p:nvPr/>
        </p:nvCxnSpPr>
        <p:spPr>
          <a:xfrm>
            <a:off x="1852720" y="438022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00AA850-52E9-759D-54EF-576191FCCD23}"/>
              </a:ext>
            </a:extLst>
          </p:cNvPr>
          <p:cNvCxnSpPr>
            <a:cxnSpLocks/>
          </p:cNvCxnSpPr>
          <p:nvPr/>
        </p:nvCxnSpPr>
        <p:spPr>
          <a:xfrm flipH="1">
            <a:off x="758202" y="43840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08E64F9-2723-B4A9-4F54-311B3DEBB54F}"/>
              </a:ext>
            </a:extLst>
          </p:cNvPr>
          <p:cNvCxnSpPr>
            <a:cxnSpLocks/>
          </p:cNvCxnSpPr>
          <p:nvPr/>
        </p:nvCxnSpPr>
        <p:spPr>
          <a:xfrm flipH="1">
            <a:off x="2940305" y="4402962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D53E27D-F295-BA98-C53C-48F44759BE53}"/>
              </a:ext>
            </a:extLst>
          </p:cNvPr>
          <p:cNvCxnSpPr>
            <a:cxnSpLocks/>
          </p:cNvCxnSpPr>
          <p:nvPr/>
        </p:nvCxnSpPr>
        <p:spPr>
          <a:xfrm flipH="1">
            <a:off x="2937105" y="3568490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E9C58222-3E00-9FAF-4C36-B84AA0D00682}"/>
              </a:ext>
            </a:extLst>
          </p:cNvPr>
          <p:cNvCxnSpPr>
            <a:cxnSpLocks/>
            <a:stCxn id="89" idx="4"/>
          </p:cNvCxnSpPr>
          <p:nvPr/>
        </p:nvCxnSpPr>
        <p:spPr>
          <a:xfrm flipH="1">
            <a:off x="4080306" y="2586236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4C0204E-C0E3-832D-F33D-0A966018B80D}"/>
              </a:ext>
            </a:extLst>
          </p:cNvPr>
          <p:cNvSpPr txBox="1"/>
          <p:nvPr/>
        </p:nvSpPr>
        <p:spPr>
          <a:xfrm>
            <a:off x="4450058" y="24487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B5F8F7A-AE9B-B436-7D40-3B290BA18A55}"/>
              </a:ext>
            </a:extLst>
          </p:cNvPr>
          <p:cNvSpPr txBox="1"/>
          <p:nvPr/>
        </p:nvSpPr>
        <p:spPr>
          <a:xfrm>
            <a:off x="3380163" y="34494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761BB62-2F4A-BE70-EACE-9E2CB59D9DEB}"/>
              </a:ext>
            </a:extLst>
          </p:cNvPr>
          <p:cNvSpPr txBox="1"/>
          <p:nvPr/>
        </p:nvSpPr>
        <p:spPr>
          <a:xfrm>
            <a:off x="766018" y="324064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15EC85F-B736-E70E-6A9C-79DBA3E266FA}"/>
              </a:ext>
            </a:extLst>
          </p:cNvPr>
          <p:cNvSpPr txBox="1"/>
          <p:nvPr/>
        </p:nvSpPr>
        <p:spPr>
          <a:xfrm>
            <a:off x="1814500" y="221508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43A5378A-987E-843D-ABC9-B26117FC9923}"/>
              </a:ext>
            </a:extLst>
          </p:cNvPr>
          <p:cNvCxnSpPr>
            <a:cxnSpLocks/>
          </p:cNvCxnSpPr>
          <p:nvPr/>
        </p:nvCxnSpPr>
        <p:spPr>
          <a:xfrm flipH="1">
            <a:off x="1864506" y="2535002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914BE78F-BCC0-6833-D5C6-CD68F59899B7}"/>
              </a:ext>
            </a:extLst>
          </p:cNvPr>
          <p:cNvCxnSpPr>
            <a:cxnSpLocks/>
          </p:cNvCxnSpPr>
          <p:nvPr/>
        </p:nvCxnSpPr>
        <p:spPr>
          <a:xfrm flipH="1" flipV="1">
            <a:off x="758202" y="549974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4D601385-8A4B-6B1A-1995-43E9F175693C}"/>
              </a:ext>
            </a:extLst>
          </p:cNvPr>
          <p:cNvCxnSpPr>
            <a:cxnSpLocks/>
          </p:cNvCxnSpPr>
          <p:nvPr/>
        </p:nvCxnSpPr>
        <p:spPr>
          <a:xfrm flipH="1">
            <a:off x="2259599" y="253995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281539B1-E640-5F05-AE36-D5E5DA4B56A8}"/>
              </a:ext>
            </a:extLst>
          </p:cNvPr>
          <p:cNvCxnSpPr>
            <a:cxnSpLocks/>
          </p:cNvCxnSpPr>
          <p:nvPr/>
        </p:nvCxnSpPr>
        <p:spPr>
          <a:xfrm flipH="1">
            <a:off x="762961" y="3682587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F96F08E6-B223-ECA2-A2FF-1200039D0ECA}"/>
              </a:ext>
            </a:extLst>
          </p:cNvPr>
          <p:cNvCxnSpPr>
            <a:cxnSpLocks/>
          </p:cNvCxnSpPr>
          <p:nvPr/>
        </p:nvCxnSpPr>
        <p:spPr>
          <a:xfrm flipH="1">
            <a:off x="1159266" y="361133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D7CD6172-075E-A8C7-60B8-68B2A7C09DB1}"/>
              </a:ext>
            </a:extLst>
          </p:cNvPr>
          <p:cNvCxnSpPr>
            <a:cxnSpLocks/>
          </p:cNvCxnSpPr>
          <p:nvPr/>
        </p:nvCxnSpPr>
        <p:spPr>
          <a:xfrm flipH="1">
            <a:off x="1125458" y="253995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C19459B7-5692-01EF-8ACF-7701721A4375}"/>
              </a:ext>
            </a:extLst>
          </p:cNvPr>
          <p:cNvCxnSpPr>
            <a:cxnSpLocks/>
          </p:cNvCxnSpPr>
          <p:nvPr/>
        </p:nvCxnSpPr>
        <p:spPr>
          <a:xfrm flipH="1">
            <a:off x="773617" y="3632122"/>
            <a:ext cx="393290" cy="183142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F8144FED-3F61-ABD2-3E15-B8FBF8C44E40}"/>
              </a:ext>
            </a:extLst>
          </p:cNvPr>
          <p:cNvCxnSpPr>
            <a:cxnSpLocks/>
            <a:endCxn id="93" idx="2"/>
          </p:cNvCxnSpPr>
          <p:nvPr/>
        </p:nvCxnSpPr>
        <p:spPr>
          <a:xfrm>
            <a:off x="1153776" y="3613822"/>
            <a:ext cx="2875629" cy="785712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9254181A-C6E6-6A7F-553F-740C27E5C8FF}"/>
              </a:ext>
            </a:extLst>
          </p:cNvPr>
          <p:cNvSpPr/>
          <p:nvPr/>
        </p:nvSpPr>
        <p:spPr>
          <a:xfrm>
            <a:off x="706111" y="54395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878DFE0C-B818-0F44-B8AF-C9F6FF41E13F}"/>
              </a:ext>
            </a:extLst>
          </p:cNvPr>
          <p:cNvSpPr/>
          <p:nvPr/>
        </p:nvSpPr>
        <p:spPr>
          <a:xfrm>
            <a:off x="2881784" y="5449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7E910627-5B94-06DB-2FFE-1B4200DC774E}"/>
              </a:ext>
            </a:extLst>
          </p:cNvPr>
          <p:cNvSpPr/>
          <p:nvPr/>
        </p:nvSpPr>
        <p:spPr>
          <a:xfrm>
            <a:off x="1820399" y="43298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FE2EC9B-F664-ADF2-E08A-A78F3F294060}"/>
              </a:ext>
            </a:extLst>
          </p:cNvPr>
          <p:cNvSpPr txBox="1"/>
          <p:nvPr/>
        </p:nvSpPr>
        <p:spPr>
          <a:xfrm>
            <a:off x="2945172" y="537946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399A4CE-E322-8E02-FE50-B2780F525271}"/>
              </a:ext>
            </a:extLst>
          </p:cNvPr>
          <p:cNvSpPr txBox="1"/>
          <p:nvPr/>
        </p:nvSpPr>
        <p:spPr>
          <a:xfrm>
            <a:off x="275103" y="520870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5C601DC-2BEB-AF26-DE64-CC74A65E7D14}"/>
              </a:ext>
            </a:extLst>
          </p:cNvPr>
          <p:cNvSpPr txBox="1"/>
          <p:nvPr/>
        </p:nvSpPr>
        <p:spPr>
          <a:xfrm>
            <a:off x="1460975" y="408902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A745760F-9681-7132-97F6-8FC81DB1F4CC}"/>
              </a:ext>
            </a:extLst>
          </p:cNvPr>
          <p:cNvCxnSpPr>
            <a:cxnSpLocks/>
          </p:cNvCxnSpPr>
          <p:nvPr/>
        </p:nvCxnSpPr>
        <p:spPr>
          <a:xfrm>
            <a:off x="2262159" y="2535002"/>
            <a:ext cx="2180598" cy="6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2664D992-A14F-2544-39F5-6A14EBD2D6FA}"/>
              </a:ext>
            </a:extLst>
          </p:cNvPr>
          <p:cNvSpPr/>
          <p:nvPr/>
        </p:nvSpPr>
        <p:spPr>
          <a:xfrm>
            <a:off x="2191297" y="249679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A29D9E4E-E5A8-3949-040A-E39FE6532D1A}"/>
              </a:ext>
            </a:extLst>
          </p:cNvPr>
          <p:cNvCxnSpPr>
            <a:cxnSpLocks/>
          </p:cNvCxnSpPr>
          <p:nvPr/>
        </p:nvCxnSpPr>
        <p:spPr>
          <a:xfrm flipH="1">
            <a:off x="3401594" y="2524467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6BB9BD36-138B-3A1D-EFBA-692BC7F8DC87}"/>
              </a:ext>
            </a:extLst>
          </p:cNvPr>
          <p:cNvSpPr/>
          <p:nvPr/>
        </p:nvSpPr>
        <p:spPr>
          <a:xfrm>
            <a:off x="4385222" y="24855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F36DDF60-8A3D-6D1C-C5F3-3423F8028068}"/>
              </a:ext>
            </a:extLst>
          </p:cNvPr>
          <p:cNvSpPr txBox="1"/>
          <p:nvPr/>
        </p:nvSpPr>
        <p:spPr>
          <a:xfrm>
            <a:off x="4116452" y="422720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3F5E3C26-AD92-8B5D-2D76-0932C7AFAD32}"/>
              </a:ext>
            </a:extLst>
          </p:cNvPr>
          <p:cNvSpPr/>
          <p:nvPr/>
        </p:nvSpPr>
        <p:spPr>
          <a:xfrm>
            <a:off x="4029405" y="43492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EFFEE44-6828-3F41-CB84-AE6CC54752D5}"/>
              </a:ext>
            </a:extLst>
          </p:cNvPr>
          <p:cNvSpPr txBox="1"/>
          <p:nvPr/>
        </p:nvSpPr>
        <p:spPr>
          <a:xfrm>
            <a:off x="1584780" y="5802709"/>
            <a:ext cx="132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2.14</a:t>
            </a:r>
            <a:endParaRPr lang="vi-VN" dirty="0">
              <a:solidFill>
                <a:schemeClr val="accent2"/>
              </a:solidFill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2BB10ECF-47FF-43A0-A828-21EDEE6ACD23}"/>
              </a:ext>
            </a:extLst>
          </p:cNvPr>
          <p:cNvCxnSpPr>
            <a:cxnSpLocks/>
            <a:endCxn id="89" idx="3"/>
          </p:cNvCxnSpPr>
          <p:nvPr/>
        </p:nvCxnSpPr>
        <p:spPr>
          <a:xfrm flipV="1">
            <a:off x="3399358" y="2571494"/>
            <a:ext cx="999813" cy="9990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3AAE2947-2A9D-113B-1AFF-FA52EE8AE0B8}"/>
              </a:ext>
            </a:extLst>
          </p:cNvPr>
          <p:cNvCxnSpPr>
            <a:cxnSpLocks/>
          </p:cNvCxnSpPr>
          <p:nvPr/>
        </p:nvCxnSpPr>
        <p:spPr>
          <a:xfrm flipV="1">
            <a:off x="1188233" y="2583250"/>
            <a:ext cx="1008998" cy="9860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E33B254E-BDA6-72E4-C7C3-BBE42A716975}"/>
              </a:ext>
            </a:extLst>
          </p:cNvPr>
          <p:cNvCxnSpPr>
            <a:cxnSpLocks/>
          </p:cNvCxnSpPr>
          <p:nvPr/>
        </p:nvCxnSpPr>
        <p:spPr>
          <a:xfrm flipV="1">
            <a:off x="1216378" y="3616431"/>
            <a:ext cx="2119894" cy="36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235BD65B-5714-B47E-8F17-E1B85F784D7A}"/>
              </a:ext>
            </a:extLst>
          </p:cNvPr>
          <p:cNvSpPr/>
          <p:nvPr/>
        </p:nvSpPr>
        <p:spPr>
          <a:xfrm>
            <a:off x="1121128" y="35697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0837C4A4-574C-5F11-550D-E1E070BEBD44}"/>
              </a:ext>
            </a:extLst>
          </p:cNvPr>
          <p:cNvSpPr/>
          <p:nvPr/>
        </p:nvSpPr>
        <p:spPr>
          <a:xfrm>
            <a:off x="3320293" y="35537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83EE420C-B1A8-BDAD-6FE7-EEE183D0C12C}"/>
                  </a:ext>
                </a:extLst>
              </p:cNvPr>
              <p:cNvSpPr txBox="1"/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3EE420C-B1A8-BDAD-6FE7-EEE183D0C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E969EE15-06F1-43B9-B556-F6AE0488FE09}"/>
                  </a:ext>
                </a:extLst>
              </p:cNvPr>
              <p:cNvSpPr txBox="1"/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69EE15-06F1-43B9-B556-F6AE0488F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6FC22F0B-BEA1-EB02-8D4A-771B358F0E08}"/>
                  </a:ext>
                </a:extLst>
              </p:cNvPr>
              <p:cNvSpPr txBox="1"/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FC22F0B-BEA1-EB02-8D4A-771B358F0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422615" y="442089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7" grpId="0"/>
      <p:bldP spid="49" grpId="0"/>
      <p:bldP spid="73" grpId="0" animBg="1"/>
      <p:bldP spid="74" grpId="0" animBg="1"/>
      <p:bldP spid="75" grpId="0" animBg="1"/>
      <p:bldP spid="76" grpId="0"/>
      <p:bldP spid="77" grpId="0"/>
      <p:bldP spid="78" grpId="0"/>
      <p:bldP spid="82" grpId="0" animBg="1"/>
      <p:bldP spid="89" grpId="0" animBg="1"/>
      <p:bldP spid="91" grpId="0"/>
      <p:bldP spid="93" grpId="0" animBg="1"/>
      <p:bldP spid="104" grpId="0" animBg="1"/>
      <p:bldP spid="105" grpId="0" animBg="1"/>
      <p:bldP spid="107" grpId="0"/>
      <p:bldP spid="108" grpId="0"/>
      <p:bldP spid="1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CD14936-5E78-9157-7555-8A43751B1A00}"/>
              </a:ext>
            </a:extLst>
          </p:cNvPr>
          <p:cNvSpPr txBox="1"/>
          <p:nvPr/>
        </p:nvSpPr>
        <p:spPr>
          <a:xfrm>
            <a:off x="521659" y="1278753"/>
            <a:ext cx="827733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8CDA83-4781-13BD-E738-7979577B0729}"/>
              </a:ext>
            </a:extLst>
          </p:cNvPr>
          <p:cNvSpPr/>
          <p:nvPr/>
        </p:nvSpPr>
        <p:spPr>
          <a:xfrm>
            <a:off x="561904" y="2141403"/>
            <a:ext cx="9628259" cy="254173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E23072E-71FD-5C16-D75B-25318D1DAE66}"/>
                  </a:ext>
                </a:extLst>
              </p:cNvPr>
              <p:cNvSpPr txBox="1"/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23072E-71FD-5C16-D75B-25318D1DA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blipFill>
                <a:blip r:embed="rId3"/>
                <a:stretch>
                  <a:fillRect l="-984" r="-394" b="-136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694F1E3-176B-5246-2BD4-46542D39AFE3}"/>
                  </a:ext>
                </a:extLst>
              </p:cNvPr>
              <p:cNvSpPr txBox="1"/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94F1E3-176B-5246-2BD4-46542D39A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blipFill>
                <a:blip r:embed="rId4"/>
                <a:stretch>
                  <a:fillRect l="-96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CE10D81-DB23-1962-4E5D-823E71883468}"/>
              </a:ext>
            </a:extLst>
          </p:cNvPr>
          <p:cNvSpPr txBox="1"/>
          <p:nvPr/>
        </p:nvSpPr>
        <p:spPr>
          <a:xfrm>
            <a:off x="839582" y="3827066"/>
            <a:ext cx="896483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8E61742-54CB-735E-5C78-F87E2028503D}"/>
                  </a:ext>
                </a:extLst>
              </p:cNvPr>
              <p:cNvSpPr txBox="1"/>
              <p:nvPr/>
            </p:nvSpPr>
            <p:spPr>
              <a:xfrm>
                <a:off x="512873" y="4803320"/>
                <a:ext cx="1132043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Hai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Hai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DF29D6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rgbClr val="DF29D6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E61742-54CB-735E-5C78-F87E20285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73" y="4803320"/>
                <a:ext cx="11320436" cy="460895"/>
              </a:xfrm>
              <a:prstGeom prst="rect">
                <a:avLst/>
              </a:prstGeom>
              <a:blipFill>
                <a:blip r:embed="rId5"/>
                <a:stretch>
                  <a:fillRect l="-808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B1D3D946-7954-F500-3261-678C9D2843D3}"/>
                  </a:ext>
                </a:extLst>
              </p:cNvPr>
              <p:cNvSpPr txBox="1"/>
              <p:nvPr/>
            </p:nvSpPr>
            <p:spPr>
              <a:xfrm>
                <a:off x="561904" y="5334236"/>
                <a:ext cx="81518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Vì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D3D946-7954-F500-3261-678C9D284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4" y="5334236"/>
                <a:ext cx="8151899" cy="461665"/>
              </a:xfrm>
              <a:prstGeom prst="rect">
                <a:avLst/>
              </a:prstGeom>
              <a:blipFill>
                <a:blip r:embed="rId6"/>
                <a:stretch>
                  <a:fillRect l="-1122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E5A47A09-EAF2-8185-D2FE-803500DA5C4A}"/>
                  </a:ext>
                </a:extLst>
              </p:cNvPr>
              <p:cNvSpPr txBox="1"/>
              <p:nvPr/>
            </p:nvSpPr>
            <p:spPr>
              <a:xfrm>
                <a:off x="679650" y="5810995"/>
                <a:ext cx="23651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A47A09-EAF2-8185-D2FE-803500DA5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0" y="5810995"/>
                <a:ext cx="2365107" cy="461665"/>
              </a:xfrm>
              <a:prstGeom prst="rect">
                <a:avLst/>
              </a:prstGeom>
              <a:blipFill>
                <a:blip r:embed="rId7"/>
                <a:stretch>
                  <a:fillRect l="-3866" t="-18421" r="-7732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F04845E8-F2A1-5776-CA9E-2533977CC7E6}"/>
                  </a:ext>
                </a:extLst>
              </p:cNvPr>
              <p:cNvSpPr txBox="1"/>
              <p:nvPr/>
            </p:nvSpPr>
            <p:spPr>
              <a:xfrm>
                <a:off x="2720362" y="5818654"/>
                <a:ext cx="10064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4845E8-F2A1-5776-CA9E-2533977C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62" y="5818654"/>
                <a:ext cx="1006477" cy="461665"/>
              </a:xfrm>
              <a:prstGeom prst="rect">
                <a:avLst/>
              </a:prstGeom>
              <a:blipFill>
                <a:blip r:embed="rId8"/>
                <a:stretch>
                  <a:fillRect t="-18667" r="-23030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7921A72D-9E17-D9BA-2DE5-44EB4817E7C4}"/>
                  </a:ext>
                </a:extLst>
              </p:cNvPr>
              <p:cNvSpPr txBox="1"/>
              <p:nvPr/>
            </p:nvSpPr>
            <p:spPr>
              <a:xfrm>
                <a:off x="679650" y="6248015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921A72D-9E17-D9BA-2DE5-44EB4817E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0" y="6248015"/>
                <a:ext cx="6094378" cy="461665"/>
              </a:xfrm>
              <a:prstGeom prst="rect">
                <a:avLst/>
              </a:prstGeom>
              <a:blipFill>
                <a:blip r:embed="rId9"/>
                <a:stretch>
                  <a:fillRect l="-150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6F0141C-14EC-E578-27E0-B0EAAB304A6A}"/>
                  </a:ext>
                </a:extLst>
              </p:cNvPr>
              <p:cNvSpPr txBox="1"/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F0141C-14EC-E578-27E0-B0EAAB30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blipFill>
                <a:blip r:embed="rId10"/>
                <a:stretch>
                  <a:fillRect l="-150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7839075" y="561878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/>
      <p:bldP spid="32" grpId="0"/>
      <p:bldP spid="38" grpId="0"/>
      <p:bldP spid="41" grpId="0"/>
      <p:bldP spid="42" grpId="0"/>
      <p:bldP spid="45" grpId="0"/>
      <p:bldP spid="46" grpId="0"/>
      <p:bldP spid="50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CD14936-5E78-9157-7555-8A43751B1A00}"/>
              </a:ext>
            </a:extLst>
          </p:cNvPr>
          <p:cNvSpPr txBox="1"/>
          <p:nvPr/>
        </p:nvSpPr>
        <p:spPr>
          <a:xfrm>
            <a:off x="521659" y="1278753"/>
            <a:ext cx="827733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8CDA83-4781-13BD-E738-7979577B0729}"/>
              </a:ext>
            </a:extLst>
          </p:cNvPr>
          <p:cNvSpPr/>
          <p:nvPr/>
        </p:nvSpPr>
        <p:spPr>
          <a:xfrm>
            <a:off x="561904" y="2141403"/>
            <a:ext cx="9628259" cy="254173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E23072E-71FD-5C16-D75B-25318D1DAE66}"/>
                  </a:ext>
                </a:extLst>
              </p:cNvPr>
              <p:cNvSpPr txBox="1"/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23072E-71FD-5C16-D75B-25318D1DA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blipFill>
                <a:blip r:embed="rId3"/>
                <a:stretch>
                  <a:fillRect l="-984" r="-394" b="-136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694F1E3-176B-5246-2BD4-46542D39AFE3}"/>
                  </a:ext>
                </a:extLst>
              </p:cNvPr>
              <p:cNvSpPr txBox="1"/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94F1E3-176B-5246-2BD4-46542D39A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blipFill>
                <a:blip r:embed="rId4"/>
                <a:stretch>
                  <a:fillRect l="-96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CE10D81-DB23-1962-4E5D-823E71883468}"/>
              </a:ext>
            </a:extLst>
          </p:cNvPr>
          <p:cNvSpPr txBox="1"/>
          <p:nvPr/>
        </p:nvSpPr>
        <p:spPr>
          <a:xfrm>
            <a:off x="839582" y="3827066"/>
            <a:ext cx="896483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8E61742-54CB-735E-5C78-F87E2028503D}"/>
                  </a:ext>
                </a:extLst>
              </p:cNvPr>
              <p:cNvSpPr txBox="1"/>
              <p:nvPr/>
            </p:nvSpPr>
            <p:spPr>
              <a:xfrm>
                <a:off x="512873" y="4764408"/>
                <a:ext cx="1132043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Hai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Hai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DF29D6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rgbClr val="DF29D6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E61742-54CB-735E-5C78-F87E20285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73" y="4764408"/>
                <a:ext cx="11320436" cy="460895"/>
              </a:xfrm>
              <a:prstGeom prst="rect">
                <a:avLst/>
              </a:prstGeom>
              <a:blipFill>
                <a:blip r:embed="rId5"/>
                <a:stretch>
                  <a:fillRect l="-808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6F0141C-14EC-E578-27E0-B0EAAB304A6A}"/>
                  </a:ext>
                </a:extLst>
              </p:cNvPr>
              <p:cNvSpPr txBox="1"/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F0141C-14EC-E578-27E0-B0EAAB30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blipFill>
                <a:blip r:embed="rId6"/>
                <a:stretch>
                  <a:fillRect l="-150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AEAE5315-C7C1-A3C1-1559-772303F7144F}"/>
                  </a:ext>
                </a:extLst>
              </p:cNvPr>
              <p:cNvSpPr txBox="1"/>
              <p:nvPr/>
            </p:nvSpPr>
            <p:spPr>
              <a:xfrm>
                <a:off x="467785" y="5221466"/>
                <a:ext cx="76839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Vì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ngược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EAE5315-C7C1-A3C1-1559-772303F71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85" y="5221466"/>
                <a:ext cx="7683994" cy="461665"/>
              </a:xfrm>
              <a:prstGeom prst="rect">
                <a:avLst/>
              </a:prstGeom>
              <a:blipFill>
                <a:blip r:embed="rId7"/>
                <a:stretch>
                  <a:fillRect l="-1270" t="-18667" r="-293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C8EE48D4-D3D0-7D33-326D-13D62C9E8C31}"/>
                  </a:ext>
                </a:extLst>
              </p:cNvPr>
              <p:cNvSpPr txBox="1"/>
              <p:nvPr/>
            </p:nvSpPr>
            <p:spPr>
              <a:xfrm>
                <a:off x="504477" y="6129802"/>
                <a:ext cx="32139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(−1)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EE48D4-D3D0-7D33-326D-13D62C9E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77" y="6129802"/>
                <a:ext cx="3213966" cy="461665"/>
              </a:xfrm>
              <a:prstGeom prst="rect">
                <a:avLst/>
              </a:prstGeom>
              <a:blipFill>
                <a:blip r:embed="rId8"/>
                <a:stretch>
                  <a:fillRect l="-3036" t="-18667" r="-5503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B090D61B-733C-AB8B-2AB3-74B93F89E888}"/>
                  </a:ext>
                </a:extLst>
              </p:cNvPr>
              <p:cNvSpPr txBox="1"/>
              <p:nvPr/>
            </p:nvSpPr>
            <p:spPr>
              <a:xfrm>
                <a:off x="3443338" y="6136992"/>
                <a:ext cx="10064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090D61B-733C-AB8B-2AB3-74B93F89E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338" y="6136992"/>
                <a:ext cx="1006477" cy="461665"/>
              </a:xfrm>
              <a:prstGeom prst="rect">
                <a:avLst/>
              </a:prstGeom>
              <a:blipFill>
                <a:blip r:embed="rId9"/>
                <a:stretch>
                  <a:fillRect t="-18667" r="-22424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475D2E83-C43B-AC5A-1279-8BF47D2F01DC}"/>
                  </a:ext>
                </a:extLst>
              </p:cNvPr>
              <p:cNvSpPr txBox="1"/>
              <p:nvPr/>
            </p:nvSpPr>
            <p:spPr>
              <a:xfrm>
                <a:off x="5714614" y="6129802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(−1)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5D2E83-C43B-AC5A-1279-8BF47D2F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614" y="6129802"/>
                <a:ext cx="6094378" cy="461665"/>
              </a:xfrm>
              <a:prstGeom prst="rect">
                <a:avLst/>
              </a:prstGeom>
              <a:blipFill>
                <a:blip r:embed="rId10"/>
                <a:stretch>
                  <a:fillRect l="-1500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BDDFD891-14F9-2DE1-09CC-054971A1AFAE}"/>
                  </a:ext>
                </a:extLst>
              </p:cNvPr>
              <p:cNvSpPr txBox="1"/>
              <p:nvPr/>
            </p:nvSpPr>
            <p:spPr>
              <a:xfrm>
                <a:off x="579207" y="5678524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(−1)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DFD891-14F9-2DE1-09CC-054971A1A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7" y="5678524"/>
                <a:ext cx="6094378" cy="461665"/>
              </a:xfrm>
              <a:prstGeom prst="rect">
                <a:avLst/>
              </a:prstGeom>
              <a:blipFill>
                <a:blip r:embed="rId11"/>
                <a:stretch>
                  <a:fillRect l="-1500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84814BC-4791-CBC8-E02A-E02F8A90CC16}"/>
                  </a:ext>
                </a:extLst>
              </p:cNvPr>
              <p:cNvSpPr txBox="1"/>
              <p:nvPr/>
            </p:nvSpPr>
            <p:spPr>
              <a:xfrm>
                <a:off x="4215798" y="6154114"/>
                <a:ext cx="14262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4814BC-4791-CBC8-E02A-E02F8A90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798" y="6154114"/>
                <a:ext cx="1426243" cy="461665"/>
              </a:xfrm>
              <a:prstGeom prst="rect">
                <a:avLst/>
              </a:prstGeom>
              <a:blipFill>
                <a:blip r:embed="rId12"/>
                <a:stretch>
                  <a:fillRect t="-18667" r="-13675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CD14936-5E78-9157-7555-8A43751B1A00}"/>
              </a:ext>
            </a:extLst>
          </p:cNvPr>
          <p:cNvSpPr txBox="1"/>
          <p:nvPr/>
        </p:nvSpPr>
        <p:spPr>
          <a:xfrm>
            <a:off x="521659" y="1278753"/>
            <a:ext cx="827733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8CDA83-4781-13BD-E738-7979577B0729}"/>
              </a:ext>
            </a:extLst>
          </p:cNvPr>
          <p:cNvSpPr/>
          <p:nvPr/>
        </p:nvSpPr>
        <p:spPr>
          <a:xfrm>
            <a:off x="561904" y="2141403"/>
            <a:ext cx="9628259" cy="254173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E23072E-71FD-5C16-D75B-25318D1DAE66}"/>
                  </a:ext>
                </a:extLst>
              </p:cNvPr>
              <p:cNvSpPr txBox="1"/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23072E-71FD-5C16-D75B-25318D1DA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blipFill>
                <a:blip r:embed="rId3"/>
                <a:stretch>
                  <a:fillRect l="-984" r="-394" b="-136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694F1E3-176B-5246-2BD4-46542D39AFE3}"/>
                  </a:ext>
                </a:extLst>
              </p:cNvPr>
              <p:cNvSpPr txBox="1"/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94F1E3-176B-5246-2BD4-46542D39A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blipFill>
                <a:blip r:embed="rId4"/>
                <a:stretch>
                  <a:fillRect l="-96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CE10D81-DB23-1962-4E5D-823E71883468}"/>
              </a:ext>
            </a:extLst>
          </p:cNvPr>
          <p:cNvSpPr txBox="1"/>
          <p:nvPr/>
        </p:nvSpPr>
        <p:spPr>
          <a:xfrm>
            <a:off x="839582" y="3827066"/>
            <a:ext cx="896483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6F0141C-14EC-E578-27E0-B0EAAB304A6A}"/>
                  </a:ext>
                </a:extLst>
              </p:cNvPr>
              <p:cNvSpPr txBox="1"/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F0141C-14EC-E578-27E0-B0EAAB30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blipFill>
                <a:blip r:embed="rId5"/>
                <a:stretch>
                  <a:fillRect l="-150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0519062-D020-8CF6-70F7-A571DE614685}"/>
              </a:ext>
            </a:extLst>
          </p:cNvPr>
          <p:cNvSpPr txBox="1"/>
          <p:nvPr/>
        </p:nvSpPr>
        <p:spPr>
          <a:xfrm>
            <a:off x="453834" y="4648005"/>
            <a:ext cx="114150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3F935F0-119D-5CC7-B7A7-59C14D3D63B4}"/>
                  </a:ext>
                </a:extLst>
              </p:cNvPr>
              <p:cNvSpPr txBox="1"/>
              <p:nvPr/>
            </p:nvSpPr>
            <p:spPr>
              <a:xfrm>
                <a:off x="453834" y="5053774"/>
                <a:ext cx="6094378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Quy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F935F0-119D-5CC7-B7A7-59C14D3D6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4" y="5053774"/>
                <a:ext cx="6094378" cy="498150"/>
              </a:xfrm>
              <a:prstGeom prst="rect">
                <a:avLst/>
              </a:prstGeom>
              <a:blipFill>
                <a:blip r:embed="rId6"/>
                <a:stretch>
                  <a:fillRect l="-1500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1A5A8D1-72B9-C40E-6174-913CE181BA0B}"/>
                  </a:ext>
                </a:extLst>
              </p:cNvPr>
              <p:cNvSpPr txBox="1"/>
              <p:nvPr/>
            </p:nvSpPr>
            <p:spPr>
              <a:xfrm>
                <a:off x="451151" y="5460515"/>
                <a:ext cx="6094378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A5A8D1-72B9-C40E-6174-913CE181B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1" y="5460515"/>
                <a:ext cx="6094378" cy="498150"/>
              </a:xfrm>
              <a:prstGeom prst="rect">
                <a:avLst/>
              </a:prstGeom>
              <a:blipFill>
                <a:blip r:embed="rId7"/>
                <a:stretch>
                  <a:fillRect l="-1500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4E5CF0C3-CB54-2B29-8360-C9E2A4D674A6}"/>
                  </a:ext>
                </a:extLst>
              </p:cNvPr>
              <p:cNvSpPr txBox="1"/>
              <p:nvPr/>
            </p:nvSpPr>
            <p:spPr>
              <a:xfrm>
                <a:off x="458196" y="5831979"/>
                <a:ext cx="8831196" cy="957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đủ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5CF0C3-CB54-2B29-8360-C9E2A4D67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6" y="5831979"/>
                <a:ext cx="8831196" cy="957634"/>
              </a:xfrm>
              <a:prstGeom prst="rect">
                <a:avLst/>
              </a:prstGeom>
              <a:blipFill>
                <a:blip r:embed="rId8"/>
                <a:stretch>
                  <a:fillRect l="-1035" b="-12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4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0832387" cy="16799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D6F048C-832A-FB6C-CEBB-F0D83716D03B}"/>
                  </a:ext>
                </a:extLst>
              </p:cNvPr>
              <p:cNvSpPr txBox="1"/>
              <p:nvPr/>
            </p:nvSpPr>
            <p:spPr>
              <a:xfrm>
                <a:off x="285921" y="1412627"/>
                <a:ext cx="10753661" cy="1644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HĐ6,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(H.2.18).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HĐ6.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6F048C-832A-FB6C-CEBB-F0D83716D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12627"/>
                <a:ext cx="10753661" cy="1644937"/>
              </a:xfrm>
              <a:prstGeom prst="rect">
                <a:avLst/>
              </a:prstGeom>
              <a:blipFill>
                <a:blip r:embed="rId3"/>
                <a:stretch>
                  <a:fillRect l="-907" t="-2963" b="-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6071739-765F-1C23-B4E6-DE11F9DCEF0F}"/>
              </a:ext>
            </a:extLst>
          </p:cNvPr>
          <p:cNvSpPr txBox="1"/>
          <p:nvPr/>
        </p:nvSpPr>
        <p:spPr>
          <a:xfrm>
            <a:off x="93086" y="32180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F6E31CA-94C4-4215-4AED-613CFC4927AC}"/>
              </a:ext>
            </a:extLst>
          </p:cNvPr>
          <p:cNvCxnSpPr>
            <a:cxnSpLocks/>
          </p:cNvCxnSpPr>
          <p:nvPr/>
        </p:nvCxnSpPr>
        <p:spPr>
          <a:xfrm>
            <a:off x="771515" y="557462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FBCD46D-FFE2-EC6D-1F9A-2AD822873BEF}"/>
              </a:ext>
            </a:extLst>
          </p:cNvPr>
          <p:cNvCxnSpPr>
            <a:cxnSpLocks/>
          </p:cNvCxnSpPr>
          <p:nvPr/>
        </p:nvCxnSpPr>
        <p:spPr>
          <a:xfrm flipH="1">
            <a:off x="1206427" y="5622710"/>
            <a:ext cx="1571770" cy="912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B5F534C-D150-9F7B-EB66-75AC00C7FD3C}"/>
              </a:ext>
            </a:extLst>
          </p:cNvPr>
          <p:cNvSpPr txBox="1"/>
          <p:nvPr/>
        </p:nvSpPr>
        <p:spPr>
          <a:xfrm>
            <a:off x="2809991" y="354307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7FE7C7C-C58F-8456-7B76-46B5B6920ED8}"/>
              </a:ext>
            </a:extLst>
          </p:cNvPr>
          <p:cNvSpPr txBox="1"/>
          <p:nvPr/>
        </p:nvSpPr>
        <p:spPr>
          <a:xfrm>
            <a:off x="469769" y="35482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2D632F7B-2131-3BC8-6E96-FE48C07CF6A0}"/>
              </a:ext>
            </a:extLst>
          </p:cNvPr>
          <p:cNvCxnSpPr>
            <a:cxnSpLocks/>
          </p:cNvCxnSpPr>
          <p:nvPr/>
        </p:nvCxnSpPr>
        <p:spPr>
          <a:xfrm flipH="1">
            <a:off x="793448" y="3832693"/>
            <a:ext cx="46559" cy="17289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DAB3393-85CA-5532-71A7-83400544619C}"/>
              </a:ext>
            </a:extLst>
          </p:cNvPr>
          <p:cNvCxnSpPr>
            <a:cxnSpLocks/>
          </p:cNvCxnSpPr>
          <p:nvPr/>
        </p:nvCxnSpPr>
        <p:spPr>
          <a:xfrm flipH="1">
            <a:off x="1213395" y="4803298"/>
            <a:ext cx="78079" cy="1731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8F624FD-2084-9C3D-B4F7-A1CB85DB742A}"/>
              </a:ext>
            </a:extLst>
          </p:cNvPr>
          <p:cNvSpPr txBox="1"/>
          <p:nvPr/>
        </p:nvSpPr>
        <p:spPr>
          <a:xfrm>
            <a:off x="1248571" y="46567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2CC1508-CAEE-BD7D-B2A8-8F00FC69AC2C}"/>
              </a:ext>
            </a:extLst>
          </p:cNvPr>
          <p:cNvSpPr txBox="1"/>
          <p:nvPr/>
        </p:nvSpPr>
        <p:spPr>
          <a:xfrm>
            <a:off x="1076267" y="404535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D36395C-CAEC-B4F2-001A-E9927B636CC0}"/>
              </a:ext>
            </a:extLst>
          </p:cNvPr>
          <p:cNvCxnSpPr>
            <a:cxnSpLocks/>
          </p:cNvCxnSpPr>
          <p:nvPr/>
        </p:nvCxnSpPr>
        <p:spPr>
          <a:xfrm>
            <a:off x="781078" y="5593089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613E1CB4-0DB3-5408-1484-0C38E6A2FCE5}"/>
              </a:ext>
            </a:extLst>
          </p:cNvPr>
          <p:cNvCxnSpPr>
            <a:cxnSpLocks/>
          </p:cNvCxnSpPr>
          <p:nvPr/>
        </p:nvCxnSpPr>
        <p:spPr>
          <a:xfrm>
            <a:off x="843263" y="3846859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052B275-C46F-AFF6-CD64-8BABEA6F0624}"/>
              </a:ext>
            </a:extLst>
          </p:cNvPr>
          <p:cNvCxnSpPr>
            <a:cxnSpLocks/>
          </p:cNvCxnSpPr>
          <p:nvPr/>
        </p:nvCxnSpPr>
        <p:spPr>
          <a:xfrm flipH="1">
            <a:off x="2805237" y="3845730"/>
            <a:ext cx="33682" cy="17371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FC1050B-0CA0-8CDE-4D2A-80541740E583}"/>
              </a:ext>
            </a:extLst>
          </p:cNvPr>
          <p:cNvCxnSpPr>
            <a:cxnSpLocks/>
          </p:cNvCxnSpPr>
          <p:nvPr/>
        </p:nvCxnSpPr>
        <p:spPr>
          <a:xfrm flipH="1">
            <a:off x="1294026" y="3856939"/>
            <a:ext cx="1528052" cy="9467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B35C249D-99E3-490C-9467-C7A9EF195138}"/>
              </a:ext>
            </a:extLst>
          </p:cNvPr>
          <p:cNvCxnSpPr>
            <a:cxnSpLocks/>
          </p:cNvCxnSpPr>
          <p:nvPr/>
        </p:nvCxnSpPr>
        <p:spPr>
          <a:xfrm flipH="1">
            <a:off x="840007" y="3836222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2980822-E975-1939-343F-BB2C9AA80646}"/>
              </a:ext>
            </a:extLst>
          </p:cNvPr>
          <p:cNvSpPr txBox="1"/>
          <p:nvPr/>
        </p:nvSpPr>
        <p:spPr>
          <a:xfrm>
            <a:off x="2774398" y="545726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FCB08D6-1CD1-69CE-FEAA-D7CE5C0A8BE9}"/>
              </a:ext>
            </a:extLst>
          </p:cNvPr>
          <p:cNvSpPr txBox="1"/>
          <p:nvPr/>
        </p:nvSpPr>
        <p:spPr>
          <a:xfrm>
            <a:off x="376865" y="532419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0A9BAE1-6109-D531-BBE6-AC9CA31662B0}"/>
              </a:ext>
            </a:extLst>
          </p:cNvPr>
          <p:cNvSpPr txBox="1"/>
          <p:nvPr/>
        </p:nvSpPr>
        <p:spPr>
          <a:xfrm>
            <a:off x="1314693" y="63412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7AC5249E-4F4E-2592-BD94-44FF96BDFF78}"/>
              </a:ext>
            </a:extLst>
          </p:cNvPr>
          <p:cNvSpPr/>
          <p:nvPr/>
        </p:nvSpPr>
        <p:spPr>
          <a:xfrm>
            <a:off x="1019925" y="42886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9303E5D7-B785-3DDA-DA50-4D0DB25757CE}"/>
              </a:ext>
            </a:extLst>
          </p:cNvPr>
          <p:cNvSpPr/>
          <p:nvPr/>
        </p:nvSpPr>
        <p:spPr>
          <a:xfrm>
            <a:off x="789473" y="380963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DA7414E8-B423-830D-9F2E-879DC884B685}"/>
              </a:ext>
            </a:extLst>
          </p:cNvPr>
          <p:cNvCxnSpPr>
            <a:cxnSpLocks/>
          </p:cNvCxnSpPr>
          <p:nvPr/>
        </p:nvCxnSpPr>
        <p:spPr>
          <a:xfrm flipV="1">
            <a:off x="2802503" y="3837281"/>
            <a:ext cx="38011" cy="1776661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B9D56763-68E9-E8F8-D041-94B7EE310525}"/>
              </a:ext>
            </a:extLst>
          </p:cNvPr>
          <p:cNvCxnSpPr>
            <a:cxnSpLocks/>
          </p:cNvCxnSpPr>
          <p:nvPr/>
        </p:nvCxnSpPr>
        <p:spPr>
          <a:xfrm>
            <a:off x="848215" y="3861291"/>
            <a:ext cx="349428" cy="26106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DBCE4585-DBE1-2258-63EB-518EC106E834}"/>
              </a:ext>
            </a:extLst>
          </p:cNvPr>
          <p:cNvCxnSpPr>
            <a:cxnSpLocks/>
          </p:cNvCxnSpPr>
          <p:nvPr/>
        </p:nvCxnSpPr>
        <p:spPr>
          <a:xfrm flipH="1">
            <a:off x="808509" y="4820707"/>
            <a:ext cx="463830" cy="7343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2105CEE3-E424-9433-DF71-5970630651EE}"/>
              </a:ext>
            </a:extLst>
          </p:cNvPr>
          <p:cNvSpPr/>
          <p:nvPr/>
        </p:nvSpPr>
        <p:spPr>
          <a:xfrm>
            <a:off x="1157184" y="647241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FB254B37-90CD-8542-96E6-38C469BEE0C8}"/>
              </a:ext>
            </a:extLst>
          </p:cNvPr>
          <p:cNvSpPr/>
          <p:nvPr/>
        </p:nvSpPr>
        <p:spPr>
          <a:xfrm>
            <a:off x="737789" y="55238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8A9E86A9-AA03-7DDC-B932-674748A3C7AA}"/>
              </a:ext>
            </a:extLst>
          </p:cNvPr>
          <p:cNvSpPr/>
          <p:nvPr/>
        </p:nvSpPr>
        <p:spPr>
          <a:xfrm>
            <a:off x="1243150" y="47449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F36187A1-3074-E745-C28E-621177A5FA04}"/>
              </a:ext>
            </a:extLst>
          </p:cNvPr>
          <p:cNvCxnSpPr>
            <a:cxnSpLocks/>
            <a:endCxn id="51" idx="4"/>
          </p:cNvCxnSpPr>
          <p:nvPr/>
        </p:nvCxnSpPr>
        <p:spPr>
          <a:xfrm flipV="1">
            <a:off x="1035165" y="4389309"/>
            <a:ext cx="32385" cy="7867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25A519FE-9EAD-56A3-2A56-E9AC76E21C32}"/>
              </a:ext>
            </a:extLst>
          </p:cNvPr>
          <p:cNvSpPr/>
          <p:nvPr/>
        </p:nvSpPr>
        <p:spPr>
          <a:xfrm>
            <a:off x="979754" y="514956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B41E7435-42C0-6F5E-8420-1CEDEFBA068C}"/>
              </a:ext>
            </a:extLst>
          </p:cNvPr>
          <p:cNvSpPr/>
          <p:nvPr/>
        </p:nvSpPr>
        <p:spPr>
          <a:xfrm>
            <a:off x="2764248" y="55367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FB2F6EF8-7ABA-021E-B584-BCB3E9D01691}"/>
              </a:ext>
            </a:extLst>
          </p:cNvPr>
          <p:cNvSpPr/>
          <p:nvPr/>
        </p:nvSpPr>
        <p:spPr>
          <a:xfrm>
            <a:off x="2774453" y="378692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101D77DF-BD94-2506-50E5-751447DFCD16}"/>
                  </a:ext>
                </a:extLst>
              </p:cNvPr>
              <p:cNvSpPr txBox="1"/>
              <p:nvPr/>
            </p:nvSpPr>
            <p:spPr>
              <a:xfrm>
                <a:off x="3722089" y="3178926"/>
                <a:ext cx="609924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01D77DF-BD94-2506-50E5-751447DFC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89" y="3178926"/>
                <a:ext cx="6099242" cy="830997"/>
              </a:xfrm>
              <a:prstGeom prst="rect">
                <a:avLst/>
              </a:prstGeom>
              <a:blipFill>
                <a:blip r:embed="rId4"/>
                <a:stretch>
                  <a:fillRect l="-1600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143EF526-399A-3D5A-DAEF-15C69E114C47}"/>
                  </a:ext>
                </a:extLst>
              </p:cNvPr>
              <p:cNvSpPr txBox="1"/>
              <p:nvPr/>
            </p:nvSpPr>
            <p:spPr>
              <a:xfrm>
                <a:off x="4250427" y="3966803"/>
                <a:ext cx="14869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43EF526-399A-3D5A-DAEF-15C69E114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427" y="3966803"/>
                <a:ext cx="1486937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BAAA79FE-6AA2-4BBF-18A9-1128AC3D879A}"/>
                  </a:ext>
                </a:extLst>
              </p:cNvPr>
              <p:cNvSpPr txBox="1"/>
              <p:nvPr/>
            </p:nvSpPr>
            <p:spPr>
              <a:xfrm>
                <a:off x="3722089" y="4862524"/>
                <a:ext cx="43554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AAA79FE-6AA2-4BBF-18A9-1128AC3D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89" y="4862524"/>
                <a:ext cx="4355438" cy="461665"/>
              </a:xfrm>
              <a:prstGeom prst="rect">
                <a:avLst/>
              </a:prstGeom>
              <a:blipFill>
                <a:blip r:embed="rId6"/>
                <a:stretch>
                  <a:fillRect l="-2241" t="-10667" r="-84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549174A9-958D-E8E1-6CAF-8E51119A3AB0}"/>
              </a:ext>
            </a:extLst>
          </p:cNvPr>
          <p:cNvSpPr txBox="1"/>
          <p:nvPr/>
        </p:nvSpPr>
        <p:spPr>
          <a:xfrm>
            <a:off x="5944212" y="5602478"/>
            <a:ext cx="1061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đó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183D71EA-C686-6353-7483-94CD68CF9617}"/>
                  </a:ext>
                </a:extLst>
              </p:cNvPr>
              <p:cNvSpPr txBox="1"/>
              <p:nvPr/>
            </p:nvSpPr>
            <p:spPr>
              <a:xfrm>
                <a:off x="3785815" y="6262901"/>
                <a:ext cx="7858081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83D71EA-C686-6353-7483-94CD68CF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815" y="6262901"/>
                <a:ext cx="7858081" cy="520720"/>
              </a:xfrm>
              <a:prstGeom prst="rect">
                <a:avLst/>
              </a:prstGeom>
              <a:blipFill>
                <a:blip r:embed="rId7"/>
                <a:stretch>
                  <a:fillRect l="-1164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3DCF676D-FB11-CBE0-E708-DACEF8CCBE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889" y="3966803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E3248BA6-B5BB-85C7-BEB7-20FF88716A3C}"/>
                  </a:ext>
                </a:extLst>
              </p:cNvPr>
              <p:cNvSpPr txBox="1"/>
              <p:nvPr/>
            </p:nvSpPr>
            <p:spPr>
              <a:xfrm>
                <a:off x="3672671" y="4118304"/>
                <a:ext cx="625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3248BA6-B5BB-85C7-BEB7-20FF88716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71" y="4118304"/>
                <a:ext cx="62563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D21D5C0B-1272-8DC2-FEBA-AB3AACB73566}"/>
                  </a:ext>
                </a:extLst>
              </p:cNvPr>
              <p:cNvSpPr txBox="1"/>
              <p:nvPr/>
            </p:nvSpPr>
            <p:spPr>
              <a:xfrm>
                <a:off x="4228168" y="4353936"/>
                <a:ext cx="17730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21D5C0B-1272-8DC2-FEBA-AB3AACB73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68" y="4353936"/>
                <a:ext cx="177309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A945F341-2F18-F131-9D21-D6F4CD3D966B}"/>
                  </a:ext>
                </a:extLst>
              </p:cNvPr>
              <p:cNvSpPr txBox="1"/>
              <p:nvPr/>
            </p:nvSpPr>
            <p:spPr>
              <a:xfrm>
                <a:off x="4184515" y="5363102"/>
                <a:ext cx="1558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945F341-2F18-F131-9D21-D6F4CD3D9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15" y="5363102"/>
                <a:ext cx="1558315" cy="461665"/>
              </a:xfrm>
              <a:prstGeom prst="rect">
                <a:avLst/>
              </a:prstGeom>
              <a:blipFill>
                <a:blip r:embed="rId1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F70CD646-195B-D36B-3617-9934BF65C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889" y="5399825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A97EA700-F4F8-D7BC-78ED-87D6FF7CBA15}"/>
                  </a:ext>
                </a:extLst>
              </p:cNvPr>
              <p:cNvSpPr txBox="1"/>
              <p:nvPr/>
            </p:nvSpPr>
            <p:spPr>
              <a:xfrm>
                <a:off x="3672671" y="5590238"/>
                <a:ext cx="625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97EA700-F4F8-D7BC-78ED-87D6FF7CB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71" y="5590238"/>
                <a:ext cx="62563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740FC15D-CE84-62B6-79EB-2BDB7B8D2008}"/>
                  </a:ext>
                </a:extLst>
              </p:cNvPr>
              <p:cNvSpPr txBox="1"/>
              <p:nvPr/>
            </p:nvSpPr>
            <p:spPr>
              <a:xfrm>
                <a:off x="4137889" y="5785855"/>
                <a:ext cx="17633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40FC15D-CE84-62B6-79EB-2BDB7B8D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89" y="5785855"/>
                <a:ext cx="176330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AAE852C1-07D4-2799-8C38-8C24B766C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0478" y="5468823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F6DC8419-7678-4C00-4C41-7CC4585CA721}"/>
                  </a:ext>
                </a:extLst>
              </p:cNvPr>
              <p:cNvSpPr txBox="1"/>
              <p:nvPr/>
            </p:nvSpPr>
            <p:spPr>
              <a:xfrm>
                <a:off x="6882815" y="5388966"/>
                <a:ext cx="16725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6DC8419-7678-4C00-4C41-7CC4585CA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15" y="5388966"/>
                <a:ext cx="1672552" cy="461665"/>
              </a:xfrm>
              <a:prstGeom prst="rect">
                <a:avLst/>
              </a:prstGeom>
              <a:blipFill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E5282A51-30F7-24DD-EFB0-2D6BECBC4B48}"/>
                  </a:ext>
                </a:extLst>
              </p:cNvPr>
              <p:cNvSpPr txBox="1"/>
              <p:nvPr/>
            </p:nvSpPr>
            <p:spPr>
              <a:xfrm>
                <a:off x="6964654" y="5821070"/>
                <a:ext cx="18211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5282A51-30F7-24DD-EFB0-2D6BECBC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54" y="5821070"/>
                <a:ext cx="182110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AC16C5-58BE-7986-505D-FB04BC147335}"/>
              </a:ext>
            </a:extLst>
          </p:cNvPr>
          <p:cNvSpPr txBox="1"/>
          <p:nvPr/>
        </p:nvSpPr>
        <p:spPr>
          <a:xfrm>
            <a:off x="997171" y="504080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230424" y="441832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7" grpId="0"/>
      <p:bldP spid="39" grpId="0"/>
      <p:bldP spid="48" grpId="0"/>
      <p:bldP spid="49" grpId="0"/>
      <p:bldP spid="50" grpId="0"/>
      <p:bldP spid="51" grpId="0" animBg="1"/>
      <p:bldP spid="54" grpId="0" animBg="1"/>
      <p:bldP spid="72" grpId="0" animBg="1"/>
      <p:bldP spid="74" grpId="0" animBg="1"/>
      <p:bldP spid="75" grpId="0" animBg="1"/>
      <p:bldP spid="80" grpId="0" animBg="1"/>
      <p:bldP spid="85" grpId="0" animBg="1"/>
      <p:bldP spid="86" grpId="0" animBg="1"/>
      <p:bldP spid="89" grpId="0"/>
      <p:bldP spid="92" grpId="0"/>
      <p:bldP spid="95" grpId="0"/>
      <p:bldP spid="98" grpId="0"/>
      <p:bldP spid="101" grpId="0"/>
      <p:bldP spid="103" grpId="0"/>
      <p:bldP spid="104" grpId="0"/>
      <p:bldP spid="105" grpId="0"/>
      <p:bldP spid="107" grpId="0"/>
      <p:bldP spid="110" grpId="0"/>
      <p:bldP spid="114" grpId="0"/>
      <p:bldP spid="1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0832387" cy="15084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39F4D5-62A2-7E02-342F-5E5ACB9B96A6}"/>
              </a:ext>
            </a:extLst>
          </p:cNvPr>
          <p:cNvSpPr txBox="1"/>
          <p:nvPr/>
        </p:nvSpPr>
        <p:spPr>
          <a:xfrm>
            <a:off x="100797" y="288865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6C31354-E7BF-66DB-59D3-8F462CB831EF}"/>
                  </a:ext>
                </a:extLst>
              </p:cNvPr>
              <p:cNvSpPr txBox="1"/>
              <p:nvPr/>
            </p:nvSpPr>
            <p:spPr>
              <a:xfrm>
                <a:off x="197593" y="1380166"/>
                <a:ext cx="10561198" cy="1508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𝑆𝐸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𝑆𝐹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1380166"/>
                <a:ext cx="10561198" cy="1508490"/>
              </a:xfrm>
              <a:prstGeom prst="rect">
                <a:avLst/>
              </a:prstGeom>
              <a:blipFill>
                <a:blip r:embed="rId3"/>
                <a:stretch>
                  <a:fillRect l="-866" t="-3226" b="-2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9C97DA7-810E-C2ED-EB1E-C5CCFF2E3655}"/>
              </a:ext>
            </a:extLst>
          </p:cNvPr>
          <p:cNvCxnSpPr>
            <a:cxnSpLocks/>
          </p:cNvCxnSpPr>
          <p:nvPr/>
        </p:nvCxnSpPr>
        <p:spPr>
          <a:xfrm>
            <a:off x="1237831" y="5310535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046901C-EE5A-B49A-DDB2-C178BC96B777}"/>
              </a:ext>
            </a:extLst>
          </p:cNvPr>
          <p:cNvCxnSpPr>
            <a:cxnSpLocks/>
          </p:cNvCxnSpPr>
          <p:nvPr/>
        </p:nvCxnSpPr>
        <p:spPr>
          <a:xfrm flipH="1">
            <a:off x="343022" y="5316897"/>
            <a:ext cx="916118" cy="102535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D7E6BCA-E65E-81AB-F949-03493AED8AAD}"/>
              </a:ext>
            </a:extLst>
          </p:cNvPr>
          <p:cNvCxnSpPr>
            <a:cxnSpLocks/>
          </p:cNvCxnSpPr>
          <p:nvPr/>
        </p:nvCxnSpPr>
        <p:spPr>
          <a:xfrm flipH="1">
            <a:off x="343022" y="6351256"/>
            <a:ext cx="20999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ABFD7CB-5CAD-C687-2828-D3412392CDBF}"/>
              </a:ext>
            </a:extLst>
          </p:cNvPr>
          <p:cNvCxnSpPr>
            <a:cxnSpLocks/>
          </p:cNvCxnSpPr>
          <p:nvPr/>
        </p:nvCxnSpPr>
        <p:spPr>
          <a:xfrm>
            <a:off x="1646391" y="3295223"/>
            <a:ext cx="1708227" cy="20459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A22E6EE-B61F-69C5-CF0B-15F8B6863741}"/>
              </a:ext>
            </a:extLst>
          </p:cNvPr>
          <p:cNvSpPr txBox="1"/>
          <p:nvPr/>
        </p:nvSpPr>
        <p:spPr>
          <a:xfrm>
            <a:off x="2387843" y="624991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910F1B7-B6B2-9459-051E-C6AAC2F01AEC}"/>
              </a:ext>
            </a:extLst>
          </p:cNvPr>
          <p:cNvSpPr txBox="1"/>
          <p:nvPr/>
        </p:nvSpPr>
        <p:spPr>
          <a:xfrm>
            <a:off x="1403" y="62883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F737424-072B-5E9C-9A14-24482701ACF5}"/>
              </a:ext>
            </a:extLst>
          </p:cNvPr>
          <p:cNvSpPr txBox="1"/>
          <p:nvPr/>
        </p:nvSpPr>
        <p:spPr>
          <a:xfrm>
            <a:off x="833765" y="50635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8D163277-295F-AAA1-0A9D-158D6DCFD21F}"/>
              </a:ext>
            </a:extLst>
          </p:cNvPr>
          <p:cNvCxnSpPr>
            <a:cxnSpLocks/>
          </p:cNvCxnSpPr>
          <p:nvPr/>
        </p:nvCxnSpPr>
        <p:spPr>
          <a:xfrm flipH="1">
            <a:off x="1255578" y="3296222"/>
            <a:ext cx="416216" cy="202968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297BC83B-395E-4B52-6333-5528036AF1D5}"/>
              </a:ext>
            </a:extLst>
          </p:cNvPr>
          <p:cNvCxnSpPr>
            <a:cxnSpLocks/>
          </p:cNvCxnSpPr>
          <p:nvPr/>
        </p:nvCxnSpPr>
        <p:spPr>
          <a:xfrm flipH="1">
            <a:off x="339986" y="3311197"/>
            <a:ext cx="1325957" cy="30133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2F75E077-2342-DF43-79ED-52388ECE556B}"/>
              </a:ext>
            </a:extLst>
          </p:cNvPr>
          <p:cNvCxnSpPr>
            <a:cxnSpLocks/>
          </p:cNvCxnSpPr>
          <p:nvPr/>
        </p:nvCxnSpPr>
        <p:spPr>
          <a:xfrm flipH="1" flipV="1">
            <a:off x="1665943" y="3304833"/>
            <a:ext cx="760353" cy="30196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B0FAF7A-E0C9-5836-1504-2A2A058C9F45}"/>
              </a:ext>
            </a:extLst>
          </p:cNvPr>
          <p:cNvSpPr txBox="1"/>
          <p:nvPr/>
        </p:nvSpPr>
        <p:spPr>
          <a:xfrm>
            <a:off x="3328924" y="52478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04B0EE1-068D-E109-1D89-E9FCDE407299}"/>
              </a:ext>
            </a:extLst>
          </p:cNvPr>
          <p:cNvSpPr txBox="1"/>
          <p:nvPr/>
        </p:nvSpPr>
        <p:spPr>
          <a:xfrm>
            <a:off x="1263227" y="30806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4243572B-9518-CA92-868A-86142418E2F7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BE60FD4D-F423-07F3-07A8-D19815D1100C}"/>
              </a:ext>
            </a:extLst>
          </p:cNvPr>
          <p:cNvCxnSpPr>
            <a:cxnSpLocks/>
            <a:endCxn id="78" idx="2"/>
          </p:cNvCxnSpPr>
          <p:nvPr/>
        </p:nvCxnSpPr>
        <p:spPr>
          <a:xfrm>
            <a:off x="1523036" y="4031843"/>
            <a:ext cx="713438" cy="17875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085194FA-D792-85A1-8CA9-E27B133BF2ED}"/>
              </a:ext>
            </a:extLst>
          </p:cNvPr>
          <p:cNvCxnSpPr>
            <a:cxnSpLocks/>
          </p:cNvCxnSpPr>
          <p:nvPr/>
        </p:nvCxnSpPr>
        <p:spPr>
          <a:xfrm>
            <a:off x="361262" y="6347367"/>
            <a:ext cx="206503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E8C55C6-3467-D6DA-C257-01C099907E74}"/>
              </a:ext>
            </a:extLst>
          </p:cNvPr>
          <p:cNvSpPr/>
          <p:nvPr/>
        </p:nvSpPr>
        <p:spPr>
          <a:xfrm>
            <a:off x="3273317" y="5270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E8DBF2E-8BCA-796C-A925-6778CAED792F}"/>
              </a:ext>
            </a:extLst>
          </p:cNvPr>
          <p:cNvSpPr/>
          <p:nvPr/>
        </p:nvSpPr>
        <p:spPr>
          <a:xfrm>
            <a:off x="1483031" y="396926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A753E4E-0828-2486-AE05-D6F0A36C09D8}"/>
              </a:ext>
            </a:extLst>
          </p:cNvPr>
          <p:cNvSpPr txBox="1"/>
          <p:nvPr/>
        </p:nvSpPr>
        <p:spPr>
          <a:xfrm>
            <a:off x="1469707" y="400457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1EB289E-220A-80B4-CFD4-41567DC4FDDC}"/>
              </a:ext>
            </a:extLst>
          </p:cNvPr>
          <p:cNvSpPr txBox="1"/>
          <p:nvPr/>
        </p:nvSpPr>
        <p:spPr>
          <a:xfrm>
            <a:off x="2354169" y="37170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A8BA6D10-E254-9E97-67E4-5BD85D73FBA1}"/>
              </a:ext>
            </a:extLst>
          </p:cNvPr>
          <p:cNvCxnSpPr>
            <a:cxnSpLocks/>
          </p:cNvCxnSpPr>
          <p:nvPr/>
        </p:nvCxnSpPr>
        <p:spPr>
          <a:xfrm flipH="1">
            <a:off x="2426296" y="5325905"/>
            <a:ext cx="916118" cy="10253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B38D50C-D94C-9993-CC35-2DF95BCE322B}"/>
              </a:ext>
            </a:extLst>
          </p:cNvPr>
          <p:cNvSpPr/>
          <p:nvPr/>
        </p:nvSpPr>
        <p:spPr>
          <a:xfrm>
            <a:off x="300560" y="62805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F46893B7-09D2-A328-8A46-A4FF4AFB4B6E}"/>
              </a:ext>
            </a:extLst>
          </p:cNvPr>
          <p:cNvSpPr/>
          <p:nvPr/>
        </p:nvSpPr>
        <p:spPr>
          <a:xfrm>
            <a:off x="1202864" y="526020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6A6719D1-8830-AFA1-E645-B175D6243F67}"/>
              </a:ext>
            </a:extLst>
          </p:cNvPr>
          <p:cNvSpPr/>
          <p:nvPr/>
        </p:nvSpPr>
        <p:spPr>
          <a:xfrm>
            <a:off x="2381068" y="629188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18C0EDF-E0C0-2399-CFCA-B900B40BA8CA}"/>
              </a:ext>
            </a:extLst>
          </p:cNvPr>
          <p:cNvSpPr/>
          <p:nvPr/>
        </p:nvSpPr>
        <p:spPr>
          <a:xfrm>
            <a:off x="2236474" y="399938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27EE94F4-3152-37FA-DD52-0B1332177E8C}"/>
                  </a:ext>
                </a:extLst>
              </p:cNvPr>
              <p:cNvSpPr txBox="1"/>
              <p:nvPr/>
            </p:nvSpPr>
            <p:spPr>
              <a:xfrm>
                <a:off x="4644325" y="3133994"/>
                <a:ext cx="312906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𝑆𝐸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𝑆𝐴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𝑆𝐹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𝑆𝐵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7EE94F4-3152-37FA-DD52-0B1332177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325" y="3133994"/>
                <a:ext cx="3129064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FD3CD85-CF30-969B-6AB1-4E8FE7882200}"/>
              </a:ext>
            </a:extLst>
          </p:cNvPr>
          <p:cNvSpPr txBox="1"/>
          <p:nvPr/>
        </p:nvSpPr>
        <p:spPr>
          <a:xfrm>
            <a:off x="4098027" y="3363990"/>
            <a:ext cx="721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46C9A0C2-5353-CE91-C050-3C9EFB1F315D}"/>
                  </a:ext>
                </a:extLst>
              </p:cNvPr>
              <p:cNvSpPr txBox="1"/>
              <p:nvPr/>
            </p:nvSpPr>
            <p:spPr>
              <a:xfrm>
                <a:off x="8001000" y="3066692"/>
                <a:ext cx="1558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𝐸𝐹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6C9A0C2-5353-CE91-C050-3C9EFB1F3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066692"/>
                <a:ext cx="1558315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46C1744A-DC79-0349-1AFE-BBBAE9A0C5D9}"/>
                  </a:ext>
                </a:extLst>
              </p:cNvPr>
              <p:cNvSpPr txBox="1"/>
              <p:nvPr/>
            </p:nvSpPr>
            <p:spPr>
              <a:xfrm>
                <a:off x="7596971" y="3308736"/>
                <a:ext cx="625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6C1744A-DC79-0349-1AFE-BBBAE9A0C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971" y="3308736"/>
                <a:ext cx="62563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556B73B5-CA71-6D66-0C84-8757FB4349C2}"/>
                  </a:ext>
                </a:extLst>
              </p:cNvPr>
              <p:cNvSpPr txBox="1"/>
              <p:nvPr/>
            </p:nvSpPr>
            <p:spPr>
              <a:xfrm>
                <a:off x="8039100" y="3420762"/>
                <a:ext cx="179556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56B73B5-CA71-6D66-0C84-8757FB434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3420762"/>
                <a:ext cx="1795564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38B82D36-7A33-2DAE-F315-63A2DB9BE4F5}"/>
                  </a:ext>
                </a:extLst>
              </p:cNvPr>
              <p:cNvSpPr txBox="1"/>
              <p:nvPr/>
            </p:nvSpPr>
            <p:spPr>
              <a:xfrm>
                <a:off x="7939602" y="4163158"/>
                <a:ext cx="17955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8B82D36-7A33-2DAE-F315-63A2DB9BE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602" y="4163158"/>
                <a:ext cx="179556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1C6AD6F-0019-9741-8C1E-77771220E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9722" y="3082229"/>
            <a:ext cx="160504" cy="97587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62116B3F-8855-01A6-B1DB-FEA815AC34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9754258" y="3119488"/>
            <a:ext cx="149128" cy="1515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CA60BF88-1F69-4A3C-705B-59E47BBAA768}"/>
                  </a:ext>
                </a:extLst>
              </p:cNvPr>
              <p:cNvSpPr txBox="1"/>
              <p:nvPr/>
            </p:nvSpPr>
            <p:spPr>
              <a:xfrm>
                <a:off x="4054897" y="5219682"/>
                <a:ext cx="625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A60BF88-1F69-4A3C-705B-59E47BBA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897" y="5219682"/>
                <a:ext cx="62563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29B8670E-009E-A5F3-7C6C-4B052FDAC275}"/>
                  </a:ext>
                </a:extLst>
              </p:cNvPr>
              <p:cNvSpPr txBox="1"/>
              <p:nvPr/>
            </p:nvSpPr>
            <p:spPr>
              <a:xfrm>
                <a:off x="4515976" y="4944234"/>
                <a:ext cx="1558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𝐸𝐹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𝐷𝐶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9B8670E-009E-A5F3-7C6C-4B052FDAC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976" y="4944234"/>
                <a:ext cx="1558315" cy="461665"/>
              </a:xfrm>
              <a:prstGeom prst="rect">
                <a:avLst/>
              </a:prstGeom>
              <a:blipFill>
                <a:blip r:embed="rId1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254403E1-4304-FED4-0AC5-D19DD8858E12}"/>
                  </a:ext>
                </a:extLst>
              </p:cNvPr>
              <p:cNvSpPr txBox="1"/>
              <p:nvPr/>
            </p:nvSpPr>
            <p:spPr>
              <a:xfrm>
                <a:off x="4554076" y="5298304"/>
                <a:ext cx="179556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𝐷𝐶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54403E1-4304-FED4-0AC5-D19DD8858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76" y="5298304"/>
                <a:ext cx="1795564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7B1AB214-0CB2-BB07-AFD9-5BA1A548FA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5389" y="5019378"/>
            <a:ext cx="160504" cy="975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BA1F3651-4A4F-FD43-477B-D6459D029650}"/>
                  </a:ext>
                </a:extLst>
              </p:cNvPr>
              <p:cNvSpPr txBox="1"/>
              <p:nvPr/>
            </p:nvSpPr>
            <p:spPr>
              <a:xfrm>
                <a:off x="4603770" y="6012089"/>
                <a:ext cx="451004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Hai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A1F3651-4A4F-FD43-477B-D6459D029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70" y="6012089"/>
                <a:ext cx="4510048" cy="508857"/>
              </a:xfrm>
              <a:prstGeom prst="rect">
                <a:avLst/>
              </a:prstGeom>
              <a:blipFill>
                <a:blip r:embed="rId13"/>
                <a:stretch>
                  <a:fillRect l="-2027" t="-1190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C6D93E38-C7AC-83AA-DD29-18034CAE75DB}"/>
                  </a:ext>
                </a:extLst>
              </p:cNvPr>
              <p:cNvSpPr txBox="1"/>
              <p:nvPr/>
            </p:nvSpPr>
            <p:spPr>
              <a:xfrm>
                <a:off x="8687172" y="5337620"/>
                <a:ext cx="2671063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𝐸𝐹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6D93E38-C7AC-83AA-DD29-18034CAE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172" y="5337620"/>
                <a:ext cx="2671063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79EB3EC5-C360-6176-C41B-93AA147DD3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8862318" y="4998988"/>
            <a:ext cx="149128" cy="1515564"/>
          </a:xfrm>
          <a:prstGeom prst="rect">
            <a:avLst/>
          </a:prstGeom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470119" y="541338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0" grpId="0"/>
      <p:bldP spid="56" grpId="0"/>
      <p:bldP spid="57" grpId="0"/>
      <p:bldP spid="59" grpId="0" animBg="1"/>
      <p:bldP spid="65" grpId="0" animBg="1"/>
      <p:bldP spid="67" grpId="0" animBg="1"/>
      <p:bldP spid="68" grpId="0"/>
      <p:bldP spid="69" grpId="0"/>
      <p:bldP spid="71" grpId="0" animBg="1"/>
      <p:bldP spid="73" grpId="0" animBg="1"/>
      <p:bldP spid="77" grpId="0" animBg="1"/>
      <p:bldP spid="78" grpId="0" animBg="1"/>
      <p:bldP spid="83" grpId="0"/>
      <p:bldP spid="88" grpId="0"/>
      <p:bldP spid="90" grpId="0"/>
      <p:bldP spid="91" grpId="0"/>
      <p:bldP spid="93" grpId="0"/>
      <p:bldP spid="94" grpId="0"/>
      <p:bldP spid="99" grpId="0"/>
      <p:bldP spid="100" grpId="0"/>
      <p:bldP spid="108" grpId="0"/>
      <p:bldP spid="113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0832387" cy="15084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39F4D5-62A2-7E02-342F-5E5ACB9B96A6}"/>
              </a:ext>
            </a:extLst>
          </p:cNvPr>
          <p:cNvSpPr txBox="1"/>
          <p:nvPr/>
        </p:nvSpPr>
        <p:spPr>
          <a:xfrm>
            <a:off x="100797" y="288865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6C31354-E7BF-66DB-59D3-8F462CB831EF}"/>
                  </a:ext>
                </a:extLst>
              </p:cNvPr>
              <p:cNvSpPr txBox="1"/>
              <p:nvPr/>
            </p:nvSpPr>
            <p:spPr>
              <a:xfrm>
                <a:off x="197593" y="1380166"/>
                <a:ext cx="10561198" cy="1508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𝑆𝐸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𝑆𝐹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1380166"/>
                <a:ext cx="10561198" cy="1508490"/>
              </a:xfrm>
              <a:prstGeom prst="rect">
                <a:avLst/>
              </a:prstGeom>
              <a:blipFill>
                <a:blip r:embed="rId3"/>
                <a:stretch>
                  <a:fillRect l="-866" t="-3226" b="-2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CA2C40E-0DE1-20B0-556F-18C90607D510}"/>
              </a:ext>
            </a:extLst>
          </p:cNvPr>
          <p:cNvSpPr txBox="1"/>
          <p:nvPr/>
        </p:nvSpPr>
        <p:spPr>
          <a:xfrm>
            <a:off x="312189" y="3368290"/>
            <a:ext cx="8908012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E108984-1F12-E26C-A407-20F78EF54C66}"/>
                  </a:ext>
                </a:extLst>
              </p:cNvPr>
              <p:cNvSpPr txBox="1"/>
              <p:nvPr/>
            </p:nvSpPr>
            <p:spPr>
              <a:xfrm>
                <a:off x="300364" y="4204512"/>
                <a:ext cx="877325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108984-1F12-E26C-A407-20F78EF54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4" y="4204512"/>
                <a:ext cx="8773259" cy="856068"/>
              </a:xfrm>
              <a:prstGeom prst="rect">
                <a:avLst/>
              </a:prstGeom>
              <a:blipFill>
                <a:blip r:embed="rId4"/>
                <a:stretch>
                  <a:fillRect l="-1042" t="-5714" r="-1112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1F791CE-E80F-660B-D826-5D35EBD6649C}"/>
                  </a:ext>
                </a:extLst>
              </p:cNvPr>
              <p:cNvSpPr txBox="1"/>
              <p:nvPr/>
            </p:nvSpPr>
            <p:spPr>
              <a:xfrm>
                <a:off x="312188" y="4992967"/>
                <a:ext cx="8697537" cy="957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F791CE-E80F-660B-D826-5D35EBD66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4992967"/>
                <a:ext cx="8697537" cy="957634"/>
              </a:xfrm>
              <a:prstGeom prst="rect">
                <a:avLst/>
              </a:prstGeom>
              <a:blipFill>
                <a:blip r:embed="rId5"/>
                <a:stretch>
                  <a:fillRect l="-1051" t="-637" r="-1121" b="-140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A8ABB98F-81AD-FB83-10B0-CFEBCAED1372}"/>
                  </a:ext>
                </a:extLst>
              </p:cNvPr>
              <p:cNvSpPr txBox="1"/>
              <p:nvPr/>
            </p:nvSpPr>
            <p:spPr>
              <a:xfrm>
                <a:off x="312189" y="5887623"/>
                <a:ext cx="864838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ABB98F-81AD-FB83-10B0-CFEBCAED1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5887623"/>
                <a:ext cx="8648382" cy="856068"/>
              </a:xfrm>
              <a:prstGeom prst="rect">
                <a:avLst/>
              </a:prstGeom>
              <a:blipFill>
                <a:blip r:embed="rId6"/>
                <a:stretch>
                  <a:fillRect l="-1057" t="-10000" r="-4581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8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9" grpId="0"/>
      <p:bldP spid="35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0832387" cy="9494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39F4D5-62A2-7E02-342F-5E5ACB9B96A6}"/>
              </a:ext>
            </a:extLst>
          </p:cNvPr>
          <p:cNvSpPr txBox="1"/>
          <p:nvPr/>
        </p:nvSpPr>
        <p:spPr>
          <a:xfrm>
            <a:off x="100797" y="232292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6C31354-E7BF-66DB-59D3-8F462CB831EF}"/>
                  </a:ext>
                </a:extLst>
              </p:cNvPr>
              <p:cNvSpPr txBox="1"/>
              <p:nvPr/>
            </p:nvSpPr>
            <p:spPr>
              <a:xfrm>
                <a:off x="294390" y="1421270"/>
                <a:ext cx="10561198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(H.2.19).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421270"/>
                <a:ext cx="10561198" cy="878189"/>
              </a:xfrm>
              <a:prstGeom prst="rect">
                <a:avLst/>
              </a:prstGeom>
              <a:blipFill>
                <a:blip r:embed="rId3"/>
                <a:stretch>
                  <a:fillRect l="-866" t="-5556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2E15079-642E-2003-F451-F7A1E8FF972F}"/>
              </a:ext>
            </a:extLst>
          </p:cNvPr>
          <p:cNvCxnSpPr>
            <a:cxnSpLocks/>
          </p:cNvCxnSpPr>
          <p:nvPr/>
        </p:nvCxnSpPr>
        <p:spPr>
          <a:xfrm flipV="1">
            <a:off x="808542" y="4984961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5FDA9FC-8B77-52ED-1972-F43105C3D75C}"/>
              </a:ext>
            </a:extLst>
          </p:cNvPr>
          <p:cNvCxnSpPr>
            <a:cxnSpLocks/>
          </p:cNvCxnSpPr>
          <p:nvPr/>
        </p:nvCxnSpPr>
        <p:spPr>
          <a:xfrm>
            <a:off x="850171" y="4997686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67CEF7C-2F49-992D-B36A-61A2509BB1E7}"/>
              </a:ext>
            </a:extLst>
          </p:cNvPr>
          <p:cNvCxnSpPr>
            <a:cxnSpLocks/>
          </p:cNvCxnSpPr>
          <p:nvPr/>
        </p:nvCxnSpPr>
        <p:spPr>
          <a:xfrm flipH="1">
            <a:off x="1519033" y="4991323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AB06A70-5913-5843-EB89-42F5681BD088}"/>
              </a:ext>
            </a:extLst>
          </p:cNvPr>
          <p:cNvCxnSpPr>
            <a:cxnSpLocks/>
          </p:cNvCxnSpPr>
          <p:nvPr/>
        </p:nvCxnSpPr>
        <p:spPr>
          <a:xfrm flipH="1">
            <a:off x="1530768" y="3177177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B9B13DF-C02E-52CD-D29D-A0265BB49954}"/>
              </a:ext>
            </a:extLst>
          </p:cNvPr>
          <p:cNvCxnSpPr>
            <a:cxnSpLocks/>
          </p:cNvCxnSpPr>
          <p:nvPr/>
        </p:nvCxnSpPr>
        <p:spPr>
          <a:xfrm>
            <a:off x="1620098" y="3183324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5E1F93E-19C4-7FBD-A2A6-A57F663A815B}"/>
              </a:ext>
            </a:extLst>
          </p:cNvPr>
          <p:cNvSpPr txBox="1"/>
          <p:nvPr/>
        </p:nvSpPr>
        <p:spPr>
          <a:xfrm>
            <a:off x="3370225" y="474811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E2221B6-E0D2-36C0-BD3A-9D27F899D462}"/>
              </a:ext>
            </a:extLst>
          </p:cNvPr>
          <p:cNvSpPr txBox="1"/>
          <p:nvPr/>
        </p:nvSpPr>
        <p:spPr>
          <a:xfrm>
            <a:off x="1398409" y="61485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E6A1F72-E60D-C25E-E063-0FF4B0A291BB}"/>
              </a:ext>
            </a:extLst>
          </p:cNvPr>
          <p:cNvSpPr txBox="1"/>
          <p:nvPr/>
        </p:nvSpPr>
        <p:spPr>
          <a:xfrm>
            <a:off x="485696" y="475730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D4FE219-757E-6326-0627-DDF56EC50980}"/>
              </a:ext>
            </a:extLst>
          </p:cNvPr>
          <p:cNvSpPr txBox="1"/>
          <p:nvPr/>
        </p:nvSpPr>
        <p:spPr>
          <a:xfrm>
            <a:off x="1666425" y="27845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E88CFE7-B48B-973F-E8B8-278D8F549247}"/>
              </a:ext>
            </a:extLst>
          </p:cNvPr>
          <p:cNvCxnSpPr>
            <a:cxnSpLocks/>
          </p:cNvCxnSpPr>
          <p:nvPr/>
        </p:nvCxnSpPr>
        <p:spPr>
          <a:xfrm flipH="1">
            <a:off x="840896" y="3177177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66289186-C0D6-608C-BE6A-705FD5D4629E}"/>
              </a:ext>
            </a:extLst>
          </p:cNvPr>
          <p:cNvCxnSpPr>
            <a:cxnSpLocks/>
          </p:cNvCxnSpPr>
          <p:nvPr/>
        </p:nvCxnSpPr>
        <p:spPr>
          <a:xfrm flipH="1">
            <a:off x="840896" y="3183324"/>
            <a:ext cx="771067" cy="1800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BE53D98F-4AB3-CC53-0AA1-CC81FFB04B21}"/>
              </a:ext>
            </a:extLst>
          </p:cNvPr>
          <p:cNvCxnSpPr>
            <a:cxnSpLocks/>
          </p:cNvCxnSpPr>
          <p:nvPr/>
        </p:nvCxnSpPr>
        <p:spPr>
          <a:xfrm>
            <a:off x="1593334" y="3154978"/>
            <a:ext cx="1766310" cy="18299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72EB4EFB-E2CA-0A24-F965-2BBBD1BB79D5}"/>
              </a:ext>
            </a:extLst>
          </p:cNvPr>
          <p:cNvSpPr/>
          <p:nvPr/>
        </p:nvSpPr>
        <p:spPr>
          <a:xfrm>
            <a:off x="3293924" y="493462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C4A39B2-3093-1E69-31D9-C4639EAC2BE7}"/>
              </a:ext>
            </a:extLst>
          </p:cNvPr>
          <p:cNvCxnSpPr>
            <a:cxnSpLocks/>
          </p:cNvCxnSpPr>
          <p:nvPr/>
        </p:nvCxnSpPr>
        <p:spPr>
          <a:xfrm>
            <a:off x="836139" y="4994668"/>
            <a:ext cx="1617371" cy="59165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32DB6EFC-4E8A-4EA6-402C-9B95F9F85BC7}"/>
              </a:ext>
            </a:extLst>
          </p:cNvPr>
          <p:cNvSpPr/>
          <p:nvPr/>
        </p:nvSpPr>
        <p:spPr>
          <a:xfrm>
            <a:off x="793966" y="492861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BA42351C-367A-8988-8A30-85B93F098E99}"/>
              </a:ext>
            </a:extLst>
          </p:cNvPr>
          <p:cNvCxnSpPr>
            <a:cxnSpLocks/>
          </p:cNvCxnSpPr>
          <p:nvPr/>
        </p:nvCxnSpPr>
        <p:spPr>
          <a:xfrm>
            <a:off x="1626274" y="3180861"/>
            <a:ext cx="318430" cy="217449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ED748036-B110-1D36-0EA4-DC0D02170CF2}"/>
              </a:ext>
            </a:extLst>
          </p:cNvPr>
          <p:cNvSpPr/>
          <p:nvPr/>
        </p:nvSpPr>
        <p:spPr>
          <a:xfrm>
            <a:off x="1895897" y="53386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88C0362-C6CC-FAD7-C548-720D9FD316C9}"/>
              </a:ext>
            </a:extLst>
          </p:cNvPr>
          <p:cNvSpPr txBox="1"/>
          <p:nvPr/>
        </p:nvSpPr>
        <p:spPr>
          <a:xfrm>
            <a:off x="1995365" y="50260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39454F2A-AE58-8DBE-775A-C86FA300F71B}"/>
              </a:ext>
            </a:extLst>
          </p:cNvPr>
          <p:cNvCxnSpPr>
            <a:cxnSpLocks/>
          </p:cNvCxnSpPr>
          <p:nvPr/>
        </p:nvCxnSpPr>
        <p:spPr>
          <a:xfrm>
            <a:off x="1628156" y="3180987"/>
            <a:ext cx="315366" cy="2161430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39638E5D-7FF4-A19C-E334-A358EE3ED731}"/>
              </a:ext>
            </a:extLst>
          </p:cNvPr>
          <p:cNvCxnSpPr>
            <a:cxnSpLocks/>
          </p:cNvCxnSpPr>
          <p:nvPr/>
        </p:nvCxnSpPr>
        <p:spPr>
          <a:xfrm flipH="1">
            <a:off x="1534762" y="3151933"/>
            <a:ext cx="83712" cy="3030630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2E8699FB-6817-6E0A-45D6-F66A004A7C86}"/>
              </a:ext>
            </a:extLst>
          </p:cNvPr>
          <p:cNvSpPr/>
          <p:nvPr/>
        </p:nvSpPr>
        <p:spPr>
          <a:xfrm>
            <a:off x="1483773" y="61701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2590F7F2-431E-B4E7-452D-E8BD07ECFCAA}"/>
              </a:ext>
            </a:extLst>
          </p:cNvPr>
          <p:cNvSpPr/>
          <p:nvPr/>
        </p:nvSpPr>
        <p:spPr>
          <a:xfrm>
            <a:off x="1568863" y="310721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505A33B5-4BD8-C35B-C803-FA5A4BF9F740}"/>
                  </a:ext>
                </a:extLst>
              </p:cNvPr>
              <p:cNvSpPr txBox="1"/>
              <p:nvPr/>
            </p:nvSpPr>
            <p:spPr>
              <a:xfrm>
                <a:off x="4250427" y="2457968"/>
                <a:ext cx="5278613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nên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05A33B5-4BD8-C35B-C803-FA5A4BF9F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427" y="2457968"/>
                <a:ext cx="5278613" cy="995914"/>
              </a:xfrm>
              <a:prstGeom prst="rect">
                <a:avLst/>
              </a:prstGeom>
              <a:blipFill>
                <a:blip r:embed="rId4"/>
                <a:stretch>
                  <a:fillRect l="-1732" t="-4878" b="-128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CA3384E-849B-BE7C-DA3B-47274A299074}"/>
              </a:ext>
            </a:extLst>
          </p:cNvPr>
          <p:cNvSpPr txBox="1"/>
          <p:nvPr/>
        </p:nvSpPr>
        <p:spPr>
          <a:xfrm>
            <a:off x="4314864" y="3405242"/>
            <a:ext cx="178113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9A1E7DDE-056F-A0F0-1FFF-B9D171C31B97}"/>
                  </a:ext>
                </a:extLst>
              </p:cNvPr>
              <p:cNvSpPr txBox="1"/>
              <p:nvPr/>
            </p:nvSpPr>
            <p:spPr>
              <a:xfrm>
                <a:off x="4343753" y="3793257"/>
                <a:ext cx="214557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A1E7DDE-056F-A0F0-1FFF-B9D171C31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753" y="3793257"/>
                <a:ext cx="2145570" cy="508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2C2AE525-C42E-1304-63C6-6DCD5847475D}"/>
                  </a:ext>
                </a:extLst>
              </p:cNvPr>
              <p:cNvSpPr txBox="1"/>
              <p:nvPr/>
            </p:nvSpPr>
            <p:spPr>
              <a:xfrm>
                <a:off x="6369465" y="3793256"/>
                <a:ext cx="473999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C2AE525-C42E-1304-63C6-6DCD58474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65" y="3793256"/>
                <a:ext cx="4739990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CE9555DF-BED6-B8CC-BB0F-8E9AA75E675A}"/>
                  </a:ext>
                </a:extLst>
              </p:cNvPr>
              <p:cNvSpPr txBox="1"/>
              <p:nvPr/>
            </p:nvSpPr>
            <p:spPr>
              <a:xfrm>
                <a:off x="6369465" y="4337951"/>
                <a:ext cx="3672899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𝐺𝐵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𝐺𝐶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E9555DF-BED6-B8CC-BB0F-8E9AA75E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65" y="4337951"/>
                <a:ext cx="3672899" cy="538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5E4D8AF7-1DEE-F0A6-F6F3-824B042A1760}"/>
                  </a:ext>
                </a:extLst>
              </p:cNvPr>
              <p:cNvSpPr txBox="1"/>
              <p:nvPr/>
            </p:nvSpPr>
            <p:spPr>
              <a:xfrm>
                <a:off x="6275531" y="4865231"/>
                <a:ext cx="183508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E4D8AF7-1DEE-F0A6-F6F3-824B042A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531" y="4865231"/>
                <a:ext cx="1835082" cy="508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xmlns="" id="{5EBDEC09-564C-FD07-25AC-8986B88C9276}"/>
                  </a:ext>
                </a:extLst>
              </p:cNvPr>
              <p:cNvSpPr txBox="1"/>
              <p:nvPr/>
            </p:nvSpPr>
            <p:spPr>
              <a:xfrm>
                <a:off x="7796865" y="4873972"/>
                <a:ext cx="135686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EBDEC09-564C-FD07-25AC-8986B88C9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865" y="4873972"/>
                <a:ext cx="1356860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E8B68C35-0C3A-92DE-D071-6A7588C6C2EC}"/>
                  </a:ext>
                </a:extLst>
              </p:cNvPr>
              <p:cNvSpPr txBox="1"/>
              <p:nvPr/>
            </p:nvSpPr>
            <p:spPr>
              <a:xfrm>
                <a:off x="4314864" y="5416425"/>
                <a:ext cx="6769007" cy="1288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 ý.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𝑂𝐺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8B68C35-0C3A-92DE-D071-6A7588C6C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64" y="5416425"/>
                <a:ext cx="6769007" cy="1288494"/>
              </a:xfrm>
              <a:prstGeom prst="rect">
                <a:avLst/>
              </a:prstGeom>
              <a:blipFill>
                <a:blip r:embed="rId10"/>
                <a:stretch>
                  <a:fillRect l="-1441" t="-3791" r="-10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112315" y="411744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6" grpId="0"/>
      <p:bldP spid="47" grpId="0" animBg="1"/>
      <p:bldP spid="53" grpId="0" animBg="1"/>
      <p:bldP spid="74" grpId="0" animBg="1"/>
      <p:bldP spid="75" grpId="0"/>
      <p:bldP spid="89" grpId="0" animBg="1"/>
      <p:bldP spid="92" grpId="0" animBg="1"/>
      <p:bldP spid="101" grpId="0"/>
      <p:bldP spid="104" grpId="0"/>
      <p:bldP spid="114" grpId="0"/>
      <p:bldP spid="115" grpId="0"/>
      <p:bldP spid="118" grpId="0"/>
      <p:bldP spid="119" grpId="0"/>
      <p:bldP spid="120" grpId="0"/>
      <p:bldP spid="1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1552233" cy="89957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39F4D5-62A2-7E02-342F-5E5ACB9B96A6}"/>
              </a:ext>
            </a:extLst>
          </p:cNvPr>
          <p:cNvSpPr txBox="1"/>
          <p:nvPr/>
        </p:nvSpPr>
        <p:spPr>
          <a:xfrm>
            <a:off x="100797" y="23208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6C31354-E7BF-66DB-59D3-8F462CB831EF}"/>
                  </a:ext>
                </a:extLst>
              </p:cNvPr>
              <p:cNvSpPr txBox="1"/>
              <p:nvPr/>
            </p:nvSpPr>
            <p:spPr>
              <a:xfrm>
                <a:off x="197592" y="1380166"/>
                <a:ext cx="11679879" cy="925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𝐼𝐺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.2.19)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2" y="1380166"/>
                <a:ext cx="11679879" cy="925382"/>
              </a:xfrm>
              <a:prstGeom prst="rect">
                <a:avLst/>
              </a:prstGeom>
              <a:blipFill>
                <a:blip r:embed="rId3"/>
                <a:stretch>
                  <a:fillRect l="-783" b="-144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CFA3326-03B4-16FB-C28A-446538AA64E9}"/>
              </a:ext>
            </a:extLst>
          </p:cNvPr>
          <p:cNvCxnSpPr>
            <a:cxnSpLocks/>
          </p:cNvCxnSpPr>
          <p:nvPr/>
        </p:nvCxnSpPr>
        <p:spPr>
          <a:xfrm flipV="1">
            <a:off x="419948" y="5095097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A6A0831-6493-50D2-0850-ECC681D99C0E}"/>
              </a:ext>
            </a:extLst>
          </p:cNvPr>
          <p:cNvCxnSpPr>
            <a:cxnSpLocks/>
          </p:cNvCxnSpPr>
          <p:nvPr/>
        </p:nvCxnSpPr>
        <p:spPr>
          <a:xfrm>
            <a:off x="461577" y="5107822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DF60176-4179-238D-1F4F-2941CF4FBFCE}"/>
              </a:ext>
            </a:extLst>
          </p:cNvPr>
          <p:cNvCxnSpPr>
            <a:cxnSpLocks/>
          </p:cNvCxnSpPr>
          <p:nvPr/>
        </p:nvCxnSpPr>
        <p:spPr>
          <a:xfrm flipH="1">
            <a:off x="1130439" y="5101459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7D72CA0-A1CB-245C-39FC-DC04A090488F}"/>
              </a:ext>
            </a:extLst>
          </p:cNvPr>
          <p:cNvCxnSpPr>
            <a:cxnSpLocks/>
          </p:cNvCxnSpPr>
          <p:nvPr/>
        </p:nvCxnSpPr>
        <p:spPr>
          <a:xfrm flipH="1">
            <a:off x="1142174" y="3287313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3E8C7D1-90A4-6C28-7D7E-2E1FB3272A2E}"/>
              </a:ext>
            </a:extLst>
          </p:cNvPr>
          <p:cNvCxnSpPr>
            <a:cxnSpLocks/>
          </p:cNvCxnSpPr>
          <p:nvPr/>
        </p:nvCxnSpPr>
        <p:spPr>
          <a:xfrm>
            <a:off x="1231504" y="3293460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B3FBF28-5054-DFE4-3313-3DE27BB9F868}"/>
              </a:ext>
            </a:extLst>
          </p:cNvPr>
          <p:cNvSpPr txBox="1"/>
          <p:nvPr/>
        </p:nvSpPr>
        <p:spPr>
          <a:xfrm>
            <a:off x="2981631" y="485825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7A21271-60D8-CE53-85CE-982D919E0AA8}"/>
              </a:ext>
            </a:extLst>
          </p:cNvPr>
          <p:cNvSpPr txBox="1"/>
          <p:nvPr/>
        </p:nvSpPr>
        <p:spPr>
          <a:xfrm>
            <a:off x="1398409" y="61485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D509A18-D4E3-BCCA-F2EA-1C37C1637CE2}"/>
              </a:ext>
            </a:extLst>
          </p:cNvPr>
          <p:cNvSpPr txBox="1"/>
          <p:nvPr/>
        </p:nvSpPr>
        <p:spPr>
          <a:xfrm>
            <a:off x="97102" y="48674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B3BAB9-BA5D-897C-170E-13731B77E954}"/>
              </a:ext>
            </a:extLst>
          </p:cNvPr>
          <p:cNvSpPr txBox="1"/>
          <p:nvPr/>
        </p:nvSpPr>
        <p:spPr>
          <a:xfrm>
            <a:off x="1277831" y="289472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C1AA4C3-A69C-9B2A-6401-D0C8A4B50002}"/>
              </a:ext>
            </a:extLst>
          </p:cNvPr>
          <p:cNvCxnSpPr>
            <a:cxnSpLocks/>
          </p:cNvCxnSpPr>
          <p:nvPr/>
        </p:nvCxnSpPr>
        <p:spPr>
          <a:xfrm flipH="1">
            <a:off x="452302" y="3287313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A5CA374-BAB2-82CA-9F01-077726475364}"/>
              </a:ext>
            </a:extLst>
          </p:cNvPr>
          <p:cNvSpPr/>
          <p:nvPr/>
        </p:nvSpPr>
        <p:spPr>
          <a:xfrm>
            <a:off x="2905330" y="504476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2B93A29F-5C36-4AF1-536F-8ECB5D04BF8B}"/>
              </a:ext>
            </a:extLst>
          </p:cNvPr>
          <p:cNvCxnSpPr>
            <a:cxnSpLocks/>
          </p:cNvCxnSpPr>
          <p:nvPr/>
        </p:nvCxnSpPr>
        <p:spPr>
          <a:xfrm>
            <a:off x="447545" y="5104804"/>
            <a:ext cx="1617371" cy="59165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7F4B1582-F4ED-79EF-F2BA-8F29262386D3}"/>
              </a:ext>
            </a:extLst>
          </p:cNvPr>
          <p:cNvSpPr/>
          <p:nvPr/>
        </p:nvSpPr>
        <p:spPr>
          <a:xfrm>
            <a:off x="405372" y="503875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5715A1DE-9823-7F8E-9048-1A72D7076F9C}"/>
              </a:ext>
            </a:extLst>
          </p:cNvPr>
          <p:cNvCxnSpPr>
            <a:cxnSpLocks/>
          </p:cNvCxnSpPr>
          <p:nvPr/>
        </p:nvCxnSpPr>
        <p:spPr>
          <a:xfrm>
            <a:off x="1237680" y="3290997"/>
            <a:ext cx="318430" cy="217449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925695B-7987-5C25-8FB2-5581719C2441}"/>
              </a:ext>
            </a:extLst>
          </p:cNvPr>
          <p:cNvSpPr/>
          <p:nvPr/>
        </p:nvSpPr>
        <p:spPr>
          <a:xfrm>
            <a:off x="1507303" y="544874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94487FE-A3F7-E96B-B04B-EED8B7D454B5}"/>
              </a:ext>
            </a:extLst>
          </p:cNvPr>
          <p:cNvSpPr txBox="1"/>
          <p:nvPr/>
        </p:nvSpPr>
        <p:spPr>
          <a:xfrm>
            <a:off x="1529284" y="51234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85EF0C77-F1A6-BC63-4B4A-627B4382D203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486526" y="4903456"/>
            <a:ext cx="1432753" cy="156051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A5CE58BB-0428-A750-EEB3-1D5F55420343}"/>
              </a:ext>
            </a:extLst>
          </p:cNvPr>
          <p:cNvCxnSpPr>
            <a:cxnSpLocks/>
            <a:endCxn id="45" idx="6"/>
          </p:cNvCxnSpPr>
          <p:nvPr/>
        </p:nvCxnSpPr>
        <p:spPr>
          <a:xfrm flipH="1">
            <a:off x="500622" y="4908837"/>
            <a:ext cx="921159" cy="180250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80138A80-8ECE-A982-DDC2-7EC8F7F78699}"/>
              </a:ext>
            </a:extLst>
          </p:cNvPr>
          <p:cNvSpPr/>
          <p:nvPr/>
        </p:nvSpPr>
        <p:spPr>
          <a:xfrm>
            <a:off x="1180269" y="321734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E36AE2C-352D-A9FF-CF06-37494A73A509}"/>
              </a:ext>
            </a:extLst>
          </p:cNvPr>
          <p:cNvSpPr txBox="1"/>
          <p:nvPr/>
        </p:nvSpPr>
        <p:spPr>
          <a:xfrm>
            <a:off x="1535713" y="454879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35717CD5-615E-8921-FDB8-3AEFC97E3091}"/>
              </a:ext>
            </a:extLst>
          </p:cNvPr>
          <p:cNvCxnSpPr>
            <a:cxnSpLocks/>
          </p:cNvCxnSpPr>
          <p:nvPr/>
        </p:nvCxnSpPr>
        <p:spPr>
          <a:xfrm flipH="1" flipV="1">
            <a:off x="1238241" y="3315450"/>
            <a:ext cx="218001" cy="1446345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E46D4BCF-411F-DAEE-295B-8CF69AA4FBA1}"/>
              </a:ext>
            </a:extLst>
          </p:cNvPr>
          <p:cNvCxnSpPr>
            <a:cxnSpLocks/>
          </p:cNvCxnSpPr>
          <p:nvPr/>
        </p:nvCxnSpPr>
        <p:spPr>
          <a:xfrm flipH="1">
            <a:off x="1161321" y="4958807"/>
            <a:ext cx="298731" cy="135280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E0749F10-BA1F-72D1-8338-C2D49788EBFC}"/>
              </a:ext>
            </a:extLst>
          </p:cNvPr>
          <p:cNvSpPr/>
          <p:nvPr/>
        </p:nvSpPr>
        <p:spPr>
          <a:xfrm>
            <a:off x="1421781" y="485850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F29EFBF6-C2B4-9D56-4591-13151FAAA2CF}"/>
              </a:ext>
            </a:extLst>
          </p:cNvPr>
          <p:cNvSpPr/>
          <p:nvPr/>
        </p:nvSpPr>
        <p:spPr>
          <a:xfrm>
            <a:off x="1095179" y="62802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9FBD3628-FC8D-E0C8-79AE-AA16E12EA5FB}"/>
                  </a:ext>
                </a:extLst>
              </p:cNvPr>
              <p:cNvSpPr txBox="1"/>
              <p:nvPr/>
            </p:nvSpPr>
            <p:spPr>
              <a:xfrm>
                <a:off x="3497580" y="2579757"/>
                <a:ext cx="285310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𝐼𝐴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𝐼𝐷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FBD3628-FC8D-E0C8-79AE-AA16E12EA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580" y="2579757"/>
                <a:ext cx="2853107" cy="508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30C0A7EF-B9C1-E21A-523F-B7B0256FC5D8}"/>
                  </a:ext>
                </a:extLst>
              </p:cNvPr>
              <p:cNvSpPr txBox="1"/>
              <p:nvPr/>
            </p:nvSpPr>
            <p:spPr>
              <a:xfrm>
                <a:off x="6096000" y="2584421"/>
                <a:ext cx="59131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C0A7EF-B9C1-E21A-523F-B7B0256FC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84421"/>
                <a:ext cx="5913119" cy="508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60A2D5A4-5D04-02B5-2410-12CAC21C54F8}"/>
                  </a:ext>
                </a:extLst>
              </p:cNvPr>
              <p:cNvSpPr txBox="1"/>
              <p:nvPr/>
            </p:nvSpPr>
            <p:spPr>
              <a:xfrm>
                <a:off x="5902193" y="3058613"/>
                <a:ext cx="443383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0A2D5A4-5D04-02B5-2410-12CAC21C5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193" y="3058613"/>
                <a:ext cx="4433831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4E032CCE-5FAD-C08A-9CFC-B80B15271B2A}"/>
                  </a:ext>
                </a:extLst>
              </p:cNvPr>
              <p:cNvSpPr txBox="1"/>
              <p:nvPr/>
            </p:nvSpPr>
            <p:spPr>
              <a:xfrm>
                <a:off x="6130530" y="3490676"/>
                <a:ext cx="175012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E032CCE-5FAD-C08A-9CFC-B80B15271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530" y="3490676"/>
                <a:ext cx="1750127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6E6503FD-AB42-942E-98BD-7D8FF319AB06}"/>
                  </a:ext>
                </a:extLst>
              </p:cNvPr>
              <p:cNvSpPr txBox="1"/>
              <p:nvPr/>
            </p:nvSpPr>
            <p:spPr>
              <a:xfrm>
                <a:off x="3531258" y="3950574"/>
                <a:ext cx="168202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𝐴𝐼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E6503FD-AB42-942E-98BD-7D8FF319A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58" y="3950574"/>
                <a:ext cx="1682020" cy="508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3B109A98-62D0-D96B-E2CD-21196841136F}"/>
                  </a:ext>
                </a:extLst>
              </p:cNvPr>
              <p:cNvSpPr txBox="1"/>
              <p:nvPr/>
            </p:nvSpPr>
            <p:spPr>
              <a:xfrm>
                <a:off x="4859073" y="3946211"/>
                <a:ext cx="208624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109A98-62D0-D96B-E2CD-211968411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73" y="3946211"/>
                <a:ext cx="2086240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695C1BE1-7900-01E0-170E-33CE2B202234}"/>
                  </a:ext>
                </a:extLst>
              </p:cNvPr>
              <p:cNvSpPr txBox="1"/>
              <p:nvPr/>
            </p:nvSpPr>
            <p:spPr>
              <a:xfrm>
                <a:off x="6655007" y="3941848"/>
                <a:ext cx="213746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95C1BE1-7900-01E0-170E-33CE2B20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007" y="3941848"/>
                <a:ext cx="2137464" cy="508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55B1B6C6-BF3C-2666-47BF-90DC4A66FFD1}"/>
                  </a:ext>
                </a:extLst>
              </p:cNvPr>
              <p:cNvSpPr txBox="1"/>
              <p:nvPr/>
            </p:nvSpPr>
            <p:spPr>
              <a:xfrm>
                <a:off x="3726839" y="4446237"/>
                <a:ext cx="346561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vi-VN" sz="24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vi-VN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5B1B6C6-BF3C-2666-47BF-90DC4A66F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39" y="4446237"/>
                <a:ext cx="3465617" cy="508857"/>
              </a:xfrm>
              <a:prstGeom prst="rect">
                <a:avLst/>
              </a:prstGeom>
              <a:blipFill>
                <a:blip r:embed="rId11"/>
                <a:stretch>
                  <a:fillRect l="-2636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073655D1-9962-618E-5913-BA5FA0D3EB21}"/>
                  </a:ext>
                </a:extLst>
              </p:cNvPr>
              <p:cNvSpPr txBox="1"/>
              <p:nvPr/>
            </p:nvSpPr>
            <p:spPr>
              <a:xfrm>
                <a:off x="6564557" y="4425067"/>
                <a:ext cx="222550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73655D1-9962-618E-5913-BA5FA0D3E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57" y="4425067"/>
                <a:ext cx="2225507" cy="5088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7181DF25-DA28-881C-079C-B7CC4E0B35B7}"/>
                  </a:ext>
                </a:extLst>
              </p:cNvPr>
              <p:cNvSpPr txBox="1"/>
              <p:nvPr/>
            </p:nvSpPr>
            <p:spPr>
              <a:xfrm>
                <a:off x="8523156" y="4411759"/>
                <a:ext cx="62084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181DF25-DA28-881C-079C-B7CC4E0B3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156" y="4411759"/>
                <a:ext cx="620844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Picture 117" descr="A close-up of a message&#10;&#10;Description automatically generated">
            <a:extLst>
              <a:ext uri="{FF2B5EF4-FFF2-40B4-BE49-F238E27FC236}">
                <a16:creationId xmlns:a16="http://schemas.microsoft.com/office/drawing/2014/main" xmlns="" id="{D4213AE9-9028-FD95-2E43-6148ECF32B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4" b="89809" l="10000" r="92903">
                        <a14:foregroundMark x1="17097" y1="33758" x2="14194" y2="79618"/>
                        <a14:foregroundMark x1="14194" y1="79618" x2="25806" y2="80255"/>
                        <a14:foregroundMark x1="13871" y1="30573" x2="11613" y2="83439"/>
                        <a14:foregroundMark x1="10645" y1="33758" x2="10645" y2="82166"/>
                        <a14:foregroundMark x1="92903" y1="33758" x2="92903" y2="8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42" y="4732954"/>
            <a:ext cx="3665124" cy="1856208"/>
          </a:xfrm>
          <a:prstGeom prst="rect">
            <a:avLst/>
          </a:prstGeom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617081" y="403784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7" grpId="0" animBg="1"/>
      <p:bldP spid="101" grpId="0"/>
      <p:bldP spid="102" grpId="0"/>
      <p:bldP spid="103" grpId="0"/>
      <p:bldP spid="104" grpId="0"/>
      <p:bldP spid="106" grpId="0"/>
      <p:bldP spid="107" grpId="0"/>
      <p:bldP spid="110" grpId="0"/>
      <p:bldP spid="111" grpId="0"/>
      <p:bldP spid="112" grpId="0"/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1858979" cy="486777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4938B9C-F766-7878-2536-9BF92C9E3C59}"/>
                  </a:ext>
                </a:extLst>
              </p:cNvPr>
              <p:cNvSpPr txBox="1"/>
              <p:nvPr/>
            </p:nvSpPr>
            <p:spPr>
              <a:xfrm>
                <a:off x="363910" y="1549653"/>
                <a:ext cx="7337053" cy="4613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chịu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đẩy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nâng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(H.2.20).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đẩy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920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920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938B9C-F766-7878-2536-9BF92C9E3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0" y="1549653"/>
                <a:ext cx="7337053" cy="4613827"/>
              </a:xfrm>
              <a:prstGeom prst="rect">
                <a:avLst/>
              </a:prstGeom>
              <a:blipFill>
                <a:blip r:embed="rId3"/>
                <a:stretch>
                  <a:fillRect l="-1330" t="-1057" r="-1247" b="-21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A plane flying in the sky&#10;&#10;Description automatically generated">
            <a:extLst>
              <a:ext uri="{FF2B5EF4-FFF2-40B4-BE49-F238E27FC236}">
                <a16:creationId xmlns:a16="http://schemas.microsoft.com/office/drawing/2014/main" xmlns="" id="{354CE290-13BE-7188-5759-C6973F130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8" b="89474" l="5920" r="92812">
                        <a14:foregroundMark x1="8668" y1="12384" x2="11416" y2="59443"/>
                        <a14:foregroundMark x1="11416" y1="59443" x2="8668" y2="79257"/>
                        <a14:foregroundMark x1="6131" y1="67183" x2="6342" y2="70898"/>
                        <a14:foregroundMark x1="92812" y1="16409" x2="90698" y2="75232"/>
                        <a14:foregroundMark x1="90698" y1="75232" x2="91755" y2="81115"/>
                        <a14:foregroundMark x1="92812" y1="82353" x2="28964" y2="82043"/>
                        <a14:foregroundMark x1="59408" y1="84520" x2="80973" y2="84830"/>
                        <a14:foregroundMark x1="47780" y1="84520" x2="58985" y2="8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22" y="1842893"/>
            <a:ext cx="4495238" cy="39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9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7D9F442-4CDD-289D-DC9C-B05D1DAFD666}"/>
              </a:ext>
            </a:extLst>
          </p:cNvPr>
          <p:cNvSpPr/>
          <p:nvPr/>
        </p:nvSpPr>
        <p:spPr>
          <a:xfrm>
            <a:off x="197594" y="1732752"/>
            <a:ext cx="4659836" cy="480716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01C3D5B0-D507-F1B6-79BB-68ECC719D4D3}"/>
                  </a:ext>
                </a:extLst>
              </p:cNvPr>
              <p:cNvSpPr txBox="1"/>
              <p:nvPr/>
            </p:nvSpPr>
            <p:spPr>
              <a:xfrm>
                <a:off x="382581" y="1814397"/>
                <a:ext cx="4264322" cy="4455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3D5B0-D507-F1B6-79BB-68ECC719D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1" y="1814397"/>
                <a:ext cx="4264322" cy="4455066"/>
              </a:xfrm>
              <a:prstGeom prst="rect">
                <a:avLst/>
              </a:prstGeom>
              <a:blipFill>
                <a:blip r:embed="rId3"/>
                <a:stretch>
                  <a:fillRect l="-2289" t="-1096" r="-2146" b="-23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A4698DAD-4F57-1989-D88B-8D4643850825}"/>
              </a:ext>
            </a:extLst>
          </p:cNvPr>
          <p:cNvCxnSpPr>
            <a:cxnSpLocks/>
          </p:cNvCxnSpPr>
          <p:nvPr/>
        </p:nvCxnSpPr>
        <p:spPr>
          <a:xfrm flipV="1">
            <a:off x="5747319" y="1844221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C719756-8107-6447-DB00-7BA7F995D599}"/>
              </a:ext>
            </a:extLst>
          </p:cNvPr>
          <p:cNvCxnSpPr>
            <a:cxnSpLocks/>
          </p:cNvCxnSpPr>
          <p:nvPr/>
        </p:nvCxnSpPr>
        <p:spPr>
          <a:xfrm>
            <a:off x="5381939" y="2997114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D3230DDA-6377-7479-0851-0F61D9A2743F}"/>
              </a:ext>
            </a:extLst>
          </p:cNvPr>
          <p:cNvCxnSpPr>
            <a:cxnSpLocks/>
          </p:cNvCxnSpPr>
          <p:nvPr/>
        </p:nvCxnSpPr>
        <p:spPr>
          <a:xfrm>
            <a:off x="8565687" y="2885576"/>
            <a:ext cx="377616" cy="14822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2BE86FC-ECDC-8AF8-01FD-857AFACDE01B}"/>
              </a:ext>
            </a:extLst>
          </p:cNvPr>
          <p:cNvSpPr txBox="1"/>
          <p:nvPr/>
        </p:nvSpPr>
        <p:spPr>
          <a:xfrm>
            <a:off x="7361522" y="16308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9415FD1-99AB-6824-26D8-1717010CD511}"/>
              </a:ext>
            </a:extLst>
          </p:cNvPr>
          <p:cNvSpPr txBox="1"/>
          <p:nvPr/>
        </p:nvSpPr>
        <p:spPr>
          <a:xfrm>
            <a:off x="8976555" y="946350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FD7F8D5-93C0-7570-68A7-DAE495AA2081}"/>
              </a:ext>
            </a:extLst>
          </p:cNvPr>
          <p:cNvSpPr txBox="1"/>
          <p:nvPr/>
        </p:nvSpPr>
        <p:spPr>
          <a:xfrm>
            <a:off x="9278029" y="25446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7C428EB-9CB7-4046-009D-02B373FEDD24}"/>
              </a:ext>
            </a:extLst>
          </p:cNvPr>
          <p:cNvSpPr txBox="1"/>
          <p:nvPr/>
        </p:nvSpPr>
        <p:spPr>
          <a:xfrm>
            <a:off x="6893540" y="3611273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E75816D-75C8-02F0-1F19-108A1A16311C}"/>
              </a:ext>
            </a:extLst>
          </p:cNvPr>
          <p:cNvSpPr txBox="1"/>
          <p:nvPr/>
        </p:nvSpPr>
        <p:spPr>
          <a:xfrm>
            <a:off x="8985400" y="41574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71620AFC-C522-9E97-FDBE-98A435FAE577}"/>
                  </a:ext>
                </a:extLst>
              </p:cNvPr>
              <p:cNvSpPr txBox="1"/>
              <p:nvPr/>
            </p:nvSpPr>
            <p:spPr>
              <a:xfrm>
                <a:off x="5952788" y="1769063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620AFC-C522-9E97-FDBE-98A435FAE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788" y="1769063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3571" t="-17105" r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5FEF4A4D-11CF-0E0D-C22A-790DEDB0ED05}"/>
                  </a:ext>
                </a:extLst>
              </p:cNvPr>
              <p:cNvSpPr txBox="1"/>
              <p:nvPr/>
            </p:nvSpPr>
            <p:spPr>
              <a:xfrm>
                <a:off x="5819095" y="2835268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EF4A4D-11CF-0E0D-C22A-790DEDB0E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095" y="2835268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AAB7D89-91FD-4DBF-EE7F-EF50AAC07B8A}"/>
              </a:ext>
            </a:extLst>
          </p:cNvPr>
          <p:cNvCxnSpPr>
            <a:cxnSpLocks/>
          </p:cNvCxnSpPr>
          <p:nvPr/>
        </p:nvCxnSpPr>
        <p:spPr>
          <a:xfrm flipV="1">
            <a:off x="8070531" y="1216185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00B07E20-C36E-D005-B991-3EAA43251858}"/>
              </a:ext>
            </a:extLst>
          </p:cNvPr>
          <p:cNvCxnSpPr>
            <a:cxnSpLocks/>
          </p:cNvCxnSpPr>
          <p:nvPr/>
        </p:nvCxnSpPr>
        <p:spPr>
          <a:xfrm flipV="1">
            <a:off x="7693823" y="2885713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56FC5C6A-409D-50ED-DC02-E6E11FBDDBFE}"/>
              </a:ext>
            </a:extLst>
          </p:cNvPr>
          <p:cNvCxnSpPr>
            <a:cxnSpLocks/>
          </p:cNvCxnSpPr>
          <p:nvPr/>
        </p:nvCxnSpPr>
        <p:spPr>
          <a:xfrm>
            <a:off x="8039100" y="1980251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493CD711-E7FF-7F30-4F8B-72F27E0AE8EC}"/>
              </a:ext>
            </a:extLst>
          </p:cNvPr>
          <p:cNvCxnSpPr>
            <a:cxnSpLocks/>
          </p:cNvCxnSpPr>
          <p:nvPr/>
        </p:nvCxnSpPr>
        <p:spPr>
          <a:xfrm>
            <a:off x="7671184" y="3652700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EEA99DEE-9F05-D90C-9DD1-EC667D5772BB}"/>
              </a:ext>
            </a:extLst>
          </p:cNvPr>
          <p:cNvCxnSpPr>
            <a:cxnSpLocks/>
          </p:cNvCxnSpPr>
          <p:nvPr/>
        </p:nvCxnSpPr>
        <p:spPr>
          <a:xfrm>
            <a:off x="8949586" y="1232589"/>
            <a:ext cx="377616" cy="14822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6551C45-6CEA-4D54-7695-A43AD460E1A6}"/>
              </a:ext>
            </a:extLst>
          </p:cNvPr>
          <p:cNvSpPr txBox="1"/>
          <p:nvPr/>
        </p:nvSpPr>
        <p:spPr>
          <a:xfrm>
            <a:off x="8552212" y="250040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xmlns="" id="{8C472E47-987B-4A08-1CBC-000D39AB2D61}"/>
              </a:ext>
            </a:extLst>
          </p:cNvPr>
          <p:cNvSpPr/>
          <p:nvPr/>
        </p:nvSpPr>
        <p:spPr>
          <a:xfrm>
            <a:off x="7354856" y="3339599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xmlns="" id="{3522A146-6301-2BC2-84EF-629CC2B0E738}"/>
              </a:ext>
            </a:extLst>
          </p:cNvPr>
          <p:cNvSpPr/>
          <p:nvPr/>
        </p:nvSpPr>
        <p:spPr>
          <a:xfrm>
            <a:off x="7718330" y="1692420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7A6A8D8-BAD4-91F8-A5E1-2399BB9E0EDA}"/>
              </a:ext>
            </a:extLst>
          </p:cNvPr>
          <p:cNvSpPr/>
          <p:nvPr/>
        </p:nvSpPr>
        <p:spPr>
          <a:xfrm>
            <a:off x="8022906" y="19379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9FB3223-62B1-1DB2-CF67-E82BF884BD26}"/>
              </a:ext>
            </a:extLst>
          </p:cNvPr>
          <p:cNvSpPr/>
          <p:nvPr/>
        </p:nvSpPr>
        <p:spPr>
          <a:xfrm>
            <a:off x="7623559" y="36112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53D8A0C9-3396-1B15-2982-D10598EB2E68}"/>
                  </a:ext>
                </a:extLst>
              </p:cNvPr>
              <p:cNvSpPr txBox="1"/>
              <p:nvPr/>
            </p:nvSpPr>
            <p:spPr>
              <a:xfrm>
                <a:off x="5111187" y="4902861"/>
                <a:ext cx="6062100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dễ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D8A0C9-3396-1B15-2982-D10598EB2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87" y="4902861"/>
                <a:ext cx="6062100" cy="906274"/>
              </a:xfrm>
              <a:prstGeom prst="rect">
                <a:avLst/>
              </a:prstGeom>
              <a:blipFill>
                <a:blip r:embed="rId6"/>
                <a:stretch>
                  <a:fillRect l="-1508" t="-5369" r="-1508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791176" y="286889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1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35" grpId="0"/>
      <p:bldP spid="42" grpId="0"/>
      <p:bldP spid="43" grpId="0"/>
      <p:bldP spid="44" grpId="0"/>
      <p:bldP spid="46" grpId="0"/>
      <p:bldP spid="47" grpId="0"/>
      <p:bldP spid="48" grpId="0"/>
      <p:bldP spid="64" grpId="0"/>
      <p:bldP spid="21" grpId="0" animBg="1"/>
      <p:bldP spid="2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380456"/>
            <a:ext cx="7086637" cy="85897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3905ACA-2E64-9528-85DB-27E363BA3C3F}"/>
              </a:ext>
            </a:extLst>
          </p:cNvPr>
          <p:cNvSpPr txBox="1"/>
          <p:nvPr/>
        </p:nvSpPr>
        <p:spPr>
          <a:xfrm>
            <a:off x="147625" y="226754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2038E72-02D3-5F6F-17CF-816E26CF4DBB}"/>
              </a:ext>
            </a:extLst>
          </p:cNvPr>
          <p:cNvCxnSpPr>
            <a:cxnSpLocks/>
          </p:cNvCxnSpPr>
          <p:nvPr/>
        </p:nvCxnSpPr>
        <p:spPr>
          <a:xfrm>
            <a:off x="1800535" y="4756955"/>
            <a:ext cx="2627146" cy="3947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00AA850-52E9-759D-54EF-576191FCCD23}"/>
              </a:ext>
            </a:extLst>
          </p:cNvPr>
          <p:cNvCxnSpPr>
            <a:cxnSpLocks/>
          </p:cNvCxnSpPr>
          <p:nvPr/>
        </p:nvCxnSpPr>
        <p:spPr>
          <a:xfrm flipH="1">
            <a:off x="723719" y="4785658"/>
            <a:ext cx="1062197" cy="10997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08E64F9-2723-B4A9-4F54-311B3DEBB54F}"/>
              </a:ext>
            </a:extLst>
          </p:cNvPr>
          <p:cNvCxnSpPr>
            <a:cxnSpLocks/>
          </p:cNvCxnSpPr>
          <p:nvPr/>
        </p:nvCxnSpPr>
        <p:spPr>
          <a:xfrm flipH="1">
            <a:off x="3445244" y="4806779"/>
            <a:ext cx="990111" cy="10800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D53E27D-F295-BA98-C53C-48F44759BE53}"/>
              </a:ext>
            </a:extLst>
          </p:cNvPr>
          <p:cNvCxnSpPr>
            <a:cxnSpLocks/>
          </p:cNvCxnSpPr>
          <p:nvPr/>
        </p:nvCxnSpPr>
        <p:spPr>
          <a:xfrm>
            <a:off x="3430181" y="4228623"/>
            <a:ext cx="13880" cy="16280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E9C58222-3E00-9FAF-4C36-B84AA0D00682}"/>
              </a:ext>
            </a:extLst>
          </p:cNvPr>
          <p:cNvCxnSpPr>
            <a:cxnSpLocks/>
          </p:cNvCxnSpPr>
          <p:nvPr/>
        </p:nvCxnSpPr>
        <p:spPr>
          <a:xfrm flipH="1">
            <a:off x="4435355" y="3215889"/>
            <a:ext cx="71771" cy="15913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4C0204E-C0E3-832D-F33D-0A966018B80D}"/>
              </a:ext>
            </a:extLst>
          </p:cNvPr>
          <p:cNvSpPr txBox="1"/>
          <p:nvPr/>
        </p:nvSpPr>
        <p:spPr>
          <a:xfrm>
            <a:off x="4630661" y="28584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B5F8F7A-AE9B-B436-7D40-3B290BA18A55}"/>
              </a:ext>
            </a:extLst>
          </p:cNvPr>
          <p:cNvSpPr txBox="1"/>
          <p:nvPr/>
        </p:nvSpPr>
        <p:spPr>
          <a:xfrm>
            <a:off x="3524213" y="409452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761BB62-2F4A-BE70-EACE-9E2CB59D9DEB}"/>
              </a:ext>
            </a:extLst>
          </p:cNvPr>
          <p:cNvSpPr txBox="1"/>
          <p:nvPr/>
        </p:nvSpPr>
        <p:spPr>
          <a:xfrm>
            <a:off x="35023" y="380386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15EC85F-B736-E70E-6A9C-79DBA3E266FA}"/>
              </a:ext>
            </a:extLst>
          </p:cNvPr>
          <p:cNvSpPr txBox="1"/>
          <p:nvPr/>
        </p:nvSpPr>
        <p:spPr>
          <a:xfrm>
            <a:off x="1382940" y="284473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43A5378A-987E-843D-ABC9-B26117FC9923}"/>
              </a:ext>
            </a:extLst>
          </p:cNvPr>
          <p:cNvCxnSpPr>
            <a:cxnSpLocks/>
          </p:cNvCxnSpPr>
          <p:nvPr/>
        </p:nvCxnSpPr>
        <p:spPr>
          <a:xfrm flipH="1">
            <a:off x="1788071" y="3172275"/>
            <a:ext cx="24717" cy="156127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914BE78F-BCC0-6833-D5C6-CD68F59899B7}"/>
              </a:ext>
            </a:extLst>
          </p:cNvPr>
          <p:cNvCxnSpPr>
            <a:cxnSpLocks/>
          </p:cNvCxnSpPr>
          <p:nvPr/>
        </p:nvCxnSpPr>
        <p:spPr>
          <a:xfrm flipH="1">
            <a:off x="706017" y="5873952"/>
            <a:ext cx="2752103" cy="25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4D601385-8A4B-6B1A-1995-43E9F175693C}"/>
              </a:ext>
            </a:extLst>
          </p:cNvPr>
          <p:cNvCxnSpPr>
            <a:cxnSpLocks/>
          </p:cNvCxnSpPr>
          <p:nvPr/>
        </p:nvCxnSpPr>
        <p:spPr>
          <a:xfrm flipH="1">
            <a:off x="1828039" y="3165558"/>
            <a:ext cx="2631462" cy="40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281539B1-E640-5F05-AE36-D5E5DA4B56A8}"/>
              </a:ext>
            </a:extLst>
          </p:cNvPr>
          <p:cNvCxnSpPr>
            <a:cxnSpLocks/>
            <a:stCxn id="104" idx="4"/>
          </p:cNvCxnSpPr>
          <p:nvPr/>
        </p:nvCxnSpPr>
        <p:spPr>
          <a:xfrm flipH="1">
            <a:off x="721943" y="4294358"/>
            <a:ext cx="12291" cy="15843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F96F08E6-B223-ECA2-A2FF-1200039D0ECA}"/>
              </a:ext>
            </a:extLst>
          </p:cNvPr>
          <p:cNvCxnSpPr>
            <a:cxnSpLocks/>
            <a:stCxn id="105" idx="2"/>
          </p:cNvCxnSpPr>
          <p:nvPr/>
        </p:nvCxnSpPr>
        <p:spPr>
          <a:xfrm flipH="1">
            <a:off x="727706" y="4233733"/>
            <a:ext cx="2666866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D7CD6172-075E-A8C7-60B8-68B2A7C09DB1}"/>
              </a:ext>
            </a:extLst>
          </p:cNvPr>
          <p:cNvCxnSpPr>
            <a:cxnSpLocks/>
          </p:cNvCxnSpPr>
          <p:nvPr/>
        </p:nvCxnSpPr>
        <p:spPr>
          <a:xfrm flipH="1">
            <a:off x="719269" y="3169604"/>
            <a:ext cx="1086917" cy="1072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C19459B7-5692-01EF-8ACF-7701721A4375}"/>
              </a:ext>
            </a:extLst>
          </p:cNvPr>
          <p:cNvCxnSpPr>
            <a:cxnSpLocks/>
          </p:cNvCxnSpPr>
          <p:nvPr/>
        </p:nvCxnSpPr>
        <p:spPr>
          <a:xfrm flipH="1">
            <a:off x="1790664" y="3172239"/>
            <a:ext cx="23615" cy="153819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F8144FED-3F61-ABD2-3E15-B8FBF8C44E40}"/>
              </a:ext>
            </a:extLst>
          </p:cNvPr>
          <p:cNvCxnSpPr>
            <a:cxnSpLocks/>
          </p:cNvCxnSpPr>
          <p:nvPr/>
        </p:nvCxnSpPr>
        <p:spPr>
          <a:xfrm>
            <a:off x="1804617" y="3143505"/>
            <a:ext cx="1624381" cy="2713124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7E910627-5B94-06DB-2FFE-1B4200DC774E}"/>
              </a:ext>
            </a:extLst>
          </p:cNvPr>
          <p:cNvSpPr/>
          <p:nvPr/>
        </p:nvSpPr>
        <p:spPr>
          <a:xfrm>
            <a:off x="1748296" y="47200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FE2EC9B-F664-ADF2-E08A-A78F3F294060}"/>
              </a:ext>
            </a:extLst>
          </p:cNvPr>
          <p:cNvSpPr txBox="1"/>
          <p:nvPr/>
        </p:nvSpPr>
        <p:spPr>
          <a:xfrm>
            <a:off x="3333436" y="587741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399A4CE-E322-8E02-FE50-B2780F525271}"/>
              </a:ext>
            </a:extLst>
          </p:cNvPr>
          <p:cNvSpPr txBox="1"/>
          <p:nvPr/>
        </p:nvSpPr>
        <p:spPr>
          <a:xfrm>
            <a:off x="-77489" y="558543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5C601DC-2BEB-AF26-DE64-CC74A65E7D14}"/>
              </a:ext>
            </a:extLst>
          </p:cNvPr>
          <p:cNvSpPr txBox="1"/>
          <p:nvPr/>
        </p:nvSpPr>
        <p:spPr>
          <a:xfrm>
            <a:off x="1037942" y="454492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A745760F-9681-7132-97F6-8FC81DB1F4CC}"/>
              </a:ext>
            </a:extLst>
          </p:cNvPr>
          <p:cNvCxnSpPr>
            <a:cxnSpLocks/>
          </p:cNvCxnSpPr>
          <p:nvPr/>
        </p:nvCxnSpPr>
        <p:spPr>
          <a:xfrm flipV="1">
            <a:off x="1826688" y="3165558"/>
            <a:ext cx="2632813" cy="28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A29D9E4E-E5A8-3949-040A-E39FE6532D1A}"/>
              </a:ext>
            </a:extLst>
          </p:cNvPr>
          <p:cNvCxnSpPr>
            <a:cxnSpLocks/>
          </p:cNvCxnSpPr>
          <p:nvPr/>
        </p:nvCxnSpPr>
        <p:spPr>
          <a:xfrm flipH="1">
            <a:off x="3475873" y="3154120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F36DDF60-8A3D-6D1C-C5F3-3423F8028068}"/>
              </a:ext>
            </a:extLst>
          </p:cNvPr>
          <p:cNvSpPr txBox="1"/>
          <p:nvPr/>
        </p:nvSpPr>
        <p:spPr>
          <a:xfrm>
            <a:off x="4477987" y="467962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2BB10ECF-47FF-43A0-A828-21EDEE6ACD23}"/>
              </a:ext>
            </a:extLst>
          </p:cNvPr>
          <p:cNvCxnSpPr>
            <a:cxnSpLocks/>
          </p:cNvCxnSpPr>
          <p:nvPr/>
        </p:nvCxnSpPr>
        <p:spPr>
          <a:xfrm flipH="1">
            <a:off x="752395" y="3181499"/>
            <a:ext cx="1042643" cy="102457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3AAE2947-2A9D-113B-1AFF-FA52EE8AE0B8}"/>
              </a:ext>
            </a:extLst>
          </p:cNvPr>
          <p:cNvCxnSpPr>
            <a:cxnSpLocks/>
            <a:endCxn id="105" idx="7"/>
          </p:cNvCxnSpPr>
          <p:nvPr/>
        </p:nvCxnSpPr>
        <p:spPr>
          <a:xfrm flipH="1">
            <a:off x="3475873" y="3183514"/>
            <a:ext cx="1008763" cy="10146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235BD65B-5714-B47E-8F17-E1B85F784D7A}"/>
              </a:ext>
            </a:extLst>
          </p:cNvPr>
          <p:cNvSpPr/>
          <p:nvPr/>
        </p:nvSpPr>
        <p:spPr>
          <a:xfrm>
            <a:off x="686609" y="419369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0837C4A4-574C-5F11-550D-E1E070BEBD44}"/>
              </a:ext>
            </a:extLst>
          </p:cNvPr>
          <p:cNvSpPr/>
          <p:nvPr/>
        </p:nvSpPr>
        <p:spPr>
          <a:xfrm>
            <a:off x="3394572" y="418340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970F1AE2-C69A-B604-8579-D235712A6FE7}"/>
                  </a:ext>
                </a:extLst>
              </p:cNvPr>
              <p:cNvSpPr txBox="1"/>
              <p:nvPr/>
            </p:nvSpPr>
            <p:spPr>
              <a:xfrm>
                <a:off x="163221" y="1332711"/>
                <a:ext cx="7086637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0F1AE2-C69A-B604-8579-D235712A6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1" y="1332711"/>
                <a:ext cx="7086637" cy="906274"/>
              </a:xfrm>
              <a:prstGeom prst="rect">
                <a:avLst/>
              </a:prstGeom>
              <a:blipFill>
                <a:blip r:embed="rId3"/>
                <a:stretch>
                  <a:fillRect l="-1377" t="-5405" r="-1033" b="-15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7C7E265-1D7F-091A-1B16-2D439F3F7D5E}"/>
                  </a:ext>
                </a:extLst>
              </p:cNvPr>
              <p:cNvSpPr txBox="1"/>
              <p:nvPr/>
            </p:nvSpPr>
            <p:spPr>
              <a:xfrm>
                <a:off x="5474282" y="2875034"/>
                <a:ext cx="253403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C7E265-1D7F-091A-1B16-2D439F3F7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82" y="2875034"/>
                <a:ext cx="2534034" cy="536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00C902A9-DC52-A320-A4B9-6C31AADE225A}"/>
              </a:ext>
            </a:extLst>
          </p:cNvPr>
          <p:cNvCxnSpPr>
            <a:cxnSpLocks/>
            <a:endCxn id="105" idx="2"/>
          </p:cNvCxnSpPr>
          <p:nvPr/>
        </p:nvCxnSpPr>
        <p:spPr>
          <a:xfrm flipV="1">
            <a:off x="751546" y="4233733"/>
            <a:ext cx="2643026" cy="1704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6BB9BD36-138B-3A1D-EFBA-692BC7F8DC87}"/>
              </a:ext>
            </a:extLst>
          </p:cNvPr>
          <p:cNvSpPr/>
          <p:nvPr/>
        </p:nvSpPr>
        <p:spPr>
          <a:xfrm>
            <a:off x="4459501" y="31152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2664D992-A14F-2544-39F5-6A14EBD2D6FA}"/>
              </a:ext>
            </a:extLst>
          </p:cNvPr>
          <p:cNvSpPr/>
          <p:nvPr/>
        </p:nvSpPr>
        <p:spPr>
          <a:xfrm>
            <a:off x="1757742" y="31115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9254181A-C6E6-6A7F-553F-740C27E5C8FF}"/>
              </a:ext>
            </a:extLst>
          </p:cNvPr>
          <p:cNvSpPr/>
          <p:nvPr/>
        </p:nvSpPr>
        <p:spPr>
          <a:xfrm>
            <a:off x="677919" y="581626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878DFE0C-B818-0F44-B8AF-C9F6FF41E13F}"/>
              </a:ext>
            </a:extLst>
          </p:cNvPr>
          <p:cNvSpPr/>
          <p:nvPr/>
        </p:nvSpPr>
        <p:spPr>
          <a:xfrm>
            <a:off x="3397028" y="58214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3F5E3C26-AD92-8B5D-2D76-0932C7AFAD32}"/>
              </a:ext>
            </a:extLst>
          </p:cNvPr>
          <p:cNvSpPr/>
          <p:nvPr/>
        </p:nvSpPr>
        <p:spPr>
          <a:xfrm>
            <a:off x="4382737" y="47576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5F829F6F-1E87-46A5-FA3F-2525A33F54B1}"/>
                  </a:ext>
                </a:extLst>
              </p:cNvPr>
              <p:cNvSpPr txBox="1"/>
              <p:nvPr/>
            </p:nvSpPr>
            <p:spPr>
              <a:xfrm>
                <a:off x="7507606" y="2859388"/>
                <a:ext cx="313203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F829F6F-1E87-46A5-FA3F-2525A33F5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606" y="2859388"/>
                <a:ext cx="3132034" cy="536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855B1854-DACA-ED72-A559-CD6927405093}"/>
                  </a:ext>
                </a:extLst>
              </p:cNvPr>
              <p:cNvSpPr txBox="1"/>
              <p:nvPr/>
            </p:nvSpPr>
            <p:spPr>
              <a:xfrm>
                <a:off x="7630519" y="3461671"/>
                <a:ext cx="1386577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55B1854-DACA-ED72-A559-CD6927405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519" y="3461671"/>
                <a:ext cx="1386577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475882" y="518795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7" grpId="0"/>
      <p:bldP spid="49" grpId="0"/>
      <p:bldP spid="75" grpId="0" animBg="1"/>
      <p:bldP spid="76" grpId="0"/>
      <p:bldP spid="77" grpId="0"/>
      <p:bldP spid="78" grpId="0"/>
      <p:bldP spid="91" grpId="0"/>
      <p:bldP spid="104" grpId="0" animBg="1"/>
      <p:bldP spid="105" grpId="0" animBg="1"/>
      <p:bldP spid="37" grpId="0"/>
      <p:bldP spid="86" grpId="0" animBg="1"/>
      <p:bldP spid="95" grpId="0" animBg="1"/>
      <p:bldP spid="99" grpId="0" animBg="1"/>
      <p:bldP spid="102" grpId="0" animBg="1"/>
      <p:bldP spid="103" grpId="0" animBg="1"/>
      <p:bldP spid="106" grpId="0"/>
      <p:bldP spid="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7D9F442-4CDD-289D-DC9C-B05D1DAFD666}"/>
              </a:ext>
            </a:extLst>
          </p:cNvPr>
          <p:cNvSpPr/>
          <p:nvPr/>
        </p:nvSpPr>
        <p:spPr>
          <a:xfrm>
            <a:off x="197594" y="1732752"/>
            <a:ext cx="4659836" cy="480716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01C3D5B0-D507-F1B6-79BB-68ECC719D4D3}"/>
                  </a:ext>
                </a:extLst>
              </p:cNvPr>
              <p:cNvSpPr txBox="1"/>
              <p:nvPr/>
            </p:nvSpPr>
            <p:spPr>
              <a:xfrm>
                <a:off x="382581" y="1814397"/>
                <a:ext cx="4264322" cy="4455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3D5B0-D507-F1B6-79BB-68ECC719D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1" y="1814397"/>
                <a:ext cx="4264322" cy="4455066"/>
              </a:xfrm>
              <a:prstGeom prst="rect">
                <a:avLst/>
              </a:prstGeom>
              <a:blipFill>
                <a:blip r:embed="rId3"/>
                <a:stretch>
                  <a:fillRect l="-2289" t="-1096" r="-2146" b="-23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A4698DAD-4F57-1989-D88B-8D4643850825}"/>
              </a:ext>
            </a:extLst>
          </p:cNvPr>
          <p:cNvCxnSpPr>
            <a:cxnSpLocks/>
          </p:cNvCxnSpPr>
          <p:nvPr/>
        </p:nvCxnSpPr>
        <p:spPr>
          <a:xfrm flipV="1">
            <a:off x="5475065" y="1758312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C719756-8107-6447-DB00-7BA7F995D599}"/>
              </a:ext>
            </a:extLst>
          </p:cNvPr>
          <p:cNvCxnSpPr>
            <a:cxnSpLocks/>
          </p:cNvCxnSpPr>
          <p:nvPr/>
        </p:nvCxnSpPr>
        <p:spPr>
          <a:xfrm>
            <a:off x="5109685" y="2911205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D3230DDA-6377-7479-0851-0F61D9A2743F}"/>
              </a:ext>
            </a:extLst>
          </p:cNvPr>
          <p:cNvCxnSpPr>
            <a:cxnSpLocks/>
          </p:cNvCxnSpPr>
          <p:nvPr/>
        </p:nvCxnSpPr>
        <p:spPr>
          <a:xfrm>
            <a:off x="7926486" y="2843671"/>
            <a:ext cx="377616" cy="14822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2BE86FC-ECDC-8AF8-01FD-857AFACDE01B}"/>
              </a:ext>
            </a:extLst>
          </p:cNvPr>
          <p:cNvSpPr txBox="1"/>
          <p:nvPr/>
        </p:nvSpPr>
        <p:spPr>
          <a:xfrm>
            <a:off x="7052008" y="156734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D7A6A8D8-BAD4-91F8-A5E1-2399BB9E0EDA}"/>
              </a:ext>
            </a:extLst>
          </p:cNvPr>
          <p:cNvSpPr/>
          <p:nvPr/>
        </p:nvSpPr>
        <p:spPr>
          <a:xfrm>
            <a:off x="7383705" y="18960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9FB3223-62B1-1DB2-CF67-E82BF884BD26}"/>
              </a:ext>
            </a:extLst>
          </p:cNvPr>
          <p:cNvSpPr/>
          <p:nvPr/>
        </p:nvSpPr>
        <p:spPr>
          <a:xfrm>
            <a:off x="6984358" y="356936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9415FD1-99AB-6824-26D8-1717010CD511}"/>
              </a:ext>
            </a:extLst>
          </p:cNvPr>
          <p:cNvSpPr txBox="1"/>
          <p:nvPr/>
        </p:nvSpPr>
        <p:spPr>
          <a:xfrm>
            <a:off x="8337354" y="904445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FD7F8D5-93C0-7570-68A7-DAE495AA2081}"/>
              </a:ext>
            </a:extLst>
          </p:cNvPr>
          <p:cNvSpPr txBox="1"/>
          <p:nvPr/>
        </p:nvSpPr>
        <p:spPr>
          <a:xfrm>
            <a:off x="8638828" y="25027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7C428EB-9CB7-4046-009D-02B373FEDD24}"/>
              </a:ext>
            </a:extLst>
          </p:cNvPr>
          <p:cNvSpPr txBox="1"/>
          <p:nvPr/>
        </p:nvSpPr>
        <p:spPr>
          <a:xfrm>
            <a:off x="6540135" y="3513082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E75816D-75C8-02F0-1F19-108A1A16311C}"/>
              </a:ext>
            </a:extLst>
          </p:cNvPr>
          <p:cNvSpPr txBox="1"/>
          <p:nvPr/>
        </p:nvSpPr>
        <p:spPr>
          <a:xfrm>
            <a:off x="8346199" y="411549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71620AFC-C522-9E97-FDBE-98A435FAE577}"/>
                  </a:ext>
                </a:extLst>
              </p:cNvPr>
              <p:cNvSpPr txBox="1"/>
              <p:nvPr/>
            </p:nvSpPr>
            <p:spPr>
              <a:xfrm>
                <a:off x="5680534" y="1683154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620AFC-C522-9E97-FDBE-98A435FAE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534" y="1683154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3571" t="-17105" r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5FEF4A4D-11CF-0E0D-C22A-790DEDB0ED05}"/>
                  </a:ext>
                </a:extLst>
              </p:cNvPr>
              <p:cNvSpPr txBox="1"/>
              <p:nvPr/>
            </p:nvSpPr>
            <p:spPr>
              <a:xfrm>
                <a:off x="5546841" y="2749359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EF4A4D-11CF-0E0D-C22A-790DEDB0E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1" y="2749359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AAB7D89-91FD-4DBF-EE7F-EF50AAC07B8A}"/>
              </a:ext>
            </a:extLst>
          </p:cNvPr>
          <p:cNvCxnSpPr>
            <a:cxnSpLocks/>
          </p:cNvCxnSpPr>
          <p:nvPr/>
        </p:nvCxnSpPr>
        <p:spPr>
          <a:xfrm flipV="1">
            <a:off x="7431330" y="1174280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00B07E20-C36E-D005-B991-3EAA43251858}"/>
              </a:ext>
            </a:extLst>
          </p:cNvPr>
          <p:cNvCxnSpPr>
            <a:cxnSpLocks/>
          </p:cNvCxnSpPr>
          <p:nvPr/>
        </p:nvCxnSpPr>
        <p:spPr>
          <a:xfrm flipV="1">
            <a:off x="7054622" y="2843808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56FC5C6A-409D-50ED-DC02-E6E11FBDDBFE}"/>
              </a:ext>
            </a:extLst>
          </p:cNvPr>
          <p:cNvCxnSpPr>
            <a:cxnSpLocks/>
          </p:cNvCxnSpPr>
          <p:nvPr/>
        </p:nvCxnSpPr>
        <p:spPr>
          <a:xfrm>
            <a:off x="7399899" y="1938346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493CD711-E7FF-7F30-4F8B-72F27E0AE8EC}"/>
              </a:ext>
            </a:extLst>
          </p:cNvPr>
          <p:cNvCxnSpPr>
            <a:cxnSpLocks/>
          </p:cNvCxnSpPr>
          <p:nvPr/>
        </p:nvCxnSpPr>
        <p:spPr>
          <a:xfrm>
            <a:off x="7031983" y="3610795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EEA99DEE-9F05-D90C-9DD1-EC667D5772BB}"/>
              </a:ext>
            </a:extLst>
          </p:cNvPr>
          <p:cNvCxnSpPr>
            <a:cxnSpLocks/>
          </p:cNvCxnSpPr>
          <p:nvPr/>
        </p:nvCxnSpPr>
        <p:spPr>
          <a:xfrm>
            <a:off x="8310385" y="1190684"/>
            <a:ext cx="377616" cy="14822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6551C45-6CEA-4D54-7695-A43AD460E1A6}"/>
              </a:ext>
            </a:extLst>
          </p:cNvPr>
          <p:cNvSpPr txBox="1"/>
          <p:nvPr/>
        </p:nvSpPr>
        <p:spPr>
          <a:xfrm>
            <a:off x="7913011" y="245850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xmlns="" id="{8C472E47-987B-4A08-1CBC-000D39AB2D61}"/>
              </a:ext>
            </a:extLst>
          </p:cNvPr>
          <p:cNvSpPr/>
          <p:nvPr/>
        </p:nvSpPr>
        <p:spPr>
          <a:xfrm>
            <a:off x="6715655" y="3297694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xmlns="" id="{3522A146-6301-2BC2-84EF-629CC2B0E738}"/>
              </a:ext>
            </a:extLst>
          </p:cNvPr>
          <p:cNvSpPr/>
          <p:nvPr/>
        </p:nvSpPr>
        <p:spPr>
          <a:xfrm>
            <a:off x="7079129" y="1650515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2" name="Picture 21" descr="A cartoon of a child pointing his finger&#10;&#10;Description automatically generated">
            <a:extLst>
              <a:ext uri="{FF2B5EF4-FFF2-40B4-BE49-F238E27FC236}">
                <a16:creationId xmlns:a16="http://schemas.microsoft.com/office/drawing/2014/main" xmlns="" id="{9AA6C7A7-A660-B0ED-A046-F9725C0B3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244" y1="52719" x2="49254" y2="80615"/>
                        <a14:foregroundMark x1="49254" y1="80615" x2="28856" y2="86288"/>
                        <a14:foregroundMark x1="28856" y1="86288" x2="31592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23" y="537807"/>
            <a:ext cx="4423654" cy="4487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7470E2-6452-F0E3-E04B-DE4BEE896032}"/>
                  </a:ext>
                </a:extLst>
              </p:cNvPr>
              <p:cNvSpPr txBox="1"/>
              <p:nvPr/>
            </p:nvSpPr>
            <p:spPr>
              <a:xfrm>
                <a:off x="4450955" y="4530013"/>
                <a:ext cx="5609590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l-GR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7470E2-6452-F0E3-E04B-DE4BEE896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55" y="4530013"/>
                <a:ext cx="5609590" cy="8336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96CC6BA7-F3D3-FE07-615D-7443C8F2025F}"/>
                  </a:ext>
                </a:extLst>
              </p:cNvPr>
              <p:cNvSpPr txBox="1"/>
              <p:nvPr/>
            </p:nvSpPr>
            <p:spPr>
              <a:xfrm>
                <a:off x="4635917" y="5492527"/>
                <a:ext cx="274778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𝑂𝐴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𝑂𝐴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CC6BA7-F3D3-FE07-615D-7443C8F20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917" y="5492527"/>
                <a:ext cx="2747788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557757B-C0C7-47E2-56EA-F69E44DCB2F1}"/>
                  </a:ext>
                </a:extLst>
              </p:cNvPr>
              <p:cNvSpPr txBox="1"/>
              <p:nvPr/>
            </p:nvSpPr>
            <p:spPr>
              <a:xfrm>
                <a:off x="6770584" y="5418729"/>
                <a:ext cx="2747788" cy="680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𝑂𝐵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𝑂𝐵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57757B-C0C7-47E2-56EA-F69E44DCB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584" y="5418729"/>
                <a:ext cx="2747788" cy="6801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AA94195-533D-10A2-C0CA-5B6A0BF5493A}"/>
                  </a:ext>
                </a:extLst>
              </p:cNvPr>
              <p:cNvSpPr txBox="1"/>
              <p:nvPr/>
            </p:nvSpPr>
            <p:spPr>
              <a:xfrm>
                <a:off x="8565169" y="5477748"/>
                <a:ext cx="274778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A94195-533D-10A2-C0CA-5B6A0BF54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169" y="5477748"/>
                <a:ext cx="2747788" cy="5900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2D216F37-AE6C-4C86-15D0-E9FE980FD479}"/>
                  </a:ext>
                </a:extLst>
              </p:cNvPr>
              <p:cNvSpPr txBox="1"/>
              <p:nvPr/>
            </p:nvSpPr>
            <p:spPr>
              <a:xfrm>
                <a:off x="5950791" y="6099010"/>
                <a:ext cx="2256676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216F37-AE6C-4C86-15D0-E9FE980FD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791" y="6099010"/>
                <a:ext cx="2256676" cy="5020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B12493D-5D05-0B28-EBBC-4F18BBFB1A76}"/>
                  </a:ext>
                </a:extLst>
              </p:cNvPr>
              <p:cNvSpPr txBox="1"/>
              <p:nvPr/>
            </p:nvSpPr>
            <p:spPr>
              <a:xfrm>
                <a:off x="4476331" y="6094121"/>
                <a:ext cx="2256676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12493D-5D05-0B28-EBBC-4F18BBFB1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331" y="6094121"/>
                <a:ext cx="2256676" cy="5020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F886E52-D4B5-7F89-40F7-FEDA68E9077F}"/>
                  </a:ext>
                </a:extLst>
              </p:cNvPr>
              <p:cNvSpPr txBox="1"/>
              <p:nvPr/>
            </p:nvSpPr>
            <p:spPr>
              <a:xfrm>
                <a:off x="7853166" y="6114137"/>
                <a:ext cx="2440913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𝐴𝑂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F886E52-D4B5-7F89-40F7-FEDA68E90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166" y="6114137"/>
                <a:ext cx="2440913" cy="5020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297587" y="287783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963446E-17DE-909E-3428-496987B68689}"/>
              </a:ext>
            </a:extLst>
          </p:cNvPr>
          <p:cNvSpPr/>
          <p:nvPr/>
        </p:nvSpPr>
        <p:spPr>
          <a:xfrm>
            <a:off x="100797" y="1793662"/>
            <a:ext cx="6982755" cy="254173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341F974-D5A4-57DB-012B-2D76A40E5F4D}"/>
                  </a:ext>
                </a:extLst>
              </p:cNvPr>
              <p:cNvSpPr txBox="1"/>
              <p:nvPr/>
            </p:nvSpPr>
            <p:spPr>
              <a:xfrm>
                <a:off x="373504" y="1818576"/>
                <a:ext cx="6450002" cy="2355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°≤</m:t>
                        </m:r>
                        <m:acc>
                          <m:accPr>
                            <m:chr m:val="̂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𝐴𝑂𝐵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41F974-D5A4-57DB-012B-2D76A40E5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4" y="1818576"/>
                <a:ext cx="6450002" cy="2355004"/>
              </a:xfrm>
              <a:prstGeom prst="rect">
                <a:avLst/>
              </a:prstGeom>
              <a:blipFill>
                <a:blip r:embed="rId3"/>
                <a:stretch>
                  <a:fillRect l="-1418" t="-258" r="-1512" b="-49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lowchart: Data 32">
            <a:extLst>
              <a:ext uri="{FF2B5EF4-FFF2-40B4-BE49-F238E27FC236}">
                <a16:creationId xmlns:a16="http://schemas.microsoft.com/office/drawing/2014/main" xmlns="" id="{17D51F0A-E83F-3C42-4165-1C534B45F9A7}"/>
              </a:ext>
            </a:extLst>
          </p:cNvPr>
          <p:cNvSpPr/>
          <p:nvPr/>
        </p:nvSpPr>
        <p:spPr>
          <a:xfrm>
            <a:off x="7284236" y="2007920"/>
            <a:ext cx="3439088" cy="1572833"/>
          </a:xfrm>
          <a:prstGeom prst="flowChartInputOutput">
            <a:avLst/>
          </a:prstGeom>
          <a:solidFill>
            <a:srgbClr val="B3FF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2BE86FC-ECDC-8AF8-01FD-857AFACDE01B}"/>
              </a:ext>
            </a:extLst>
          </p:cNvPr>
          <p:cNvSpPr txBox="1"/>
          <p:nvPr/>
        </p:nvSpPr>
        <p:spPr>
          <a:xfrm>
            <a:off x="7655077" y="25604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9415FD1-99AB-6824-26D8-1717010CD511}"/>
              </a:ext>
            </a:extLst>
          </p:cNvPr>
          <p:cNvSpPr txBox="1"/>
          <p:nvPr/>
        </p:nvSpPr>
        <p:spPr>
          <a:xfrm>
            <a:off x="9501436" y="2134900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FD7F8D5-93C0-7570-68A7-DAE495AA2081}"/>
              </a:ext>
            </a:extLst>
          </p:cNvPr>
          <p:cNvSpPr txBox="1"/>
          <p:nvPr/>
        </p:nvSpPr>
        <p:spPr>
          <a:xfrm>
            <a:off x="9129218" y="309637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71620AFC-C522-9E97-FDBE-98A435FAE577}"/>
                  </a:ext>
                </a:extLst>
              </p:cNvPr>
              <p:cNvSpPr txBox="1"/>
              <p:nvPr/>
            </p:nvSpPr>
            <p:spPr>
              <a:xfrm>
                <a:off x="8687125" y="904445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1620AFC-C522-9E97-FDBE-98A435FAE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125" y="904445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105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5FEF4A4D-11CF-0E0D-C22A-790DEDB0ED05}"/>
                  </a:ext>
                </a:extLst>
              </p:cNvPr>
              <p:cNvSpPr txBox="1"/>
              <p:nvPr/>
            </p:nvSpPr>
            <p:spPr>
              <a:xfrm>
                <a:off x="8381300" y="3589427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EF4A4D-11CF-0E0D-C22A-790DEDB0E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300" y="3589427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>
            <a:extLst>
              <a:ext uri="{FF2B5EF4-FFF2-40B4-BE49-F238E27FC236}">
                <a16:creationId xmlns:a16="http://schemas.microsoft.com/office/drawing/2014/main" xmlns="" id="{3522A146-6301-2BC2-84EF-629CC2B0E738}"/>
              </a:ext>
            </a:extLst>
          </p:cNvPr>
          <p:cNvSpPr/>
          <p:nvPr/>
        </p:nvSpPr>
        <p:spPr>
          <a:xfrm>
            <a:off x="7939302" y="2634359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40EC73C0-838A-F24E-4F60-79A8CAA6B205}"/>
              </a:ext>
            </a:extLst>
          </p:cNvPr>
          <p:cNvCxnSpPr>
            <a:cxnSpLocks/>
          </p:cNvCxnSpPr>
          <p:nvPr/>
        </p:nvCxnSpPr>
        <p:spPr>
          <a:xfrm flipV="1">
            <a:off x="8221124" y="961462"/>
            <a:ext cx="1579716" cy="649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1FE865D7-819D-E2D1-561E-B1C676D423B9}"/>
              </a:ext>
            </a:extLst>
          </p:cNvPr>
          <p:cNvCxnSpPr>
            <a:cxnSpLocks/>
          </p:cNvCxnSpPr>
          <p:nvPr/>
        </p:nvCxnSpPr>
        <p:spPr>
          <a:xfrm flipH="1">
            <a:off x="8034232" y="1592457"/>
            <a:ext cx="186876" cy="13560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E2A49288-DCA0-2F62-6184-9C5BAECCF946}"/>
              </a:ext>
            </a:extLst>
          </p:cNvPr>
          <p:cNvCxnSpPr>
            <a:cxnSpLocks/>
          </p:cNvCxnSpPr>
          <p:nvPr/>
        </p:nvCxnSpPr>
        <p:spPr>
          <a:xfrm flipH="1">
            <a:off x="9600401" y="934790"/>
            <a:ext cx="186876" cy="13560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AAB7D89-91FD-4DBF-EE7F-EF50AAC07B8A}"/>
              </a:ext>
            </a:extLst>
          </p:cNvPr>
          <p:cNvCxnSpPr>
            <a:cxnSpLocks/>
          </p:cNvCxnSpPr>
          <p:nvPr/>
        </p:nvCxnSpPr>
        <p:spPr>
          <a:xfrm flipV="1">
            <a:off x="8034399" y="2290878"/>
            <a:ext cx="1579716" cy="649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56FC5C6A-409D-50ED-DC02-E6E11FBDDBFE}"/>
              </a:ext>
            </a:extLst>
          </p:cNvPr>
          <p:cNvCxnSpPr>
            <a:cxnSpLocks/>
          </p:cNvCxnSpPr>
          <p:nvPr/>
        </p:nvCxnSpPr>
        <p:spPr>
          <a:xfrm>
            <a:off x="8002968" y="2931447"/>
            <a:ext cx="1183152" cy="35641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142D14D9-50C5-B266-C1D5-2C57FC19D6A1}"/>
              </a:ext>
            </a:extLst>
          </p:cNvPr>
          <p:cNvCxnSpPr>
            <a:cxnSpLocks/>
          </p:cNvCxnSpPr>
          <p:nvPr/>
        </p:nvCxnSpPr>
        <p:spPr>
          <a:xfrm flipH="1">
            <a:off x="7803157" y="2947128"/>
            <a:ext cx="227125" cy="62300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F1416A3-40E0-620D-F9C6-6F308EC09B58}"/>
              </a:ext>
            </a:extLst>
          </p:cNvPr>
          <p:cNvCxnSpPr>
            <a:cxnSpLocks/>
          </p:cNvCxnSpPr>
          <p:nvPr/>
        </p:nvCxnSpPr>
        <p:spPr>
          <a:xfrm flipH="1">
            <a:off x="9077524" y="3280309"/>
            <a:ext cx="97077" cy="309118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E4263F73-9DB7-9497-046B-72D8B9962879}"/>
              </a:ext>
            </a:extLst>
          </p:cNvPr>
          <p:cNvCxnSpPr>
            <a:cxnSpLocks/>
          </p:cNvCxnSpPr>
          <p:nvPr/>
        </p:nvCxnSpPr>
        <p:spPr>
          <a:xfrm flipH="1">
            <a:off x="7682583" y="3576233"/>
            <a:ext cx="115158" cy="31728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02DB5988-DD43-EC30-252F-C089D55A0A6A}"/>
              </a:ext>
            </a:extLst>
          </p:cNvPr>
          <p:cNvCxnSpPr>
            <a:cxnSpLocks/>
          </p:cNvCxnSpPr>
          <p:nvPr/>
        </p:nvCxnSpPr>
        <p:spPr>
          <a:xfrm flipH="1">
            <a:off x="8854453" y="3580499"/>
            <a:ext cx="223514" cy="67409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0E107FBD-C29C-9B9A-493B-9480C4B2748E}"/>
              </a:ext>
            </a:extLst>
          </p:cNvPr>
          <p:cNvCxnSpPr>
            <a:cxnSpLocks/>
          </p:cNvCxnSpPr>
          <p:nvPr/>
        </p:nvCxnSpPr>
        <p:spPr>
          <a:xfrm>
            <a:off x="7671301" y="3898172"/>
            <a:ext cx="1183152" cy="35641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D7A6A8D8-BAD4-91F8-A5E1-2399BB9E0EDA}"/>
              </a:ext>
            </a:extLst>
          </p:cNvPr>
          <p:cNvSpPr/>
          <p:nvPr/>
        </p:nvSpPr>
        <p:spPr>
          <a:xfrm>
            <a:off x="7986774" y="28891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9" name="Picture 88" descr="A cartoon robot with text&#10;&#10;Description automatically generated">
            <a:extLst>
              <a:ext uri="{FF2B5EF4-FFF2-40B4-BE49-F238E27FC236}">
                <a16:creationId xmlns:a16="http://schemas.microsoft.com/office/drawing/2014/main" xmlns="" id="{AC952FD7-2018-228D-A212-7424A71460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6" b="94089" l="9827" r="89595">
                        <a14:foregroundMark x1="74566" y1="43350" x2="71098" y2="46059"/>
                        <a14:foregroundMark x1="42775" y1="54926" x2="67630" y2="57143"/>
                        <a14:foregroundMark x1="67630" y1="57143" x2="38728" y2="58867"/>
                        <a14:foregroundMark x1="49133" y1="50493" x2="60694" y2="52463"/>
                        <a14:foregroundMark x1="36705" y1="58374" x2="34682" y2="60837"/>
                        <a14:foregroundMark x1="69942" y1="58374" x2="70809" y2="59852"/>
                        <a14:foregroundMark x1="54913" y1="63054" x2="49133" y2="85714"/>
                        <a14:foregroundMark x1="49133" y1="85714" x2="50578" y2="88424"/>
                        <a14:foregroundMark x1="27168" y1="70936" x2="27168" y2="74138"/>
                        <a14:foregroundMark x1="44220" y1="90394" x2="57514" y2="92365"/>
                        <a14:foregroundMark x1="69364" y1="90394" x2="70520" y2="94089"/>
                        <a14:foregroundMark x1="43931" y1="93596" x2="61850" y2="92611"/>
                        <a14:foregroundMark x1="58960" y1="75616" x2="58960" y2="83251"/>
                        <a14:foregroundMark x1="49133" y1="58374" x2="58960" y2="59852"/>
                        <a14:foregroundMark x1="37572" y1="79803" x2="37572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404" y="3321489"/>
            <a:ext cx="3250334" cy="3693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C1FE9696-2980-ECC0-7848-4C5D1C65AE63}"/>
                  </a:ext>
                </a:extLst>
              </p:cNvPr>
              <p:cNvSpPr txBox="1"/>
              <p:nvPr/>
            </p:nvSpPr>
            <p:spPr>
              <a:xfrm>
                <a:off x="197593" y="4473039"/>
                <a:ext cx="6187440" cy="1339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𝐵𝐴𝐸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.2.23)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FE9696-2980-ECC0-7848-4C5D1C65A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473039"/>
                <a:ext cx="6187440" cy="1339021"/>
              </a:xfrm>
              <a:prstGeom prst="rect">
                <a:avLst/>
              </a:prstGeom>
              <a:blipFill>
                <a:blip r:embed="rId8"/>
                <a:stretch>
                  <a:fillRect l="-1478" t="-913" b="-10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9B417C5-4466-8306-8030-C442E3934CD9}"/>
                  </a:ext>
                </a:extLst>
              </p:cNvPr>
              <p:cNvSpPr txBox="1"/>
              <p:nvPr/>
            </p:nvSpPr>
            <p:spPr>
              <a:xfrm>
                <a:off x="247005" y="5818164"/>
                <a:ext cx="618744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Quy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0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B417C5-4466-8306-8030-C442E3934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05" y="5818164"/>
                <a:ext cx="6187440" cy="856068"/>
              </a:xfrm>
              <a:prstGeom prst="rect">
                <a:avLst/>
              </a:prstGeom>
              <a:blipFill>
                <a:blip r:embed="rId9"/>
                <a:stretch>
                  <a:fillRect l="-1576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756125" y="148333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33" grpId="0" animBg="1"/>
      <p:bldP spid="38" grpId="0"/>
      <p:bldP spid="41" grpId="0"/>
      <p:bldP spid="45" grpId="0"/>
      <p:bldP spid="49" grpId="0"/>
      <p:bldP spid="50" grpId="0"/>
      <p:bldP spid="53" grpId="0" animBg="1"/>
      <p:bldP spid="87" grpId="0" animBg="1"/>
      <p:bldP spid="23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C1FE9696-2980-ECC0-7848-4C5D1C65AE63}"/>
                  </a:ext>
                </a:extLst>
              </p:cNvPr>
              <p:cNvSpPr txBox="1"/>
              <p:nvPr/>
            </p:nvSpPr>
            <p:spPr>
              <a:xfrm>
                <a:off x="164165" y="2072828"/>
                <a:ext cx="6187440" cy="1339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𝐵𝐴𝐸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.2.23)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FE9696-2980-ECC0-7848-4C5D1C65A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5" y="2072828"/>
                <a:ext cx="6187440" cy="1339021"/>
              </a:xfrm>
              <a:prstGeom prst="rect">
                <a:avLst/>
              </a:prstGeom>
              <a:blipFill>
                <a:blip r:embed="rId3"/>
                <a:stretch>
                  <a:fillRect l="-1576" t="-909" r="-1478" b="-9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9B417C5-4466-8306-8030-C442E3934CD9}"/>
                  </a:ext>
                </a:extLst>
              </p:cNvPr>
              <p:cNvSpPr txBox="1"/>
              <p:nvPr/>
            </p:nvSpPr>
            <p:spPr>
              <a:xfrm>
                <a:off x="164165" y="3454180"/>
                <a:ext cx="618744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Quy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0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B417C5-4466-8306-8030-C442E3934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5" y="3454180"/>
                <a:ext cx="6187440" cy="856068"/>
              </a:xfrm>
              <a:prstGeom prst="rect">
                <a:avLst/>
              </a:prstGeom>
              <a:blipFill>
                <a:blip r:embed="rId4"/>
                <a:stretch>
                  <a:fillRect l="-1576" t="-5714" r="-1478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239C1B00-1B16-9266-3CE4-2104FD349EE7}"/>
                  </a:ext>
                </a:extLst>
              </p:cNvPr>
              <p:cNvSpPr txBox="1"/>
              <p:nvPr/>
            </p:nvSpPr>
            <p:spPr>
              <a:xfrm>
                <a:off x="7297188" y="2586665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9C1B00-1B16-9266-3CE4-2104FD349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188" y="2586665"/>
                <a:ext cx="345205" cy="461665"/>
              </a:xfrm>
              <a:prstGeom prst="rect">
                <a:avLst/>
              </a:prstGeom>
              <a:blipFill>
                <a:blip r:embed="rId5"/>
                <a:stretch>
                  <a:fillRect l="-3509" r="-14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10DACE2-4920-3345-C896-901AE5297050}"/>
                  </a:ext>
                </a:extLst>
              </p:cNvPr>
              <p:cNvSpPr txBox="1"/>
              <p:nvPr/>
            </p:nvSpPr>
            <p:spPr>
              <a:xfrm>
                <a:off x="8901020" y="1436001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DACE2-4920-3345-C896-901AE5297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020" y="1436001"/>
                <a:ext cx="345205" cy="461665"/>
              </a:xfrm>
              <a:prstGeom prst="rect">
                <a:avLst/>
              </a:prstGeom>
              <a:blipFill>
                <a:blip r:embed="rId6"/>
                <a:stretch>
                  <a:fillRect l="-3509" r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8EF229B-03F2-28AE-FE98-2E082B2FC961}"/>
                  </a:ext>
                </a:extLst>
              </p:cNvPr>
              <p:cNvSpPr txBox="1"/>
              <p:nvPr/>
            </p:nvSpPr>
            <p:spPr>
              <a:xfrm>
                <a:off x="7369825" y="3591359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EF229B-03F2-28AE-FE98-2E082B2F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25" y="3591359"/>
                <a:ext cx="345205" cy="461665"/>
              </a:xfrm>
              <a:prstGeom prst="rect">
                <a:avLst/>
              </a:prstGeom>
              <a:blipFill>
                <a:blip r:embed="rId7"/>
                <a:stretch>
                  <a:fillRect l="-5263" r="-8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27362DD8-F0AD-470F-4606-A60F172970D9}"/>
                  </a:ext>
                </a:extLst>
              </p:cNvPr>
              <p:cNvSpPr txBox="1"/>
              <p:nvPr/>
            </p:nvSpPr>
            <p:spPr>
              <a:xfrm>
                <a:off x="8833323" y="4393990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362DD8-F0AD-470F-4606-A60F17297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23" y="4393990"/>
                <a:ext cx="345205" cy="461665"/>
              </a:xfrm>
              <a:prstGeom prst="rect">
                <a:avLst/>
              </a:prstGeom>
              <a:blipFill>
                <a:blip r:embed="rId8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A5598942-5D12-9578-F82B-80463D104451}"/>
                  </a:ext>
                </a:extLst>
              </p:cNvPr>
              <p:cNvSpPr txBox="1"/>
              <p:nvPr/>
            </p:nvSpPr>
            <p:spPr>
              <a:xfrm>
                <a:off x="8960570" y="3568165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598942-5D12-9578-F82B-80463D104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570" y="3568165"/>
                <a:ext cx="345205" cy="461665"/>
              </a:xfrm>
              <a:prstGeom prst="rect">
                <a:avLst/>
              </a:prstGeom>
              <a:blipFill>
                <a:blip r:embed="rId9"/>
                <a:stretch>
                  <a:fillRect l="-5263" r="-10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xmlns="" id="{8848A04F-9731-33C6-B18C-E5AC15653118}"/>
              </a:ext>
            </a:extLst>
          </p:cNvPr>
          <p:cNvSpPr/>
          <p:nvPr/>
        </p:nvSpPr>
        <p:spPr>
          <a:xfrm>
            <a:off x="7393981" y="2672199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182C66E-00ED-35F3-3FCD-D4CE6ECEF40F}"/>
              </a:ext>
            </a:extLst>
          </p:cNvPr>
          <p:cNvCxnSpPr>
            <a:cxnSpLocks/>
          </p:cNvCxnSpPr>
          <p:nvPr/>
        </p:nvCxnSpPr>
        <p:spPr>
          <a:xfrm flipV="1">
            <a:off x="7725293" y="1939425"/>
            <a:ext cx="1348330" cy="1033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26A70E47-A4A2-B388-8150-7AADAF2B00AD}"/>
              </a:ext>
            </a:extLst>
          </p:cNvPr>
          <p:cNvCxnSpPr>
            <a:cxnSpLocks/>
          </p:cNvCxnSpPr>
          <p:nvPr/>
        </p:nvCxnSpPr>
        <p:spPr>
          <a:xfrm>
            <a:off x="7708313" y="2965597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D3126FDC-5B72-1790-22FD-4A4D4C4CD5C4}"/>
              </a:ext>
            </a:extLst>
          </p:cNvPr>
          <p:cNvSpPr/>
          <p:nvPr/>
        </p:nvSpPr>
        <p:spPr>
          <a:xfrm>
            <a:off x="7500637" y="3454180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6F239D1A-0871-D54D-22FD-2888B46A8430}"/>
              </a:ext>
            </a:extLst>
          </p:cNvPr>
          <p:cNvCxnSpPr>
            <a:cxnSpLocks/>
          </p:cNvCxnSpPr>
          <p:nvPr/>
        </p:nvCxnSpPr>
        <p:spPr>
          <a:xfrm>
            <a:off x="7809009" y="3737512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96AB114-0EAF-98E3-FBBD-EFB1F1AD18B3}"/>
              </a:ext>
            </a:extLst>
          </p:cNvPr>
          <p:cNvCxnSpPr>
            <a:cxnSpLocks/>
          </p:cNvCxnSpPr>
          <p:nvPr/>
        </p:nvCxnSpPr>
        <p:spPr>
          <a:xfrm flipV="1">
            <a:off x="7808193" y="2721406"/>
            <a:ext cx="1348330" cy="1033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23ECFC36-DF23-E4F4-A107-83BD843BFA25}"/>
                  </a:ext>
                </a:extLst>
              </p:cNvPr>
              <p:cNvSpPr txBox="1"/>
              <p:nvPr/>
            </p:nvSpPr>
            <p:spPr>
              <a:xfrm>
                <a:off x="9122695" y="2511507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ECFC36-DF23-E4F4-A107-83BD843BF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695" y="2511507"/>
                <a:ext cx="345205" cy="461665"/>
              </a:xfrm>
              <a:prstGeom prst="rect">
                <a:avLst/>
              </a:prstGeom>
              <a:blipFill>
                <a:blip r:embed="rId10"/>
                <a:stretch>
                  <a:fillRect l="-5357" r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776E022-9566-E970-E55B-CEACDE982F6E}"/>
              </a:ext>
            </a:extLst>
          </p:cNvPr>
          <p:cNvSpPr txBox="1"/>
          <p:nvPr/>
        </p:nvSpPr>
        <p:spPr>
          <a:xfrm>
            <a:off x="197593" y="1650821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Chú ý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DBEFE10-D3E4-0B37-C4B8-99B63F863731}"/>
              </a:ext>
            </a:extLst>
          </p:cNvPr>
          <p:cNvSpPr/>
          <p:nvPr/>
        </p:nvSpPr>
        <p:spPr>
          <a:xfrm>
            <a:off x="7683923" y="292284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8B0B687-EF84-9124-D3AB-D24D3CA03133}"/>
              </a:ext>
            </a:extLst>
          </p:cNvPr>
          <p:cNvSpPr/>
          <p:nvPr/>
        </p:nvSpPr>
        <p:spPr>
          <a:xfrm>
            <a:off x="7797327" y="370482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315577" y="308484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0" grpId="0"/>
      <p:bldP spid="31" grpId="0"/>
      <p:bldP spid="32" grpId="0"/>
      <p:bldP spid="35" grpId="0"/>
      <p:bldP spid="36" grpId="0" animBg="1"/>
      <p:bldP spid="42" grpId="0" animBg="1"/>
      <p:bldP spid="46" grpId="0"/>
      <p:bldP spid="47" grpId="0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239C1B00-1B16-9266-3CE4-2104FD349EE7}"/>
                  </a:ext>
                </a:extLst>
              </p:cNvPr>
              <p:cNvSpPr txBox="1"/>
              <p:nvPr/>
            </p:nvSpPr>
            <p:spPr>
              <a:xfrm>
                <a:off x="7297188" y="2586665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9C1B00-1B16-9266-3CE4-2104FD349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188" y="2586665"/>
                <a:ext cx="345205" cy="461665"/>
              </a:xfrm>
              <a:prstGeom prst="rect">
                <a:avLst/>
              </a:prstGeom>
              <a:blipFill>
                <a:blip r:embed="rId5"/>
                <a:stretch>
                  <a:fillRect l="-3509" r="-14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10DACE2-4920-3345-C896-901AE5297050}"/>
                  </a:ext>
                </a:extLst>
              </p:cNvPr>
              <p:cNvSpPr txBox="1"/>
              <p:nvPr/>
            </p:nvSpPr>
            <p:spPr>
              <a:xfrm>
                <a:off x="8901020" y="1436001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DACE2-4920-3345-C896-901AE5297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020" y="1436001"/>
                <a:ext cx="345205" cy="461665"/>
              </a:xfrm>
              <a:prstGeom prst="rect">
                <a:avLst/>
              </a:prstGeom>
              <a:blipFill>
                <a:blip r:embed="rId6"/>
                <a:stretch>
                  <a:fillRect l="-3509" r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8EF229B-03F2-28AE-FE98-2E082B2FC961}"/>
                  </a:ext>
                </a:extLst>
              </p:cNvPr>
              <p:cNvSpPr txBox="1"/>
              <p:nvPr/>
            </p:nvSpPr>
            <p:spPr>
              <a:xfrm>
                <a:off x="7369825" y="3591359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EF229B-03F2-28AE-FE98-2E082B2F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25" y="3591359"/>
                <a:ext cx="345205" cy="461665"/>
              </a:xfrm>
              <a:prstGeom prst="rect">
                <a:avLst/>
              </a:prstGeom>
              <a:blipFill>
                <a:blip r:embed="rId7"/>
                <a:stretch>
                  <a:fillRect l="-5263" r="-8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27362DD8-F0AD-470F-4606-A60F172970D9}"/>
                  </a:ext>
                </a:extLst>
              </p:cNvPr>
              <p:cNvSpPr txBox="1"/>
              <p:nvPr/>
            </p:nvSpPr>
            <p:spPr>
              <a:xfrm>
                <a:off x="8833323" y="4393990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362DD8-F0AD-470F-4606-A60F17297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23" y="4393990"/>
                <a:ext cx="345205" cy="461665"/>
              </a:xfrm>
              <a:prstGeom prst="rect">
                <a:avLst/>
              </a:prstGeom>
              <a:blipFill>
                <a:blip r:embed="rId8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A5598942-5D12-9578-F82B-80463D104451}"/>
                  </a:ext>
                </a:extLst>
              </p:cNvPr>
              <p:cNvSpPr txBox="1"/>
              <p:nvPr/>
            </p:nvSpPr>
            <p:spPr>
              <a:xfrm>
                <a:off x="8960570" y="3568165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598942-5D12-9578-F82B-80463D104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570" y="3568165"/>
                <a:ext cx="345205" cy="461665"/>
              </a:xfrm>
              <a:prstGeom prst="rect">
                <a:avLst/>
              </a:prstGeom>
              <a:blipFill>
                <a:blip r:embed="rId9"/>
                <a:stretch>
                  <a:fillRect l="-5263" r="-10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xmlns="" id="{8848A04F-9731-33C6-B18C-E5AC15653118}"/>
              </a:ext>
            </a:extLst>
          </p:cNvPr>
          <p:cNvSpPr/>
          <p:nvPr/>
        </p:nvSpPr>
        <p:spPr>
          <a:xfrm>
            <a:off x="7393981" y="2672199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182C66E-00ED-35F3-3FCD-D4CE6ECEF40F}"/>
              </a:ext>
            </a:extLst>
          </p:cNvPr>
          <p:cNvCxnSpPr>
            <a:cxnSpLocks/>
          </p:cNvCxnSpPr>
          <p:nvPr/>
        </p:nvCxnSpPr>
        <p:spPr>
          <a:xfrm flipV="1">
            <a:off x="7725293" y="1939425"/>
            <a:ext cx="1348330" cy="1033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26A70E47-A4A2-B388-8150-7AADAF2B00AD}"/>
              </a:ext>
            </a:extLst>
          </p:cNvPr>
          <p:cNvCxnSpPr>
            <a:cxnSpLocks/>
          </p:cNvCxnSpPr>
          <p:nvPr/>
        </p:nvCxnSpPr>
        <p:spPr>
          <a:xfrm>
            <a:off x="7708313" y="2965597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D3126FDC-5B72-1790-22FD-4A4D4C4CD5C4}"/>
              </a:ext>
            </a:extLst>
          </p:cNvPr>
          <p:cNvSpPr/>
          <p:nvPr/>
        </p:nvSpPr>
        <p:spPr>
          <a:xfrm>
            <a:off x="7500637" y="3454180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6F239D1A-0871-D54D-22FD-2888B46A8430}"/>
              </a:ext>
            </a:extLst>
          </p:cNvPr>
          <p:cNvCxnSpPr>
            <a:cxnSpLocks/>
          </p:cNvCxnSpPr>
          <p:nvPr/>
        </p:nvCxnSpPr>
        <p:spPr>
          <a:xfrm>
            <a:off x="7809009" y="3737512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96AB114-0EAF-98E3-FBBD-EFB1F1AD18B3}"/>
              </a:ext>
            </a:extLst>
          </p:cNvPr>
          <p:cNvCxnSpPr>
            <a:cxnSpLocks/>
          </p:cNvCxnSpPr>
          <p:nvPr/>
        </p:nvCxnSpPr>
        <p:spPr>
          <a:xfrm flipV="1">
            <a:off x="7808193" y="2721406"/>
            <a:ext cx="1348330" cy="1033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23ECFC36-DF23-E4F4-A107-83BD843BFA25}"/>
                  </a:ext>
                </a:extLst>
              </p:cNvPr>
              <p:cNvSpPr txBox="1"/>
              <p:nvPr/>
            </p:nvSpPr>
            <p:spPr>
              <a:xfrm>
                <a:off x="9122695" y="2511507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ECFC36-DF23-E4F4-A107-83BD843BF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695" y="2511507"/>
                <a:ext cx="345205" cy="461665"/>
              </a:xfrm>
              <a:prstGeom prst="rect">
                <a:avLst/>
              </a:prstGeom>
              <a:blipFill>
                <a:blip r:embed="rId10"/>
                <a:stretch>
                  <a:fillRect l="-5357" r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0FD37A1-B494-46D3-71F4-931DB873AC7B}"/>
                  </a:ext>
                </a:extLst>
              </p:cNvPr>
              <p:cNvSpPr txBox="1"/>
              <p:nvPr/>
            </p:nvSpPr>
            <p:spPr>
              <a:xfrm>
                <a:off x="123666" y="1805414"/>
                <a:ext cx="6117220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FD37A1-B494-46D3-71F4-931DB873A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66" y="1805414"/>
                <a:ext cx="6117220" cy="1301767"/>
              </a:xfrm>
              <a:prstGeom prst="rect">
                <a:avLst/>
              </a:prstGeom>
              <a:blipFill>
                <a:blip r:embed="rId11"/>
                <a:stretch>
                  <a:fillRect l="-1494" t="-3738" r="-1494" b="-98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DBEFE10-D3E4-0B37-C4B8-99B63F863731}"/>
              </a:ext>
            </a:extLst>
          </p:cNvPr>
          <p:cNvSpPr/>
          <p:nvPr/>
        </p:nvSpPr>
        <p:spPr>
          <a:xfrm>
            <a:off x="7673763" y="290252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8B0B687-EF84-9124-D3AB-D24D3CA03133}"/>
              </a:ext>
            </a:extLst>
          </p:cNvPr>
          <p:cNvSpPr/>
          <p:nvPr/>
        </p:nvSpPr>
        <p:spPr>
          <a:xfrm>
            <a:off x="7787167" y="368450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2DADBE4-8A39-968A-4475-7EC44BDE902A}"/>
                  </a:ext>
                </a:extLst>
              </p:cNvPr>
              <p:cNvSpPr txBox="1"/>
              <p:nvPr/>
            </p:nvSpPr>
            <p:spPr>
              <a:xfrm>
                <a:off x="4150197" y="3454180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DADBE4-8A39-968A-4475-7EC44BDE9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197" y="3454180"/>
                <a:ext cx="345205" cy="461665"/>
              </a:xfrm>
              <a:prstGeom prst="rect">
                <a:avLst/>
              </a:prstGeom>
              <a:blipFill>
                <a:blip r:embed="rId12"/>
                <a:stretch>
                  <a:fillRect l="-3571" t="-17333" r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6E5DBC4-8F85-59A3-8C2D-4CF582D83627}"/>
                  </a:ext>
                </a:extLst>
              </p:cNvPr>
              <p:cNvSpPr txBox="1"/>
              <p:nvPr/>
            </p:nvSpPr>
            <p:spPr>
              <a:xfrm>
                <a:off x="2992210" y="2864908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E5DBC4-8F85-59A3-8C2D-4CF582D83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210" y="2864908"/>
                <a:ext cx="345205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0912AB8-1D2B-485D-DC26-4B695D35F6F2}"/>
              </a:ext>
            </a:extLst>
          </p:cNvPr>
          <p:cNvCxnSpPr>
            <a:cxnSpLocks/>
          </p:cNvCxnSpPr>
          <p:nvPr/>
        </p:nvCxnSpPr>
        <p:spPr>
          <a:xfrm>
            <a:off x="3563295" y="4011305"/>
            <a:ext cx="19425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52D13DAD-3EA8-2577-EFF2-A83BF14A69D0}"/>
              </a:ext>
            </a:extLst>
          </p:cNvPr>
          <p:cNvCxnSpPr>
            <a:cxnSpLocks/>
          </p:cNvCxnSpPr>
          <p:nvPr/>
        </p:nvCxnSpPr>
        <p:spPr>
          <a:xfrm>
            <a:off x="2409052" y="3381140"/>
            <a:ext cx="131441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BAA6A1DF-E532-E9D7-9C99-5547906F17F6}"/>
              </a:ext>
            </a:extLst>
          </p:cNvPr>
          <p:cNvCxnSpPr>
            <a:cxnSpLocks/>
          </p:cNvCxnSpPr>
          <p:nvPr/>
        </p:nvCxnSpPr>
        <p:spPr>
          <a:xfrm>
            <a:off x="3592851" y="4011878"/>
            <a:ext cx="131441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D767D9DD-E2B2-9F44-3D82-2238257E3674}"/>
                  </a:ext>
                </a:extLst>
              </p:cNvPr>
              <p:cNvSpPr txBox="1"/>
              <p:nvPr/>
            </p:nvSpPr>
            <p:spPr>
              <a:xfrm>
                <a:off x="262919" y="4209324"/>
                <a:ext cx="6121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67D9DD-E2B2-9F44-3D82-2238257E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19" y="4209324"/>
                <a:ext cx="6121400" cy="461665"/>
              </a:xfrm>
              <a:prstGeom prst="rect">
                <a:avLst/>
              </a:prstGeom>
              <a:blipFill>
                <a:blip r:embed="rId14"/>
                <a:stretch>
                  <a:fillRect l="-1494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3304941A-6B97-C382-6AC2-091A5A98A0E3}"/>
                  </a:ext>
                </a:extLst>
              </p:cNvPr>
              <p:cNvSpPr txBox="1"/>
              <p:nvPr/>
            </p:nvSpPr>
            <p:spPr>
              <a:xfrm>
                <a:off x="3507783" y="4526512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304941A-6B97-C382-6AC2-091A5A98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783" y="4526512"/>
                <a:ext cx="345205" cy="461665"/>
              </a:xfrm>
              <a:prstGeom prst="rect">
                <a:avLst/>
              </a:prstGeom>
              <a:blipFill>
                <a:blip r:embed="rId15"/>
                <a:stretch>
                  <a:fillRect l="-1754" t="-17333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FCFBA172-C88B-6484-A392-11B041EA6DBA}"/>
                  </a:ext>
                </a:extLst>
              </p:cNvPr>
              <p:cNvSpPr txBox="1"/>
              <p:nvPr/>
            </p:nvSpPr>
            <p:spPr>
              <a:xfrm>
                <a:off x="2000250" y="5080533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FBA172-C88B-6484-A392-11B041EA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5080533"/>
                <a:ext cx="345205" cy="5162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4B0A93ED-2D70-FC18-D446-809F7A2723E3}"/>
              </a:ext>
            </a:extLst>
          </p:cNvPr>
          <p:cNvCxnSpPr>
            <a:cxnSpLocks/>
          </p:cNvCxnSpPr>
          <p:nvPr/>
        </p:nvCxnSpPr>
        <p:spPr>
          <a:xfrm flipH="1">
            <a:off x="1402080" y="5586225"/>
            <a:ext cx="112084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9AD7C6A4-A429-F699-27E1-716A424A8031}"/>
              </a:ext>
            </a:extLst>
          </p:cNvPr>
          <p:cNvSpPr/>
          <p:nvPr/>
        </p:nvSpPr>
        <p:spPr>
          <a:xfrm>
            <a:off x="3523001" y="39600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xmlns="" id="{8EBBD6FF-1D5D-4503-E828-524842AC5CB1}"/>
              </a:ext>
            </a:extLst>
          </p:cNvPr>
          <p:cNvSpPr/>
          <p:nvPr/>
        </p:nvSpPr>
        <p:spPr>
          <a:xfrm rot="16538152">
            <a:off x="2739543" y="4918611"/>
            <a:ext cx="399697" cy="352331"/>
          </a:xfrm>
          <a:prstGeom prst="arc">
            <a:avLst>
              <a:gd name="adj1" fmla="val 16389184"/>
              <a:gd name="adj2" fmla="val 4653727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AC5678E7-1FD7-6B7D-8AFA-D3E1A196C3CC}"/>
              </a:ext>
            </a:extLst>
          </p:cNvPr>
          <p:cNvCxnSpPr>
            <a:cxnSpLocks/>
          </p:cNvCxnSpPr>
          <p:nvPr/>
        </p:nvCxnSpPr>
        <p:spPr>
          <a:xfrm>
            <a:off x="2920881" y="5083637"/>
            <a:ext cx="19425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CEE814BB-4CC6-9B5D-963C-9CCADF5AEEB2}"/>
              </a:ext>
            </a:extLst>
          </p:cNvPr>
          <p:cNvCxnSpPr>
            <a:cxnSpLocks/>
          </p:cNvCxnSpPr>
          <p:nvPr/>
        </p:nvCxnSpPr>
        <p:spPr>
          <a:xfrm flipH="1" flipV="1">
            <a:off x="1788160" y="5073477"/>
            <a:ext cx="1187677" cy="56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3D496232-DAD1-D121-60A2-7456AA086B3A}"/>
              </a:ext>
            </a:extLst>
          </p:cNvPr>
          <p:cNvSpPr/>
          <p:nvPr/>
        </p:nvSpPr>
        <p:spPr>
          <a:xfrm>
            <a:off x="2890747" y="50323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60E29BF3-3C4C-304E-D626-753215952438}"/>
                  </a:ext>
                </a:extLst>
              </p:cNvPr>
              <p:cNvSpPr txBox="1"/>
              <p:nvPr/>
            </p:nvSpPr>
            <p:spPr>
              <a:xfrm>
                <a:off x="268493" y="5837760"/>
                <a:ext cx="6121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E29BF3-3C4C-304E-D626-753215952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3" y="5837760"/>
                <a:ext cx="6121400" cy="461665"/>
              </a:xfrm>
              <a:prstGeom prst="rect">
                <a:avLst/>
              </a:prstGeom>
              <a:blipFill>
                <a:blip r:embed="rId17"/>
                <a:stretch>
                  <a:fillRect l="-1494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1" grpId="0"/>
      <p:bldP spid="50" grpId="0"/>
      <p:bldP spid="51" grpId="0"/>
      <p:bldP spid="52" grpId="0"/>
      <p:bldP spid="60" grpId="0" animBg="1"/>
      <p:bldP spid="61" grpId="0" animBg="1"/>
      <p:bldP spid="64" grpId="0" animBg="1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98052A6-A3C8-1E94-1794-91A014BE4E53}"/>
              </a:ext>
            </a:extLst>
          </p:cNvPr>
          <p:cNvSpPr/>
          <p:nvPr/>
        </p:nvSpPr>
        <p:spPr>
          <a:xfrm>
            <a:off x="150141" y="1787030"/>
            <a:ext cx="11405128" cy="8945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377C12C-2FAC-5CBC-275D-61A33390C757}"/>
              </a:ext>
            </a:extLst>
          </p:cNvPr>
          <p:cNvSpPr txBox="1"/>
          <p:nvPr/>
        </p:nvSpPr>
        <p:spPr>
          <a:xfrm>
            <a:off x="100797" y="270205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400B3B5-3357-8859-5D5E-CCA5F373FD41}"/>
                  </a:ext>
                </a:extLst>
              </p:cNvPr>
              <p:cNvSpPr txBox="1"/>
              <p:nvPr/>
            </p:nvSpPr>
            <p:spPr>
              <a:xfrm>
                <a:off x="197592" y="1787800"/>
                <a:ext cx="11405128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9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(H.2.24).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	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;						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400B3B5-3357-8859-5D5E-CCA5F373F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2" y="1787800"/>
                <a:ext cx="11405128" cy="906274"/>
              </a:xfrm>
              <a:prstGeom prst="rect">
                <a:avLst/>
              </a:prstGeom>
              <a:blipFill>
                <a:blip r:embed="rId3"/>
                <a:stretch>
                  <a:fillRect l="-802" t="-6040" b="-14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40F308F-AC3B-31AD-F433-96ED18299556}"/>
              </a:ext>
            </a:extLst>
          </p:cNvPr>
          <p:cNvCxnSpPr>
            <a:cxnSpLocks/>
          </p:cNvCxnSpPr>
          <p:nvPr/>
        </p:nvCxnSpPr>
        <p:spPr>
          <a:xfrm>
            <a:off x="1665475" y="5285539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039A3A6-C299-CEE6-86BF-92090D01778F}"/>
              </a:ext>
            </a:extLst>
          </p:cNvPr>
          <p:cNvCxnSpPr>
            <a:cxnSpLocks/>
          </p:cNvCxnSpPr>
          <p:nvPr/>
        </p:nvCxnSpPr>
        <p:spPr>
          <a:xfrm flipH="1">
            <a:off x="570957" y="528937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E57A37D-A4A1-439C-AE52-0779A285DBB8}"/>
              </a:ext>
            </a:extLst>
          </p:cNvPr>
          <p:cNvCxnSpPr>
            <a:cxnSpLocks/>
          </p:cNvCxnSpPr>
          <p:nvPr/>
        </p:nvCxnSpPr>
        <p:spPr>
          <a:xfrm flipH="1">
            <a:off x="2753060" y="5311819"/>
            <a:ext cx="1135884" cy="11011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A2DE72-5924-D140-F9FB-F075AC3E5965}"/>
              </a:ext>
            </a:extLst>
          </p:cNvPr>
          <p:cNvCxnSpPr>
            <a:cxnSpLocks/>
          </p:cNvCxnSpPr>
          <p:nvPr/>
        </p:nvCxnSpPr>
        <p:spPr>
          <a:xfrm flipH="1">
            <a:off x="2743764" y="4497195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00E60C1C-C910-B5E7-966D-2AFF35EA3E47}"/>
              </a:ext>
            </a:extLst>
          </p:cNvPr>
          <p:cNvCxnSpPr>
            <a:cxnSpLocks/>
          </p:cNvCxnSpPr>
          <p:nvPr/>
        </p:nvCxnSpPr>
        <p:spPr>
          <a:xfrm>
            <a:off x="3864385" y="3445266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4FB5BD6-CAB6-ECB7-CC2D-B244DAD4CBCC}"/>
              </a:ext>
            </a:extLst>
          </p:cNvPr>
          <p:cNvSpPr txBox="1"/>
          <p:nvPr/>
        </p:nvSpPr>
        <p:spPr>
          <a:xfrm>
            <a:off x="2764677" y="43813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7A2A43D-B739-9FD1-002D-47A7570FE086}"/>
              </a:ext>
            </a:extLst>
          </p:cNvPr>
          <p:cNvSpPr txBox="1"/>
          <p:nvPr/>
        </p:nvSpPr>
        <p:spPr>
          <a:xfrm>
            <a:off x="3878723" y="31414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FDFDDBC-E308-8FAA-23AA-5EA7A4D65A95}"/>
              </a:ext>
            </a:extLst>
          </p:cNvPr>
          <p:cNvSpPr txBox="1"/>
          <p:nvPr/>
        </p:nvSpPr>
        <p:spPr>
          <a:xfrm>
            <a:off x="1320654" y="306962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7A24C28-A0C2-546A-0C62-251B00341479}"/>
              </a:ext>
            </a:extLst>
          </p:cNvPr>
          <p:cNvSpPr txBox="1"/>
          <p:nvPr/>
        </p:nvSpPr>
        <p:spPr>
          <a:xfrm>
            <a:off x="185729" y="4222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71BDCA02-7867-05AE-1B0F-17F3BB03431F}"/>
              </a:ext>
            </a:extLst>
          </p:cNvPr>
          <p:cNvCxnSpPr>
            <a:cxnSpLocks/>
          </p:cNvCxnSpPr>
          <p:nvPr/>
        </p:nvCxnSpPr>
        <p:spPr>
          <a:xfrm>
            <a:off x="1683245" y="3418401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E25E82A3-17BD-49EA-96DC-D259777A865D}"/>
              </a:ext>
            </a:extLst>
          </p:cNvPr>
          <p:cNvCxnSpPr>
            <a:cxnSpLocks/>
          </p:cNvCxnSpPr>
          <p:nvPr/>
        </p:nvCxnSpPr>
        <p:spPr>
          <a:xfrm>
            <a:off x="1665537" y="5286882"/>
            <a:ext cx="2205699" cy="2191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0017E39-ED14-EC8F-47A1-6E61766A4903}"/>
              </a:ext>
            </a:extLst>
          </p:cNvPr>
          <p:cNvSpPr/>
          <p:nvPr/>
        </p:nvSpPr>
        <p:spPr>
          <a:xfrm>
            <a:off x="3841626" y="52542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9D5997E7-0228-A4DC-384A-4120E86600AD}"/>
              </a:ext>
            </a:extLst>
          </p:cNvPr>
          <p:cNvCxnSpPr>
            <a:cxnSpLocks/>
          </p:cNvCxnSpPr>
          <p:nvPr/>
        </p:nvCxnSpPr>
        <p:spPr>
          <a:xfrm flipH="1" flipV="1">
            <a:off x="570957" y="6405065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72A78B32-70D0-A5FE-9CA3-E4BDA09F036E}"/>
              </a:ext>
            </a:extLst>
          </p:cNvPr>
          <p:cNvCxnSpPr>
            <a:cxnSpLocks/>
          </p:cNvCxnSpPr>
          <p:nvPr/>
        </p:nvCxnSpPr>
        <p:spPr>
          <a:xfrm flipH="1">
            <a:off x="1683245" y="3445266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98BC9DF2-BFAD-A215-879D-F7E0D870960D}"/>
              </a:ext>
            </a:extLst>
          </p:cNvPr>
          <p:cNvCxnSpPr>
            <a:cxnSpLocks/>
          </p:cNvCxnSpPr>
          <p:nvPr/>
        </p:nvCxnSpPr>
        <p:spPr>
          <a:xfrm>
            <a:off x="568096" y="4516519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14394234-5FFD-D774-6157-ADED8C34C43E}"/>
              </a:ext>
            </a:extLst>
          </p:cNvPr>
          <p:cNvCxnSpPr>
            <a:cxnSpLocks/>
          </p:cNvCxnSpPr>
          <p:nvPr/>
        </p:nvCxnSpPr>
        <p:spPr>
          <a:xfrm flipH="1">
            <a:off x="582912" y="4516651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0824F9D-BE60-1F70-B2E4-EA131731C7E1}"/>
              </a:ext>
            </a:extLst>
          </p:cNvPr>
          <p:cNvCxnSpPr>
            <a:cxnSpLocks/>
          </p:cNvCxnSpPr>
          <p:nvPr/>
        </p:nvCxnSpPr>
        <p:spPr>
          <a:xfrm flipH="1">
            <a:off x="549104" y="344526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B6C352F0-6182-C6C7-B60F-E089F21339F1}"/>
              </a:ext>
            </a:extLst>
          </p:cNvPr>
          <p:cNvCxnSpPr>
            <a:cxnSpLocks/>
          </p:cNvCxnSpPr>
          <p:nvPr/>
        </p:nvCxnSpPr>
        <p:spPr>
          <a:xfrm flipH="1">
            <a:off x="2751879" y="342978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7EAE5B0B-A4ED-4812-E179-3C29C26209BC}"/>
              </a:ext>
            </a:extLst>
          </p:cNvPr>
          <p:cNvCxnSpPr>
            <a:cxnSpLocks/>
          </p:cNvCxnSpPr>
          <p:nvPr/>
        </p:nvCxnSpPr>
        <p:spPr>
          <a:xfrm flipV="1">
            <a:off x="546244" y="3471471"/>
            <a:ext cx="3258334" cy="10510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E9383FC8-EB55-62A0-97EC-6264A63D5EA9}"/>
              </a:ext>
            </a:extLst>
          </p:cNvPr>
          <p:cNvCxnSpPr>
            <a:cxnSpLocks/>
          </p:cNvCxnSpPr>
          <p:nvPr/>
        </p:nvCxnSpPr>
        <p:spPr>
          <a:xfrm flipV="1">
            <a:off x="562774" y="4515492"/>
            <a:ext cx="2156781" cy="10252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AB14876B-E15E-6FFA-7B4B-D575120365DD}"/>
              </a:ext>
            </a:extLst>
          </p:cNvPr>
          <p:cNvSpPr/>
          <p:nvPr/>
        </p:nvSpPr>
        <p:spPr>
          <a:xfrm>
            <a:off x="1627978" y="339569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A82363A-085D-DC60-0055-04DBDEF5F164}"/>
              </a:ext>
            </a:extLst>
          </p:cNvPr>
          <p:cNvSpPr/>
          <p:nvPr/>
        </p:nvSpPr>
        <p:spPr>
          <a:xfrm>
            <a:off x="524962" y="447962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152BD27-249D-45CC-FDA7-423D61ACF51E}"/>
              </a:ext>
            </a:extLst>
          </p:cNvPr>
          <p:cNvSpPr/>
          <p:nvPr/>
        </p:nvSpPr>
        <p:spPr>
          <a:xfrm>
            <a:off x="518866" y="634485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572B29B7-9054-5192-E1F1-CC66ACED9822}"/>
              </a:ext>
            </a:extLst>
          </p:cNvPr>
          <p:cNvSpPr/>
          <p:nvPr/>
        </p:nvSpPr>
        <p:spPr>
          <a:xfrm>
            <a:off x="3804340" y="33947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956913BF-2E7A-AC6A-8275-135063EB622E}"/>
              </a:ext>
            </a:extLst>
          </p:cNvPr>
          <p:cNvSpPr/>
          <p:nvPr/>
        </p:nvSpPr>
        <p:spPr>
          <a:xfrm>
            <a:off x="2701881" y="635473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303CA483-CDD9-67B3-EFD7-387D4EC4304D}"/>
              </a:ext>
            </a:extLst>
          </p:cNvPr>
          <p:cNvSpPr/>
          <p:nvPr/>
        </p:nvSpPr>
        <p:spPr>
          <a:xfrm>
            <a:off x="2719555" y="44590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2B705435-796B-EF07-F8A6-826DCA2B25AB}"/>
              </a:ext>
            </a:extLst>
          </p:cNvPr>
          <p:cNvSpPr/>
          <p:nvPr/>
        </p:nvSpPr>
        <p:spPr>
          <a:xfrm>
            <a:off x="1633154" y="52352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635A1E4-168F-AA3E-DAAF-CBBEE6EB00D8}"/>
              </a:ext>
            </a:extLst>
          </p:cNvPr>
          <p:cNvSpPr txBox="1"/>
          <p:nvPr/>
        </p:nvSpPr>
        <p:spPr>
          <a:xfrm>
            <a:off x="2802624" y="625530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536DE57-1EBA-F31B-7A73-BDF35787C54E}"/>
              </a:ext>
            </a:extLst>
          </p:cNvPr>
          <p:cNvSpPr txBox="1"/>
          <p:nvPr/>
        </p:nvSpPr>
        <p:spPr>
          <a:xfrm>
            <a:off x="3871236" y="505470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D157491-506D-6352-0E0A-A2507D5A4EF3}"/>
              </a:ext>
            </a:extLst>
          </p:cNvPr>
          <p:cNvSpPr txBox="1"/>
          <p:nvPr/>
        </p:nvSpPr>
        <p:spPr>
          <a:xfrm>
            <a:off x="1694320" y="481639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67F129F-E6B8-9736-0DE4-F63556608121}"/>
              </a:ext>
            </a:extLst>
          </p:cNvPr>
          <p:cNvSpPr txBox="1"/>
          <p:nvPr/>
        </p:nvSpPr>
        <p:spPr>
          <a:xfrm>
            <a:off x="57130" y="611401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012404E1-D1CD-91B5-6713-CD3931F0E6E4}"/>
                  </a:ext>
                </a:extLst>
              </p:cNvPr>
              <p:cNvSpPr txBox="1"/>
              <p:nvPr/>
            </p:nvSpPr>
            <p:spPr>
              <a:xfrm>
                <a:off x="4469416" y="2799571"/>
                <a:ext cx="7491711" cy="68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12404E1-D1CD-91B5-6713-CD3931F0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16" y="2799571"/>
                <a:ext cx="7491711" cy="683713"/>
              </a:xfrm>
              <a:prstGeom prst="rect">
                <a:avLst/>
              </a:prstGeom>
              <a:blipFill>
                <a:blip r:embed="rId4"/>
                <a:stretch>
                  <a:fillRect l="-1221"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BD5F0B53-8893-A5EA-F20E-1572C646ABF0}"/>
                  </a:ext>
                </a:extLst>
              </p:cNvPr>
              <p:cNvSpPr txBox="1"/>
              <p:nvPr/>
            </p:nvSpPr>
            <p:spPr>
              <a:xfrm>
                <a:off x="4444571" y="3540960"/>
                <a:ext cx="443678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5F0B53-8893-A5EA-F20E-1572C646A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571" y="3540960"/>
                <a:ext cx="4436782" cy="460895"/>
              </a:xfrm>
              <a:prstGeom prst="rect">
                <a:avLst/>
              </a:prstGeom>
              <a:blipFill>
                <a:blip r:embed="rId5"/>
                <a:stretch>
                  <a:fillRect l="-206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9FC2E245-F6EC-0B45-5D59-F0F6671C9CE3}"/>
                  </a:ext>
                </a:extLst>
              </p:cNvPr>
              <p:cNvSpPr txBox="1"/>
              <p:nvPr/>
            </p:nvSpPr>
            <p:spPr>
              <a:xfrm>
                <a:off x="8618147" y="3491687"/>
                <a:ext cx="2107659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C2E245-F6EC-0B45-5D59-F0F6671C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147" y="3491687"/>
                <a:ext cx="2107659" cy="67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EBCA9771-8777-F838-8FC4-77890EB939B9}"/>
                  </a:ext>
                </a:extLst>
              </p:cNvPr>
              <p:cNvSpPr txBox="1"/>
              <p:nvPr/>
            </p:nvSpPr>
            <p:spPr>
              <a:xfrm>
                <a:off x="4623808" y="3988013"/>
                <a:ext cx="3904962" cy="786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BCA9771-8777-F838-8FC4-77890EB93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808" y="3988013"/>
                <a:ext cx="3904962" cy="7863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C7E122EC-696F-8F81-9EB0-C537748725A2}"/>
              </a:ext>
            </a:extLst>
          </p:cNvPr>
          <p:cNvCxnSpPr>
            <a:cxnSpLocks/>
          </p:cNvCxnSpPr>
          <p:nvPr/>
        </p:nvCxnSpPr>
        <p:spPr>
          <a:xfrm>
            <a:off x="596564" y="6405439"/>
            <a:ext cx="2133257" cy="47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2C751765-B6B9-EFF6-B51A-46C656096093}"/>
                  </a:ext>
                </a:extLst>
              </p:cNvPr>
              <p:cNvSpPr txBox="1"/>
              <p:nvPr/>
            </p:nvSpPr>
            <p:spPr>
              <a:xfrm>
                <a:off x="8048059" y="4105518"/>
                <a:ext cx="1319895" cy="603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C751765-B6B9-EFF6-B51A-46C656096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059" y="4105518"/>
                <a:ext cx="1319895" cy="6033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E604F39B-B709-648A-CC7B-E66108BCA4D7}"/>
                  </a:ext>
                </a:extLst>
              </p:cNvPr>
              <p:cNvSpPr txBox="1"/>
              <p:nvPr/>
            </p:nvSpPr>
            <p:spPr>
              <a:xfrm>
                <a:off x="4805844" y="4684452"/>
                <a:ext cx="407550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604F39B-B709-648A-CC7B-E66108BC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844" y="4684452"/>
                <a:ext cx="4075509" cy="460895"/>
              </a:xfrm>
              <a:prstGeom prst="rect">
                <a:avLst/>
              </a:prstGeom>
              <a:blipFill>
                <a:blip r:embed="rId9"/>
                <a:stretch>
                  <a:fillRect l="-224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887950EA-ABCB-3345-57E7-CED1B08AD1E9}"/>
                  </a:ext>
                </a:extLst>
              </p:cNvPr>
              <p:cNvSpPr txBox="1"/>
              <p:nvPr/>
            </p:nvSpPr>
            <p:spPr>
              <a:xfrm>
                <a:off x="4724868" y="5237386"/>
                <a:ext cx="2255674" cy="603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87950EA-ABCB-3345-57E7-CED1B08AD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868" y="5237386"/>
                <a:ext cx="2255674" cy="603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F70EB872-58D5-EAF1-A102-802298CE8F5F}"/>
                  </a:ext>
                </a:extLst>
              </p:cNvPr>
              <p:cNvSpPr txBox="1"/>
              <p:nvPr/>
            </p:nvSpPr>
            <p:spPr>
              <a:xfrm>
                <a:off x="6688827" y="5123217"/>
                <a:ext cx="2956002" cy="786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70EB872-58D5-EAF1-A102-802298CE8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827" y="5123217"/>
                <a:ext cx="2956002" cy="7863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655680" y="57154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5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5" grpId="0"/>
      <p:bldP spid="86" grpId="0"/>
      <p:bldP spid="89" grpId="0"/>
      <p:bldP spid="90" grpId="0"/>
      <p:bldP spid="91" grpId="0"/>
      <p:bldP spid="96" grpId="0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277A87-AC0C-E161-AEDC-FFD265F5BEB4}"/>
              </a:ext>
            </a:extLst>
          </p:cNvPr>
          <p:cNvSpPr txBox="1"/>
          <p:nvPr/>
        </p:nvSpPr>
        <p:spPr>
          <a:xfrm>
            <a:off x="115369" y="1325624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5A1A87F-58B5-DF84-707E-4746EBF9C7E6}"/>
              </a:ext>
            </a:extLst>
          </p:cNvPr>
          <p:cNvSpPr txBox="1"/>
          <p:nvPr/>
        </p:nvSpPr>
        <p:spPr>
          <a:xfrm>
            <a:off x="294390" y="1760068"/>
            <a:ext cx="10936582" cy="1697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HĐ5.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47587C07-3F8E-FBA3-E25E-C06061374D29}"/>
              </a:ext>
            </a:extLst>
          </p:cNvPr>
          <p:cNvSpPr/>
          <p:nvPr/>
        </p:nvSpPr>
        <p:spPr>
          <a:xfrm>
            <a:off x="183521" y="1793246"/>
            <a:ext cx="11047452" cy="169751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F94D630-F22F-57F2-B2C3-337C2A491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9" y="3682581"/>
            <a:ext cx="2134414" cy="2628328"/>
          </a:xfrm>
          <a:prstGeom prst="rect">
            <a:avLst/>
          </a:prstGeom>
        </p:spPr>
      </p:pic>
      <p:pic>
        <p:nvPicPr>
          <p:cNvPr id="34" name="Picture 33" descr="A cartoon robot waving&#10;&#10;Description automatically generated">
            <a:extLst>
              <a:ext uri="{FF2B5EF4-FFF2-40B4-BE49-F238E27FC236}">
                <a16:creationId xmlns:a16="http://schemas.microsoft.com/office/drawing/2014/main" xmlns="" id="{BC16E252-6EFC-C240-EBCA-5D2AB9934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9" b="92453" l="9172" r="89941">
                        <a14:foregroundMark x1="12426" y1="9704" x2="44675" y2="11051"/>
                        <a14:foregroundMark x1="44675" y1="11051" x2="64793" y2="9973"/>
                        <a14:foregroundMark x1="64793" y1="9973" x2="88757" y2="17251"/>
                        <a14:foregroundMark x1="88757" y1="17251" x2="88462" y2="39353"/>
                        <a14:foregroundMark x1="88462" y1="39353" x2="14201" y2="39892"/>
                        <a14:foregroundMark x1="14201" y1="39892" x2="11243" y2="19407"/>
                        <a14:foregroundMark x1="11243" y1="19407" x2="39053" y2="9164"/>
                        <a14:foregroundMark x1="39053" y1="9164" x2="71006" y2="9434"/>
                        <a14:foregroundMark x1="71006" y1="9434" x2="50000" y2="7278"/>
                        <a14:foregroundMark x1="31953" y1="45283" x2="35503" y2="46631"/>
                        <a14:foregroundMark x1="52367" y1="53639" x2="53550" y2="78437"/>
                        <a14:foregroundMark x1="53550" y1="78437" x2="56805" y2="79515"/>
                        <a14:foregroundMark x1="51775" y1="57412" x2="50888" y2="50943"/>
                        <a14:foregroundMark x1="43195" y1="54987" x2="42604" y2="65768"/>
                        <a14:foregroundMark x1="39941" y1="57412" x2="57396" y2="59569"/>
                        <a14:foregroundMark x1="57988" y1="56334" x2="57692" y2="61186"/>
                        <a14:foregroundMark x1="46746" y1="59030" x2="48225" y2="61456"/>
                        <a14:foregroundMark x1="44083" y1="67116" x2="64497" y2="64690"/>
                        <a14:foregroundMark x1="64497" y1="64690" x2="50000" y2="53908"/>
                        <a14:foregroundMark x1="50000" y1="53908" x2="40828" y2="64960"/>
                        <a14:foregroundMark x1="48521" y1="78976" x2="60059" y2="85175"/>
                        <a14:foregroundMark x1="46746" y1="53369" x2="34911" y2="61456"/>
                        <a14:foregroundMark x1="34320" y1="57143" x2="35503" y2="61995"/>
                        <a14:foregroundMark x1="67456" y1="57682" x2="68935" y2="58491"/>
                        <a14:foregroundMark x1="69527" y1="56065" x2="69527" y2="62803"/>
                        <a14:foregroundMark x1="60947" y1="58221" x2="58876" y2="63881"/>
                        <a14:foregroundMark x1="61538" y1="78706" x2="69527" y2="91914"/>
                        <a14:foregroundMark x1="47337" y1="78437" x2="52071" y2="90027"/>
                        <a14:foregroundMark x1="44970" y1="92183" x2="60651" y2="92453"/>
                        <a14:foregroundMark x1="27219" y1="68464" x2="30178" y2="76011"/>
                        <a14:foregroundMark x1="53550" y1="81671" x2="53550" y2="84906"/>
                        <a14:foregroundMark x1="9172" y1="6469" x2="10947" y2="38544"/>
                        <a14:foregroundMark x1="34024" y1="46361" x2="35799" y2="48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57" y="3583235"/>
            <a:ext cx="2575560" cy="282702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C99C2E4B-58DE-7671-5C4E-A559C338B9C7}"/>
              </a:ext>
            </a:extLst>
          </p:cNvPr>
          <p:cNvSpPr/>
          <p:nvPr/>
        </p:nvSpPr>
        <p:spPr>
          <a:xfrm>
            <a:off x="5530692" y="4074191"/>
            <a:ext cx="6260706" cy="145818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5294B6C-4E38-BFE7-BF87-5303FD993ACB}"/>
                  </a:ext>
                </a:extLst>
              </p:cNvPr>
              <p:cNvSpPr txBox="1"/>
              <p:nvPr/>
            </p:nvSpPr>
            <p:spPr>
              <a:xfrm>
                <a:off x="5613856" y="4146281"/>
                <a:ext cx="6094378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294B6C-4E38-BFE7-BF87-5303FD99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856" y="4146281"/>
                <a:ext cx="6094378" cy="1251240"/>
              </a:xfrm>
              <a:prstGeom prst="rect">
                <a:avLst/>
              </a:prstGeom>
              <a:blipFill>
                <a:blip r:embed="rId6"/>
                <a:stretch>
                  <a:fillRect l="-1600" t="-3902" r="-1500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C3BF405-0710-F5BB-497A-2FA9780D918C}"/>
              </a:ext>
            </a:extLst>
          </p:cNvPr>
          <p:cNvSpPr txBox="1"/>
          <p:nvPr/>
        </p:nvSpPr>
        <p:spPr>
          <a:xfrm>
            <a:off x="881229" y="6410255"/>
            <a:ext cx="1538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2.15 </a:t>
            </a:r>
            <a:endParaRPr lang="vi-VN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277A87-AC0C-E161-AEDC-FFD265F5BEB4}"/>
              </a:ext>
            </a:extLst>
          </p:cNvPr>
          <p:cNvSpPr txBox="1"/>
          <p:nvPr/>
        </p:nvSpPr>
        <p:spPr>
          <a:xfrm>
            <a:off x="115369" y="1325624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1FEC69D-141B-3ECF-7225-8721BD89184B}"/>
              </a:ext>
            </a:extLst>
          </p:cNvPr>
          <p:cNvSpPr txBox="1"/>
          <p:nvPr/>
        </p:nvSpPr>
        <p:spPr>
          <a:xfrm>
            <a:off x="115369" y="178651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chemeClr val="accent2"/>
                </a:solidFill>
                <a:latin typeface="+mj-lt"/>
                <a:ea typeface="Tahoma" pitchFamily="34" charset="0"/>
                <a:cs typeface="Tahoma" pitchFamily="34" charset="0"/>
              </a:rPr>
              <a:t>Chú ý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FDC0E16-B073-6ABD-E1DB-B0B1ED510564}"/>
              </a:ext>
            </a:extLst>
          </p:cNvPr>
          <p:cNvCxnSpPr>
            <a:cxnSpLocks/>
          </p:cNvCxnSpPr>
          <p:nvPr/>
        </p:nvCxnSpPr>
        <p:spPr>
          <a:xfrm flipH="1">
            <a:off x="10114482" y="1998144"/>
            <a:ext cx="919675" cy="11575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6D0B1C07-00EA-E5D6-94B5-D84699EAC350}"/>
              </a:ext>
            </a:extLst>
          </p:cNvPr>
          <p:cNvCxnSpPr>
            <a:cxnSpLocks/>
          </p:cNvCxnSpPr>
          <p:nvPr/>
        </p:nvCxnSpPr>
        <p:spPr>
          <a:xfrm flipV="1">
            <a:off x="8741070" y="1998144"/>
            <a:ext cx="870340" cy="106854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F70CDCB2-3FF6-A74C-46A2-38D8647AB3C8}"/>
                  </a:ext>
                </a:extLst>
              </p:cNvPr>
              <p:cNvSpPr txBox="1"/>
              <p:nvPr/>
            </p:nvSpPr>
            <p:spPr>
              <a:xfrm>
                <a:off x="8696485" y="2193095"/>
                <a:ext cx="589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0CDCB2-3FF6-A74C-46A2-38D8647AB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485" y="2193095"/>
                <a:ext cx="589353" cy="461665"/>
              </a:xfrm>
              <a:prstGeom prst="rect">
                <a:avLst/>
              </a:prstGeom>
              <a:blipFill>
                <a:blip r:embed="rId3"/>
                <a:stretch>
                  <a:fillRect t="-17333" r="-38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541CA50-886E-46E5-99E3-A1C060A88856}"/>
                  </a:ext>
                </a:extLst>
              </p:cNvPr>
              <p:cNvSpPr txBox="1"/>
              <p:nvPr/>
            </p:nvSpPr>
            <p:spPr>
              <a:xfrm>
                <a:off x="9980546" y="2193095"/>
                <a:ext cx="589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41CA50-886E-46E5-99E3-A1C060A88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546" y="2193095"/>
                <a:ext cx="589353" cy="461665"/>
              </a:xfrm>
              <a:prstGeom prst="rect">
                <a:avLst/>
              </a:prstGeom>
              <a:blipFill>
                <a:blip r:embed="rId4"/>
                <a:stretch>
                  <a:fillRect t="-17333" r="-567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B2829F5B-9CA0-C45A-430A-E46682544742}"/>
                  </a:ext>
                </a:extLst>
              </p:cNvPr>
              <p:cNvSpPr txBox="1"/>
              <p:nvPr/>
            </p:nvSpPr>
            <p:spPr>
              <a:xfrm>
                <a:off x="268680" y="2252207"/>
                <a:ext cx="7953211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829F5B-9CA0-C45A-430A-E46682544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0" y="2252207"/>
                <a:ext cx="7953211" cy="498150"/>
              </a:xfrm>
              <a:prstGeom prst="rect">
                <a:avLst/>
              </a:prstGeom>
              <a:blipFill>
                <a:blip r:embed="rId5"/>
                <a:stretch>
                  <a:fillRect l="-1149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4D6777A8-F161-163E-78CE-B54A9D918CB4}"/>
                  </a:ext>
                </a:extLst>
              </p:cNvPr>
              <p:cNvSpPr txBox="1"/>
              <p:nvPr/>
            </p:nvSpPr>
            <p:spPr>
              <a:xfrm>
                <a:off x="282121" y="2680048"/>
                <a:ext cx="618679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6777A8-F161-163E-78CE-B54A9D9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1" y="2680048"/>
                <a:ext cx="6186790" cy="498150"/>
              </a:xfrm>
              <a:prstGeom prst="rect">
                <a:avLst/>
              </a:prstGeom>
              <a:blipFill>
                <a:blip r:embed="rId6"/>
                <a:stretch>
                  <a:fillRect l="-1478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40F587C-D5C6-0331-B779-4BB1C08B1E9C}"/>
              </a:ext>
            </a:extLst>
          </p:cNvPr>
          <p:cNvSpPr txBox="1"/>
          <p:nvPr/>
        </p:nvSpPr>
        <p:spPr>
          <a:xfrm>
            <a:off x="294390" y="3155735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CE8FA35-353E-8E5F-BFC7-9D698A0F275A}"/>
              </a:ext>
            </a:extLst>
          </p:cNvPr>
          <p:cNvSpPr txBox="1"/>
          <p:nvPr/>
        </p:nvSpPr>
        <p:spPr>
          <a:xfrm>
            <a:off x="294389" y="3640891"/>
            <a:ext cx="7744711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637F0449-F8D5-78A7-FDDC-DABE24363C19}"/>
              </a:ext>
            </a:extLst>
          </p:cNvPr>
          <p:cNvSpPr/>
          <p:nvPr/>
        </p:nvSpPr>
        <p:spPr>
          <a:xfrm>
            <a:off x="312188" y="4557214"/>
            <a:ext cx="9628259" cy="1068548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F0216905-90D4-9F06-3AB2-6BB9DC03652D}"/>
                  </a:ext>
                </a:extLst>
              </p:cNvPr>
              <p:cNvSpPr txBox="1"/>
              <p:nvPr/>
            </p:nvSpPr>
            <p:spPr>
              <a:xfrm>
                <a:off x="512873" y="4561246"/>
                <a:ext cx="9205059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216905-90D4-9F06-3AB2-6BB9DC03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73" y="4561246"/>
                <a:ext cx="9205059" cy="504049"/>
              </a:xfrm>
              <a:prstGeom prst="rect">
                <a:avLst/>
              </a:prstGeom>
              <a:blipFill>
                <a:blip r:embed="rId7"/>
                <a:stretch>
                  <a:fillRect l="-993" t="-1205" r="-1060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BF3209C-734B-0A24-3749-AC39A1A8F237}"/>
              </a:ext>
            </a:extLst>
          </p:cNvPr>
          <p:cNvSpPr txBox="1"/>
          <p:nvPr/>
        </p:nvSpPr>
        <p:spPr>
          <a:xfrm>
            <a:off x="512873" y="5065295"/>
            <a:ext cx="941878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E52DFA7B-5157-41C8-12B3-3788D2CF89F4}"/>
                  </a:ext>
                </a:extLst>
              </p:cNvPr>
              <p:cNvSpPr txBox="1"/>
              <p:nvPr/>
            </p:nvSpPr>
            <p:spPr>
              <a:xfrm>
                <a:off x="312188" y="5819604"/>
                <a:ext cx="1033281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2DFA7B-5157-41C8-12B3-3788D2CF8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5819604"/>
                <a:ext cx="10332815" cy="498150"/>
              </a:xfrm>
              <a:prstGeom prst="rect">
                <a:avLst/>
              </a:prstGeom>
              <a:blipFill>
                <a:blip r:embed="rId8"/>
                <a:stretch>
                  <a:fillRect l="-885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6" grpId="0"/>
      <p:bldP spid="39" grpId="0"/>
      <p:bldP spid="44" grpId="0"/>
      <p:bldP spid="48" grpId="0"/>
      <p:bldP spid="55" grpId="0" animBg="1"/>
      <p:bldP spid="56" grpId="0"/>
      <p:bldP spid="57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277A87-AC0C-E161-AEDC-FFD265F5BEB4}"/>
              </a:ext>
            </a:extLst>
          </p:cNvPr>
          <p:cNvSpPr txBox="1"/>
          <p:nvPr/>
        </p:nvSpPr>
        <p:spPr>
          <a:xfrm>
            <a:off x="115369" y="1325624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47587C07-3F8E-FBA3-E25E-C06061374D29}"/>
              </a:ext>
            </a:extLst>
          </p:cNvPr>
          <p:cNvSpPr/>
          <p:nvPr/>
        </p:nvSpPr>
        <p:spPr>
          <a:xfrm>
            <a:off x="183521" y="1793246"/>
            <a:ext cx="11047452" cy="134878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C3BF405-0710-F5BB-497A-2FA9780D918C}"/>
              </a:ext>
            </a:extLst>
          </p:cNvPr>
          <p:cNvSpPr txBox="1"/>
          <p:nvPr/>
        </p:nvSpPr>
        <p:spPr>
          <a:xfrm>
            <a:off x="1691661" y="6464897"/>
            <a:ext cx="1267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2.16 </a:t>
            </a:r>
            <a:endParaRPr lang="vi-VN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9AC26A3-7762-BDEB-8D28-C68237A5D450}"/>
                  </a:ext>
                </a:extLst>
              </p:cNvPr>
              <p:cNvSpPr txBox="1"/>
              <p:nvPr/>
            </p:nvSpPr>
            <p:spPr>
              <a:xfrm>
                <a:off x="197593" y="1821560"/>
                <a:ext cx="10891939" cy="1247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.2.16)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𝑆𝐴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AC26A3-7762-BDEB-8D28-C68237A5D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1821560"/>
                <a:ext cx="10891939" cy="1247521"/>
              </a:xfrm>
              <a:prstGeom prst="rect">
                <a:avLst/>
              </a:prstGeom>
              <a:blipFill>
                <a:blip r:embed="rId3"/>
                <a:stretch>
                  <a:fillRect l="-839" t="-3922" r="-895" b="-107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209923-BCD3-9356-39C6-A50929BEDBBA}"/>
              </a:ext>
            </a:extLst>
          </p:cNvPr>
          <p:cNvSpPr txBox="1"/>
          <p:nvPr/>
        </p:nvSpPr>
        <p:spPr>
          <a:xfrm>
            <a:off x="98371" y="317986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0B8B60E-9DCC-045E-A02E-75937A71A14C}"/>
              </a:ext>
            </a:extLst>
          </p:cNvPr>
          <p:cNvCxnSpPr>
            <a:cxnSpLocks/>
          </p:cNvCxnSpPr>
          <p:nvPr/>
        </p:nvCxnSpPr>
        <p:spPr>
          <a:xfrm>
            <a:off x="877434" y="5300983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0185492-0D87-EDDF-8430-E1FD31A97890}"/>
              </a:ext>
            </a:extLst>
          </p:cNvPr>
          <p:cNvCxnSpPr>
            <a:cxnSpLocks/>
          </p:cNvCxnSpPr>
          <p:nvPr/>
        </p:nvCxnSpPr>
        <p:spPr>
          <a:xfrm>
            <a:off x="2915422" y="5312192"/>
            <a:ext cx="953035" cy="99044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A69CD76-D953-5D41-5ED0-8957799B8506}"/>
              </a:ext>
            </a:extLst>
          </p:cNvPr>
          <p:cNvCxnSpPr>
            <a:cxnSpLocks/>
          </p:cNvCxnSpPr>
          <p:nvPr/>
        </p:nvCxnSpPr>
        <p:spPr>
          <a:xfrm flipH="1">
            <a:off x="1792006" y="6302636"/>
            <a:ext cx="20999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3F1C4CD9-231B-AF22-9E15-9BD87FD19DAA}"/>
              </a:ext>
            </a:extLst>
          </p:cNvPr>
          <p:cNvCxnSpPr>
            <a:cxnSpLocks/>
          </p:cNvCxnSpPr>
          <p:nvPr/>
        </p:nvCxnSpPr>
        <p:spPr>
          <a:xfrm>
            <a:off x="2264021" y="3596807"/>
            <a:ext cx="660736" cy="175407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6EC746F-5A94-7C9E-D78D-399F8D9BFDD6}"/>
              </a:ext>
            </a:extLst>
          </p:cNvPr>
          <p:cNvSpPr txBox="1"/>
          <p:nvPr/>
        </p:nvSpPr>
        <p:spPr>
          <a:xfrm>
            <a:off x="3910123" y="61535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2138A8-214F-336C-0C77-27EA0C77D7DF}"/>
              </a:ext>
            </a:extLst>
          </p:cNvPr>
          <p:cNvSpPr txBox="1"/>
          <p:nvPr/>
        </p:nvSpPr>
        <p:spPr>
          <a:xfrm>
            <a:off x="2471314" y="487095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22FAE59-63CD-A425-C334-58371F958FE9}"/>
              </a:ext>
            </a:extLst>
          </p:cNvPr>
          <p:cNvSpPr txBox="1"/>
          <p:nvPr/>
        </p:nvSpPr>
        <p:spPr>
          <a:xfrm>
            <a:off x="511416" y="50193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C4B7881-61D7-015A-299B-43D01E9BFDD3}"/>
              </a:ext>
            </a:extLst>
          </p:cNvPr>
          <p:cNvCxnSpPr>
            <a:cxnSpLocks/>
          </p:cNvCxnSpPr>
          <p:nvPr/>
        </p:nvCxnSpPr>
        <p:spPr>
          <a:xfrm flipH="1">
            <a:off x="899367" y="3551064"/>
            <a:ext cx="1355806" cy="17369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2DA7203-53E6-3A25-0A6C-569A992C67D0}"/>
              </a:ext>
            </a:extLst>
          </p:cNvPr>
          <p:cNvCxnSpPr>
            <a:cxnSpLocks/>
          </p:cNvCxnSpPr>
          <p:nvPr/>
        </p:nvCxnSpPr>
        <p:spPr>
          <a:xfrm flipH="1">
            <a:off x="1820967" y="3588021"/>
            <a:ext cx="426527" cy="26904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469C287B-A356-0540-1B6B-FBB5FE9967B6}"/>
              </a:ext>
            </a:extLst>
          </p:cNvPr>
          <p:cNvCxnSpPr>
            <a:cxnSpLocks/>
          </p:cNvCxnSpPr>
          <p:nvPr/>
        </p:nvCxnSpPr>
        <p:spPr>
          <a:xfrm flipH="1" flipV="1">
            <a:off x="2254841" y="3551064"/>
            <a:ext cx="1624678" cy="27248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C0B835D-819D-CA71-03B8-5070C38F70D5}"/>
              </a:ext>
            </a:extLst>
          </p:cNvPr>
          <p:cNvSpPr txBox="1"/>
          <p:nvPr/>
        </p:nvSpPr>
        <p:spPr>
          <a:xfrm>
            <a:off x="1367967" y="62004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09CC780-FF1C-BBD8-9E14-2D6787174DFE}"/>
              </a:ext>
            </a:extLst>
          </p:cNvPr>
          <p:cNvSpPr txBox="1"/>
          <p:nvPr/>
        </p:nvSpPr>
        <p:spPr>
          <a:xfrm>
            <a:off x="1852941" y="32953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1731EB0-199E-E7F9-652A-12983E41A9CD}"/>
              </a:ext>
            </a:extLst>
          </p:cNvPr>
          <p:cNvSpPr/>
          <p:nvPr/>
        </p:nvSpPr>
        <p:spPr>
          <a:xfrm>
            <a:off x="2198463" y="350872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D63A44BD-DD5B-80F7-2082-E82C7E5AE2B4}"/>
              </a:ext>
            </a:extLst>
          </p:cNvPr>
          <p:cNvCxnSpPr>
            <a:cxnSpLocks/>
          </p:cNvCxnSpPr>
          <p:nvPr/>
        </p:nvCxnSpPr>
        <p:spPr>
          <a:xfrm>
            <a:off x="3472747" y="5886647"/>
            <a:ext cx="358029" cy="373279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A4BEF6C6-3CAD-74DE-0E57-AE8CB6E645D5}"/>
              </a:ext>
            </a:extLst>
          </p:cNvPr>
          <p:cNvSpPr/>
          <p:nvPr/>
        </p:nvSpPr>
        <p:spPr>
          <a:xfrm>
            <a:off x="3333599" y="57438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1651A3D-CC94-069F-7536-0B1438F73C94}"/>
              </a:ext>
            </a:extLst>
          </p:cNvPr>
          <p:cNvSpPr/>
          <p:nvPr/>
        </p:nvSpPr>
        <p:spPr>
          <a:xfrm>
            <a:off x="3825904" y="62440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F300117-261A-7FE7-9AE5-98584476FBFE}"/>
              </a:ext>
            </a:extLst>
          </p:cNvPr>
          <p:cNvSpPr txBox="1"/>
          <p:nvPr/>
        </p:nvSpPr>
        <p:spPr>
          <a:xfrm>
            <a:off x="862031" y="56918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640CFF6-A5FE-4A3B-4127-883E05BB9DB9}"/>
              </a:ext>
            </a:extLst>
          </p:cNvPr>
          <p:cNvSpPr txBox="1"/>
          <p:nvPr/>
        </p:nvSpPr>
        <p:spPr>
          <a:xfrm>
            <a:off x="3129926" y="58046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9C3538C-9AED-7207-764D-DFDBFCF7E7AF}"/>
              </a:ext>
            </a:extLst>
          </p:cNvPr>
          <p:cNvCxnSpPr>
            <a:cxnSpLocks/>
          </p:cNvCxnSpPr>
          <p:nvPr/>
        </p:nvCxnSpPr>
        <p:spPr>
          <a:xfrm>
            <a:off x="877434" y="5292525"/>
            <a:ext cx="926672" cy="10101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EEB812F-A5C7-9033-F645-2BB1F55F27E1}"/>
              </a:ext>
            </a:extLst>
          </p:cNvPr>
          <p:cNvSpPr/>
          <p:nvPr/>
        </p:nvSpPr>
        <p:spPr>
          <a:xfrm>
            <a:off x="843708" y="52502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BC6917E3-98DB-B38A-C5F5-ED26DFB1EF66}"/>
              </a:ext>
            </a:extLst>
          </p:cNvPr>
          <p:cNvSpPr/>
          <p:nvPr/>
        </p:nvSpPr>
        <p:spPr>
          <a:xfrm>
            <a:off x="2870167" y="52631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0C220AB6-B547-9831-B2C8-13B81BDFAAE7}"/>
              </a:ext>
            </a:extLst>
          </p:cNvPr>
          <p:cNvSpPr/>
          <p:nvPr/>
        </p:nvSpPr>
        <p:spPr>
          <a:xfrm>
            <a:off x="1764566" y="62438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3BC169E-4620-C813-883B-12F7605C2BC4}"/>
              </a:ext>
            </a:extLst>
          </p:cNvPr>
          <p:cNvSpPr/>
          <p:nvPr/>
        </p:nvSpPr>
        <p:spPr>
          <a:xfrm>
            <a:off x="1308086" y="576128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4D60564D-ACDE-E768-08B7-666F92376F9A}"/>
              </a:ext>
            </a:extLst>
          </p:cNvPr>
          <p:cNvCxnSpPr>
            <a:cxnSpLocks/>
          </p:cNvCxnSpPr>
          <p:nvPr/>
        </p:nvCxnSpPr>
        <p:spPr>
          <a:xfrm>
            <a:off x="912786" y="5328672"/>
            <a:ext cx="414329" cy="4575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C371806F-52A1-F1D0-A9B5-62264E309271}"/>
                  </a:ext>
                </a:extLst>
              </p:cNvPr>
              <p:cNvSpPr txBox="1"/>
              <p:nvPr/>
            </p:nvSpPr>
            <p:spPr>
              <a:xfrm>
                <a:off x="4401695" y="3209972"/>
                <a:ext cx="470575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371806F-52A1-F1D0-A9B5-62264E309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695" y="3209972"/>
                <a:ext cx="4705757" cy="460895"/>
              </a:xfrm>
              <a:prstGeom prst="rect">
                <a:avLst/>
              </a:prstGeom>
              <a:blipFill>
                <a:blip r:embed="rId4"/>
                <a:stretch>
                  <a:fillRect l="-194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9B121FA0-A049-D3D2-E7BC-BAE1AEEF53EC}"/>
                  </a:ext>
                </a:extLst>
              </p:cNvPr>
              <p:cNvSpPr txBox="1"/>
              <p:nvPr/>
            </p:nvSpPr>
            <p:spPr>
              <a:xfrm>
                <a:off x="5244469" y="3633272"/>
                <a:ext cx="1424293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B121FA0-A049-D3D2-E7BC-BAE1AEEF5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469" y="3633272"/>
                <a:ext cx="1424293" cy="590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2FE0E5FA-997A-534A-E91C-C4C01393F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618" y="3711438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A693C569-A380-AA38-2798-4B93DC8E354A}"/>
                  </a:ext>
                </a:extLst>
              </p:cNvPr>
              <p:cNvSpPr txBox="1"/>
              <p:nvPr/>
            </p:nvSpPr>
            <p:spPr>
              <a:xfrm>
                <a:off x="4630704" y="3907066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693C569-A380-AA38-2798-4B93DC8E3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704" y="3907066"/>
                <a:ext cx="48536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71B467C0-5550-0DB0-1ABB-6EE430FA5B7F}"/>
                  </a:ext>
                </a:extLst>
              </p:cNvPr>
              <p:cNvSpPr txBox="1"/>
              <p:nvPr/>
            </p:nvSpPr>
            <p:spPr>
              <a:xfrm>
                <a:off x="5187595" y="4107328"/>
                <a:ext cx="1538040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1B467C0-5550-0DB0-1ABB-6EE430FA5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595" y="4107328"/>
                <a:ext cx="1538040" cy="590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DF2E1BF6-975F-D268-67FB-76FE8FDFBEF9}"/>
                  </a:ext>
                </a:extLst>
              </p:cNvPr>
              <p:cNvSpPr txBox="1"/>
              <p:nvPr/>
            </p:nvSpPr>
            <p:spPr>
              <a:xfrm>
                <a:off x="7013804" y="3643958"/>
                <a:ext cx="168008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𝐴𝑀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𝐶𝑁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F2E1BF6-975F-D268-67FB-76FE8FDFB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804" y="3643958"/>
                <a:ext cx="1680084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ED133C5F-F22F-4271-4DCE-23BDA703E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878" y="3711438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8ADC4609-4392-B66C-64BA-1E33E24EB388}"/>
                  </a:ext>
                </a:extLst>
              </p:cNvPr>
              <p:cNvSpPr txBox="1"/>
              <p:nvPr/>
            </p:nvSpPr>
            <p:spPr>
              <a:xfrm>
                <a:off x="6540964" y="3907066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ADC4609-4392-B66C-64BA-1E33E24EB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964" y="3907066"/>
                <a:ext cx="48536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44FFEB6B-C922-FDE1-4AC7-BB0451A5804F}"/>
                  </a:ext>
                </a:extLst>
              </p:cNvPr>
              <p:cNvSpPr txBox="1"/>
              <p:nvPr/>
            </p:nvSpPr>
            <p:spPr>
              <a:xfrm>
                <a:off x="6921252" y="4073682"/>
                <a:ext cx="186518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𝐴𝑀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𝐶𝑁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4FFEB6B-C922-FDE1-4AC7-BB0451A58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252" y="4073682"/>
                <a:ext cx="1865187" cy="5900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xmlns="" id="{3CAE066B-D362-D86C-A165-154FE8FA37B6}"/>
                  </a:ext>
                </a:extLst>
              </p:cNvPr>
              <p:cNvSpPr txBox="1"/>
              <p:nvPr/>
            </p:nvSpPr>
            <p:spPr>
              <a:xfrm>
                <a:off x="4630704" y="4479941"/>
                <a:ext cx="6094378" cy="90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CAE066B-D362-D86C-A165-154FE8FA3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704" y="4479941"/>
                <a:ext cx="6094378" cy="906595"/>
              </a:xfrm>
              <a:prstGeom prst="rect">
                <a:avLst/>
              </a:prstGeom>
              <a:blipFill>
                <a:blip r:embed="rId12"/>
                <a:stretch>
                  <a:fillRect l="-1602" t="-1342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974A3704-5449-FA46-1F2A-73EA3018300D}"/>
                  </a:ext>
                </a:extLst>
              </p:cNvPr>
              <p:cNvSpPr txBox="1"/>
              <p:nvPr/>
            </p:nvSpPr>
            <p:spPr>
              <a:xfrm>
                <a:off x="4484189" y="5346337"/>
                <a:ext cx="4087094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74A3704-5449-FA46-1F2A-73EA30183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189" y="5346337"/>
                <a:ext cx="4087094" cy="498150"/>
              </a:xfrm>
              <a:prstGeom prst="rect">
                <a:avLst/>
              </a:prstGeom>
              <a:blipFill>
                <a:blip r:embed="rId13"/>
                <a:stretch>
                  <a:fillRect l="-2388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20248DF9-C39E-E411-CA9A-0F9EC1D8181E}"/>
                  </a:ext>
                </a:extLst>
              </p:cNvPr>
              <p:cNvSpPr txBox="1"/>
              <p:nvPr/>
            </p:nvSpPr>
            <p:spPr>
              <a:xfrm>
                <a:off x="4573777" y="5772970"/>
                <a:ext cx="268130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20248DF9-C39E-E411-CA9A-0F9EC1D81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77" y="5772970"/>
                <a:ext cx="2681303" cy="5088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65F36447-6615-07B5-0941-F39899004BDD}"/>
                  </a:ext>
                </a:extLst>
              </p:cNvPr>
              <p:cNvSpPr txBox="1"/>
              <p:nvPr/>
            </p:nvSpPr>
            <p:spPr>
              <a:xfrm>
                <a:off x="6998395" y="5760266"/>
                <a:ext cx="253817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𝐶𝑁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5F36447-6615-07B5-0941-F39899004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95" y="5760266"/>
                <a:ext cx="2538176" cy="5088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="" id="{7FA1D261-F35B-1249-12BD-BCECC3AC2BB2}"/>
                  </a:ext>
                </a:extLst>
              </p:cNvPr>
              <p:cNvSpPr txBox="1"/>
              <p:nvPr/>
            </p:nvSpPr>
            <p:spPr>
              <a:xfrm>
                <a:off x="9192734" y="5793779"/>
                <a:ext cx="216340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𝑆𝑁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FA1D261-F35B-1249-12BD-BCECC3AC2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734" y="5793779"/>
                <a:ext cx="2163409" cy="50885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94F3C432-AC69-2FF2-7FDD-B509BC1CFB93}"/>
                  </a:ext>
                </a:extLst>
              </p:cNvPr>
              <p:cNvSpPr txBox="1"/>
              <p:nvPr/>
            </p:nvSpPr>
            <p:spPr>
              <a:xfrm>
                <a:off x="9382339" y="6224271"/>
                <a:ext cx="178419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𝑆𝑁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𝑁𝐴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4F3C432-AC69-2FF2-7FDD-B509BC1CF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339" y="6224271"/>
                <a:ext cx="1784198" cy="5088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="" id="{3BDE5F35-1198-50A6-EC20-A921EF5A9A85}"/>
                  </a:ext>
                </a:extLst>
              </p:cNvPr>
              <p:cNvSpPr txBox="1"/>
              <p:nvPr/>
            </p:nvSpPr>
            <p:spPr>
              <a:xfrm>
                <a:off x="10940336" y="6243863"/>
                <a:ext cx="106777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BDE5F35-1198-50A6-EC20-A921EF5A9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336" y="6243863"/>
                <a:ext cx="1067778" cy="50885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046063" y="564207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9" grpId="0"/>
      <p:bldP spid="33" grpId="0"/>
      <p:bldP spid="35" grpId="0"/>
      <p:bldP spid="43" grpId="0"/>
      <p:bldP spid="44" grpId="0"/>
      <p:bldP spid="46" grpId="0" animBg="1"/>
      <p:bldP spid="51" grpId="0" animBg="1"/>
      <p:bldP spid="52" grpId="0" animBg="1"/>
      <p:bldP spid="53" grpId="0"/>
      <p:bldP spid="54" grpId="0"/>
      <p:bldP spid="56" grpId="0" animBg="1"/>
      <p:bldP spid="57" grpId="0" animBg="1"/>
      <p:bldP spid="58" grpId="0" animBg="1"/>
      <p:bldP spid="59" grpId="0" animBg="1"/>
      <p:bldP spid="109" grpId="0"/>
      <p:bldP spid="110" grpId="0"/>
      <p:bldP spid="112" grpId="0"/>
      <p:bldP spid="113" grpId="0"/>
      <p:bldP spid="114" grpId="0"/>
      <p:bldP spid="116" grpId="0"/>
      <p:bldP spid="119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277A87-AC0C-E161-AEDC-FFD265F5BEB4}"/>
              </a:ext>
            </a:extLst>
          </p:cNvPr>
          <p:cNvSpPr txBox="1"/>
          <p:nvPr/>
        </p:nvSpPr>
        <p:spPr>
          <a:xfrm>
            <a:off x="115369" y="1276984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47587C07-3F8E-FBA3-E25E-C06061374D29}"/>
              </a:ext>
            </a:extLst>
          </p:cNvPr>
          <p:cNvSpPr/>
          <p:nvPr/>
        </p:nvSpPr>
        <p:spPr>
          <a:xfrm>
            <a:off x="183521" y="1744605"/>
            <a:ext cx="11047452" cy="154114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C3BF405-0710-F5BB-497A-2FA9780D918C}"/>
              </a:ext>
            </a:extLst>
          </p:cNvPr>
          <p:cNvSpPr txBox="1"/>
          <p:nvPr/>
        </p:nvSpPr>
        <p:spPr>
          <a:xfrm>
            <a:off x="1691661" y="6464897"/>
            <a:ext cx="1267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2.16 </a:t>
            </a:r>
            <a:endParaRPr lang="vi-VN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9AC26A3-7762-BDEB-8D28-C68237A5D450}"/>
                  </a:ext>
                </a:extLst>
              </p:cNvPr>
              <p:cNvSpPr txBox="1"/>
              <p:nvPr/>
            </p:nvSpPr>
            <p:spPr>
              <a:xfrm>
                <a:off x="198494" y="1696998"/>
                <a:ext cx="10891939" cy="1616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.2.16)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AC26A3-7762-BDEB-8D28-C68237A5D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94" y="1696998"/>
                <a:ext cx="10891939" cy="1616853"/>
              </a:xfrm>
              <a:prstGeom prst="rect">
                <a:avLst/>
              </a:prstGeom>
              <a:blipFill>
                <a:blip r:embed="rId3"/>
                <a:stretch>
                  <a:fillRect l="-896" t="-3008" r="-896" b="-7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209923-BCD3-9356-39C6-A50929BEDBBA}"/>
              </a:ext>
            </a:extLst>
          </p:cNvPr>
          <p:cNvSpPr txBox="1"/>
          <p:nvPr/>
        </p:nvSpPr>
        <p:spPr>
          <a:xfrm>
            <a:off x="98371" y="327664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0B8B60E-9DCC-045E-A02E-75937A71A14C}"/>
              </a:ext>
            </a:extLst>
          </p:cNvPr>
          <p:cNvCxnSpPr>
            <a:cxnSpLocks/>
          </p:cNvCxnSpPr>
          <p:nvPr/>
        </p:nvCxnSpPr>
        <p:spPr>
          <a:xfrm>
            <a:off x="877434" y="5300983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0185492-0D87-EDDF-8430-E1FD31A97890}"/>
              </a:ext>
            </a:extLst>
          </p:cNvPr>
          <p:cNvCxnSpPr>
            <a:cxnSpLocks/>
          </p:cNvCxnSpPr>
          <p:nvPr/>
        </p:nvCxnSpPr>
        <p:spPr>
          <a:xfrm>
            <a:off x="2915422" y="5312192"/>
            <a:ext cx="953035" cy="99044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A69CD76-D953-5D41-5ED0-8957799B8506}"/>
              </a:ext>
            </a:extLst>
          </p:cNvPr>
          <p:cNvCxnSpPr>
            <a:cxnSpLocks/>
          </p:cNvCxnSpPr>
          <p:nvPr/>
        </p:nvCxnSpPr>
        <p:spPr>
          <a:xfrm flipH="1">
            <a:off x="1792006" y="6302636"/>
            <a:ext cx="20999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3F1C4CD9-231B-AF22-9E15-9BD87FD19DAA}"/>
              </a:ext>
            </a:extLst>
          </p:cNvPr>
          <p:cNvCxnSpPr>
            <a:cxnSpLocks/>
          </p:cNvCxnSpPr>
          <p:nvPr/>
        </p:nvCxnSpPr>
        <p:spPr>
          <a:xfrm>
            <a:off x="2264021" y="3596807"/>
            <a:ext cx="660736" cy="175407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6EC746F-5A94-7C9E-D78D-399F8D9BFDD6}"/>
              </a:ext>
            </a:extLst>
          </p:cNvPr>
          <p:cNvSpPr txBox="1"/>
          <p:nvPr/>
        </p:nvSpPr>
        <p:spPr>
          <a:xfrm>
            <a:off x="3910123" y="61535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2138A8-214F-336C-0C77-27EA0C77D7DF}"/>
              </a:ext>
            </a:extLst>
          </p:cNvPr>
          <p:cNvSpPr txBox="1"/>
          <p:nvPr/>
        </p:nvSpPr>
        <p:spPr>
          <a:xfrm>
            <a:off x="2471314" y="487095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22FAE59-63CD-A425-C334-58371F958FE9}"/>
              </a:ext>
            </a:extLst>
          </p:cNvPr>
          <p:cNvSpPr txBox="1"/>
          <p:nvPr/>
        </p:nvSpPr>
        <p:spPr>
          <a:xfrm>
            <a:off x="511416" y="50193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C4B7881-61D7-015A-299B-43D01E9BFDD3}"/>
              </a:ext>
            </a:extLst>
          </p:cNvPr>
          <p:cNvCxnSpPr>
            <a:cxnSpLocks/>
          </p:cNvCxnSpPr>
          <p:nvPr/>
        </p:nvCxnSpPr>
        <p:spPr>
          <a:xfrm flipH="1">
            <a:off x="899367" y="3551064"/>
            <a:ext cx="1355806" cy="17369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11BEFCD3-BFCF-0A60-9400-55DAA4881F15}"/>
              </a:ext>
            </a:extLst>
          </p:cNvPr>
          <p:cNvCxnSpPr>
            <a:cxnSpLocks/>
            <a:endCxn id="59" idx="7"/>
          </p:cNvCxnSpPr>
          <p:nvPr/>
        </p:nvCxnSpPr>
        <p:spPr>
          <a:xfrm flipH="1">
            <a:off x="1389387" y="5345330"/>
            <a:ext cx="1510417" cy="430695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2DA7203-53E6-3A25-0A6C-569A992C67D0}"/>
              </a:ext>
            </a:extLst>
          </p:cNvPr>
          <p:cNvCxnSpPr>
            <a:cxnSpLocks/>
          </p:cNvCxnSpPr>
          <p:nvPr/>
        </p:nvCxnSpPr>
        <p:spPr>
          <a:xfrm flipH="1">
            <a:off x="1820967" y="3588021"/>
            <a:ext cx="426527" cy="26904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469C287B-A356-0540-1B6B-FBB5FE9967B6}"/>
              </a:ext>
            </a:extLst>
          </p:cNvPr>
          <p:cNvCxnSpPr>
            <a:cxnSpLocks/>
          </p:cNvCxnSpPr>
          <p:nvPr/>
        </p:nvCxnSpPr>
        <p:spPr>
          <a:xfrm flipH="1" flipV="1">
            <a:off x="2254841" y="3551064"/>
            <a:ext cx="1624678" cy="27248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C0B835D-819D-CA71-03B8-5070C38F70D5}"/>
              </a:ext>
            </a:extLst>
          </p:cNvPr>
          <p:cNvSpPr txBox="1"/>
          <p:nvPr/>
        </p:nvSpPr>
        <p:spPr>
          <a:xfrm>
            <a:off x="1367967" y="62004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09CC780-FF1C-BBD8-9E14-2D6787174DFE}"/>
              </a:ext>
            </a:extLst>
          </p:cNvPr>
          <p:cNvSpPr txBox="1"/>
          <p:nvPr/>
        </p:nvSpPr>
        <p:spPr>
          <a:xfrm>
            <a:off x="1852941" y="32953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1731EB0-199E-E7F9-652A-12983E41A9CD}"/>
              </a:ext>
            </a:extLst>
          </p:cNvPr>
          <p:cNvSpPr/>
          <p:nvPr/>
        </p:nvSpPr>
        <p:spPr>
          <a:xfrm>
            <a:off x="2198463" y="350872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D63A44BD-DD5B-80F7-2082-E82C7E5AE2B4}"/>
              </a:ext>
            </a:extLst>
          </p:cNvPr>
          <p:cNvCxnSpPr>
            <a:cxnSpLocks/>
          </p:cNvCxnSpPr>
          <p:nvPr/>
        </p:nvCxnSpPr>
        <p:spPr>
          <a:xfrm>
            <a:off x="3472747" y="5886647"/>
            <a:ext cx="358029" cy="373279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C0ECEEE-D15B-F920-DD36-D8E1453776C1}"/>
              </a:ext>
            </a:extLst>
          </p:cNvPr>
          <p:cNvCxnSpPr>
            <a:cxnSpLocks/>
            <a:endCxn id="54" idx="0"/>
          </p:cNvCxnSpPr>
          <p:nvPr/>
        </p:nvCxnSpPr>
        <p:spPr>
          <a:xfrm flipV="1">
            <a:off x="1824810" y="5804610"/>
            <a:ext cx="1500041" cy="48681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A4BEF6C6-3CAD-74DE-0E57-AE8CB6E645D5}"/>
              </a:ext>
            </a:extLst>
          </p:cNvPr>
          <p:cNvSpPr/>
          <p:nvPr/>
        </p:nvSpPr>
        <p:spPr>
          <a:xfrm>
            <a:off x="3333599" y="57438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1651A3D-CC94-069F-7536-0B1438F73C94}"/>
              </a:ext>
            </a:extLst>
          </p:cNvPr>
          <p:cNvSpPr/>
          <p:nvPr/>
        </p:nvSpPr>
        <p:spPr>
          <a:xfrm>
            <a:off x="3825904" y="62440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F300117-261A-7FE7-9AE5-98584476FBFE}"/>
              </a:ext>
            </a:extLst>
          </p:cNvPr>
          <p:cNvSpPr txBox="1"/>
          <p:nvPr/>
        </p:nvSpPr>
        <p:spPr>
          <a:xfrm>
            <a:off x="862031" y="56918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640CFF6-A5FE-4A3B-4127-883E05BB9DB9}"/>
              </a:ext>
            </a:extLst>
          </p:cNvPr>
          <p:cNvSpPr txBox="1"/>
          <p:nvPr/>
        </p:nvSpPr>
        <p:spPr>
          <a:xfrm>
            <a:off x="3129926" y="58046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9C3538C-9AED-7207-764D-DFDBFCF7E7AF}"/>
              </a:ext>
            </a:extLst>
          </p:cNvPr>
          <p:cNvCxnSpPr>
            <a:cxnSpLocks/>
          </p:cNvCxnSpPr>
          <p:nvPr/>
        </p:nvCxnSpPr>
        <p:spPr>
          <a:xfrm>
            <a:off x="877434" y="5292525"/>
            <a:ext cx="926672" cy="10101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EEB812F-A5C7-9033-F645-2BB1F55F27E1}"/>
              </a:ext>
            </a:extLst>
          </p:cNvPr>
          <p:cNvSpPr/>
          <p:nvPr/>
        </p:nvSpPr>
        <p:spPr>
          <a:xfrm>
            <a:off x="843708" y="52502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BC6917E3-98DB-B38A-C5F5-ED26DFB1EF66}"/>
              </a:ext>
            </a:extLst>
          </p:cNvPr>
          <p:cNvSpPr/>
          <p:nvPr/>
        </p:nvSpPr>
        <p:spPr>
          <a:xfrm>
            <a:off x="2870167" y="52631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0C220AB6-B547-9831-B2C8-13B81BDFAAE7}"/>
              </a:ext>
            </a:extLst>
          </p:cNvPr>
          <p:cNvSpPr/>
          <p:nvPr/>
        </p:nvSpPr>
        <p:spPr>
          <a:xfrm>
            <a:off x="1764566" y="62438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3BC169E-4620-C813-883B-12F7605C2BC4}"/>
              </a:ext>
            </a:extLst>
          </p:cNvPr>
          <p:cNvSpPr/>
          <p:nvPr/>
        </p:nvSpPr>
        <p:spPr>
          <a:xfrm>
            <a:off x="1308086" y="576128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4D60564D-ACDE-E768-08B7-666F92376F9A}"/>
              </a:ext>
            </a:extLst>
          </p:cNvPr>
          <p:cNvCxnSpPr>
            <a:cxnSpLocks/>
          </p:cNvCxnSpPr>
          <p:nvPr/>
        </p:nvCxnSpPr>
        <p:spPr>
          <a:xfrm>
            <a:off x="912786" y="5328672"/>
            <a:ext cx="414329" cy="4575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FB979AA6-DFC1-27C6-D9FA-18877E359045}"/>
                  </a:ext>
                </a:extLst>
              </p:cNvPr>
              <p:cNvSpPr txBox="1"/>
              <p:nvPr/>
            </p:nvSpPr>
            <p:spPr>
              <a:xfrm>
                <a:off x="4425611" y="3724918"/>
                <a:ext cx="569974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Dễ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𝐵𝑁𝐷𝑀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979AA6-DFC1-27C6-D9FA-18877E35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611" y="3724918"/>
                <a:ext cx="5699742" cy="460895"/>
              </a:xfrm>
              <a:prstGeom prst="rect">
                <a:avLst/>
              </a:prstGeom>
              <a:blipFill>
                <a:blip r:embed="rId4"/>
                <a:stretch>
                  <a:fillRect l="-1711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5638815A-B7FD-01D7-51DF-23421FF42F5C}"/>
                  </a:ext>
                </a:extLst>
              </p:cNvPr>
              <p:cNvSpPr txBox="1"/>
              <p:nvPr/>
            </p:nvSpPr>
            <p:spPr>
              <a:xfrm>
                <a:off x="10541744" y="3501634"/>
                <a:ext cx="152594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38815A-B7FD-01D7-51DF-23421FF42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744" y="3501634"/>
                <a:ext cx="1525944" cy="590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22968C7-797E-F7E5-47BA-DFD0D51E4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2893" y="3579800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A348E53A-F30D-F4EA-9717-DEEBF0CDC5BC}"/>
                  </a:ext>
                </a:extLst>
              </p:cNvPr>
              <p:cNvSpPr txBox="1"/>
              <p:nvPr/>
            </p:nvSpPr>
            <p:spPr>
              <a:xfrm>
                <a:off x="9927979" y="3775428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348E53A-F30D-F4EA-9717-DEEBF0CDC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979" y="3775428"/>
                <a:ext cx="48536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1D0FE328-479D-CBE9-B8E3-07DF5B4057AF}"/>
                  </a:ext>
                </a:extLst>
              </p:cNvPr>
              <p:cNvSpPr txBox="1"/>
              <p:nvPr/>
            </p:nvSpPr>
            <p:spPr>
              <a:xfrm>
                <a:off x="10484870" y="3975690"/>
                <a:ext cx="1538040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D0FE328-479D-CBE9-B8E3-07DF5B405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870" y="3975690"/>
                <a:ext cx="1538040" cy="590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E7A9AA3-E057-29FF-B1A8-7C9C79B62513}"/>
                  </a:ext>
                </a:extLst>
              </p:cNvPr>
              <p:cNvSpPr txBox="1"/>
              <p:nvPr/>
            </p:nvSpPr>
            <p:spPr>
              <a:xfrm>
                <a:off x="4497120" y="4385312"/>
                <a:ext cx="6094378" cy="90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E7A9AA3-E057-29FF-B1A8-7C9C79B62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120" y="4385312"/>
                <a:ext cx="6094378" cy="906595"/>
              </a:xfrm>
              <a:prstGeom prst="rect">
                <a:avLst/>
              </a:prstGeom>
              <a:blipFill>
                <a:blip r:embed="rId9"/>
                <a:stretch>
                  <a:fillRect l="-1602" t="-1342" b="-14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B9CDA59E-56BE-62DF-23CA-469037C48B20}"/>
                  </a:ext>
                </a:extLst>
              </p:cNvPr>
              <p:cNvSpPr txBox="1"/>
              <p:nvPr/>
            </p:nvSpPr>
            <p:spPr>
              <a:xfrm>
                <a:off x="4547447" y="5447100"/>
                <a:ext cx="253428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𝐶𝑀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9CDA59E-56BE-62DF-23CA-469037C48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447" y="5447100"/>
                <a:ext cx="2534289" cy="508857"/>
              </a:xfrm>
              <a:prstGeom prst="rect">
                <a:avLst/>
              </a:prstGeom>
              <a:blipFill>
                <a:blip r:embed="rId10"/>
                <a:stretch>
                  <a:fillRect l="-3846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2D2C078C-0A59-765B-5E1C-BE3E3116FE55}"/>
                  </a:ext>
                </a:extLst>
              </p:cNvPr>
              <p:cNvSpPr txBox="1"/>
              <p:nvPr/>
            </p:nvSpPr>
            <p:spPr>
              <a:xfrm>
                <a:off x="7045338" y="5440126"/>
                <a:ext cx="253428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D2C078C-0A59-765B-5E1C-BE3E3116F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38" y="5440126"/>
                <a:ext cx="2534289" cy="508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0208BAD-8067-0EF6-A3B1-314D756E7C88}"/>
                  </a:ext>
                </a:extLst>
              </p:cNvPr>
              <p:cNvSpPr txBox="1"/>
              <p:nvPr/>
            </p:nvSpPr>
            <p:spPr>
              <a:xfrm>
                <a:off x="7045338" y="5928433"/>
                <a:ext cx="173996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0208BAD-8067-0EF6-A3B1-314D756E7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38" y="5928433"/>
                <a:ext cx="1739963" cy="5088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0F9F46F2-DD81-EF2B-773E-DB0CA0B43993}"/>
                  </a:ext>
                </a:extLst>
              </p:cNvPr>
              <p:cNvSpPr txBox="1"/>
              <p:nvPr/>
            </p:nvSpPr>
            <p:spPr>
              <a:xfrm>
                <a:off x="8792053" y="5936327"/>
                <a:ext cx="178971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𝑆𝑀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F9F46F2-DD81-EF2B-773E-DB0CA0B43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053" y="5936327"/>
                <a:ext cx="1789717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BD695D3D-42D5-2A6F-47DA-8CBBF241894A}"/>
                  </a:ext>
                </a:extLst>
              </p:cNvPr>
              <p:cNvSpPr txBox="1"/>
              <p:nvPr/>
            </p:nvSpPr>
            <p:spPr>
              <a:xfrm>
                <a:off x="10367190" y="5946055"/>
                <a:ext cx="110224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𝑆𝐶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D695D3D-42D5-2A6F-47DA-8CBBF2418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190" y="5946055"/>
                <a:ext cx="1102249" cy="5088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491636" y="461544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61" grpId="0"/>
      <p:bldP spid="62" grpId="0"/>
      <p:bldP spid="67" grpId="0"/>
      <p:bldP spid="75" grpId="0"/>
      <p:bldP spid="76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277A87-AC0C-E161-AEDC-FFD265F5BEB4}"/>
              </a:ext>
            </a:extLst>
          </p:cNvPr>
          <p:cNvSpPr txBox="1"/>
          <p:nvPr/>
        </p:nvSpPr>
        <p:spPr>
          <a:xfrm>
            <a:off x="115369" y="1276984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209923-BCD3-9356-39C6-A50929BEDBBA}"/>
              </a:ext>
            </a:extLst>
          </p:cNvPr>
          <p:cNvSpPr txBox="1"/>
          <p:nvPr/>
        </p:nvSpPr>
        <p:spPr>
          <a:xfrm>
            <a:off x="115369" y="469644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36C80D7-18E8-2D4C-091E-D79041440151}"/>
              </a:ext>
            </a:extLst>
          </p:cNvPr>
          <p:cNvSpPr txBox="1"/>
          <p:nvPr/>
        </p:nvSpPr>
        <p:spPr>
          <a:xfrm>
            <a:off x="372222" y="1714491"/>
            <a:ext cx="45391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ga,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Khi 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9047352-AE16-5123-6BDF-4FAB1C63A634}"/>
              </a:ext>
            </a:extLst>
          </p:cNvPr>
          <p:cNvSpPr/>
          <p:nvPr/>
        </p:nvSpPr>
        <p:spPr>
          <a:xfrm>
            <a:off x="183521" y="1744606"/>
            <a:ext cx="8084990" cy="302396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029D624-E137-1044-A917-96BA6051E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995" y="1855333"/>
            <a:ext cx="3006654" cy="2765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CA53056C-B83B-6815-F183-018DBFCAD52B}"/>
                  </a:ext>
                </a:extLst>
              </p:cNvPr>
              <p:cNvSpPr txBox="1"/>
              <p:nvPr/>
            </p:nvSpPr>
            <p:spPr>
              <a:xfrm>
                <a:off x="100797" y="5066517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53056C-B83B-6815-F183-018DBFCAD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5066517"/>
                <a:ext cx="6094378" cy="460895"/>
              </a:xfrm>
              <a:prstGeom prst="rect">
                <a:avLst/>
              </a:prstGeom>
              <a:blipFill>
                <a:blip r:embed="rId4"/>
                <a:stretch>
                  <a:fillRect l="-1602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4D3F9105-7DDA-54DB-C475-5D72C0D8BB12}"/>
                  </a:ext>
                </a:extLst>
              </p:cNvPr>
              <p:cNvSpPr txBox="1"/>
              <p:nvPr/>
            </p:nvSpPr>
            <p:spPr>
              <a:xfrm>
                <a:off x="86637" y="5411458"/>
                <a:ext cx="6094378" cy="523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xuống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3F9105-7DDA-54DB-C475-5D72C0D8B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7" y="5411458"/>
                <a:ext cx="6094378" cy="523798"/>
              </a:xfrm>
              <a:prstGeom prst="rect">
                <a:avLst/>
              </a:prstGeom>
              <a:blipFill>
                <a:blip r:embed="rId5"/>
                <a:stretch>
                  <a:fillRect l="-1500" t="-1163" b="-220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1E4B41BC-655D-B94F-D80F-3AD9D8461152}"/>
                  </a:ext>
                </a:extLst>
              </p:cNvPr>
              <p:cNvSpPr txBox="1"/>
              <p:nvPr/>
            </p:nvSpPr>
            <p:spPr>
              <a:xfrm>
                <a:off x="122189" y="5846765"/>
                <a:ext cx="5961273" cy="949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E4B41BC-655D-B94F-D80F-3AD9D8461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" y="5846765"/>
                <a:ext cx="5961273" cy="949427"/>
              </a:xfrm>
              <a:prstGeom prst="rect">
                <a:avLst/>
              </a:prstGeom>
              <a:blipFill>
                <a:blip r:embed="rId6"/>
                <a:stretch>
                  <a:fillRect l="-1534" t="-5128" r="-1636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EA4C39D6-BE03-248D-5D8C-6DFAF0FA9E0C}"/>
                  </a:ext>
                </a:extLst>
              </p:cNvPr>
              <p:cNvSpPr txBox="1"/>
              <p:nvPr/>
            </p:nvSpPr>
            <p:spPr>
              <a:xfrm>
                <a:off x="6230727" y="4819770"/>
                <a:ext cx="5675928" cy="125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4C39D6-BE03-248D-5D8C-6DFAF0FA9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727" y="4819770"/>
                <a:ext cx="5675928" cy="1254895"/>
              </a:xfrm>
              <a:prstGeom prst="rect">
                <a:avLst/>
              </a:prstGeom>
              <a:blipFill>
                <a:blip r:embed="rId7"/>
                <a:stretch>
                  <a:fillRect l="-1611" t="-3883" r="-1719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38E3C38A-459B-9E9F-F3D0-EE50D939E8C2}"/>
                  </a:ext>
                </a:extLst>
              </p:cNvPr>
              <p:cNvSpPr txBox="1"/>
              <p:nvPr/>
            </p:nvSpPr>
            <p:spPr>
              <a:xfrm>
                <a:off x="6230727" y="6074665"/>
                <a:ext cx="609924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E3C38A-459B-9E9F-F3D0-EE50D939E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727" y="6074665"/>
                <a:ext cx="6099242" cy="516232"/>
              </a:xfrm>
              <a:prstGeom prst="rect">
                <a:avLst/>
              </a:prstGeom>
              <a:blipFill>
                <a:blip r:embed="rId8"/>
                <a:stretch>
                  <a:fillRect l="-1499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1B6A67D-9BF8-6354-884C-21021460F88B}"/>
              </a:ext>
            </a:extLst>
          </p:cNvPr>
          <p:cNvCxnSpPr/>
          <p:nvPr/>
        </p:nvCxnSpPr>
        <p:spPr>
          <a:xfrm>
            <a:off x="6096000" y="4927281"/>
            <a:ext cx="0" cy="17458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A cartoon of a person with her hands up&#10;&#10;Description automatically generated">
            <a:extLst>
              <a:ext uri="{FF2B5EF4-FFF2-40B4-BE49-F238E27FC236}">
                <a16:creationId xmlns:a16="http://schemas.microsoft.com/office/drawing/2014/main" xmlns="" id="{3C10D8B0-4FA9-DB75-046B-93A43ED2CD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79" b="95175" l="9769" r="89203">
                        <a14:foregroundMark x1="14910" y1="8772" x2="12082" y2="43421"/>
                        <a14:foregroundMark x1="12082" y1="43421" x2="26478" y2="47368"/>
                        <a14:foregroundMark x1="26478" y1="47368" x2="26735" y2="47368"/>
                        <a14:foregroundMark x1="15424" y1="7675" x2="48072" y2="9211"/>
                        <a14:foregroundMark x1="48072" y1="9211" x2="79692" y2="7895"/>
                        <a14:foregroundMark x1="79692" y1="7895" x2="86118" y2="30702"/>
                        <a14:foregroundMark x1="87147" y1="27412" x2="87147" y2="12500"/>
                        <a14:foregroundMark x1="87147" y1="12500" x2="80463" y2="6579"/>
                        <a14:foregroundMark x1="67866" y1="50439" x2="65296" y2="53289"/>
                        <a14:foregroundMark x1="64781" y1="53947" x2="64781" y2="53947"/>
                        <a14:foregroundMark x1="49871" y1="63158" x2="49100" y2="85965"/>
                        <a14:foregroundMark x1="46787" y1="63596" x2="37789" y2="78509"/>
                        <a14:foregroundMark x1="37789" y1="78509" x2="38046" y2="81579"/>
                        <a14:foregroundMark x1="58098" y1="63596" x2="61183" y2="81579"/>
                        <a14:foregroundMark x1="52442" y1="79167" x2="51671" y2="84868"/>
                        <a14:foregroundMark x1="20823" y1="91886" x2="44987" y2="95175"/>
                        <a14:foregroundMark x1="44987" y1="95175" x2="58869" y2="93421"/>
                        <a14:foregroundMark x1="66324" y1="93202" x2="73779" y2="88596"/>
                        <a14:foregroundMark x1="85347" y1="7675" x2="86375" y2="9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94" y="1104500"/>
            <a:ext cx="3276152" cy="3840425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356887" y="363832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65" grpId="0"/>
      <p:bldP spid="66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9047352-AE16-5123-6BDF-4FAB1C63A634}"/>
              </a:ext>
            </a:extLst>
          </p:cNvPr>
          <p:cNvSpPr/>
          <p:nvPr/>
        </p:nvSpPr>
        <p:spPr>
          <a:xfrm>
            <a:off x="150141" y="1421270"/>
            <a:ext cx="10832387" cy="18256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E7641A2-BB48-C387-8C2E-47B0A00D57E7}"/>
                  </a:ext>
                </a:extLst>
              </p:cNvPr>
              <p:cNvSpPr txBox="1"/>
              <p:nvPr/>
            </p:nvSpPr>
            <p:spPr>
              <a:xfrm>
                <a:off x="285921" y="1412627"/>
                <a:ext cx="10753661" cy="1825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HĐ6.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7641A2-BB48-C387-8C2E-47B0A00D5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12627"/>
                <a:ext cx="10753661" cy="1825628"/>
              </a:xfrm>
              <a:prstGeom prst="rect">
                <a:avLst/>
              </a:prstGeom>
              <a:blipFill>
                <a:blip r:embed="rId3"/>
                <a:stretch>
                  <a:fillRect l="-907" t="-2676" b="-2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D4D3A8E2-0CE1-77FB-1DF1-D1FDBBA3CF56}"/>
              </a:ext>
            </a:extLst>
          </p:cNvPr>
          <p:cNvCxnSpPr>
            <a:cxnSpLocks/>
          </p:cNvCxnSpPr>
          <p:nvPr/>
        </p:nvCxnSpPr>
        <p:spPr>
          <a:xfrm>
            <a:off x="872149" y="5602101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32A781D4-AAB6-1B4C-A2BD-4CDECEB4429E}"/>
              </a:ext>
            </a:extLst>
          </p:cNvPr>
          <p:cNvCxnSpPr>
            <a:cxnSpLocks/>
          </p:cNvCxnSpPr>
          <p:nvPr/>
        </p:nvCxnSpPr>
        <p:spPr>
          <a:xfrm flipH="1">
            <a:off x="1307061" y="5650187"/>
            <a:ext cx="1571770" cy="912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0FFB58D-0B12-D227-28E2-39A5BE4632BC}"/>
              </a:ext>
            </a:extLst>
          </p:cNvPr>
          <p:cNvSpPr txBox="1"/>
          <p:nvPr/>
        </p:nvSpPr>
        <p:spPr>
          <a:xfrm>
            <a:off x="2922712" y="36304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1341379-F813-8109-CCFC-6EF6E64900F7}"/>
              </a:ext>
            </a:extLst>
          </p:cNvPr>
          <p:cNvSpPr txBox="1"/>
          <p:nvPr/>
        </p:nvSpPr>
        <p:spPr>
          <a:xfrm>
            <a:off x="570403" y="3575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0839BFAE-D2EC-711E-8DF2-1C508E34E292}"/>
              </a:ext>
            </a:extLst>
          </p:cNvPr>
          <p:cNvCxnSpPr>
            <a:cxnSpLocks/>
          </p:cNvCxnSpPr>
          <p:nvPr/>
        </p:nvCxnSpPr>
        <p:spPr>
          <a:xfrm flipH="1">
            <a:off x="894082" y="3860170"/>
            <a:ext cx="46559" cy="17289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42421789-E4E7-1C79-97CD-FA567F7394C9}"/>
              </a:ext>
            </a:extLst>
          </p:cNvPr>
          <p:cNvCxnSpPr>
            <a:cxnSpLocks/>
          </p:cNvCxnSpPr>
          <p:nvPr/>
        </p:nvCxnSpPr>
        <p:spPr>
          <a:xfrm flipH="1">
            <a:off x="1314029" y="4830775"/>
            <a:ext cx="78079" cy="1731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986BB926-27B5-F90B-2A03-DE1D40E4BFDE}"/>
              </a:ext>
            </a:extLst>
          </p:cNvPr>
          <p:cNvSpPr txBox="1"/>
          <p:nvPr/>
        </p:nvSpPr>
        <p:spPr>
          <a:xfrm>
            <a:off x="1336930" y="476369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D598D94-C577-0C54-C89A-60C9D4CBED3F}"/>
              </a:ext>
            </a:extLst>
          </p:cNvPr>
          <p:cNvSpPr txBox="1"/>
          <p:nvPr/>
        </p:nvSpPr>
        <p:spPr>
          <a:xfrm>
            <a:off x="857095" y="434332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6D75D8D-4B95-24AC-18D6-9D31846BC7C6}"/>
              </a:ext>
            </a:extLst>
          </p:cNvPr>
          <p:cNvSpPr txBox="1"/>
          <p:nvPr/>
        </p:nvSpPr>
        <p:spPr>
          <a:xfrm>
            <a:off x="1820132" y="346953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A5C5CF60-49D0-BEE5-1156-3CFA6D417E93}"/>
              </a:ext>
            </a:extLst>
          </p:cNvPr>
          <p:cNvCxnSpPr>
            <a:cxnSpLocks/>
          </p:cNvCxnSpPr>
          <p:nvPr/>
        </p:nvCxnSpPr>
        <p:spPr>
          <a:xfrm>
            <a:off x="881712" y="5620566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D25A2055-B77B-7FFC-D6C0-6F434E5AA9A1}"/>
              </a:ext>
            </a:extLst>
          </p:cNvPr>
          <p:cNvSpPr/>
          <p:nvPr/>
        </p:nvSpPr>
        <p:spPr>
          <a:xfrm>
            <a:off x="838423" y="55513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xmlns="" id="{41F60621-1BC3-2D8A-44F2-3E6602A01838}"/>
              </a:ext>
            </a:extLst>
          </p:cNvPr>
          <p:cNvCxnSpPr>
            <a:cxnSpLocks/>
            <a:endCxn id="147" idx="3"/>
          </p:cNvCxnSpPr>
          <p:nvPr/>
        </p:nvCxnSpPr>
        <p:spPr>
          <a:xfrm flipV="1">
            <a:off x="1192354" y="3908194"/>
            <a:ext cx="696631" cy="4590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ABCFE892-52E5-3481-8E72-20548C96B393}"/>
              </a:ext>
            </a:extLst>
          </p:cNvPr>
          <p:cNvCxnSpPr>
            <a:cxnSpLocks/>
          </p:cNvCxnSpPr>
          <p:nvPr/>
        </p:nvCxnSpPr>
        <p:spPr>
          <a:xfrm>
            <a:off x="943897" y="3874336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29DC4C2D-DA22-7162-66D6-B1DAF64E9DD9}"/>
              </a:ext>
            </a:extLst>
          </p:cNvPr>
          <p:cNvCxnSpPr>
            <a:cxnSpLocks/>
          </p:cNvCxnSpPr>
          <p:nvPr/>
        </p:nvCxnSpPr>
        <p:spPr>
          <a:xfrm flipH="1">
            <a:off x="2905871" y="3873207"/>
            <a:ext cx="33682" cy="17371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6EA2626D-7FAA-79B8-82CD-5A7DB3ECC709}"/>
              </a:ext>
            </a:extLst>
          </p:cNvPr>
          <p:cNvCxnSpPr>
            <a:cxnSpLocks/>
          </p:cNvCxnSpPr>
          <p:nvPr/>
        </p:nvCxnSpPr>
        <p:spPr>
          <a:xfrm flipH="1">
            <a:off x="1394660" y="3884416"/>
            <a:ext cx="1528052" cy="9467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BAFFDE31-1854-64F9-2399-73FF26B1CDCC}"/>
              </a:ext>
            </a:extLst>
          </p:cNvPr>
          <p:cNvCxnSpPr>
            <a:cxnSpLocks/>
          </p:cNvCxnSpPr>
          <p:nvPr/>
        </p:nvCxnSpPr>
        <p:spPr>
          <a:xfrm flipH="1">
            <a:off x="940641" y="3863699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D808A932-DF5F-E479-10D8-09661B37C84E}"/>
              </a:ext>
            </a:extLst>
          </p:cNvPr>
          <p:cNvSpPr txBox="1"/>
          <p:nvPr/>
        </p:nvSpPr>
        <p:spPr>
          <a:xfrm>
            <a:off x="2875032" y="548474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4B18FFBE-194C-56E0-2F26-BC10DDDB1171}"/>
              </a:ext>
            </a:extLst>
          </p:cNvPr>
          <p:cNvSpPr txBox="1"/>
          <p:nvPr/>
        </p:nvSpPr>
        <p:spPr>
          <a:xfrm>
            <a:off x="495915" y="525391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5591FA51-0D23-2194-D467-3B300138E998}"/>
              </a:ext>
            </a:extLst>
          </p:cNvPr>
          <p:cNvSpPr txBox="1"/>
          <p:nvPr/>
        </p:nvSpPr>
        <p:spPr>
          <a:xfrm>
            <a:off x="1300542" y="644187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22CC2069-4B02-EEE8-5A0C-4BFB4D55644F}"/>
              </a:ext>
            </a:extLst>
          </p:cNvPr>
          <p:cNvSpPr/>
          <p:nvPr/>
        </p:nvSpPr>
        <p:spPr>
          <a:xfrm>
            <a:off x="1120559" y="43161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0923E67D-AD10-B3BB-74A2-C717B9A41944}"/>
              </a:ext>
            </a:extLst>
          </p:cNvPr>
          <p:cNvSpPr/>
          <p:nvPr/>
        </p:nvSpPr>
        <p:spPr>
          <a:xfrm>
            <a:off x="1343784" y="47724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8251558F-CD56-C334-50E1-071398153374}"/>
              </a:ext>
            </a:extLst>
          </p:cNvPr>
          <p:cNvSpPr/>
          <p:nvPr/>
        </p:nvSpPr>
        <p:spPr>
          <a:xfrm>
            <a:off x="890107" y="383711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AFA4210D-7E1E-8257-54AD-B863AAF6E349}"/>
              </a:ext>
            </a:extLst>
          </p:cNvPr>
          <p:cNvSpPr/>
          <p:nvPr/>
        </p:nvSpPr>
        <p:spPr>
          <a:xfrm>
            <a:off x="2875087" y="38143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804BED00-8CCC-D2FD-B930-2389EA29098F}"/>
              </a:ext>
            </a:extLst>
          </p:cNvPr>
          <p:cNvSpPr/>
          <p:nvPr/>
        </p:nvSpPr>
        <p:spPr>
          <a:xfrm>
            <a:off x="1875036" y="38222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3F7B8C29-585D-3214-ECCB-8DED472E2516}"/>
              </a:ext>
            </a:extLst>
          </p:cNvPr>
          <p:cNvSpPr/>
          <p:nvPr/>
        </p:nvSpPr>
        <p:spPr>
          <a:xfrm>
            <a:off x="2864882" y="556426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xmlns="" id="{19D290B3-DF51-379A-B151-13C2250FAD36}"/>
              </a:ext>
            </a:extLst>
          </p:cNvPr>
          <p:cNvCxnSpPr>
            <a:cxnSpLocks/>
            <a:endCxn id="150" idx="3"/>
          </p:cNvCxnSpPr>
          <p:nvPr/>
        </p:nvCxnSpPr>
        <p:spPr>
          <a:xfrm flipV="1">
            <a:off x="1323919" y="5650187"/>
            <a:ext cx="1554912" cy="90367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xmlns="" id="{CEFDACC2-3E88-0799-AF97-AB67231F4A15}"/>
              </a:ext>
            </a:extLst>
          </p:cNvPr>
          <p:cNvSpPr/>
          <p:nvPr/>
        </p:nvSpPr>
        <p:spPr>
          <a:xfrm>
            <a:off x="1259932" y="64900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xmlns="" id="{25168DBB-80A7-B49E-F522-4C62EE5053C1}"/>
                  </a:ext>
                </a:extLst>
              </p:cNvPr>
              <p:cNvSpPr txBox="1"/>
              <p:nvPr/>
            </p:nvSpPr>
            <p:spPr>
              <a:xfrm>
                <a:off x="4309353" y="3374269"/>
                <a:ext cx="53210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25168DBB-80A7-B49E-F522-4C62EE505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353" y="3374269"/>
                <a:ext cx="5321030" cy="461665"/>
              </a:xfrm>
              <a:prstGeom prst="rect">
                <a:avLst/>
              </a:prstGeom>
              <a:blipFill>
                <a:blip r:embed="rId4"/>
                <a:stretch>
                  <a:fillRect l="-183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xmlns="" id="{69AFFDCE-A5C7-D34D-C1D5-20FD98DF4241}"/>
                  </a:ext>
                </a:extLst>
              </p:cNvPr>
              <p:cNvSpPr txBox="1"/>
              <p:nvPr/>
            </p:nvSpPr>
            <p:spPr>
              <a:xfrm>
                <a:off x="4566110" y="3806567"/>
                <a:ext cx="17509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9AFFDCE-A5C7-D34D-C1D5-20FD98DF4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10" y="3806567"/>
                <a:ext cx="1750956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xmlns="" id="{2570691A-9774-CC16-4440-1E8FBE1925EF}"/>
                  </a:ext>
                </a:extLst>
              </p:cNvPr>
              <p:cNvSpPr txBox="1"/>
              <p:nvPr/>
            </p:nvSpPr>
            <p:spPr>
              <a:xfrm>
                <a:off x="4705868" y="4185953"/>
                <a:ext cx="17509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570691A-9774-CC16-4440-1E8FBE192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868" y="4185953"/>
                <a:ext cx="1750956" cy="461665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8B94A678-23DA-58A8-B7A7-5611484C2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227774" y="3790632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xmlns="" id="{16E5D20C-4BC1-B1A1-5E92-752F5C9E4BCD}"/>
                  </a:ext>
                </a:extLst>
              </p:cNvPr>
              <p:cNvSpPr txBox="1"/>
              <p:nvPr/>
            </p:nvSpPr>
            <p:spPr>
              <a:xfrm>
                <a:off x="6367444" y="3973033"/>
                <a:ext cx="18680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6E5D20C-4BC1-B1A1-5E92-752F5C9E4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444" y="3973033"/>
                <a:ext cx="1868041" cy="461665"/>
              </a:xfrm>
              <a:prstGeom prst="rect">
                <a:avLst/>
              </a:prstGeom>
              <a:blipFill>
                <a:blip r:embed="rId8"/>
                <a:stretch>
                  <a:fillRect r="-1634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xmlns="" id="{8A405524-F442-7004-FF62-73234B27B916}"/>
                  </a:ext>
                </a:extLst>
              </p:cNvPr>
              <p:cNvSpPr txBox="1"/>
              <p:nvPr/>
            </p:nvSpPr>
            <p:spPr>
              <a:xfrm>
                <a:off x="4545792" y="4618251"/>
                <a:ext cx="625154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8A405524-F442-7004-FF62-73234B27B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792" y="4618251"/>
                <a:ext cx="6251548" cy="536942"/>
              </a:xfrm>
              <a:prstGeom prst="rect">
                <a:avLst/>
              </a:prstGeom>
              <a:blipFill>
                <a:blip r:embed="rId9"/>
                <a:stretch>
                  <a:fillRect l="-1561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001CDBC2-F85C-D3F5-39C9-E658C843380D}"/>
                  </a:ext>
                </a:extLst>
              </p:cNvPr>
              <p:cNvSpPr txBox="1"/>
              <p:nvPr/>
            </p:nvSpPr>
            <p:spPr>
              <a:xfrm>
                <a:off x="4350366" y="5235085"/>
                <a:ext cx="53210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01CDBC2-F85C-D3F5-39C9-E658C843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366" y="5235085"/>
                <a:ext cx="5321030" cy="461665"/>
              </a:xfrm>
              <a:prstGeom prst="rect">
                <a:avLst/>
              </a:prstGeom>
              <a:blipFill>
                <a:blip r:embed="rId10"/>
                <a:stretch>
                  <a:fillRect l="-183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xmlns="" id="{DEEC673B-4EA0-D39E-B193-2F929E488FB3}"/>
                  </a:ext>
                </a:extLst>
              </p:cNvPr>
              <p:cNvSpPr txBox="1"/>
              <p:nvPr/>
            </p:nvSpPr>
            <p:spPr>
              <a:xfrm>
                <a:off x="4479975" y="5620566"/>
                <a:ext cx="63979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EEC673B-4EA0-D39E-B193-2F929E488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75" y="5620566"/>
                <a:ext cx="6397995" cy="461665"/>
              </a:xfrm>
              <a:prstGeom prst="rect">
                <a:avLst/>
              </a:prstGeom>
              <a:blipFill>
                <a:blip r:embed="rId11"/>
                <a:stretch>
                  <a:fillRect l="-1525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DE4080B3-4752-D174-1E9C-855E262E56A1}"/>
                  </a:ext>
                </a:extLst>
              </p:cNvPr>
              <p:cNvSpPr txBox="1"/>
              <p:nvPr/>
            </p:nvSpPr>
            <p:spPr>
              <a:xfrm>
                <a:off x="4137889" y="6006997"/>
                <a:ext cx="4042848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E4080B3-4752-D174-1E9C-855E262E5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89" y="6006997"/>
                <a:ext cx="4042848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54D329E9-5ABA-A694-4770-8BF5F638A74F}"/>
              </a:ext>
            </a:extLst>
          </p:cNvPr>
          <p:cNvSpPr txBox="1"/>
          <p:nvPr/>
        </p:nvSpPr>
        <p:spPr>
          <a:xfrm>
            <a:off x="93086" y="32180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062496" y="459350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/>
      <p:bldP spid="107" grpId="0"/>
      <p:bldP spid="114" grpId="0"/>
      <p:bldP spid="115" grpId="0"/>
      <p:bldP spid="117" grpId="0" animBg="1"/>
      <p:bldP spid="140" grpId="0"/>
      <p:bldP spid="141" grpId="0"/>
      <p:bldP spid="142" grpId="0"/>
      <p:bldP spid="143" grpId="0" animBg="1"/>
      <p:bldP spid="144" grpId="0" animBg="1"/>
      <p:bldP spid="145" grpId="0" animBg="1"/>
      <p:bldP spid="146" grpId="0" animBg="1"/>
      <p:bldP spid="147" grpId="0" animBg="1"/>
      <p:bldP spid="150" grpId="0" animBg="1"/>
      <p:bldP spid="158" grpId="0" animBg="1"/>
      <p:bldP spid="161" grpId="0"/>
      <p:bldP spid="162" grpId="0"/>
      <p:bldP spid="165" grpId="0"/>
      <p:bldP spid="167" grpId="0"/>
      <p:bldP spid="168" grpId="0"/>
      <p:bldP spid="169" grpId="0"/>
      <p:bldP spid="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9047352-AE16-5123-6BDF-4FAB1C63A634}"/>
              </a:ext>
            </a:extLst>
          </p:cNvPr>
          <p:cNvSpPr/>
          <p:nvPr/>
        </p:nvSpPr>
        <p:spPr>
          <a:xfrm>
            <a:off x="150141" y="1421270"/>
            <a:ext cx="10832387" cy="18256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E7641A2-BB48-C387-8C2E-47B0A00D57E7}"/>
                  </a:ext>
                </a:extLst>
              </p:cNvPr>
              <p:cNvSpPr txBox="1"/>
              <p:nvPr/>
            </p:nvSpPr>
            <p:spPr>
              <a:xfrm>
                <a:off x="285922" y="1412627"/>
                <a:ext cx="11455364" cy="1825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HĐ6.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7641A2-BB48-C387-8C2E-47B0A00D5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412627"/>
                <a:ext cx="11455364" cy="1825628"/>
              </a:xfrm>
              <a:prstGeom prst="rect">
                <a:avLst/>
              </a:prstGeom>
              <a:blipFill>
                <a:blip r:embed="rId3"/>
                <a:stretch>
                  <a:fillRect l="-852" t="-2676" b="-2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D4D3A8E2-0CE1-77FB-1DF1-D1FDBBA3CF56}"/>
              </a:ext>
            </a:extLst>
          </p:cNvPr>
          <p:cNvCxnSpPr>
            <a:cxnSpLocks/>
          </p:cNvCxnSpPr>
          <p:nvPr/>
        </p:nvCxnSpPr>
        <p:spPr>
          <a:xfrm>
            <a:off x="872149" y="5602101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32A781D4-AAB6-1B4C-A2BD-4CDECEB4429E}"/>
              </a:ext>
            </a:extLst>
          </p:cNvPr>
          <p:cNvCxnSpPr>
            <a:cxnSpLocks/>
          </p:cNvCxnSpPr>
          <p:nvPr/>
        </p:nvCxnSpPr>
        <p:spPr>
          <a:xfrm flipH="1">
            <a:off x="1307061" y="5650187"/>
            <a:ext cx="1571770" cy="912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0FFB58D-0B12-D227-28E2-39A5BE4632BC}"/>
              </a:ext>
            </a:extLst>
          </p:cNvPr>
          <p:cNvSpPr txBox="1"/>
          <p:nvPr/>
        </p:nvSpPr>
        <p:spPr>
          <a:xfrm>
            <a:off x="2922712" y="36304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1341379-F813-8109-CCFC-6EF6E64900F7}"/>
              </a:ext>
            </a:extLst>
          </p:cNvPr>
          <p:cNvSpPr txBox="1"/>
          <p:nvPr/>
        </p:nvSpPr>
        <p:spPr>
          <a:xfrm>
            <a:off x="570403" y="3575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0839BFAE-D2EC-711E-8DF2-1C508E34E292}"/>
              </a:ext>
            </a:extLst>
          </p:cNvPr>
          <p:cNvCxnSpPr>
            <a:cxnSpLocks/>
          </p:cNvCxnSpPr>
          <p:nvPr/>
        </p:nvCxnSpPr>
        <p:spPr>
          <a:xfrm flipH="1">
            <a:off x="894082" y="3860170"/>
            <a:ext cx="46559" cy="17289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42421789-E4E7-1C79-97CD-FA567F7394C9}"/>
              </a:ext>
            </a:extLst>
          </p:cNvPr>
          <p:cNvCxnSpPr>
            <a:cxnSpLocks/>
          </p:cNvCxnSpPr>
          <p:nvPr/>
        </p:nvCxnSpPr>
        <p:spPr>
          <a:xfrm flipH="1">
            <a:off x="1314029" y="4830775"/>
            <a:ext cx="78079" cy="1731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986BB926-27B5-F90B-2A03-DE1D40E4BFDE}"/>
              </a:ext>
            </a:extLst>
          </p:cNvPr>
          <p:cNvSpPr txBox="1"/>
          <p:nvPr/>
        </p:nvSpPr>
        <p:spPr>
          <a:xfrm>
            <a:off x="1336930" y="476369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D598D94-C577-0C54-C89A-60C9D4CBED3F}"/>
              </a:ext>
            </a:extLst>
          </p:cNvPr>
          <p:cNvSpPr txBox="1"/>
          <p:nvPr/>
        </p:nvSpPr>
        <p:spPr>
          <a:xfrm>
            <a:off x="857095" y="434332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6D75D8D-4B95-24AC-18D6-9D31846BC7C6}"/>
              </a:ext>
            </a:extLst>
          </p:cNvPr>
          <p:cNvSpPr txBox="1"/>
          <p:nvPr/>
        </p:nvSpPr>
        <p:spPr>
          <a:xfrm>
            <a:off x="1820132" y="346953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A5C5CF60-49D0-BEE5-1156-3CFA6D417E93}"/>
              </a:ext>
            </a:extLst>
          </p:cNvPr>
          <p:cNvCxnSpPr>
            <a:cxnSpLocks/>
          </p:cNvCxnSpPr>
          <p:nvPr/>
        </p:nvCxnSpPr>
        <p:spPr>
          <a:xfrm>
            <a:off x="881712" y="5620566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D25A2055-B77B-7FFC-D6C0-6F434E5AA9A1}"/>
              </a:ext>
            </a:extLst>
          </p:cNvPr>
          <p:cNvSpPr/>
          <p:nvPr/>
        </p:nvSpPr>
        <p:spPr>
          <a:xfrm>
            <a:off x="838423" y="55513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xmlns="" id="{41F60621-1BC3-2D8A-44F2-3E6602A01838}"/>
              </a:ext>
            </a:extLst>
          </p:cNvPr>
          <p:cNvCxnSpPr>
            <a:cxnSpLocks/>
            <a:endCxn id="147" idx="3"/>
          </p:cNvCxnSpPr>
          <p:nvPr/>
        </p:nvCxnSpPr>
        <p:spPr>
          <a:xfrm flipV="1">
            <a:off x="1192354" y="3908194"/>
            <a:ext cx="696631" cy="4590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ABCFE892-52E5-3481-8E72-20548C96B393}"/>
              </a:ext>
            </a:extLst>
          </p:cNvPr>
          <p:cNvCxnSpPr>
            <a:cxnSpLocks/>
          </p:cNvCxnSpPr>
          <p:nvPr/>
        </p:nvCxnSpPr>
        <p:spPr>
          <a:xfrm>
            <a:off x="943897" y="3874336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29DC4C2D-DA22-7162-66D6-B1DAF64E9DD9}"/>
              </a:ext>
            </a:extLst>
          </p:cNvPr>
          <p:cNvCxnSpPr>
            <a:cxnSpLocks/>
          </p:cNvCxnSpPr>
          <p:nvPr/>
        </p:nvCxnSpPr>
        <p:spPr>
          <a:xfrm flipH="1">
            <a:off x="2905871" y="3873207"/>
            <a:ext cx="33682" cy="17371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6EA2626D-7FAA-79B8-82CD-5A7DB3ECC709}"/>
              </a:ext>
            </a:extLst>
          </p:cNvPr>
          <p:cNvCxnSpPr>
            <a:cxnSpLocks/>
          </p:cNvCxnSpPr>
          <p:nvPr/>
        </p:nvCxnSpPr>
        <p:spPr>
          <a:xfrm flipH="1">
            <a:off x="1394660" y="3884416"/>
            <a:ext cx="1528052" cy="9467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BAFFDE31-1854-64F9-2399-73FF26B1CDCC}"/>
              </a:ext>
            </a:extLst>
          </p:cNvPr>
          <p:cNvCxnSpPr>
            <a:cxnSpLocks/>
          </p:cNvCxnSpPr>
          <p:nvPr/>
        </p:nvCxnSpPr>
        <p:spPr>
          <a:xfrm flipH="1">
            <a:off x="940641" y="3863699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D808A932-DF5F-E479-10D8-09661B37C84E}"/>
              </a:ext>
            </a:extLst>
          </p:cNvPr>
          <p:cNvSpPr txBox="1"/>
          <p:nvPr/>
        </p:nvSpPr>
        <p:spPr>
          <a:xfrm>
            <a:off x="2875032" y="548474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4B18FFBE-194C-56E0-2F26-BC10DDDB1171}"/>
              </a:ext>
            </a:extLst>
          </p:cNvPr>
          <p:cNvSpPr txBox="1"/>
          <p:nvPr/>
        </p:nvSpPr>
        <p:spPr>
          <a:xfrm>
            <a:off x="495915" y="525391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5591FA51-0D23-2194-D467-3B300138E998}"/>
              </a:ext>
            </a:extLst>
          </p:cNvPr>
          <p:cNvSpPr txBox="1"/>
          <p:nvPr/>
        </p:nvSpPr>
        <p:spPr>
          <a:xfrm>
            <a:off x="1300542" y="644187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22CC2069-4B02-EEE8-5A0C-4BFB4D55644F}"/>
              </a:ext>
            </a:extLst>
          </p:cNvPr>
          <p:cNvSpPr/>
          <p:nvPr/>
        </p:nvSpPr>
        <p:spPr>
          <a:xfrm>
            <a:off x="1120559" y="43161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0923E67D-AD10-B3BB-74A2-C717B9A41944}"/>
              </a:ext>
            </a:extLst>
          </p:cNvPr>
          <p:cNvSpPr/>
          <p:nvPr/>
        </p:nvSpPr>
        <p:spPr>
          <a:xfrm>
            <a:off x="1343784" y="47724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8251558F-CD56-C334-50E1-071398153374}"/>
              </a:ext>
            </a:extLst>
          </p:cNvPr>
          <p:cNvSpPr/>
          <p:nvPr/>
        </p:nvSpPr>
        <p:spPr>
          <a:xfrm>
            <a:off x="890107" y="383711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AFA4210D-7E1E-8257-54AD-B863AAF6E349}"/>
              </a:ext>
            </a:extLst>
          </p:cNvPr>
          <p:cNvSpPr/>
          <p:nvPr/>
        </p:nvSpPr>
        <p:spPr>
          <a:xfrm>
            <a:off x="2875087" y="38143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804BED00-8CCC-D2FD-B930-2389EA29098F}"/>
              </a:ext>
            </a:extLst>
          </p:cNvPr>
          <p:cNvSpPr/>
          <p:nvPr/>
        </p:nvSpPr>
        <p:spPr>
          <a:xfrm>
            <a:off x="1875036" y="38222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3F7B8C29-585D-3214-ECCB-8DED472E2516}"/>
              </a:ext>
            </a:extLst>
          </p:cNvPr>
          <p:cNvSpPr/>
          <p:nvPr/>
        </p:nvSpPr>
        <p:spPr>
          <a:xfrm>
            <a:off x="2864882" y="556426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xmlns="" id="{19D290B3-DF51-379A-B151-13C2250FAD36}"/>
              </a:ext>
            </a:extLst>
          </p:cNvPr>
          <p:cNvCxnSpPr>
            <a:cxnSpLocks/>
            <a:endCxn id="150" idx="3"/>
          </p:cNvCxnSpPr>
          <p:nvPr/>
        </p:nvCxnSpPr>
        <p:spPr>
          <a:xfrm flipV="1">
            <a:off x="1323919" y="5650187"/>
            <a:ext cx="1554912" cy="90367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xmlns="" id="{CEFDACC2-3E88-0799-AF97-AB67231F4A15}"/>
              </a:ext>
            </a:extLst>
          </p:cNvPr>
          <p:cNvSpPr/>
          <p:nvPr/>
        </p:nvSpPr>
        <p:spPr>
          <a:xfrm>
            <a:off x="1259932" y="64900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001CDBC2-F85C-D3F5-39C9-E658C843380D}"/>
                  </a:ext>
                </a:extLst>
              </p:cNvPr>
              <p:cNvSpPr txBox="1"/>
              <p:nvPr/>
            </p:nvSpPr>
            <p:spPr>
              <a:xfrm>
                <a:off x="4298291" y="3342461"/>
                <a:ext cx="53210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01CDBC2-F85C-D3F5-39C9-E658C843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91" y="3342461"/>
                <a:ext cx="5321030" cy="461665"/>
              </a:xfrm>
              <a:prstGeom prst="rect">
                <a:avLst/>
              </a:prstGeom>
              <a:blipFill>
                <a:blip r:embed="rId4"/>
                <a:stretch>
                  <a:fillRect l="-1718" t="-10526" r="-11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xmlns="" id="{DEEC673B-4EA0-D39E-B193-2F929E488FB3}"/>
                  </a:ext>
                </a:extLst>
              </p:cNvPr>
              <p:cNvSpPr txBox="1"/>
              <p:nvPr/>
            </p:nvSpPr>
            <p:spPr>
              <a:xfrm>
                <a:off x="4427900" y="3727942"/>
                <a:ext cx="63979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EEC673B-4EA0-D39E-B193-2F929E488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00" y="3727942"/>
                <a:ext cx="6397995" cy="461665"/>
              </a:xfrm>
              <a:prstGeom prst="rect">
                <a:avLst/>
              </a:prstGeom>
              <a:blipFill>
                <a:blip r:embed="rId5"/>
                <a:stretch>
                  <a:fillRect l="-1429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DE4080B3-4752-D174-1E9C-855E262E56A1}"/>
                  </a:ext>
                </a:extLst>
              </p:cNvPr>
              <p:cNvSpPr txBox="1"/>
              <p:nvPr/>
            </p:nvSpPr>
            <p:spPr>
              <a:xfrm>
                <a:off x="4298291" y="4189607"/>
                <a:ext cx="2285803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E4080B3-4752-D174-1E9C-855E262E5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91" y="4189607"/>
                <a:ext cx="2285803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7F9206A-DCA1-BF33-BE4C-807FAF3639AC}"/>
                  </a:ext>
                </a:extLst>
              </p:cNvPr>
              <p:cNvSpPr txBox="1"/>
              <p:nvPr/>
            </p:nvSpPr>
            <p:spPr>
              <a:xfrm>
                <a:off x="6132334" y="4210722"/>
                <a:ext cx="1652944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F9206A-DCA1-BF33-BE4C-807FAF363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334" y="4210722"/>
                <a:ext cx="1652944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EBC1764-55D8-4133-C493-3D6DA4902257}"/>
                  </a:ext>
                </a:extLst>
              </p:cNvPr>
              <p:cNvSpPr txBox="1"/>
              <p:nvPr/>
            </p:nvSpPr>
            <p:spPr>
              <a:xfrm>
                <a:off x="4271170" y="5019072"/>
                <a:ext cx="2847623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BC1764-55D8-4133-C493-3D6DA4902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70" y="5019072"/>
                <a:ext cx="2847623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238054" y="451262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4308</Words>
  <Application>Microsoft Office PowerPoint</Application>
  <PresentationFormat>Custom</PresentationFormat>
  <Paragraphs>482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2024-10-08T05:47:59Z</dcterms:created>
  <dcterms:modified xsi:type="dcterms:W3CDTF">2024-10-08T05:48:07Z</dcterms:modified>
</cp:coreProperties>
</file>